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53" r:id="rId5"/>
  </p:sldMasterIdLst>
  <p:notesMasterIdLst>
    <p:notesMasterId r:id="rId20"/>
  </p:notesMasterIdLst>
  <p:sldIdLst>
    <p:sldId id="307" r:id="rId6"/>
    <p:sldId id="308" r:id="rId7"/>
    <p:sldId id="579" r:id="rId8"/>
    <p:sldId id="291" r:id="rId9"/>
    <p:sldId id="310" r:id="rId10"/>
    <p:sldId id="292" r:id="rId11"/>
    <p:sldId id="309" r:id="rId12"/>
    <p:sldId id="311" r:id="rId13"/>
    <p:sldId id="272" r:id="rId14"/>
    <p:sldId id="267" r:id="rId15"/>
    <p:sldId id="710" r:id="rId16"/>
    <p:sldId id="336" r:id="rId17"/>
    <p:sldId id="296" r:id="rId18"/>
    <p:sldId id="295"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60DAF6"/>
    <a:srgbClr val="198DE4"/>
    <a:srgbClr val="FCC51C"/>
    <a:srgbClr val="E71E3B"/>
    <a:srgbClr val="F03D44"/>
    <a:srgbClr val="FFC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0D794-423C-4B80-AFA1-FA936167B124}"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232A23CA-D235-43B6-8D5E-B595F87D2673}">
      <dgm:prSet/>
      <dgm:spPr>
        <a:solidFill>
          <a:srgbClr val="FFC000"/>
        </a:solidFill>
      </dgm:spPr>
      <dgm:t>
        <a:bodyPr/>
        <a:lstStyle/>
        <a:p>
          <a:pPr rtl="0"/>
          <a:r>
            <a:rPr lang="en-US" dirty="0" err="1">
              <a:solidFill>
                <a:srgbClr val="0070C0"/>
              </a:solidFill>
            </a:rPr>
            <a:t>Hoạt</a:t>
          </a:r>
          <a:r>
            <a:rPr lang="en-US" dirty="0">
              <a:solidFill>
                <a:srgbClr val="0070C0"/>
              </a:solidFill>
            </a:rPr>
            <a:t> </a:t>
          </a:r>
          <a:r>
            <a:rPr lang="en-US" dirty="0" err="1">
              <a:solidFill>
                <a:srgbClr val="0070C0"/>
              </a:solidFill>
            </a:rPr>
            <a:t>động</a:t>
          </a:r>
          <a:r>
            <a:rPr lang="en-US" dirty="0">
              <a:solidFill>
                <a:srgbClr val="0070C0"/>
              </a:solidFill>
            </a:rPr>
            <a:t> </a:t>
          </a:r>
          <a:r>
            <a:rPr lang="en-US" dirty="0" err="1">
              <a:solidFill>
                <a:srgbClr val="0070C0"/>
              </a:solidFill>
            </a:rPr>
            <a:t>tiếp</a:t>
          </a:r>
          <a:r>
            <a:rPr lang="en-US" dirty="0">
              <a:solidFill>
                <a:srgbClr val="0070C0"/>
              </a:solidFill>
            </a:rPr>
            <a:t> </a:t>
          </a:r>
          <a:r>
            <a:rPr lang="en-US" dirty="0" err="1">
              <a:solidFill>
                <a:srgbClr val="0070C0"/>
              </a:solidFill>
            </a:rPr>
            <a:t>nối</a:t>
          </a:r>
          <a:endParaRPr lang="en-US" dirty="0">
            <a:solidFill>
              <a:srgbClr val="0070C0"/>
            </a:solidFill>
          </a:endParaRPr>
        </a:p>
      </dgm:t>
    </dgm:pt>
    <dgm:pt modelId="{9F7E998D-B7B0-494D-A667-C87DF2A5015B}" type="parTrans" cxnId="{B9E48C7D-7E87-4A4C-AEFF-E613439426CC}">
      <dgm:prSet/>
      <dgm:spPr/>
      <dgm:t>
        <a:bodyPr/>
        <a:lstStyle/>
        <a:p>
          <a:endParaRPr lang="en-US"/>
        </a:p>
      </dgm:t>
    </dgm:pt>
    <dgm:pt modelId="{C8FA8494-83EA-451C-B026-7977EE920342}" type="sibTrans" cxnId="{B9E48C7D-7E87-4A4C-AEFF-E613439426CC}">
      <dgm:prSet/>
      <dgm:spPr/>
      <dgm:t>
        <a:bodyPr/>
        <a:lstStyle/>
        <a:p>
          <a:endParaRPr lang="en-US"/>
        </a:p>
      </dgm:t>
    </dgm:pt>
    <dgm:pt modelId="{FF8C9029-2289-4CBC-ADAE-41BFD69AF502}" type="pres">
      <dgm:prSet presAssocID="{0C90D794-423C-4B80-AFA1-FA936167B124}" presName="Name0" presStyleCnt="0">
        <dgm:presLayoutVars>
          <dgm:dir/>
          <dgm:animLvl val="lvl"/>
          <dgm:resizeHandles val="exact"/>
        </dgm:presLayoutVars>
      </dgm:prSet>
      <dgm:spPr/>
      <dgm:t>
        <a:bodyPr/>
        <a:lstStyle/>
        <a:p>
          <a:endParaRPr lang="en-US"/>
        </a:p>
      </dgm:t>
    </dgm:pt>
    <dgm:pt modelId="{C6EDB216-77FA-4BBE-A2C9-6D54739138F4}" type="pres">
      <dgm:prSet presAssocID="{232A23CA-D235-43B6-8D5E-B595F87D2673}" presName="linNode" presStyleCnt="0"/>
      <dgm:spPr/>
    </dgm:pt>
    <dgm:pt modelId="{28E762D8-2B88-41F8-8D41-C043E2D70B41}" type="pres">
      <dgm:prSet presAssocID="{232A23CA-D235-43B6-8D5E-B595F87D2673}" presName="parentText" presStyleLbl="node1" presStyleIdx="0" presStyleCnt="1" custScaleX="149177" custLinFactNeighborX="-53" custLinFactNeighborY="-2126">
        <dgm:presLayoutVars>
          <dgm:chMax val="1"/>
          <dgm:bulletEnabled val="1"/>
        </dgm:presLayoutVars>
      </dgm:prSet>
      <dgm:spPr/>
      <dgm:t>
        <a:bodyPr/>
        <a:lstStyle/>
        <a:p>
          <a:endParaRPr lang="en-US"/>
        </a:p>
      </dgm:t>
    </dgm:pt>
  </dgm:ptLst>
  <dgm:cxnLst>
    <dgm:cxn modelId="{673982A7-A139-4B43-BD54-712020BE6A61}" type="presOf" srcId="{0C90D794-423C-4B80-AFA1-FA936167B124}" destId="{FF8C9029-2289-4CBC-ADAE-41BFD69AF502}" srcOrd="0" destOrd="0" presId="urn:microsoft.com/office/officeart/2005/8/layout/vList5"/>
    <dgm:cxn modelId="{ED0F417E-8E18-429F-9E08-CBB6184A0C96}" type="presOf" srcId="{232A23CA-D235-43B6-8D5E-B595F87D2673}" destId="{28E762D8-2B88-41F8-8D41-C043E2D70B41}" srcOrd="0" destOrd="0" presId="urn:microsoft.com/office/officeart/2005/8/layout/vList5"/>
    <dgm:cxn modelId="{B9E48C7D-7E87-4A4C-AEFF-E613439426CC}" srcId="{0C90D794-423C-4B80-AFA1-FA936167B124}" destId="{232A23CA-D235-43B6-8D5E-B595F87D2673}" srcOrd="0" destOrd="0" parTransId="{9F7E998D-B7B0-494D-A667-C87DF2A5015B}" sibTransId="{C8FA8494-83EA-451C-B026-7977EE920342}"/>
    <dgm:cxn modelId="{B29BD1B6-062C-4341-91C7-0134CC640006}" type="presParOf" srcId="{FF8C9029-2289-4CBC-ADAE-41BFD69AF502}" destId="{C6EDB216-77FA-4BBE-A2C9-6D54739138F4}" srcOrd="0" destOrd="0" presId="urn:microsoft.com/office/officeart/2005/8/layout/vList5"/>
    <dgm:cxn modelId="{57E76E7B-303A-48B4-845E-106A8252DB2B}" type="presParOf" srcId="{C6EDB216-77FA-4BBE-A2C9-6D54739138F4}" destId="{28E762D8-2B88-41F8-8D41-C043E2D70B4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762D8-2B88-41F8-8D41-C043E2D70B41}">
      <dsp:nvSpPr>
        <dsp:cNvPr id="0" name=""/>
        <dsp:cNvSpPr/>
      </dsp:nvSpPr>
      <dsp:spPr>
        <a:xfrm>
          <a:off x="1429267" y="0"/>
          <a:ext cx="3318639" cy="858268"/>
        </a:xfrm>
        <a:prstGeom prst="roundRect">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err="1">
              <a:solidFill>
                <a:srgbClr val="0070C0"/>
              </a:solidFill>
            </a:rPr>
            <a:t>Hoạt</a:t>
          </a:r>
          <a:r>
            <a:rPr lang="en-US" sz="3100" kern="1200" dirty="0">
              <a:solidFill>
                <a:srgbClr val="0070C0"/>
              </a:solidFill>
            </a:rPr>
            <a:t> </a:t>
          </a:r>
          <a:r>
            <a:rPr lang="en-US" sz="3100" kern="1200" dirty="0" err="1">
              <a:solidFill>
                <a:srgbClr val="0070C0"/>
              </a:solidFill>
            </a:rPr>
            <a:t>động</a:t>
          </a:r>
          <a:r>
            <a:rPr lang="en-US" sz="3100" kern="1200" dirty="0">
              <a:solidFill>
                <a:srgbClr val="0070C0"/>
              </a:solidFill>
            </a:rPr>
            <a:t> </a:t>
          </a:r>
          <a:r>
            <a:rPr lang="en-US" sz="3100" kern="1200" dirty="0" err="1">
              <a:solidFill>
                <a:srgbClr val="0070C0"/>
              </a:solidFill>
            </a:rPr>
            <a:t>tiếp</a:t>
          </a:r>
          <a:r>
            <a:rPr lang="en-US" sz="3100" kern="1200" dirty="0">
              <a:solidFill>
                <a:srgbClr val="0070C0"/>
              </a:solidFill>
            </a:rPr>
            <a:t> </a:t>
          </a:r>
          <a:r>
            <a:rPr lang="en-US" sz="3100" kern="1200" dirty="0" err="1">
              <a:solidFill>
                <a:srgbClr val="0070C0"/>
              </a:solidFill>
            </a:rPr>
            <a:t>nối</a:t>
          </a:r>
          <a:endParaRPr lang="en-US" sz="3100" kern="1200" dirty="0">
            <a:solidFill>
              <a:srgbClr val="0070C0"/>
            </a:solidFill>
          </a:endParaRPr>
        </a:p>
      </dsp:txBody>
      <dsp:txXfrm>
        <a:off x="1471164" y="41897"/>
        <a:ext cx="3234845" cy="7744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39C7E-8FDC-4429-B0A1-94175D57364E}" type="datetimeFigureOut">
              <a:rPr lang="zh-CN" altLang="en-US" smtClean="0"/>
              <a:pPr/>
              <a:t>2021/12/29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D6F2C-1050-4696-83AB-26AF6714F43D}" type="slidenum">
              <a:rPr lang="zh-CN" altLang="en-US" smtClean="0"/>
              <a:pPr/>
              <a:t>‹#›</a:t>
            </a:fld>
            <a:endParaRPr lang="zh-CN" altLang="en-US"/>
          </a:p>
        </p:txBody>
      </p:sp>
    </p:spTree>
    <p:extLst>
      <p:ext uri="{BB962C8B-B14F-4D97-AF65-F5344CB8AC3E}">
        <p14:creationId xmlns:p14="http://schemas.microsoft.com/office/powerpoint/2010/main" val="179700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D6F2C-1050-4696-83AB-26AF6714F43D}" type="slidenum">
              <a:rPr lang="zh-CN" altLang="en-US" smtClean="0"/>
              <a:pPr/>
              <a:t>1</a:t>
            </a:fld>
            <a:endParaRPr lang="zh-CN" altLang="en-US"/>
          </a:p>
        </p:txBody>
      </p:sp>
    </p:spTree>
    <p:extLst>
      <p:ext uri="{BB962C8B-B14F-4D97-AF65-F5344CB8AC3E}">
        <p14:creationId xmlns:p14="http://schemas.microsoft.com/office/powerpoint/2010/main" val="387175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ged5ef9ebbf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0" name="Google Shape;2180;ged5ef9ebbf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608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D6F2C-1050-4696-83AB-26AF6714F43D}" type="slidenum">
              <a:rPr lang="zh-CN" altLang="en-US" smtClean="0"/>
              <a:pPr/>
              <a:t>4</a:t>
            </a:fld>
            <a:endParaRPr lang="zh-CN" altLang="en-US"/>
          </a:p>
        </p:txBody>
      </p:sp>
    </p:spTree>
    <p:extLst>
      <p:ext uri="{BB962C8B-B14F-4D97-AF65-F5344CB8AC3E}">
        <p14:creationId xmlns:p14="http://schemas.microsoft.com/office/powerpoint/2010/main" val="318392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D6F2C-1050-4696-83AB-26AF6714F43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8427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D6F2C-1050-4696-83AB-26AF6714F43D}" type="slidenum">
              <a:rPr lang="zh-CN" altLang="en-US" smtClean="0"/>
              <a:pPr/>
              <a:t>6</a:t>
            </a:fld>
            <a:endParaRPr lang="zh-CN" altLang="en-US"/>
          </a:p>
        </p:txBody>
      </p:sp>
    </p:spTree>
    <p:extLst>
      <p:ext uri="{BB962C8B-B14F-4D97-AF65-F5344CB8AC3E}">
        <p14:creationId xmlns:p14="http://schemas.microsoft.com/office/powerpoint/2010/main" val="2139867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D6F2C-1050-4696-83AB-26AF6714F43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41269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468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D6F2C-1050-4696-83AB-26AF6714F43D}" type="slidenum">
              <a:rPr lang="zh-CN" altLang="en-US" smtClean="0"/>
              <a:pPr/>
              <a:t>14</a:t>
            </a:fld>
            <a:endParaRPr lang="zh-CN" altLang="en-US"/>
          </a:p>
        </p:txBody>
      </p:sp>
    </p:spTree>
    <p:extLst>
      <p:ext uri="{BB962C8B-B14F-4D97-AF65-F5344CB8AC3E}">
        <p14:creationId xmlns:p14="http://schemas.microsoft.com/office/powerpoint/2010/main" val="159121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pPr/>
              <a:t>2021/12/29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3E6462-F78B-4796-AFEC-59C32A5F5FAC}" type="slidenum">
              <a:rPr lang="zh-CN" altLang="en-US" smtClean="0"/>
              <a:pPr/>
              <a:t>‹#›</a:t>
            </a:fld>
            <a:endParaRPr lang="zh-CN" altLang="en-US"/>
          </a:p>
        </p:txBody>
      </p:sp>
    </p:spTree>
    <p:extLst>
      <p:ext uri="{BB962C8B-B14F-4D97-AF65-F5344CB8AC3E}">
        <p14:creationId xmlns:p14="http://schemas.microsoft.com/office/powerpoint/2010/main" val="19809836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D704D7-397A-45FE-92B3-F6D800518A5D}" type="datetimeFigureOut">
              <a:rPr lang="zh-CN" altLang="en-US" smtClean="0"/>
              <a:pPr/>
              <a:t>2021/12/29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3E6462-F78B-4796-AFEC-59C32A5F5FAC}" type="slidenum">
              <a:rPr lang="zh-CN" altLang="en-US" smtClean="0"/>
              <a:pPr/>
              <a:t>‹#›</a:t>
            </a:fld>
            <a:endParaRPr lang="zh-CN" altLang="en-US"/>
          </a:p>
        </p:txBody>
      </p:sp>
    </p:spTree>
    <p:extLst>
      <p:ext uri="{BB962C8B-B14F-4D97-AF65-F5344CB8AC3E}">
        <p14:creationId xmlns:p14="http://schemas.microsoft.com/office/powerpoint/2010/main" val="35104778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D704D7-397A-45FE-92B3-F6D800518A5D}" type="datetimeFigureOut">
              <a:rPr lang="zh-CN" altLang="en-US" smtClean="0"/>
              <a:pPr/>
              <a:t>2021/12/29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3E6462-F78B-4796-AFEC-59C32A5F5FAC}" type="slidenum">
              <a:rPr lang="zh-CN" altLang="en-US" smtClean="0"/>
              <a:pPr/>
              <a:t>‹#›</a:t>
            </a:fld>
            <a:endParaRPr lang="zh-CN" altLang="en-US"/>
          </a:p>
        </p:txBody>
      </p:sp>
    </p:spTree>
    <p:extLst>
      <p:ext uri="{BB962C8B-B14F-4D97-AF65-F5344CB8AC3E}">
        <p14:creationId xmlns:p14="http://schemas.microsoft.com/office/powerpoint/2010/main" val="39588025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D704D7-397A-45FE-92B3-F6D800518A5D}" type="datetimeFigureOut">
              <a:rPr lang="zh-CN" altLang="en-US" smtClean="0"/>
              <a:pPr/>
              <a:t>2021/12/29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3E6462-F78B-4796-AFEC-59C32A5F5FAC}" type="slidenum">
              <a:rPr lang="zh-CN" altLang="en-US" smtClean="0"/>
              <a:pPr/>
              <a:t>‹#›</a:t>
            </a:fld>
            <a:endParaRPr lang="zh-CN" altLang="en-US"/>
          </a:p>
        </p:txBody>
      </p:sp>
    </p:spTree>
    <p:extLst>
      <p:ext uri="{BB962C8B-B14F-4D97-AF65-F5344CB8AC3E}">
        <p14:creationId xmlns:p14="http://schemas.microsoft.com/office/powerpoint/2010/main" val="16556052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D704D7-397A-45FE-92B3-F6D800518A5D}" type="datetimeFigureOut">
              <a:rPr lang="zh-CN" altLang="en-US" smtClean="0"/>
              <a:pPr/>
              <a:t>2021/12/29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3E6462-F78B-4796-AFEC-59C32A5F5FAC}" type="slidenum">
              <a:rPr lang="zh-CN" altLang="en-US" smtClean="0"/>
              <a:pPr/>
              <a:t>‹#›</a:t>
            </a:fld>
            <a:endParaRPr lang="zh-CN" altLang="en-US"/>
          </a:p>
        </p:txBody>
      </p:sp>
    </p:spTree>
    <p:extLst>
      <p:ext uri="{BB962C8B-B14F-4D97-AF65-F5344CB8AC3E}">
        <p14:creationId xmlns:p14="http://schemas.microsoft.com/office/powerpoint/2010/main" val="27682177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2021/12/29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77131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2021/12/29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43347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2021/12/29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58322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2021/12/29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97524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2021/12/29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080943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2021/12/29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6877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D704D7-397A-45FE-92B3-F6D800518A5D}" type="datetimeFigureOut">
              <a:rPr lang="zh-CN" altLang="en-US" smtClean="0"/>
              <a:pPr/>
              <a:t>2021/12/29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3E6462-F78B-4796-AFEC-59C32A5F5FAC}" type="slidenum">
              <a:rPr lang="zh-CN" altLang="en-US" smtClean="0"/>
              <a:pPr/>
              <a:t>‹#›</a:t>
            </a:fld>
            <a:endParaRPr lang="zh-CN" altLang="en-US"/>
          </a:p>
        </p:txBody>
      </p:sp>
    </p:spTree>
    <p:extLst>
      <p:ext uri="{BB962C8B-B14F-4D97-AF65-F5344CB8AC3E}">
        <p14:creationId xmlns:p14="http://schemas.microsoft.com/office/powerpoint/2010/main" val="19326915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2021/12/29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64943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2021/12/29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285887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2021/12/29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67233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2021/12/29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351424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2021/12/29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8471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2021/12/29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02581672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2021/12/29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62593165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2021/12/29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29785369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2021/12/29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59957864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2021/12/29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9632006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pPr/>
              <a:t>2021/12/29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3E6462-F78B-4796-AFEC-59C32A5F5FAC}" type="slidenum">
              <a:rPr lang="zh-CN" altLang="en-US" smtClean="0"/>
              <a:pPr/>
              <a:t>‹#›</a:t>
            </a:fld>
            <a:endParaRPr lang="zh-CN" altLang="en-US"/>
          </a:p>
        </p:txBody>
      </p:sp>
    </p:spTree>
    <p:extLst>
      <p:ext uri="{BB962C8B-B14F-4D97-AF65-F5344CB8AC3E}">
        <p14:creationId xmlns:p14="http://schemas.microsoft.com/office/powerpoint/2010/main" val="21714668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2021/12/29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16430933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2021/12/29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02894599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2021/12/29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79644778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2021/12/29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15049651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2021/12/29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56292976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2021/12/29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21260691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2021/12/29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84703418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3"/>
        <p:cNvGrpSpPr/>
        <p:nvPr/>
      </p:nvGrpSpPr>
      <p:grpSpPr>
        <a:xfrm>
          <a:off x="0" y="0"/>
          <a:ext cx="0" cy="0"/>
          <a:chOff x="0" y="0"/>
          <a:chExt cx="0" cy="0"/>
        </a:xfrm>
      </p:grpSpPr>
      <p:grpSp>
        <p:nvGrpSpPr>
          <p:cNvPr id="994" name="Google Shape;994;p25"/>
          <p:cNvGrpSpPr/>
          <p:nvPr/>
        </p:nvGrpSpPr>
        <p:grpSpPr>
          <a:xfrm>
            <a:off x="-11533" y="-829"/>
            <a:ext cx="12201861" cy="6860229"/>
            <a:chOff x="-8650" y="-622"/>
            <a:chExt cx="9151396" cy="5145172"/>
          </a:xfrm>
        </p:grpSpPr>
        <p:sp>
          <p:nvSpPr>
            <p:cNvPr id="995" name="Google Shape;995;p25"/>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5"/>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5"/>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5"/>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5"/>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5"/>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5"/>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5"/>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5"/>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25"/>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5"/>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25"/>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5"/>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5"/>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5"/>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5"/>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5"/>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5"/>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5"/>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5"/>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5"/>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25"/>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25"/>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5"/>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5"/>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5"/>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5"/>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5"/>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5"/>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5"/>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5"/>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5"/>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5"/>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5"/>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5"/>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5"/>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5"/>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5"/>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5"/>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5"/>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5"/>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5"/>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7" name="Google Shape;1037;p25"/>
          <p:cNvSpPr txBox="1">
            <a:spLocks noGrp="1"/>
          </p:cNvSpPr>
          <p:nvPr>
            <p:ph type="title"/>
          </p:nvPr>
        </p:nvSpPr>
        <p:spPr>
          <a:xfrm>
            <a:off x="960000" y="710567"/>
            <a:ext cx="10272000" cy="59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25"/>
          <p:cNvSpPr txBox="1">
            <a:spLocks noGrp="1"/>
          </p:cNvSpPr>
          <p:nvPr>
            <p:ph type="subTitle" idx="1"/>
          </p:nvPr>
        </p:nvSpPr>
        <p:spPr>
          <a:xfrm>
            <a:off x="1199400" y="3588733"/>
            <a:ext cx="2519600" cy="8188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3333">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9pPr>
          </a:lstStyle>
          <a:p>
            <a:endParaRPr/>
          </a:p>
        </p:txBody>
      </p:sp>
      <p:sp>
        <p:nvSpPr>
          <p:cNvPr id="1039" name="Google Shape;1039;p25"/>
          <p:cNvSpPr txBox="1">
            <a:spLocks noGrp="1"/>
          </p:cNvSpPr>
          <p:nvPr>
            <p:ph type="subTitle" idx="2"/>
          </p:nvPr>
        </p:nvSpPr>
        <p:spPr>
          <a:xfrm>
            <a:off x="4832199" y="3588733"/>
            <a:ext cx="2523600" cy="8188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3333">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9pPr>
          </a:lstStyle>
          <a:p>
            <a:endParaRPr/>
          </a:p>
        </p:txBody>
      </p:sp>
      <p:sp>
        <p:nvSpPr>
          <p:cNvPr id="1040" name="Google Shape;1040;p25"/>
          <p:cNvSpPr txBox="1">
            <a:spLocks noGrp="1"/>
          </p:cNvSpPr>
          <p:nvPr>
            <p:ph type="subTitle" idx="3"/>
          </p:nvPr>
        </p:nvSpPr>
        <p:spPr>
          <a:xfrm>
            <a:off x="1199400" y="5229467"/>
            <a:ext cx="2519600" cy="91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1" name="Google Shape;1041;p25"/>
          <p:cNvSpPr txBox="1">
            <a:spLocks noGrp="1"/>
          </p:cNvSpPr>
          <p:nvPr>
            <p:ph type="subTitle" idx="4"/>
          </p:nvPr>
        </p:nvSpPr>
        <p:spPr>
          <a:xfrm>
            <a:off x="4832199" y="5230267"/>
            <a:ext cx="25236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2" name="Google Shape;1042;p25"/>
          <p:cNvSpPr txBox="1">
            <a:spLocks noGrp="1"/>
          </p:cNvSpPr>
          <p:nvPr>
            <p:ph type="subTitle" idx="5"/>
          </p:nvPr>
        </p:nvSpPr>
        <p:spPr>
          <a:xfrm>
            <a:off x="1199400" y="4551833"/>
            <a:ext cx="2519600" cy="5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3333">
                <a:solidFill>
                  <a:schemeClr val="accent2"/>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9pPr>
          </a:lstStyle>
          <a:p>
            <a:endParaRPr/>
          </a:p>
        </p:txBody>
      </p:sp>
      <p:sp>
        <p:nvSpPr>
          <p:cNvPr id="1043" name="Google Shape;1043;p25"/>
          <p:cNvSpPr txBox="1">
            <a:spLocks noGrp="1"/>
          </p:cNvSpPr>
          <p:nvPr>
            <p:ph type="subTitle" idx="6"/>
          </p:nvPr>
        </p:nvSpPr>
        <p:spPr>
          <a:xfrm>
            <a:off x="4832199" y="4551833"/>
            <a:ext cx="2523600" cy="5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3333">
                <a:solidFill>
                  <a:schemeClr val="accent3"/>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9pPr>
          </a:lstStyle>
          <a:p>
            <a:endParaRPr/>
          </a:p>
        </p:txBody>
      </p:sp>
      <p:sp>
        <p:nvSpPr>
          <p:cNvPr id="1044" name="Google Shape;1044;p25"/>
          <p:cNvSpPr txBox="1">
            <a:spLocks noGrp="1"/>
          </p:cNvSpPr>
          <p:nvPr>
            <p:ph type="subTitle" idx="7"/>
          </p:nvPr>
        </p:nvSpPr>
        <p:spPr>
          <a:xfrm>
            <a:off x="8468999" y="3588733"/>
            <a:ext cx="2523600" cy="8188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3333">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3333">
                <a:solidFill>
                  <a:schemeClr val="dk2"/>
                </a:solidFill>
                <a:latin typeface="Fredoka One"/>
                <a:ea typeface="Fredoka One"/>
                <a:cs typeface="Fredoka One"/>
                <a:sym typeface="Fredoka One"/>
              </a:defRPr>
            </a:lvl9pPr>
          </a:lstStyle>
          <a:p>
            <a:endParaRPr/>
          </a:p>
        </p:txBody>
      </p:sp>
      <p:sp>
        <p:nvSpPr>
          <p:cNvPr id="1045" name="Google Shape;1045;p25"/>
          <p:cNvSpPr txBox="1">
            <a:spLocks noGrp="1"/>
          </p:cNvSpPr>
          <p:nvPr>
            <p:ph type="subTitle" idx="8"/>
          </p:nvPr>
        </p:nvSpPr>
        <p:spPr>
          <a:xfrm>
            <a:off x="8468999" y="5230267"/>
            <a:ext cx="25236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6" name="Google Shape;1046;p25"/>
          <p:cNvSpPr txBox="1">
            <a:spLocks noGrp="1"/>
          </p:cNvSpPr>
          <p:nvPr>
            <p:ph type="subTitle" idx="9"/>
          </p:nvPr>
        </p:nvSpPr>
        <p:spPr>
          <a:xfrm>
            <a:off x="8468999" y="4551833"/>
            <a:ext cx="2523600" cy="5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Fredoka One"/>
              <a:buNone/>
              <a:defRPr sz="3333">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667">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401812951"/>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1A7E40F3-94E0-48BD-86A4-2CE065054CC6}"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202F40E-21DB-48E4-8295-75F27E4EC7D8}" type="slidenum">
              <a:rPr lang="zh-CN" altLang="en-US"/>
              <a:pPr/>
              <a:t>‹#›</a:t>
            </a:fld>
            <a:endParaRPr lang="zh-CN" altLang="en-US"/>
          </a:p>
        </p:txBody>
      </p:sp>
    </p:spTree>
    <p:extLst>
      <p:ext uri="{BB962C8B-B14F-4D97-AF65-F5344CB8AC3E}">
        <p14:creationId xmlns:p14="http://schemas.microsoft.com/office/powerpoint/2010/main" val="4210965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1A7E40F3-94E0-48BD-86A4-2CE065054CC6}"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202F40E-21DB-48E4-8295-75F27E4EC7D8}" type="slidenum">
              <a:rPr lang="zh-CN" altLang="en-US"/>
              <a:pPr/>
              <a:t>‹#›</a:t>
            </a:fld>
            <a:endParaRPr lang="zh-CN" altLang="en-US"/>
          </a:p>
        </p:txBody>
      </p:sp>
    </p:spTree>
    <p:extLst>
      <p:ext uri="{BB962C8B-B14F-4D97-AF65-F5344CB8AC3E}">
        <p14:creationId xmlns:p14="http://schemas.microsoft.com/office/powerpoint/2010/main" val="35383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8D704D7-397A-45FE-92B3-F6D800518A5D}" type="datetimeFigureOut">
              <a:rPr lang="zh-CN" altLang="en-US" smtClean="0"/>
              <a:pPr/>
              <a:t>2021/12/29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3E6462-F78B-4796-AFEC-59C32A5F5FAC}" type="slidenum">
              <a:rPr lang="zh-CN" altLang="en-US" smtClean="0"/>
              <a:pPr/>
              <a:t>‹#›</a:t>
            </a:fld>
            <a:endParaRPr lang="zh-CN" altLang="en-US"/>
          </a:p>
        </p:txBody>
      </p:sp>
    </p:spTree>
    <p:extLst>
      <p:ext uri="{BB962C8B-B14F-4D97-AF65-F5344CB8AC3E}">
        <p14:creationId xmlns:p14="http://schemas.microsoft.com/office/powerpoint/2010/main" val="16922170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1A7E40F3-94E0-48BD-86A4-2CE065054CC6}"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202F40E-21DB-48E4-8295-75F27E4EC7D8}" type="slidenum">
              <a:rPr lang="zh-CN" altLang="en-US"/>
              <a:pPr/>
              <a:t>‹#›</a:t>
            </a:fld>
            <a:endParaRPr lang="zh-CN" altLang="en-US"/>
          </a:p>
        </p:txBody>
      </p:sp>
    </p:spTree>
    <p:extLst>
      <p:ext uri="{BB962C8B-B14F-4D97-AF65-F5344CB8AC3E}">
        <p14:creationId xmlns:p14="http://schemas.microsoft.com/office/powerpoint/2010/main" val="700383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306523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1357289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662328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743239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925362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2352010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2132068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1419466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245444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8D704D7-397A-45FE-92B3-F6D800518A5D}" type="datetimeFigureOut">
              <a:rPr lang="zh-CN" altLang="en-US" smtClean="0"/>
              <a:pPr/>
              <a:t>2021/12/29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3E6462-F78B-4796-AFEC-59C32A5F5FAC}" type="slidenum">
              <a:rPr lang="zh-CN" altLang="en-US" smtClean="0"/>
              <a:pPr/>
              <a:t>‹#›</a:t>
            </a:fld>
            <a:endParaRPr lang="zh-CN" altLang="en-US"/>
          </a:p>
        </p:txBody>
      </p:sp>
    </p:spTree>
    <p:extLst>
      <p:ext uri="{BB962C8B-B14F-4D97-AF65-F5344CB8AC3E}">
        <p14:creationId xmlns:p14="http://schemas.microsoft.com/office/powerpoint/2010/main" val="155016827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2120259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19466461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3452828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14866150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844649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22392041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87771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B2B464F-0ABF-4D88-9D65-B391F4888BED}"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F319508-9DAB-4F70-82D2-A90093F27CA0}" type="slidenum">
              <a:rPr lang="zh-CN" altLang="en-US"/>
              <a:pPr/>
              <a:t>‹#›</a:t>
            </a:fld>
            <a:endParaRPr lang="zh-CN" altLang="en-US"/>
          </a:p>
        </p:txBody>
      </p:sp>
    </p:spTree>
    <p:extLst>
      <p:ext uri="{BB962C8B-B14F-4D97-AF65-F5344CB8AC3E}">
        <p14:creationId xmlns:p14="http://schemas.microsoft.com/office/powerpoint/2010/main" val="24000397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79594A8A-FF78-4B50-BACF-B03C6D85333E}" type="datetimeFigureOut">
              <a:rPr lang="zh-CN" altLang="en-US"/>
              <a:pPr>
                <a:defRPr/>
              </a:pPr>
              <a:t>2021/12/29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B17DE16-E9B7-401D-BE72-CC71A87C6EEA}" type="slidenum">
              <a:rPr lang="zh-CN" altLang="en-US"/>
              <a:pPr/>
              <a:t>‹#›</a:t>
            </a:fld>
            <a:endParaRPr lang="zh-CN" altLang="en-US"/>
          </a:p>
        </p:txBody>
      </p:sp>
    </p:spTree>
    <p:extLst>
      <p:ext uri="{BB962C8B-B14F-4D97-AF65-F5344CB8AC3E}">
        <p14:creationId xmlns:p14="http://schemas.microsoft.com/office/powerpoint/2010/main" val="3554092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DDF80562-8647-4EE1-B4CF-693AA7131EEE}" type="datetimeFigureOut">
              <a:rPr lang="zh-CN" altLang="en-US"/>
              <a:pPr>
                <a:defRPr/>
              </a:pPr>
              <a:t>2021/12/29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32CCAD67-C84B-4531-B20F-A37D0ED25353}" type="slidenum">
              <a:rPr lang="zh-CN" altLang="en-US"/>
              <a:pPr/>
              <a:t>‹#›</a:t>
            </a:fld>
            <a:endParaRPr lang="zh-CN" altLang="en-US"/>
          </a:p>
        </p:txBody>
      </p:sp>
    </p:spTree>
    <p:extLst>
      <p:ext uri="{BB962C8B-B14F-4D97-AF65-F5344CB8AC3E}">
        <p14:creationId xmlns:p14="http://schemas.microsoft.com/office/powerpoint/2010/main" val="86142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8D704D7-397A-45FE-92B3-F6D800518A5D}" type="datetimeFigureOut">
              <a:rPr lang="zh-CN" altLang="en-US" smtClean="0"/>
              <a:pPr/>
              <a:t>2021/12/29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3E6462-F78B-4796-AFEC-59C32A5F5FAC}" type="slidenum">
              <a:rPr lang="zh-CN" altLang="en-US" smtClean="0"/>
              <a:pPr/>
              <a:t>‹#›</a:t>
            </a:fld>
            <a:endParaRPr lang="zh-CN" altLang="en-US"/>
          </a:p>
        </p:txBody>
      </p:sp>
    </p:spTree>
    <p:extLst>
      <p:ext uri="{BB962C8B-B14F-4D97-AF65-F5344CB8AC3E}">
        <p14:creationId xmlns:p14="http://schemas.microsoft.com/office/powerpoint/2010/main" val="361353683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FC8F4BA-1232-4B21-AD77-F6A705D69FE1}" type="datetimeFigureOut">
              <a:rPr lang="zh-CN" altLang="en-US"/>
              <a:pPr>
                <a:defRPr/>
              </a:pPr>
              <a:t>2021/12/29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423D15A-36F2-4FB0-AD2A-56FC06F2ACF0}" type="slidenum">
              <a:rPr lang="zh-CN" altLang="en-US"/>
              <a:pPr/>
              <a:t>‹#›</a:t>
            </a:fld>
            <a:endParaRPr lang="zh-CN" altLang="en-US"/>
          </a:p>
        </p:txBody>
      </p:sp>
    </p:spTree>
    <p:extLst>
      <p:ext uri="{BB962C8B-B14F-4D97-AF65-F5344CB8AC3E}">
        <p14:creationId xmlns:p14="http://schemas.microsoft.com/office/powerpoint/2010/main" val="15616508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5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FC8F4BA-1232-4B21-AD77-F6A705D69FE1}" type="datetimeFigureOut">
              <a:rPr lang="zh-CN" altLang="en-US"/>
              <a:pPr>
                <a:defRPr/>
              </a:pPr>
              <a:t>2021/12/29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423D15A-36F2-4FB0-AD2A-56FC06F2ACF0}" type="slidenum">
              <a:rPr lang="zh-CN" altLang="en-US"/>
              <a:pPr/>
              <a:t>‹#›</a:t>
            </a:fld>
            <a:endParaRPr lang="zh-CN" altLang="en-US"/>
          </a:p>
        </p:txBody>
      </p:sp>
    </p:spTree>
    <p:extLst>
      <p:ext uri="{BB962C8B-B14F-4D97-AF65-F5344CB8AC3E}">
        <p14:creationId xmlns:p14="http://schemas.microsoft.com/office/powerpoint/2010/main" val="41405583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FC8F4BA-1232-4B21-AD77-F6A705D69FE1}" type="datetimeFigureOut">
              <a:rPr lang="zh-CN" altLang="en-US"/>
              <a:pPr>
                <a:defRPr/>
              </a:pPr>
              <a:t>2021/12/29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423D15A-36F2-4FB0-AD2A-56FC06F2ACF0}" type="slidenum">
              <a:rPr lang="zh-CN" altLang="en-US"/>
              <a:pPr/>
              <a:t>‹#›</a:t>
            </a:fld>
            <a:endParaRPr lang="zh-CN" altLang="en-US"/>
          </a:p>
        </p:txBody>
      </p:sp>
    </p:spTree>
    <p:extLst>
      <p:ext uri="{BB962C8B-B14F-4D97-AF65-F5344CB8AC3E}">
        <p14:creationId xmlns:p14="http://schemas.microsoft.com/office/powerpoint/2010/main" val="567342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FC8F4BA-1232-4B21-AD77-F6A705D69FE1}" type="datetimeFigureOut">
              <a:rPr lang="zh-CN" altLang="en-US"/>
              <a:pPr>
                <a:defRPr/>
              </a:pPr>
              <a:t>2021/12/29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423D15A-36F2-4FB0-AD2A-56FC06F2ACF0}" type="slidenum">
              <a:rPr lang="zh-CN" altLang="en-US"/>
              <a:pPr/>
              <a:t>‹#›</a:t>
            </a:fld>
            <a:endParaRPr lang="zh-CN" altLang="en-US"/>
          </a:p>
        </p:txBody>
      </p:sp>
    </p:spTree>
    <p:extLst>
      <p:ext uri="{BB962C8B-B14F-4D97-AF65-F5344CB8AC3E}">
        <p14:creationId xmlns:p14="http://schemas.microsoft.com/office/powerpoint/2010/main" val="40785874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FC8F4BA-1232-4B21-AD77-F6A705D69FE1}" type="datetimeFigureOut">
              <a:rPr lang="zh-CN" altLang="en-US"/>
              <a:pPr>
                <a:defRPr/>
              </a:pPr>
              <a:t>2021/12/29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423D15A-36F2-4FB0-AD2A-56FC06F2ACF0}" type="slidenum">
              <a:rPr lang="zh-CN" altLang="en-US"/>
              <a:pPr/>
              <a:t>‹#›</a:t>
            </a:fld>
            <a:endParaRPr lang="zh-CN" altLang="en-US"/>
          </a:p>
        </p:txBody>
      </p:sp>
    </p:spTree>
    <p:extLst>
      <p:ext uri="{BB962C8B-B14F-4D97-AF65-F5344CB8AC3E}">
        <p14:creationId xmlns:p14="http://schemas.microsoft.com/office/powerpoint/2010/main" val="193967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15239C3-288F-4E31-8CD9-9A8808117CE8}" type="datetimeFigureOut">
              <a:rPr lang="zh-CN" altLang="en-US"/>
              <a:pPr>
                <a:defRPr/>
              </a:pPr>
              <a:t>2021/12/29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0B6EF79-21BC-4B4C-B1C2-E7C32CCFFCEE}" type="slidenum">
              <a:rPr lang="zh-CN" altLang="en-US"/>
              <a:pPr/>
              <a:t>‹#›</a:t>
            </a:fld>
            <a:endParaRPr lang="zh-CN" altLang="en-US"/>
          </a:p>
        </p:txBody>
      </p:sp>
    </p:spTree>
    <p:extLst>
      <p:ext uri="{BB962C8B-B14F-4D97-AF65-F5344CB8AC3E}">
        <p14:creationId xmlns:p14="http://schemas.microsoft.com/office/powerpoint/2010/main" val="6920662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15239C3-288F-4E31-8CD9-9A8808117CE8}" type="datetimeFigureOut">
              <a:rPr lang="zh-CN" altLang="en-US"/>
              <a:pPr>
                <a:defRPr/>
              </a:pPr>
              <a:t>2021/12/29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0B6EF79-21BC-4B4C-B1C2-E7C32CCFFCEE}" type="slidenum">
              <a:rPr lang="zh-CN" altLang="en-US"/>
              <a:pPr/>
              <a:t>‹#›</a:t>
            </a:fld>
            <a:endParaRPr lang="zh-CN" altLang="en-US"/>
          </a:p>
        </p:txBody>
      </p:sp>
    </p:spTree>
    <p:extLst>
      <p:ext uri="{BB962C8B-B14F-4D97-AF65-F5344CB8AC3E}">
        <p14:creationId xmlns:p14="http://schemas.microsoft.com/office/powerpoint/2010/main" val="3954927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15239C3-288F-4E31-8CD9-9A8808117CE8}" type="datetimeFigureOut">
              <a:rPr lang="zh-CN" altLang="en-US"/>
              <a:pPr>
                <a:defRPr/>
              </a:pPr>
              <a:t>2021/12/29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0B6EF79-21BC-4B4C-B1C2-E7C32CCFFCEE}" type="slidenum">
              <a:rPr lang="zh-CN" altLang="en-US"/>
              <a:pPr/>
              <a:t>‹#›</a:t>
            </a:fld>
            <a:endParaRPr lang="zh-CN" altLang="en-US"/>
          </a:p>
        </p:txBody>
      </p:sp>
    </p:spTree>
    <p:extLst>
      <p:ext uri="{BB962C8B-B14F-4D97-AF65-F5344CB8AC3E}">
        <p14:creationId xmlns:p14="http://schemas.microsoft.com/office/powerpoint/2010/main" val="16960167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15239C3-288F-4E31-8CD9-9A8808117CE8}" type="datetimeFigureOut">
              <a:rPr lang="zh-CN" altLang="en-US"/>
              <a:pPr>
                <a:defRPr/>
              </a:pPr>
              <a:t>2021/12/29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0B6EF79-21BC-4B4C-B1C2-E7C32CCFFCEE}" type="slidenum">
              <a:rPr lang="zh-CN" altLang="en-US"/>
              <a:pPr/>
              <a:t>‹#›</a:t>
            </a:fld>
            <a:endParaRPr lang="zh-CN" altLang="en-US"/>
          </a:p>
        </p:txBody>
      </p:sp>
    </p:spTree>
    <p:extLst>
      <p:ext uri="{BB962C8B-B14F-4D97-AF65-F5344CB8AC3E}">
        <p14:creationId xmlns:p14="http://schemas.microsoft.com/office/powerpoint/2010/main" val="14345679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15239C3-288F-4E31-8CD9-9A8808117CE8}" type="datetimeFigureOut">
              <a:rPr lang="zh-CN" altLang="en-US"/>
              <a:pPr>
                <a:defRPr/>
              </a:pPr>
              <a:t>2021/12/29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0B6EF79-21BC-4B4C-B1C2-E7C32CCFFCEE}" type="slidenum">
              <a:rPr lang="zh-CN" altLang="en-US"/>
              <a:pPr/>
              <a:t>‹#›</a:t>
            </a:fld>
            <a:endParaRPr lang="zh-CN" altLang="en-US"/>
          </a:p>
        </p:txBody>
      </p:sp>
    </p:spTree>
    <p:extLst>
      <p:ext uri="{BB962C8B-B14F-4D97-AF65-F5344CB8AC3E}">
        <p14:creationId xmlns:p14="http://schemas.microsoft.com/office/powerpoint/2010/main" val="136084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D704D7-397A-45FE-92B3-F6D800518A5D}" type="datetimeFigureOut">
              <a:rPr lang="zh-CN" altLang="en-US" smtClean="0"/>
              <a:pPr/>
              <a:t>2021/12/29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3E6462-F78B-4796-AFEC-59C32A5F5FAC}" type="slidenum">
              <a:rPr lang="zh-CN" altLang="en-US" smtClean="0"/>
              <a:pPr/>
              <a:t>‹#›</a:t>
            </a:fld>
            <a:endParaRPr lang="zh-CN" altLang="en-US"/>
          </a:p>
        </p:txBody>
      </p:sp>
    </p:spTree>
    <p:extLst>
      <p:ext uri="{BB962C8B-B14F-4D97-AF65-F5344CB8AC3E}">
        <p14:creationId xmlns:p14="http://schemas.microsoft.com/office/powerpoint/2010/main" val="315610793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15239C3-288F-4E31-8CD9-9A8808117CE8}" type="datetimeFigureOut">
              <a:rPr lang="zh-CN" altLang="en-US"/>
              <a:pPr>
                <a:defRPr/>
              </a:pPr>
              <a:t>2021/12/29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0B6EF79-21BC-4B4C-B1C2-E7C32CCFFCEE}" type="slidenum">
              <a:rPr lang="zh-CN" altLang="en-US"/>
              <a:pPr/>
              <a:t>‹#›</a:t>
            </a:fld>
            <a:endParaRPr lang="zh-CN" altLang="en-US"/>
          </a:p>
        </p:txBody>
      </p:sp>
    </p:spTree>
    <p:extLst>
      <p:ext uri="{BB962C8B-B14F-4D97-AF65-F5344CB8AC3E}">
        <p14:creationId xmlns:p14="http://schemas.microsoft.com/office/powerpoint/2010/main" val="26288488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0B0D1B5-9BDD-4DB8-9140-64E7BA7CB104}" type="datetimeFigureOut">
              <a:rPr lang="zh-CN" altLang="en-US"/>
              <a:pPr>
                <a:defRPr/>
              </a:pPr>
              <a:t>2021/12/29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F868550-F68C-416F-86B7-3AE39970837B}" type="slidenum">
              <a:rPr lang="zh-CN" altLang="en-US"/>
              <a:pPr/>
              <a:t>‹#›</a:t>
            </a:fld>
            <a:endParaRPr lang="zh-CN" altLang="en-US"/>
          </a:p>
        </p:txBody>
      </p:sp>
    </p:spTree>
    <p:extLst>
      <p:ext uri="{BB962C8B-B14F-4D97-AF65-F5344CB8AC3E}">
        <p14:creationId xmlns:p14="http://schemas.microsoft.com/office/powerpoint/2010/main" val="27327211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53AF1A9-0ABA-41F0-B57F-187A8537E8F1}" type="datetimeFigureOut">
              <a:rPr lang="zh-CN" altLang="en-US"/>
              <a:pPr>
                <a:defRPr/>
              </a:pPr>
              <a:t>2021/12/29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007F33C0-E224-493F-A8D1-2C987845EB44}" type="slidenum">
              <a:rPr lang="zh-CN" altLang="en-US"/>
              <a:pPr/>
              <a:t>‹#›</a:t>
            </a:fld>
            <a:endParaRPr lang="zh-CN" altLang="en-US"/>
          </a:p>
        </p:txBody>
      </p:sp>
    </p:spTree>
    <p:extLst>
      <p:ext uri="{BB962C8B-B14F-4D97-AF65-F5344CB8AC3E}">
        <p14:creationId xmlns:p14="http://schemas.microsoft.com/office/powerpoint/2010/main" val="15003000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60E6699-FBC3-4D83-B2FE-0D10A36B17D2}"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66E746E-BF58-4359-8D44-F5C658283DA3}" type="slidenum">
              <a:rPr lang="zh-CN" altLang="en-US"/>
              <a:pPr/>
              <a:t>‹#›</a:t>
            </a:fld>
            <a:endParaRPr lang="zh-CN" altLang="en-US"/>
          </a:p>
        </p:txBody>
      </p:sp>
    </p:spTree>
    <p:extLst>
      <p:ext uri="{BB962C8B-B14F-4D97-AF65-F5344CB8AC3E}">
        <p14:creationId xmlns:p14="http://schemas.microsoft.com/office/powerpoint/2010/main" val="35838005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9E07146-957D-4555-A091-CB5665E3370E}" type="datetimeFigureOut">
              <a:rPr lang="zh-CN" altLang="en-US"/>
              <a:pPr>
                <a:defRPr/>
              </a:pPr>
              <a:t>2021/12/29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2D6D8ED-C671-4C9C-AF73-5EC811B70A4A}" type="slidenum">
              <a:rPr lang="zh-CN" altLang="en-US"/>
              <a:pPr/>
              <a:t>‹#›</a:t>
            </a:fld>
            <a:endParaRPr lang="zh-CN" altLang="en-US"/>
          </a:p>
        </p:txBody>
      </p:sp>
    </p:spTree>
    <p:extLst>
      <p:ext uri="{BB962C8B-B14F-4D97-AF65-F5344CB8AC3E}">
        <p14:creationId xmlns:p14="http://schemas.microsoft.com/office/powerpoint/2010/main" val="35271931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508"/>
        <p:cNvGrpSpPr/>
        <p:nvPr/>
      </p:nvGrpSpPr>
      <p:grpSpPr>
        <a:xfrm>
          <a:off x="0" y="0"/>
          <a:ext cx="0" cy="0"/>
          <a:chOff x="0" y="0"/>
          <a:chExt cx="0" cy="0"/>
        </a:xfrm>
      </p:grpSpPr>
      <p:sp>
        <p:nvSpPr>
          <p:cNvPr id="509" name="Google Shape;509;p13"/>
          <p:cNvSpPr/>
          <p:nvPr/>
        </p:nvSpPr>
        <p:spPr>
          <a:xfrm>
            <a:off x="-86748" y="-108050"/>
            <a:ext cx="12476499"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0" name="Google Shape;510;p13"/>
          <p:cNvSpPr/>
          <p:nvPr/>
        </p:nvSpPr>
        <p:spPr>
          <a:xfrm rot="-5400000">
            <a:off x="8365716" y="255052"/>
            <a:ext cx="4561731" cy="3651963"/>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1" name="Google Shape;511;p13"/>
          <p:cNvSpPr/>
          <p:nvPr/>
        </p:nvSpPr>
        <p:spPr>
          <a:xfrm rot="-5400000">
            <a:off x="712671" y="3297829"/>
            <a:ext cx="2768733" cy="4480143"/>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2" name="Google Shape;512;p13"/>
          <p:cNvSpPr txBox="1">
            <a:spLocks noGrp="1"/>
          </p:cNvSpPr>
          <p:nvPr>
            <p:ph type="title" hasCustomPrompt="1"/>
          </p:nvPr>
        </p:nvSpPr>
        <p:spPr>
          <a:xfrm>
            <a:off x="1663700" y="2152387"/>
            <a:ext cx="1801600"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67"/>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
        <p:nvSpPr>
          <p:cNvPr id="513" name="Google Shape;513;p13"/>
          <p:cNvSpPr txBox="1">
            <a:spLocks noGrp="1"/>
          </p:cNvSpPr>
          <p:nvPr>
            <p:ph type="title" idx="2" hasCustomPrompt="1"/>
          </p:nvPr>
        </p:nvSpPr>
        <p:spPr>
          <a:xfrm>
            <a:off x="1663700" y="4383737"/>
            <a:ext cx="1801600"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67"/>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
        <p:nvSpPr>
          <p:cNvPr id="514" name="Google Shape;514;p13"/>
          <p:cNvSpPr txBox="1">
            <a:spLocks noGrp="1"/>
          </p:cNvSpPr>
          <p:nvPr>
            <p:ph type="title" idx="3" hasCustomPrompt="1"/>
          </p:nvPr>
        </p:nvSpPr>
        <p:spPr>
          <a:xfrm>
            <a:off x="6166733" y="2179195"/>
            <a:ext cx="1801600"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67"/>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
        <p:nvSpPr>
          <p:cNvPr id="515" name="Google Shape;515;p13"/>
          <p:cNvSpPr txBox="1">
            <a:spLocks noGrp="1"/>
          </p:cNvSpPr>
          <p:nvPr>
            <p:ph type="title" idx="4" hasCustomPrompt="1"/>
          </p:nvPr>
        </p:nvSpPr>
        <p:spPr>
          <a:xfrm>
            <a:off x="6166733" y="4419985"/>
            <a:ext cx="1801600"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67"/>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
        <p:nvSpPr>
          <p:cNvPr id="516" name="Google Shape;516;p13"/>
          <p:cNvSpPr txBox="1">
            <a:spLocks noGrp="1"/>
          </p:cNvSpPr>
          <p:nvPr>
            <p:ph type="subTitle" idx="1"/>
          </p:nvPr>
        </p:nvSpPr>
        <p:spPr>
          <a:xfrm>
            <a:off x="3326467" y="2501417"/>
            <a:ext cx="259520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7"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17" name="Google Shape;517;p13"/>
          <p:cNvSpPr txBox="1">
            <a:spLocks noGrp="1"/>
          </p:cNvSpPr>
          <p:nvPr>
            <p:ph type="subTitle" idx="5"/>
          </p:nvPr>
        </p:nvSpPr>
        <p:spPr>
          <a:xfrm>
            <a:off x="3326467" y="1745121"/>
            <a:ext cx="3105200"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667"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18" name="Google Shape;518;p13"/>
          <p:cNvSpPr txBox="1">
            <a:spLocks noGrp="1"/>
          </p:cNvSpPr>
          <p:nvPr>
            <p:ph type="subTitle" idx="6"/>
          </p:nvPr>
        </p:nvSpPr>
        <p:spPr>
          <a:xfrm>
            <a:off x="3326467" y="4764892"/>
            <a:ext cx="259520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7"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19" name="Google Shape;519;p13"/>
          <p:cNvSpPr txBox="1">
            <a:spLocks noGrp="1"/>
          </p:cNvSpPr>
          <p:nvPr>
            <p:ph type="subTitle" idx="7"/>
          </p:nvPr>
        </p:nvSpPr>
        <p:spPr>
          <a:xfrm>
            <a:off x="3326467" y="4010552"/>
            <a:ext cx="3105200"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667"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0" name="Google Shape;520;p13"/>
          <p:cNvSpPr txBox="1">
            <a:spLocks noGrp="1"/>
          </p:cNvSpPr>
          <p:nvPr>
            <p:ph type="subTitle" idx="8"/>
          </p:nvPr>
        </p:nvSpPr>
        <p:spPr>
          <a:xfrm>
            <a:off x="7829500" y="2501417"/>
            <a:ext cx="310520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7"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21" name="Google Shape;521;p13"/>
          <p:cNvSpPr txBox="1">
            <a:spLocks noGrp="1"/>
          </p:cNvSpPr>
          <p:nvPr>
            <p:ph type="subTitle" idx="9"/>
          </p:nvPr>
        </p:nvSpPr>
        <p:spPr>
          <a:xfrm>
            <a:off x="7829500" y="1781121"/>
            <a:ext cx="3105200"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2" name="Google Shape;522;p13"/>
          <p:cNvSpPr txBox="1">
            <a:spLocks noGrp="1"/>
          </p:cNvSpPr>
          <p:nvPr>
            <p:ph type="subTitle" idx="13"/>
          </p:nvPr>
        </p:nvSpPr>
        <p:spPr>
          <a:xfrm>
            <a:off x="7829500" y="4764892"/>
            <a:ext cx="310520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7"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23" name="Google Shape;523;p13"/>
          <p:cNvSpPr txBox="1">
            <a:spLocks noGrp="1"/>
          </p:cNvSpPr>
          <p:nvPr>
            <p:ph type="subTitle" idx="14"/>
          </p:nvPr>
        </p:nvSpPr>
        <p:spPr>
          <a:xfrm>
            <a:off x="7829500" y="4043575"/>
            <a:ext cx="3105200"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4" name="Google Shape;524;p13"/>
          <p:cNvSpPr/>
          <p:nvPr/>
        </p:nvSpPr>
        <p:spPr>
          <a:xfrm flipH="1">
            <a:off x="255581" y="1975344"/>
            <a:ext cx="212507"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5" name="Google Shape;525;p13"/>
          <p:cNvSpPr/>
          <p:nvPr/>
        </p:nvSpPr>
        <p:spPr>
          <a:xfrm flipH="1">
            <a:off x="3108507" y="6097777"/>
            <a:ext cx="209141"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6" name="Google Shape;526;p13"/>
          <p:cNvSpPr/>
          <p:nvPr/>
        </p:nvSpPr>
        <p:spPr>
          <a:xfrm flipH="1">
            <a:off x="9679422" y="-265033"/>
            <a:ext cx="368724"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7" name="Google Shape;527;p13"/>
          <p:cNvSpPr/>
          <p:nvPr/>
        </p:nvSpPr>
        <p:spPr>
          <a:xfrm flipH="1">
            <a:off x="11784781" y="1277777"/>
            <a:ext cx="212507"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8" name="Google Shape;528;p13"/>
          <p:cNvSpPr/>
          <p:nvPr/>
        </p:nvSpPr>
        <p:spPr>
          <a:xfrm flipH="1">
            <a:off x="406875" y="4767971"/>
            <a:ext cx="212527" cy="202284"/>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9" name="Google Shape;529;p13"/>
          <p:cNvSpPr/>
          <p:nvPr/>
        </p:nvSpPr>
        <p:spPr>
          <a:xfrm flipH="1">
            <a:off x="2697481" y="-108039"/>
            <a:ext cx="212507"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0" name="Google Shape;530;p13"/>
          <p:cNvSpPr/>
          <p:nvPr/>
        </p:nvSpPr>
        <p:spPr>
          <a:xfrm flipH="1">
            <a:off x="11775669" y="5035930"/>
            <a:ext cx="299732"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1" name="Google Shape;531;p13"/>
          <p:cNvSpPr/>
          <p:nvPr/>
        </p:nvSpPr>
        <p:spPr>
          <a:xfrm flipH="1">
            <a:off x="4168342" y="6572917"/>
            <a:ext cx="299732"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32" name="Google Shape;532;p13"/>
          <p:cNvGrpSpPr/>
          <p:nvPr/>
        </p:nvGrpSpPr>
        <p:grpSpPr>
          <a:xfrm rot="-7200044">
            <a:off x="11412958" y="-557329"/>
            <a:ext cx="689285" cy="1700696"/>
            <a:chOff x="2266600" y="1348075"/>
            <a:chExt cx="516975" cy="1275550"/>
          </a:xfrm>
        </p:grpSpPr>
        <p:sp>
          <p:nvSpPr>
            <p:cNvPr id="533" name="Google Shape;533;p13"/>
            <p:cNvSpPr/>
            <p:nvPr/>
          </p:nvSpPr>
          <p:spPr>
            <a:xfrm>
              <a:off x="2370700" y="1348400"/>
              <a:ext cx="153525" cy="225800"/>
            </a:xfrm>
            <a:custGeom>
              <a:avLst/>
              <a:gdLst/>
              <a:ahLst/>
              <a:cxnLst/>
              <a:rect l="l" t="t" r="r" b="b"/>
              <a:pathLst>
                <a:path w="6141" h="9032" extrusionOk="0">
                  <a:moveTo>
                    <a:pt x="2408" y="0"/>
                  </a:moveTo>
                  <a:cubicBezTo>
                    <a:pt x="2346" y="0"/>
                    <a:pt x="2282" y="11"/>
                    <a:pt x="2220" y="35"/>
                  </a:cubicBezTo>
                  <a:cubicBezTo>
                    <a:pt x="2068" y="96"/>
                    <a:pt x="1977" y="217"/>
                    <a:pt x="1946" y="369"/>
                  </a:cubicBezTo>
                  <a:lnTo>
                    <a:pt x="1" y="9032"/>
                  </a:lnTo>
                  <a:lnTo>
                    <a:pt x="6141" y="8546"/>
                  </a:lnTo>
                  <a:lnTo>
                    <a:pt x="2828" y="278"/>
                  </a:lnTo>
                  <a:cubicBezTo>
                    <a:pt x="2760" y="97"/>
                    <a:pt x="2591" y="0"/>
                    <a:pt x="2408" y="0"/>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3"/>
            <p:cNvSpPr/>
            <p:nvPr/>
          </p:nvSpPr>
          <p:spPr>
            <a:xfrm>
              <a:off x="2370700" y="1552000"/>
              <a:ext cx="231800" cy="983475"/>
            </a:xfrm>
            <a:custGeom>
              <a:avLst/>
              <a:gdLst/>
              <a:ahLst/>
              <a:cxnLst/>
              <a:rect l="l" t="t" r="r" b="b"/>
              <a:pathLst>
                <a:path w="9272" h="39339" extrusionOk="0">
                  <a:moveTo>
                    <a:pt x="5484" y="0"/>
                  </a:moveTo>
                  <a:cubicBezTo>
                    <a:pt x="5023" y="0"/>
                    <a:pt x="4505" y="219"/>
                    <a:pt x="4469" y="493"/>
                  </a:cubicBezTo>
                  <a:lnTo>
                    <a:pt x="1703" y="705"/>
                  </a:lnTo>
                  <a:cubicBezTo>
                    <a:pt x="1557" y="462"/>
                    <a:pt x="1256" y="365"/>
                    <a:pt x="946" y="365"/>
                  </a:cubicBezTo>
                  <a:cubicBezTo>
                    <a:pt x="482" y="365"/>
                    <a:pt x="1" y="584"/>
                    <a:pt x="1" y="857"/>
                  </a:cubicBezTo>
                  <a:lnTo>
                    <a:pt x="3101" y="39338"/>
                  </a:lnTo>
                  <a:lnTo>
                    <a:pt x="9272" y="38852"/>
                  </a:lnTo>
                  <a:lnTo>
                    <a:pt x="6171" y="341"/>
                  </a:lnTo>
                  <a:cubicBezTo>
                    <a:pt x="6074" y="98"/>
                    <a:pt x="5792" y="0"/>
                    <a:pt x="5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2406425" y="1348075"/>
              <a:ext cx="56250" cy="71250"/>
            </a:xfrm>
            <a:custGeom>
              <a:avLst/>
              <a:gdLst/>
              <a:ahLst/>
              <a:cxnLst/>
              <a:rect l="l" t="t" r="r" b="b"/>
              <a:pathLst>
                <a:path w="2250" h="2850" extrusionOk="0">
                  <a:moveTo>
                    <a:pt x="964" y="1"/>
                  </a:moveTo>
                  <a:cubicBezTo>
                    <a:pt x="763" y="1"/>
                    <a:pt x="566" y="124"/>
                    <a:pt x="517" y="352"/>
                  </a:cubicBezTo>
                  <a:lnTo>
                    <a:pt x="0" y="2631"/>
                  </a:lnTo>
                  <a:cubicBezTo>
                    <a:pt x="318" y="2764"/>
                    <a:pt x="659" y="2850"/>
                    <a:pt x="1002" y="2850"/>
                  </a:cubicBezTo>
                  <a:cubicBezTo>
                    <a:pt x="1053" y="2850"/>
                    <a:pt x="1104" y="2848"/>
                    <a:pt x="1155" y="2844"/>
                  </a:cubicBezTo>
                  <a:cubicBezTo>
                    <a:pt x="1551" y="2814"/>
                    <a:pt x="1915" y="2662"/>
                    <a:pt x="2250" y="2449"/>
                  </a:cubicBezTo>
                  <a:lnTo>
                    <a:pt x="1399" y="291"/>
                  </a:lnTo>
                  <a:cubicBezTo>
                    <a:pt x="1314" y="93"/>
                    <a:pt x="1137"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2413275" y="1564300"/>
              <a:ext cx="147425" cy="967375"/>
            </a:xfrm>
            <a:custGeom>
              <a:avLst/>
              <a:gdLst/>
              <a:ahLst/>
              <a:cxnLst/>
              <a:rect l="l" t="t" r="r" b="b"/>
              <a:pathLst>
                <a:path w="5897" h="38695" extrusionOk="0">
                  <a:moveTo>
                    <a:pt x="2766" y="1"/>
                  </a:moveTo>
                  <a:lnTo>
                    <a:pt x="0" y="244"/>
                  </a:lnTo>
                  <a:lnTo>
                    <a:pt x="3131" y="38694"/>
                  </a:lnTo>
                  <a:lnTo>
                    <a:pt x="5897" y="38481"/>
                  </a:lnTo>
                  <a:lnTo>
                    <a:pt x="2766" y="1"/>
                  </a:lnTo>
                  <a:close/>
                </a:path>
              </a:pathLst>
            </a:custGeom>
            <a:solidFill>
              <a:srgbClr val="F4A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2413275" y="1549075"/>
              <a:ext cx="151225" cy="982600"/>
            </a:xfrm>
            <a:custGeom>
              <a:avLst/>
              <a:gdLst/>
              <a:ahLst/>
              <a:cxnLst/>
              <a:rect l="l" t="t" r="r" b="b"/>
              <a:pathLst>
                <a:path w="6049" h="39304" extrusionOk="0">
                  <a:moveTo>
                    <a:pt x="1501" y="0"/>
                  </a:moveTo>
                  <a:cubicBezTo>
                    <a:pt x="879" y="0"/>
                    <a:pt x="223" y="264"/>
                    <a:pt x="0" y="853"/>
                  </a:cubicBezTo>
                  <a:lnTo>
                    <a:pt x="3131" y="39303"/>
                  </a:lnTo>
                  <a:lnTo>
                    <a:pt x="6049" y="39090"/>
                  </a:lnTo>
                  <a:lnTo>
                    <a:pt x="2766" y="610"/>
                  </a:lnTo>
                  <a:cubicBezTo>
                    <a:pt x="2607" y="219"/>
                    <a:pt x="2068" y="0"/>
                    <a:pt x="1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8" name="Google Shape;538;p13"/>
            <p:cNvGrpSpPr/>
            <p:nvPr/>
          </p:nvGrpSpPr>
          <p:grpSpPr>
            <a:xfrm>
              <a:off x="2266600" y="1494350"/>
              <a:ext cx="516975" cy="1129275"/>
              <a:chOff x="2266600" y="1494350"/>
              <a:chExt cx="516975" cy="1129275"/>
            </a:xfrm>
          </p:grpSpPr>
          <p:sp>
            <p:nvSpPr>
              <p:cNvPr id="539" name="Google Shape;539;p13"/>
              <p:cNvSpPr/>
              <p:nvPr/>
            </p:nvSpPr>
            <p:spPr>
              <a:xfrm>
                <a:off x="2621475" y="1494350"/>
                <a:ext cx="162100" cy="234875"/>
              </a:xfrm>
              <a:custGeom>
                <a:avLst/>
                <a:gdLst/>
                <a:ahLst/>
                <a:cxnLst/>
                <a:rect l="l" t="t" r="r" b="b"/>
                <a:pathLst>
                  <a:path w="6484" h="9395" extrusionOk="0">
                    <a:moveTo>
                      <a:pt x="5988" y="1"/>
                    </a:moveTo>
                    <a:cubicBezTo>
                      <a:pt x="5854" y="1"/>
                      <a:pt x="5719" y="58"/>
                      <a:pt x="5624" y="185"/>
                    </a:cubicBezTo>
                    <a:lnTo>
                      <a:pt x="0" y="7115"/>
                    </a:lnTo>
                    <a:lnTo>
                      <a:pt x="5745" y="9395"/>
                    </a:lnTo>
                    <a:lnTo>
                      <a:pt x="6444" y="519"/>
                    </a:lnTo>
                    <a:cubicBezTo>
                      <a:pt x="6484" y="202"/>
                      <a:pt x="6239" y="1"/>
                      <a:pt x="5988" y="1"/>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2725575" y="1494400"/>
                <a:ext cx="56250" cy="70525"/>
              </a:xfrm>
              <a:custGeom>
                <a:avLst/>
                <a:gdLst/>
                <a:ahLst/>
                <a:cxnLst/>
                <a:rect l="l" t="t" r="r" b="b"/>
                <a:pathLst>
                  <a:path w="2250" h="2821" extrusionOk="0">
                    <a:moveTo>
                      <a:pt x="1824" y="0"/>
                    </a:moveTo>
                    <a:cubicBezTo>
                      <a:pt x="1672" y="0"/>
                      <a:pt x="1520" y="61"/>
                      <a:pt x="1429" y="183"/>
                    </a:cubicBezTo>
                    <a:lnTo>
                      <a:pt x="1" y="1976"/>
                    </a:lnTo>
                    <a:cubicBezTo>
                      <a:pt x="244" y="2280"/>
                      <a:pt x="548" y="2523"/>
                      <a:pt x="913" y="2675"/>
                    </a:cubicBezTo>
                    <a:cubicBezTo>
                      <a:pt x="1180" y="2764"/>
                      <a:pt x="1463" y="2821"/>
                      <a:pt x="1750" y="2821"/>
                    </a:cubicBezTo>
                    <a:cubicBezTo>
                      <a:pt x="1856" y="2821"/>
                      <a:pt x="1962" y="2813"/>
                      <a:pt x="2068" y="2797"/>
                    </a:cubicBezTo>
                    <a:lnTo>
                      <a:pt x="2250" y="487"/>
                    </a:lnTo>
                    <a:cubicBezTo>
                      <a:pt x="2250" y="243"/>
                      <a:pt x="2068" y="31"/>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2266600" y="1667525"/>
                <a:ext cx="499600" cy="956100"/>
              </a:xfrm>
              <a:custGeom>
                <a:avLst/>
                <a:gdLst/>
                <a:ahLst/>
                <a:cxnLst/>
                <a:rect l="l" t="t" r="r" b="b"/>
                <a:pathLst>
                  <a:path w="19984" h="38244" extrusionOk="0">
                    <a:moveTo>
                      <a:pt x="14626" y="0"/>
                    </a:moveTo>
                    <a:cubicBezTo>
                      <a:pt x="14428" y="0"/>
                      <a:pt x="14272" y="59"/>
                      <a:pt x="14226" y="188"/>
                    </a:cubicBezTo>
                    <a:lnTo>
                      <a:pt x="1" y="35963"/>
                    </a:lnTo>
                    <a:lnTo>
                      <a:pt x="5745" y="38243"/>
                    </a:lnTo>
                    <a:lnTo>
                      <a:pt x="19940" y="2468"/>
                    </a:lnTo>
                    <a:cubicBezTo>
                      <a:pt x="19984" y="1989"/>
                      <a:pt x="19280" y="1666"/>
                      <a:pt x="18787" y="1666"/>
                    </a:cubicBezTo>
                    <a:cubicBezTo>
                      <a:pt x="18591" y="1666"/>
                      <a:pt x="18429" y="1717"/>
                      <a:pt x="18360" y="1829"/>
                    </a:cubicBezTo>
                    <a:lnTo>
                      <a:pt x="15806" y="826"/>
                    </a:lnTo>
                    <a:cubicBezTo>
                      <a:pt x="15764" y="317"/>
                      <a:pt x="15085" y="0"/>
                      <a:pt x="14626" y="0"/>
                    </a:cubicBez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a:off x="2306125" y="1680300"/>
                <a:ext cx="420575" cy="927350"/>
              </a:xfrm>
              <a:custGeom>
                <a:avLst/>
                <a:gdLst/>
                <a:ahLst/>
                <a:cxnLst/>
                <a:rect l="l" t="t" r="r" b="b"/>
                <a:pathLst>
                  <a:path w="16823" h="37094" extrusionOk="0">
                    <a:moveTo>
                      <a:pt x="15076" y="0"/>
                    </a:moveTo>
                    <a:cubicBezTo>
                      <a:pt x="14765" y="0"/>
                      <a:pt x="14464" y="93"/>
                      <a:pt x="14225" y="315"/>
                    </a:cubicBezTo>
                    <a:lnTo>
                      <a:pt x="0" y="36060"/>
                    </a:lnTo>
                    <a:lnTo>
                      <a:pt x="2553" y="37094"/>
                    </a:lnTo>
                    <a:lnTo>
                      <a:pt x="16779" y="1318"/>
                    </a:lnTo>
                    <a:cubicBezTo>
                      <a:pt x="16823" y="675"/>
                      <a:pt x="15913" y="0"/>
                      <a:pt x="15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3" name="Google Shape;543;p13"/>
          <p:cNvGrpSpPr/>
          <p:nvPr/>
        </p:nvGrpSpPr>
        <p:grpSpPr>
          <a:xfrm>
            <a:off x="11182266" y="5705422"/>
            <a:ext cx="1009719" cy="1152733"/>
            <a:chOff x="5585712" y="137416"/>
            <a:chExt cx="757289" cy="864550"/>
          </a:xfrm>
        </p:grpSpPr>
        <p:sp>
          <p:nvSpPr>
            <p:cNvPr id="544" name="Google Shape;544;p13"/>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3"/>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3"/>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3"/>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3"/>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3"/>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3"/>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3"/>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3"/>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3"/>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3"/>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3"/>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3"/>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3"/>
          <p:cNvSpPr txBox="1">
            <a:spLocks noGrp="1"/>
          </p:cNvSpPr>
          <p:nvPr>
            <p:ph type="title" idx="15"/>
          </p:nvPr>
        </p:nvSpPr>
        <p:spPr>
          <a:xfrm>
            <a:off x="762000" y="564833"/>
            <a:ext cx="9597600" cy="68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572" name="Google Shape;572;p13"/>
          <p:cNvGrpSpPr/>
          <p:nvPr/>
        </p:nvGrpSpPr>
        <p:grpSpPr>
          <a:xfrm>
            <a:off x="2" y="5624201"/>
            <a:ext cx="1481965" cy="1659300"/>
            <a:chOff x="1338201" y="32850"/>
            <a:chExt cx="1111474" cy="1244475"/>
          </a:xfrm>
        </p:grpSpPr>
        <p:sp>
          <p:nvSpPr>
            <p:cNvPr id="573" name="Google Shape;573;p13"/>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574" name="Google Shape;574;p13"/>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575" name="Google Shape;575;p13"/>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576" name="Google Shape;576;p13"/>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110109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defTabSz="914377">
              <a:defRPr/>
            </a:pPr>
            <a:fld id="{7C25B2B0-692A-46A2-956F-D87A1A3CFB5B}" type="datetimeFigureOut">
              <a:rPr lang="zh-CN" altLang="en-US" smtClean="0">
                <a:solidFill>
                  <a:prstClr val="black">
                    <a:tint val="75000"/>
                  </a:prstClr>
                </a:solidFill>
              </a:rPr>
              <a:pPr defTabSz="914377">
                <a:defRPr/>
              </a:pPr>
              <a:t>2021/12/29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defTabSz="914377">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defTabSz="914377">
              <a:defRPr/>
            </a:pPr>
            <a:fld id="{CCE584FB-8213-408C-973A-0BFE315A5B2C}" type="slidenum">
              <a:rPr lang="zh-CN" altLang="en-US" smtClean="0">
                <a:solidFill>
                  <a:prstClr val="black">
                    <a:tint val="75000"/>
                  </a:prstClr>
                </a:solidFill>
                <a:latin typeface="Calibri"/>
                <a:ea typeface="宋体" panose="02010600030101010101" pitchFamily="2" charset="-122"/>
              </a:rPr>
              <a:pPr defTabSz="914377">
                <a:defRPr/>
              </a:pPr>
              <a:t>‹#›</a:t>
            </a:fld>
            <a:endParaRPr lang="zh-CN" altLang="en-US">
              <a:solidFill>
                <a:prstClr val="black">
                  <a:tint val="75000"/>
                </a:prstClr>
              </a:solidFill>
              <a:latin typeface="Calibri"/>
              <a:ea typeface="宋体" panose="02010600030101010101" pitchFamily="2" charset="-122"/>
            </a:endParaRPr>
          </a:p>
        </p:txBody>
      </p:sp>
      <p:pic>
        <p:nvPicPr>
          <p:cNvPr id="5" name="图片 4">
            <a:extLst>
              <a:ext uri="{FF2B5EF4-FFF2-40B4-BE49-F238E27FC236}">
                <a16:creationId xmlns:a16="http://schemas.microsoft.com/office/drawing/2014/main" id="{A655CAEC-A6FC-440C-A6AA-A0EE1153F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1" y="0"/>
            <a:ext cx="12182819" cy="6858000"/>
          </a:xfrm>
          <a:prstGeom prst="rect">
            <a:avLst/>
          </a:prstGeom>
        </p:spPr>
      </p:pic>
    </p:spTree>
    <p:extLst>
      <p:ext uri="{BB962C8B-B14F-4D97-AF65-F5344CB8AC3E}">
        <p14:creationId xmlns:p14="http://schemas.microsoft.com/office/powerpoint/2010/main" val="24922009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52400" y="1700384"/>
            <a:ext cx="7887200" cy="2645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698600" y="4442697"/>
            <a:ext cx="6794800" cy="636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1903989" y="1088855"/>
            <a:ext cx="215884" cy="194555"/>
            <a:chOff x="7737341" y="1046941"/>
            <a:chExt cx="161913" cy="145916"/>
          </a:xfrm>
        </p:grpSpPr>
        <p:sp>
          <p:nvSpPr>
            <p:cNvPr id="12" name="Google Shape;12;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a:off x="161648" y="906691"/>
            <a:ext cx="179120" cy="162549"/>
            <a:chOff x="737385" y="1492952"/>
            <a:chExt cx="161913" cy="146935"/>
          </a:xfrm>
        </p:grpSpPr>
        <p:sp>
          <p:nvSpPr>
            <p:cNvPr id="16" name="Google Shape;16;p2"/>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 name="Google Shape;19;p2"/>
          <p:cNvSpPr/>
          <p:nvPr/>
        </p:nvSpPr>
        <p:spPr>
          <a:xfrm>
            <a:off x="-228700" y="6075499"/>
            <a:ext cx="5448413"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6095367" y="-62933"/>
            <a:ext cx="6209269"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1;p2"/>
          <p:cNvGrpSpPr/>
          <p:nvPr/>
        </p:nvGrpSpPr>
        <p:grpSpPr>
          <a:xfrm>
            <a:off x="1888156" y="-335454"/>
            <a:ext cx="479189" cy="1242276"/>
            <a:chOff x="1823086" y="-208516"/>
            <a:chExt cx="433159" cy="1122944"/>
          </a:xfrm>
        </p:grpSpPr>
        <p:sp>
          <p:nvSpPr>
            <p:cNvPr id="22" name="Google Shape;22;p2"/>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2"/>
          <p:cNvGrpSpPr/>
          <p:nvPr/>
        </p:nvGrpSpPr>
        <p:grpSpPr>
          <a:xfrm>
            <a:off x="-356851" y="288714"/>
            <a:ext cx="1555768" cy="994700"/>
            <a:chOff x="-206267" y="355694"/>
            <a:chExt cx="1406323" cy="899150"/>
          </a:xfrm>
        </p:grpSpPr>
        <p:sp>
          <p:nvSpPr>
            <p:cNvPr id="31" name="Google Shape;31;p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 name="Google Shape;39;p2"/>
          <p:cNvGrpSpPr/>
          <p:nvPr/>
        </p:nvGrpSpPr>
        <p:grpSpPr>
          <a:xfrm>
            <a:off x="-185548" y="-227458"/>
            <a:ext cx="996813" cy="963903"/>
            <a:chOff x="-168381" y="-168706"/>
            <a:chExt cx="901061" cy="871312"/>
          </a:xfrm>
        </p:grpSpPr>
        <p:sp>
          <p:nvSpPr>
            <p:cNvPr id="40" name="Google Shape;40;p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 name="Google Shape;59;p2"/>
          <p:cNvGrpSpPr/>
          <p:nvPr/>
        </p:nvGrpSpPr>
        <p:grpSpPr>
          <a:xfrm>
            <a:off x="871928" y="-374260"/>
            <a:ext cx="485067" cy="1312843"/>
            <a:chOff x="904476" y="-243594"/>
            <a:chExt cx="438472" cy="1186732"/>
          </a:xfrm>
        </p:grpSpPr>
        <p:sp>
          <p:nvSpPr>
            <p:cNvPr id="60" name="Google Shape;60;p2"/>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 name="Google Shape;87;p2"/>
          <p:cNvGrpSpPr/>
          <p:nvPr/>
        </p:nvGrpSpPr>
        <p:grpSpPr>
          <a:xfrm>
            <a:off x="1481878" y="-581576"/>
            <a:ext cx="730884" cy="1256335"/>
            <a:chOff x="1455834" y="-430995"/>
            <a:chExt cx="660677" cy="1135653"/>
          </a:xfrm>
        </p:grpSpPr>
        <p:sp>
          <p:nvSpPr>
            <p:cNvPr id="88" name="Google Shape;88;p2"/>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 name="Google Shape;108;p2"/>
          <p:cNvGrpSpPr/>
          <p:nvPr/>
        </p:nvGrpSpPr>
        <p:grpSpPr>
          <a:xfrm>
            <a:off x="1970473" y="-615211"/>
            <a:ext cx="902097" cy="1260939"/>
            <a:chOff x="1897495" y="-461400"/>
            <a:chExt cx="815443" cy="1139815"/>
          </a:xfrm>
        </p:grpSpPr>
        <p:sp>
          <p:nvSpPr>
            <p:cNvPr id="109" name="Google Shape;109;p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2"/>
          <p:cNvGrpSpPr/>
          <p:nvPr/>
        </p:nvGrpSpPr>
        <p:grpSpPr>
          <a:xfrm rot="10800000" flipH="1">
            <a:off x="586229" y="1836235"/>
            <a:ext cx="482896" cy="630069"/>
            <a:chOff x="1304140" y="978228"/>
            <a:chExt cx="436509" cy="569545"/>
          </a:xfrm>
        </p:grpSpPr>
        <p:sp>
          <p:nvSpPr>
            <p:cNvPr id="132" name="Google Shape;132;p2"/>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 name="Google Shape;154;p2"/>
          <p:cNvGrpSpPr/>
          <p:nvPr/>
        </p:nvGrpSpPr>
        <p:grpSpPr>
          <a:xfrm>
            <a:off x="11092374" y="4805856"/>
            <a:ext cx="1586693" cy="1009432"/>
            <a:chOff x="7742212" y="3926048"/>
            <a:chExt cx="1414838" cy="900099"/>
          </a:xfrm>
        </p:grpSpPr>
        <p:sp>
          <p:nvSpPr>
            <p:cNvPr id="155" name="Google Shape;155;p2"/>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 name="Google Shape;163;p2"/>
          <p:cNvGrpSpPr/>
          <p:nvPr/>
        </p:nvGrpSpPr>
        <p:grpSpPr>
          <a:xfrm>
            <a:off x="11460151" y="5217917"/>
            <a:ext cx="1389679" cy="1396017"/>
            <a:chOff x="8276926" y="3750868"/>
            <a:chExt cx="1239162" cy="1244814"/>
          </a:xfrm>
        </p:grpSpPr>
        <p:sp>
          <p:nvSpPr>
            <p:cNvPr id="164" name="Google Shape;164;p2"/>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2"/>
          <p:cNvGrpSpPr/>
          <p:nvPr/>
        </p:nvGrpSpPr>
        <p:grpSpPr>
          <a:xfrm>
            <a:off x="11378331" y="5903209"/>
            <a:ext cx="491221" cy="1330575"/>
            <a:chOff x="7607455" y="4238363"/>
            <a:chExt cx="438017" cy="1186459"/>
          </a:xfrm>
        </p:grpSpPr>
        <p:sp>
          <p:nvSpPr>
            <p:cNvPr id="192" name="Google Shape;192;p2"/>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 name="Google Shape;216;p2"/>
          <p:cNvGrpSpPr/>
          <p:nvPr/>
        </p:nvGrpSpPr>
        <p:grpSpPr>
          <a:xfrm rot="-5400000" flipH="1">
            <a:off x="9862469" y="5940303"/>
            <a:ext cx="485732" cy="1259287"/>
            <a:chOff x="7916001" y="4222802"/>
            <a:chExt cx="364299" cy="944465"/>
          </a:xfrm>
        </p:grpSpPr>
        <p:sp>
          <p:nvSpPr>
            <p:cNvPr id="217" name="Google Shape;217;p2"/>
            <p:cNvSpPr/>
            <p:nvPr/>
          </p:nvSpPr>
          <p:spPr>
            <a:xfrm>
              <a:off x="7954650" y="4270825"/>
              <a:ext cx="325649" cy="896443"/>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8159489" y="4463672"/>
              <a:ext cx="54905" cy="89148"/>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8053845" y="4468005"/>
              <a:ext cx="86578" cy="46917"/>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8092495" y="4353366"/>
              <a:ext cx="52133"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8010231" y="4260999"/>
              <a:ext cx="36914" cy="74130"/>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7937845" y="4303554"/>
              <a:ext cx="68965"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916001" y="4222802"/>
              <a:ext cx="62237"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5" name="Google Shape;225;p2"/>
          <p:cNvSpPr/>
          <p:nvPr/>
        </p:nvSpPr>
        <p:spPr>
          <a:xfrm>
            <a:off x="10720520" y="5866435"/>
            <a:ext cx="730720" cy="1173453"/>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0711047" y="5950856"/>
            <a:ext cx="648040" cy="1188739"/>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1148978" y="6050329"/>
            <a:ext cx="226708" cy="1874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1062306" y="6155982"/>
            <a:ext cx="314831" cy="243573"/>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0952487" y="6272519"/>
            <a:ext cx="434939" cy="298000"/>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0864403" y="6495516"/>
            <a:ext cx="501728" cy="279555"/>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0842131" y="6740249"/>
            <a:ext cx="313621" cy="199227"/>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10896453" y="6385295"/>
            <a:ext cx="35881"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10857249" y="6422248"/>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10841561" y="6356135"/>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1269614" y="6553366"/>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1225907" y="6586993"/>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1101510" y="6874995"/>
            <a:ext cx="34772" cy="28053"/>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1054445" y="6911982"/>
            <a:ext cx="34772"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1046617" y="6331511"/>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1020852" y="6265364"/>
            <a:ext cx="35881"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11339086" y="6213831"/>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11284193" y="6254178"/>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11218081" y="6016600"/>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11255034" y="5958349"/>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10042563" y="5894789"/>
            <a:ext cx="914828" cy="1148020"/>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10126346" y="5997385"/>
            <a:ext cx="644479" cy="117597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10528599" y="6820069"/>
            <a:ext cx="186359" cy="17782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10384044" y="6550006"/>
            <a:ext cx="256979" cy="255769"/>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10277553" y="6306852"/>
            <a:ext cx="288391" cy="365360"/>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0296331" y="6298993"/>
            <a:ext cx="148563" cy="192708"/>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0150232" y="6091683"/>
            <a:ext cx="190457" cy="228119"/>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0120635" y="6021102"/>
            <a:ext cx="135997" cy="158037"/>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0712660" y="6314681"/>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0673457" y="6267616"/>
            <a:ext cx="38132"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0657767" y="6333728"/>
            <a:ext cx="38132"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0125473" y="6611652"/>
            <a:ext cx="38132"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0136693" y="6548898"/>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2"/>
          <p:cNvSpPr/>
          <p:nvPr/>
        </p:nvSpPr>
        <p:spPr>
          <a:xfrm>
            <a:off x="10199446" y="6595964"/>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2"/>
          <p:cNvSpPr/>
          <p:nvPr/>
        </p:nvSpPr>
        <p:spPr>
          <a:xfrm>
            <a:off x="10293577" y="5969536"/>
            <a:ext cx="38132"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
          <p:cNvSpPr/>
          <p:nvPr/>
        </p:nvSpPr>
        <p:spPr>
          <a:xfrm>
            <a:off x="10250979" y="5950488"/>
            <a:ext cx="37023"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
          <p:cNvSpPr/>
          <p:nvPr/>
        </p:nvSpPr>
        <p:spPr>
          <a:xfrm>
            <a:off x="10086269" y="6189173"/>
            <a:ext cx="38132"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10086269" y="6228412"/>
            <a:ext cx="38132"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10673457" y="6682232"/>
            <a:ext cx="38132"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10445958" y="6858164"/>
            <a:ext cx="38165" cy="30304"/>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10317092" y="6514162"/>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610703" y="6486145"/>
            <a:ext cx="38132" cy="30271"/>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7" name="Google Shape;267;p2"/>
          <p:cNvGrpSpPr/>
          <p:nvPr/>
        </p:nvGrpSpPr>
        <p:grpSpPr>
          <a:xfrm>
            <a:off x="9628483" y="330399"/>
            <a:ext cx="582003" cy="758991"/>
            <a:chOff x="3289399" y="3455662"/>
            <a:chExt cx="436502" cy="569243"/>
          </a:xfrm>
        </p:grpSpPr>
        <p:sp>
          <p:nvSpPr>
            <p:cNvPr id="268" name="Google Shape;268;p2"/>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2"/>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 name="Google Shape;290;p2"/>
          <p:cNvGrpSpPr/>
          <p:nvPr/>
        </p:nvGrpSpPr>
        <p:grpSpPr>
          <a:xfrm>
            <a:off x="-241359" y="5671703"/>
            <a:ext cx="1489548" cy="1450015"/>
            <a:chOff x="-181020" y="4253777"/>
            <a:chExt cx="1117161" cy="1087511"/>
          </a:xfrm>
        </p:grpSpPr>
        <p:sp>
          <p:nvSpPr>
            <p:cNvPr id="291" name="Google Shape;291;p2"/>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 name="Google Shape;305;p2"/>
          <p:cNvGrpSpPr/>
          <p:nvPr/>
        </p:nvGrpSpPr>
        <p:grpSpPr>
          <a:xfrm>
            <a:off x="-276515" y="5172514"/>
            <a:ext cx="1178764" cy="1581305"/>
            <a:chOff x="-168050" y="4195214"/>
            <a:chExt cx="719519" cy="965231"/>
          </a:xfrm>
        </p:grpSpPr>
        <p:sp>
          <p:nvSpPr>
            <p:cNvPr id="306" name="Google Shape;306;p2"/>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2"/>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2"/>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2"/>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2"/>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2"/>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2"/>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2"/>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3" name="Google Shape;353;p2"/>
          <p:cNvGrpSpPr/>
          <p:nvPr/>
        </p:nvGrpSpPr>
        <p:grpSpPr>
          <a:xfrm>
            <a:off x="10630865" y="-268122"/>
            <a:ext cx="1489000" cy="1527017"/>
            <a:chOff x="7973149" y="-201092"/>
            <a:chExt cx="1116750" cy="1145263"/>
          </a:xfrm>
        </p:grpSpPr>
        <p:sp>
          <p:nvSpPr>
            <p:cNvPr id="354" name="Google Shape;354;p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2"/>
          <p:cNvGrpSpPr/>
          <p:nvPr/>
        </p:nvGrpSpPr>
        <p:grpSpPr>
          <a:xfrm rot="-5400000" flipH="1">
            <a:off x="7482459" y="-290349"/>
            <a:ext cx="1342667" cy="1122328"/>
            <a:chOff x="3579657" y="4246288"/>
            <a:chExt cx="1007000" cy="841746"/>
          </a:xfrm>
        </p:grpSpPr>
        <p:sp>
          <p:nvSpPr>
            <p:cNvPr id="416" name="Google Shape;416;p2"/>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 name="Google Shape;447;p2"/>
          <p:cNvGrpSpPr/>
          <p:nvPr/>
        </p:nvGrpSpPr>
        <p:grpSpPr>
          <a:xfrm rot="-5400000">
            <a:off x="9285189" y="125172"/>
            <a:ext cx="215884" cy="194555"/>
            <a:chOff x="7737341" y="1046941"/>
            <a:chExt cx="161913" cy="145916"/>
          </a:xfrm>
        </p:grpSpPr>
        <p:sp>
          <p:nvSpPr>
            <p:cNvPr id="448" name="Google Shape;448;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510477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47"/>
        <p:cNvGrpSpPr/>
        <p:nvPr/>
      </p:nvGrpSpPr>
      <p:grpSpPr>
        <a:xfrm>
          <a:off x="0" y="0"/>
          <a:ext cx="0" cy="0"/>
          <a:chOff x="0" y="0"/>
          <a:chExt cx="0" cy="0"/>
        </a:xfrm>
      </p:grpSpPr>
      <p:sp>
        <p:nvSpPr>
          <p:cNvPr id="2248" name="Google Shape;2248;p9"/>
          <p:cNvSpPr txBox="1">
            <a:spLocks noGrp="1"/>
          </p:cNvSpPr>
          <p:nvPr>
            <p:ph type="title"/>
          </p:nvPr>
        </p:nvSpPr>
        <p:spPr>
          <a:xfrm>
            <a:off x="1038500" y="2538233"/>
            <a:ext cx="5393600" cy="8004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249" name="Google Shape;2249;p9"/>
          <p:cNvSpPr txBox="1">
            <a:spLocks noGrp="1"/>
          </p:cNvSpPr>
          <p:nvPr>
            <p:ph type="subTitle" idx="1"/>
          </p:nvPr>
        </p:nvSpPr>
        <p:spPr>
          <a:xfrm>
            <a:off x="1038500" y="3329040"/>
            <a:ext cx="4884000" cy="1213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atin typeface="Nunito"/>
                <a:ea typeface="Nunito"/>
                <a:cs typeface="Nunito"/>
                <a:sym typeface="Nunito"/>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2250" name="Google Shape;2250;p9"/>
          <p:cNvGrpSpPr/>
          <p:nvPr/>
        </p:nvGrpSpPr>
        <p:grpSpPr>
          <a:xfrm rot="5400000">
            <a:off x="11561424" y="5511576"/>
            <a:ext cx="780584" cy="350259"/>
            <a:chOff x="8502760" y="3542528"/>
            <a:chExt cx="711519" cy="319269"/>
          </a:xfrm>
        </p:grpSpPr>
        <p:sp>
          <p:nvSpPr>
            <p:cNvPr id="2251" name="Google Shape;2251;p9"/>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9"/>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9"/>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9"/>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9"/>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9"/>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9"/>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9"/>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9"/>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60" name="Google Shape;2260;p9"/>
          <p:cNvSpPr/>
          <p:nvPr/>
        </p:nvSpPr>
        <p:spPr>
          <a:xfrm>
            <a:off x="7522321" y="6336518"/>
            <a:ext cx="4690303"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1" name="Google Shape;2261;p9"/>
          <p:cNvSpPr/>
          <p:nvPr/>
        </p:nvSpPr>
        <p:spPr>
          <a:xfrm rot="-5400000">
            <a:off x="-1528825" y="1309332"/>
            <a:ext cx="3610648" cy="81626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62" name="Google Shape;2262;p9"/>
          <p:cNvGrpSpPr/>
          <p:nvPr/>
        </p:nvGrpSpPr>
        <p:grpSpPr>
          <a:xfrm rot="-8956076">
            <a:off x="-383863" y="475045"/>
            <a:ext cx="585429" cy="1517697"/>
            <a:chOff x="1823086" y="-208516"/>
            <a:chExt cx="433159" cy="1122944"/>
          </a:xfrm>
        </p:grpSpPr>
        <p:sp>
          <p:nvSpPr>
            <p:cNvPr id="2263" name="Google Shape;2263;p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1" name="Google Shape;2271;p9"/>
          <p:cNvGrpSpPr/>
          <p:nvPr/>
        </p:nvGrpSpPr>
        <p:grpSpPr>
          <a:xfrm rot="-8956076">
            <a:off x="-47214" y="383195"/>
            <a:ext cx="592611" cy="1603909"/>
            <a:chOff x="904476" y="-243594"/>
            <a:chExt cx="438472" cy="1186732"/>
          </a:xfrm>
        </p:grpSpPr>
        <p:sp>
          <p:nvSpPr>
            <p:cNvPr id="2272" name="Google Shape;2272;p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9" name="Google Shape;2299;p9"/>
          <p:cNvGrpSpPr/>
          <p:nvPr/>
        </p:nvGrpSpPr>
        <p:grpSpPr>
          <a:xfrm>
            <a:off x="11022939" y="5841660"/>
            <a:ext cx="1169069" cy="748043"/>
            <a:chOff x="7750342" y="3926048"/>
            <a:chExt cx="1406709" cy="900099"/>
          </a:xfrm>
        </p:grpSpPr>
        <p:sp>
          <p:nvSpPr>
            <p:cNvPr id="2300" name="Google Shape;2300;p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9"/>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8" name="Google Shape;2308;p9"/>
          <p:cNvGrpSpPr/>
          <p:nvPr/>
        </p:nvGrpSpPr>
        <p:grpSpPr>
          <a:xfrm>
            <a:off x="11549717" y="5642023"/>
            <a:ext cx="1029827" cy="1034524"/>
            <a:chOff x="8276926" y="3750868"/>
            <a:chExt cx="1239162" cy="1244814"/>
          </a:xfrm>
        </p:grpSpPr>
        <p:sp>
          <p:nvSpPr>
            <p:cNvPr id="2309" name="Google Shape;2309;p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9"/>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6" name="Google Shape;2336;p9"/>
          <p:cNvGrpSpPr/>
          <p:nvPr/>
        </p:nvGrpSpPr>
        <p:grpSpPr>
          <a:xfrm rot="-5400000">
            <a:off x="11093880" y="6143395"/>
            <a:ext cx="364021" cy="986027"/>
            <a:chOff x="7607455" y="4238363"/>
            <a:chExt cx="438017" cy="1186459"/>
          </a:xfrm>
        </p:grpSpPr>
        <p:sp>
          <p:nvSpPr>
            <p:cNvPr id="2337" name="Google Shape;233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1" name="Google Shape;2361;p9"/>
          <p:cNvGrpSpPr/>
          <p:nvPr/>
        </p:nvGrpSpPr>
        <p:grpSpPr>
          <a:xfrm>
            <a:off x="9730355" y="263653"/>
            <a:ext cx="844356" cy="506767"/>
            <a:chOff x="8365864" y="2993835"/>
            <a:chExt cx="933472" cy="547264"/>
          </a:xfrm>
        </p:grpSpPr>
        <p:sp>
          <p:nvSpPr>
            <p:cNvPr id="2362" name="Google Shape;2362;p9"/>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9"/>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9"/>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9"/>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9"/>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9"/>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9"/>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9" name="Google Shape;2369;p9"/>
          <p:cNvGrpSpPr/>
          <p:nvPr/>
        </p:nvGrpSpPr>
        <p:grpSpPr>
          <a:xfrm rot="-1533248">
            <a:off x="10545273" y="52878"/>
            <a:ext cx="1066769" cy="789791"/>
            <a:chOff x="8118223" y="2202382"/>
            <a:chExt cx="1151949" cy="873156"/>
          </a:xfrm>
        </p:grpSpPr>
        <p:sp>
          <p:nvSpPr>
            <p:cNvPr id="2370" name="Google Shape;2370;p9"/>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9"/>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9"/>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9"/>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9"/>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9"/>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9"/>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9"/>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9"/>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9"/>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9"/>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9"/>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9"/>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9"/>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9"/>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9"/>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9"/>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9"/>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9"/>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9"/>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9"/>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1" name="Google Shape;2391;p9"/>
          <p:cNvGrpSpPr/>
          <p:nvPr/>
        </p:nvGrpSpPr>
        <p:grpSpPr>
          <a:xfrm>
            <a:off x="-283422" y="5296389"/>
            <a:ext cx="1528276" cy="1418404"/>
            <a:chOff x="-181020" y="4253777"/>
            <a:chExt cx="1117161" cy="1087511"/>
          </a:xfrm>
        </p:grpSpPr>
        <p:sp>
          <p:nvSpPr>
            <p:cNvPr id="2392" name="Google Shape;2392;p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6" name="Google Shape;2406;p9"/>
          <p:cNvGrpSpPr/>
          <p:nvPr/>
        </p:nvGrpSpPr>
        <p:grpSpPr>
          <a:xfrm>
            <a:off x="-265651" y="4932569"/>
            <a:ext cx="1209272" cy="1546943"/>
            <a:chOff x="-168050" y="4195214"/>
            <a:chExt cx="719519" cy="965231"/>
          </a:xfrm>
        </p:grpSpPr>
        <p:sp>
          <p:nvSpPr>
            <p:cNvPr id="2407" name="Google Shape;2407;p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4" name="Google Shape;2454;p9"/>
          <p:cNvGrpSpPr/>
          <p:nvPr/>
        </p:nvGrpSpPr>
        <p:grpSpPr>
          <a:xfrm rot="5400000">
            <a:off x="11330445" y="-920"/>
            <a:ext cx="1034111" cy="1035928"/>
            <a:chOff x="7973149" y="-201092"/>
            <a:chExt cx="1116750" cy="1145263"/>
          </a:xfrm>
        </p:grpSpPr>
        <p:sp>
          <p:nvSpPr>
            <p:cNvPr id="2455" name="Google Shape;2455;p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6" name="Google Shape;2516;p9"/>
          <p:cNvGrpSpPr/>
          <p:nvPr/>
        </p:nvGrpSpPr>
        <p:grpSpPr>
          <a:xfrm rot="5400000">
            <a:off x="394267" y="5617374"/>
            <a:ext cx="571291" cy="1623076"/>
            <a:chOff x="7607455" y="4238363"/>
            <a:chExt cx="438017" cy="1186459"/>
          </a:xfrm>
        </p:grpSpPr>
        <p:sp>
          <p:nvSpPr>
            <p:cNvPr id="2517" name="Google Shape;251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1" name="Google Shape;2541;p9"/>
          <p:cNvGrpSpPr/>
          <p:nvPr/>
        </p:nvGrpSpPr>
        <p:grpSpPr>
          <a:xfrm>
            <a:off x="11488253" y="6246622"/>
            <a:ext cx="748761" cy="724561"/>
            <a:chOff x="8202967" y="4478366"/>
            <a:chExt cx="900965" cy="871845"/>
          </a:xfrm>
        </p:grpSpPr>
        <p:sp>
          <p:nvSpPr>
            <p:cNvPr id="2542" name="Google Shape;2542;p9"/>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9"/>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9"/>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9"/>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9"/>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9"/>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9"/>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9"/>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9"/>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9"/>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9"/>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9"/>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9"/>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9"/>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9"/>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9"/>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9"/>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9"/>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9"/>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354773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247"/>
        <p:cNvGrpSpPr/>
        <p:nvPr/>
      </p:nvGrpSpPr>
      <p:grpSpPr>
        <a:xfrm>
          <a:off x="0" y="0"/>
          <a:ext cx="0" cy="0"/>
          <a:chOff x="0" y="0"/>
          <a:chExt cx="0" cy="0"/>
        </a:xfrm>
      </p:grpSpPr>
      <p:sp>
        <p:nvSpPr>
          <p:cNvPr id="2248" name="Google Shape;2248;p9"/>
          <p:cNvSpPr txBox="1">
            <a:spLocks noGrp="1"/>
          </p:cNvSpPr>
          <p:nvPr>
            <p:ph type="title"/>
          </p:nvPr>
        </p:nvSpPr>
        <p:spPr>
          <a:xfrm>
            <a:off x="1038500" y="2538233"/>
            <a:ext cx="5393600" cy="8004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249" name="Google Shape;2249;p9"/>
          <p:cNvSpPr txBox="1">
            <a:spLocks noGrp="1"/>
          </p:cNvSpPr>
          <p:nvPr>
            <p:ph type="subTitle" idx="1"/>
          </p:nvPr>
        </p:nvSpPr>
        <p:spPr>
          <a:xfrm>
            <a:off x="1038500" y="3329040"/>
            <a:ext cx="4884000" cy="1213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atin typeface="Nunito"/>
                <a:ea typeface="Nunito"/>
                <a:cs typeface="Nunito"/>
                <a:sym typeface="Nunito"/>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2250" name="Google Shape;2250;p9"/>
          <p:cNvGrpSpPr/>
          <p:nvPr/>
        </p:nvGrpSpPr>
        <p:grpSpPr>
          <a:xfrm rot="5400000">
            <a:off x="11561424" y="5511576"/>
            <a:ext cx="780584" cy="350259"/>
            <a:chOff x="8502760" y="3542528"/>
            <a:chExt cx="711519" cy="319269"/>
          </a:xfrm>
        </p:grpSpPr>
        <p:sp>
          <p:nvSpPr>
            <p:cNvPr id="2251" name="Google Shape;2251;p9"/>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9"/>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9"/>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9"/>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9"/>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9"/>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9"/>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9"/>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9"/>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60" name="Google Shape;2260;p9"/>
          <p:cNvSpPr/>
          <p:nvPr/>
        </p:nvSpPr>
        <p:spPr>
          <a:xfrm>
            <a:off x="7522321" y="6336518"/>
            <a:ext cx="4690303"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1" name="Google Shape;2261;p9"/>
          <p:cNvSpPr/>
          <p:nvPr/>
        </p:nvSpPr>
        <p:spPr>
          <a:xfrm rot="-5400000">
            <a:off x="-1528825" y="1309332"/>
            <a:ext cx="3610648" cy="81626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62" name="Google Shape;2262;p9"/>
          <p:cNvGrpSpPr/>
          <p:nvPr/>
        </p:nvGrpSpPr>
        <p:grpSpPr>
          <a:xfrm rot="-8956076">
            <a:off x="-383863" y="475045"/>
            <a:ext cx="585429" cy="1517697"/>
            <a:chOff x="1823086" y="-208516"/>
            <a:chExt cx="433159" cy="1122944"/>
          </a:xfrm>
        </p:grpSpPr>
        <p:sp>
          <p:nvSpPr>
            <p:cNvPr id="2263" name="Google Shape;2263;p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1" name="Google Shape;2271;p9"/>
          <p:cNvGrpSpPr/>
          <p:nvPr/>
        </p:nvGrpSpPr>
        <p:grpSpPr>
          <a:xfrm rot="-8956076">
            <a:off x="-47214" y="383195"/>
            <a:ext cx="592611" cy="1603909"/>
            <a:chOff x="904476" y="-243594"/>
            <a:chExt cx="438472" cy="1186732"/>
          </a:xfrm>
        </p:grpSpPr>
        <p:sp>
          <p:nvSpPr>
            <p:cNvPr id="2272" name="Google Shape;2272;p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9" name="Google Shape;2299;p9"/>
          <p:cNvGrpSpPr/>
          <p:nvPr/>
        </p:nvGrpSpPr>
        <p:grpSpPr>
          <a:xfrm>
            <a:off x="11022939" y="5841660"/>
            <a:ext cx="1169069" cy="748043"/>
            <a:chOff x="7750342" y="3926048"/>
            <a:chExt cx="1406709" cy="900099"/>
          </a:xfrm>
        </p:grpSpPr>
        <p:sp>
          <p:nvSpPr>
            <p:cNvPr id="2300" name="Google Shape;2300;p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9"/>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8" name="Google Shape;2308;p9"/>
          <p:cNvGrpSpPr/>
          <p:nvPr/>
        </p:nvGrpSpPr>
        <p:grpSpPr>
          <a:xfrm>
            <a:off x="11549717" y="5642023"/>
            <a:ext cx="1029827" cy="1034524"/>
            <a:chOff x="8276926" y="3750868"/>
            <a:chExt cx="1239162" cy="1244814"/>
          </a:xfrm>
        </p:grpSpPr>
        <p:sp>
          <p:nvSpPr>
            <p:cNvPr id="2309" name="Google Shape;2309;p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9"/>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6" name="Google Shape;2336;p9"/>
          <p:cNvGrpSpPr/>
          <p:nvPr/>
        </p:nvGrpSpPr>
        <p:grpSpPr>
          <a:xfrm rot="-5400000">
            <a:off x="11093880" y="6143395"/>
            <a:ext cx="364021" cy="986027"/>
            <a:chOff x="7607455" y="4238363"/>
            <a:chExt cx="438017" cy="1186459"/>
          </a:xfrm>
        </p:grpSpPr>
        <p:sp>
          <p:nvSpPr>
            <p:cNvPr id="2337" name="Google Shape;233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1" name="Google Shape;2361;p9"/>
          <p:cNvGrpSpPr/>
          <p:nvPr/>
        </p:nvGrpSpPr>
        <p:grpSpPr>
          <a:xfrm>
            <a:off x="9730355" y="263653"/>
            <a:ext cx="844356" cy="506767"/>
            <a:chOff x="8365864" y="2993835"/>
            <a:chExt cx="933472" cy="547264"/>
          </a:xfrm>
        </p:grpSpPr>
        <p:sp>
          <p:nvSpPr>
            <p:cNvPr id="2362" name="Google Shape;2362;p9"/>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9"/>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9"/>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9"/>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9"/>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9"/>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9"/>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9" name="Google Shape;2369;p9"/>
          <p:cNvGrpSpPr/>
          <p:nvPr/>
        </p:nvGrpSpPr>
        <p:grpSpPr>
          <a:xfrm rot="-1533248">
            <a:off x="10545273" y="52878"/>
            <a:ext cx="1066769" cy="789791"/>
            <a:chOff x="8118223" y="2202382"/>
            <a:chExt cx="1151949" cy="873156"/>
          </a:xfrm>
        </p:grpSpPr>
        <p:sp>
          <p:nvSpPr>
            <p:cNvPr id="2370" name="Google Shape;2370;p9"/>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9"/>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9"/>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9"/>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9"/>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9"/>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9"/>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9"/>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9"/>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9"/>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9"/>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9"/>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9"/>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9"/>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9"/>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9"/>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9"/>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9"/>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9"/>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9"/>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9"/>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1" name="Google Shape;2391;p9"/>
          <p:cNvGrpSpPr/>
          <p:nvPr/>
        </p:nvGrpSpPr>
        <p:grpSpPr>
          <a:xfrm>
            <a:off x="-283422" y="5296389"/>
            <a:ext cx="1528276" cy="1418404"/>
            <a:chOff x="-181020" y="4253777"/>
            <a:chExt cx="1117161" cy="1087511"/>
          </a:xfrm>
        </p:grpSpPr>
        <p:sp>
          <p:nvSpPr>
            <p:cNvPr id="2392" name="Google Shape;2392;p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6" name="Google Shape;2406;p9"/>
          <p:cNvGrpSpPr/>
          <p:nvPr/>
        </p:nvGrpSpPr>
        <p:grpSpPr>
          <a:xfrm>
            <a:off x="-265651" y="4932569"/>
            <a:ext cx="1209272" cy="1546943"/>
            <a:chOff x="-168050" y="4195214"/>
            <a:chExt cx="719519" cy="965231"/>
          </a:xfrm>
        </p:grpSpPr>
        <p:sp>
          <p:nvSpPr>
            <p:cNvPr id="2407" name="Google Shape;2407;p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4" name="Google Shape;2454;p9"/>
          <p:cNvGrpSpPr/>
          <p:nvPr/>
        </p:nvGrpSpPr>
        <p:grpSpPr>
          <a:xfrm rot="5400000">
            <a:off x="11330445" y="-920"/>
            <a:ext cx="1034111" cy="1035928"/>
            <a:chOff x="7973149" y="-201092"/>
            <a:chExt cx="1116750" cy="1145263"/>
          </a:xfrm>
        </p:grpSpPr>
        <p:sp>
          <p:nvSpPr>
            <p:cNvPr id="2455" name="Google Shape;2455;p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6" name="Google Shape;2516;p9"/>
          <p:cNvGrpSpPr/>
          <p:nvPr/>
        </p:nvGrpSpPr>
        <p:grpSpPr>
          <a:xfrm rot="5400000">
            <a:off x="394267" y="5617374"/>
            <a:ext cx="571291" cy="1623076"/>
            <a:chOff x="7607455" y="4238363"/>
            <a:chExt cx="438017" cy="1186459"/>
          </a:xfrm>
        </p:grpSpPr>
        <p:sp>
          <p:nvSpPr>
            <p:cNvPr id="2517" name="Google Shape;251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1" name="Google Shape;2541;p9"/>
          <p:cNvGrpSpPr/>
          <p:nvPr/>
        </p:nvGrpSpPr>
        <p:grpSpPr>
          <a:xfrm>
            <a:off x="11488253" y="6246622"/>
            <a:ext cx="748761" cy="724561"/>
            <a:chOff x="8202967" y="4478366"/>
            <a:chExt cx="900965" cy="871845"/>
          </a:xfrm>
        </p:grpSpPr>
        <p:sp>
          <p:nvSpPr>
            <p:cNvPr id="2542" name="Google Shape;2542;p9"/>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9"/>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9"/>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9"/>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9"/>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9"/>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9"/>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9"/>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9"/>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9"/>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9"/>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9"/>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9"/>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9"/>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9"/>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9"/>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9"/>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9"/>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9"/>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495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D704D7-397A-45FE-92B3-F6D800518A5D}" type="datetimeFigureOut">
              <a:rPr lang="zh-CN" altLang="en-US" smtClean="0"/>
              <a:pPr/>
              <a:t>2021/12/29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3E6462-F78B-4796-AFEC-59C32A5F5FAC}" type="slidenum">
              <a:rPr lang="zh-CN" altLang="en-US" smtClean="0"/>
              <a:pPr/>
              <a:t>‹#›</a:t>
            </a:fld>
            <a:endParaRPr lang="zh-CN" altLang="en-US"/>
          </a:p>
        </p:txBody>
      </p:sp>
    </p:spTree>
    <p:extLst>
      <p:ext uri="{BB962C8B-B14F-4D97-AF65-F5344CB8AC3E}">
        <p14:creationId xmlns:p14="http://schemas.microsoft.com/office/powerpoint/2010/main" val="3817855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247"/>
        <p:cNvGrpSpPr/>
        <p:nvPr/>
      </p:nvGrpSpPr>
      <p:grpSpPr>
        <a:xfrm>
          <a:off x="0" y="0"/>
          <a:ext cx="0" cy="0"/>
          <a:chOff x="0" y="0"/>
          <a:chExt cx="0" cy="0"/>
        </a:xfrm>
      </p:grpSpPr>
      <p:sp>
        <p:nvSpPr>
          <p:cNvPr id="2248" name="Google Shape;2248;p9"/>
          <p:cNvSpPr txBox="1">
            <a:spLocks noGrp="1"/>
          </p:cNvSpPr>
          <p:nvPr>
            <p:ph type="title"/>
          </p:nvPr>
        </p:nvSpPr>
        <p:spPr>
          <a:xfrm>
            <a:off x="1038500" y="2538233"/>
            <a:ext cx="5393600" cy="8004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249" name="Google Shape;2249;p9"/>
          <p:cNvSpPr txBox="1">
            <a:spLocks noGrp="1"/>
          </p:cNvSpPr>
          <p:nvPr>
            <p:ph type="subTitle" idx="1"/>
          </p:nvPr>
        </p:nvSpPr>
        <p:spPr>
          <a:xfrm>
            <a:off x="1038500" y="3329040"/>
            <a:ext cx="4884000" cy="1213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atin typeface="Nunito"/>
                <a:ea typeface="Nunito"/>
                <a:cs typeface="Nunito"/>
                <a:sym typeface="Nunito"/>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2250" name="Google Shape;2250;p9"/>
          <p:cNvGrpSpPr/>
          <p:nvPr/>
        </p:nvGrpSpPr>
        <p:grpSpPr>
          <a:xfrm rot="5400000">
            <a:off x="11561424" y="5511576"/>
            <a:ext cx="780584" cy="350259"/>
            <a:chOff x="8502760" y="3542528"/>
            <a:chExt cx="711519" cy="319269"/>
          </a:xfrm>
        </p:grpSpPr>
        <p:sp>
          <p:nvSpPr>
            <p:cNvPr id="2251" name="Google Shape;2251;p9"/>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9"/>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9"/>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9"/>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9"/>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9"/>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9"/>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9"/>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9"/>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60" name="Google Shape;2260;p9"/>
          <p:cNvSpPr/>
          <p:nvPr/>
        </p:nvSpPr>
        <p:spPr>
          <a:xfrm>
            <a:off x="7522321" y="6336518"/>
            <a:ext cx="4690303"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1" name="Google Shape;2261;p9"/>
          <p:cNvSpPr/>
          <p:nvPr/>
        </p:nvSpPr>
        <p:spPr>
          <a:xfrm rot="-5400000">
            <a:off x="-1528825" y="1309332"/>
            <a:ext cx="3610648" cy="81626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62" name="Google Shape;2262;p9"/>
          <p:cNvGrpSpPr/>
          <p:nvPr/>
        </p:nvGrpSpPr>
        <p:grpSpPr>
          <a:xfrm rot="-8956076">
            <a:off x="-383863" y="475045"/>
            <a:ext cx="585429" cy="1517697"/>
            <a:chOff x="1823086" y="-208516"/>
            <a:chExt cx="433159" cy="1122944"/>
          </a:xfrm>
        </p:grpSpPr>
        <p:sp>
          <p:nvSpPr>
            <p:cNvPr id="2263" name="Google Shape;2263;p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1" name="Google Shape;2271;p9"/>
          <p:cNvGrpSpPr/>
          <p:nvPr/>
        </p:nvGrpSpPr>
        <p:grpSpPr>
          <a:xfrm rot="-8956076">
            <a:off x="-47214" y="383195"/>
            <a:ext cx="592611" cy="1603909"/>
            <a:chOff x="904476" y="-243594"/>
            <a:chExt cx="438472" cy="1186732"/>
          </a:xfrm>
        </p:grpSpPr>
        <p:sp>
          <p:nvSpPr>
            <p:cNvPr id="2272" name="Google Shape;2272;p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9" name="Google Shape;2299;p9"/>
          <p:cNvGrpSpPr/>
          <p:nvPr/>
        </p:nvGrpSpPr>
        <p:grpSpPr>
          <a:xfrm>
            <a:off x="11022939" y="5841660"/>
            <a:ext cx="1169069" cy="748043"/>
            <a:chOff x="7750342" y="3926048"/>
            <a:chExt cx="1406709" cy="900099"/>
          </a:xfrm>
        </p:grpSpPr>
        <p:sp>
          <p:nvSpPr>
            <p:cNvPr id="2300" name="Google Shape;2300;p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9"/>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8" name="Google Shape;2308;p9"/>
          <p:cNvGrpSpPr/>
          <p:nvPr/>
        </p:nvGrpSpPr>
        <p:grpSpPr>
          <a:xfrm>
            <a:off x="11549717" y="5642023"/>
            <a:ext cx="1029827" cy="1034524"/>
            <a:chOff x="8276926" y="3750868"/>
            <a:chExt cx="1239162" cy="1244814"/>
          </a:xfrm>
        </p:grpSpPr>
        <p:sp>
          <p:nvSpPr>
            <p:cNvPr id="2309" name="Google Shape;2309;p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9"/>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6" name="Google Shape;2336;p9"/>
          <p:cNvGrpSpPr/>
          <p:nvPr/>
        </p:nvGrpSpPr>
        <p:grpSpPr>
          <a:xfrm rot="-5400000">
            <a:off x="11093880" y="6143395"/>
            <a:ext cx="364021" cy="986027"/>
            <a:chOff x="7607455" y="4238363"/>
            <a:chExt cx="438017" cy="1186459"/>
          </a:xfrm>
        </p:grpSpPr>
        <p:sp>
          <p:nvSpPr>
            <p:cNvPr id="2337" name="Google Shape;233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1" name="Google Shape;2361;p9"/>
          <p:cNvGrpSpPr/>
          <p:nvPr/>
        </p:nvGrpSpPr>
        <p:grpSpPr>
          <a:xfrm>
            <a:off x="9730355" y="263653"/>
            <a:ext cx="844356" cy="506767"/>
            <a:chOff x="8365864" y="2993835"/>
            <a:chExt cx="933472" cy="547264"/>
          </a:xfrm>
        </p:grpSpPr>
        <p:sp>
          <p:nvSpPr>
            <p:cNvPr id="2362" name="Google Shape;2362;p9"/>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9"/>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9"/>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9"/>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9"/>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9"/>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9"/>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9" name="Google Shape;2369;p9"/>
          <p:cNvGrpSpPr/>
          <p:nvPr/>
        </p:nvGrpSpPr>
        <p:grpSpPr>
          <a:xfrm rot="-1533248">
            <a:off x="10545273" y="52878"/>
            <a:ext cx="1066769" cy="789791"/>
            <a:chOff x="8118223" y="2202382"/>
            <a:chExt cx="1151949" cy="873156"/>
          </a:xfrm>
        </p:grpSpPr>
        <p:sp>
          <p:nvSpPr>
            <p:cNvPr id="2370" name="Google Shape;2370;p9"/>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9"/>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9"/>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9"/>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9"/>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9"/>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9"/>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9"/>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9"/>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9"/>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9"/>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9"/>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9"/>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9"/>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9"/>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9"/>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9"/>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9"/>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9"/>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9"/>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9"/>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1" name="Google Shape;2391;p9"/>
          <p:cNvGrpSpPr/>
          <p:nvPr/>
        </p:nvGrpSpPr>
        <p:grpSpPr>
          <a:xfrm>
            <a:off x="-283422" y="5296389"/>
            <a:ext cx="1528276" cy="1418404"/>
            <a:chOff x="-181020" y="4253777"/>
            <a:chExt cx="1117161" cy="1087511"/>
          </a:xfrm>
        </p:grpSpPr>
        <p:sp>
          <p:nvSpPr>
            <p:cNvPr id="2392" name="Google Shape;2392;p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6" name="Google Shape;2406;p9"/>
          <p:cNvGrpSpPr/>
          <p:nvPr/>
        </p:nvGrpSpPr>
        <p:grpSpPr>
          <a:xfrm>
            <a:off x="-265651" y="4932569"/>
            <a:ext cx="1209272" cy="1546943"/>
            <a:chOff x="-168050" y="4195214"/>
            <a:chExt cx="719519" cy="965231"/>
          </a:xfrm>
        </p:grpSpPr>
        <p:sp>
          <p:nvSpPr>
            <p:cNvPr id="2407" name="Google Shape;2407;p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4" name="Google Shape;2454;p9"/>
          <p:cNvGrpSpPr/>
          <p:nvPr/>
        </p:nvGrpSpPr>
        <p:grpSpPr>
          <a:xfrm rot="5400000">
            <a:off x="11330445" y="-920"/>
            <a:ext cx="1034111" cy="1035928"/>
            <a:chOff x="7973149" y="-201092"/>
            <a:chExt cx="1116750" cy="1145263"/>
          </a:xfrm>
        </p:grpSpPr>
        <p:sp>
          <p:nvSpPr>
            <p:cNvPr id="2455" name="Google Shape;2455;p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6" name="Google Shape;2516;p9"/>
          <p:cNvGrpSpPr/>
          <p:nvPr/>
        </p:nvGrpSpPr>
        <p:grpSpPr>
          <a:xfrm rot="5400000">
            <a:off x="394267" y="5617374"/>
            <a:ext cx="571291" cy="1623076"/>
            <a:chOff x="7607455" y="4238363"/>
            <a:chExt cx="438017" cy="1186459"/>
          </a:xfrm>
        </p:grpSpPr>
        <p:sp>
          <p:nvSpPr>
            <p:cNvPr id="2517" name="Google Shape;251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1" name="Google Shape;2541;p9"/>
          <p:cNvGrpSpPr/>
          <p:nvPr/>
        </p:nvGrpSpPr>
        <p:grpSpPr>
          <a:xfrm>
            <a:off x="11488253" y="6246622"/>
            <a:ext cx="748761" cy="724561"/>
            <a:chOff x="8202967" y="4478366"/>
            <a:chExt cx="900965" cy="871845"/>
          </a:xfrm>
        </p:grpSpPr>
        <p:sp>
          <p:nvSpPr>
            <p:cNvPr id="2542" name="Google Shape;2542;p9"/>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9"/>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9"/>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9"/>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9"/>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9"/>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9"/>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9"/>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9"/>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9"/>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9"/>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9"/>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9"/>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9"/>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9"/>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9"/>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9"/>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9"/>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9"/>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151659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247"/>
        <p:cNvGrpSpPr/>
        <p:nvPr/>
      </p:nvGrpSpPr>
      <p:grpSpPr>
        <a:xfrm>
          <a:off x="0" y="0"/>
          <a:ext cx="0" cy="0"/>
          <a:chOff x="0" y="0"/>
          <a:chExt cx="0" cy="0"/>
        </a:xfrm>
      </p:grpSpPr>
      <p:sp>
        <p:nvSpPr>
          <p:cNvPr id="2248" name="Google Shape;2248;p9"/>
          <p:cNvSpPr txBox="1">
            <a:spLocks noGrp="1"/>
          </p:cNvSpPr>
          <p:nvPr>
            <p:ph type="title"/>
          </p:nvPr>
        </p:nvSpPr>
        <p:spPr>
          <a:xfrm>
            <a:off x="1038500" y="2538233"/>
            <a:ext cx="5393600" cy="8004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249" name="Google Shape;2249;p9"/>
          <p:cNvSpPr txBox="1">
            <a:spLocks noGrp="1"/>
          </p:cNvSpPr>
          <p:nvPr>
            <p:ph type="subTitle" idx="1"/>
          </p:nvPr>
        </p:nvSpPr>
        <p:spPr>
          <a:xfrm>
            <a:off x="1038500" y="3329040"/>
            <a:ext cx="4884000" cy="1213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atin typeface="Nunito"/>
                <a:ea typeface="Nunito"/>
                <a:cs typeface="Nunito"/>
                <a:sym typeface="Nunito"/>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2250" name="Google Shape;2250;p9"/>
          <p:cNvGrpSpPr/>
          <p:nvPr/>
        </p:nvGrpSpPr>
        <p:grpSpPr>
          <a:xfrm rot="5400000">
            <a:off x="11561424" y="5511576"/>
            <a:ext cx="780584" cy="350259"/>
            <a:chOff x="8502760" y="3542528"/>
            <a:chExt cx="711519" cy="319269"/>
          </a:xfrm>
        </p:grpSpPr>
        <p:sp>
          <p:nvSpPr>
            <p:cNvPr id="2251" name="Google Shape;2251;p9"/>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9"/>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9"/>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9"/>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9"/>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9"/>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9"/>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9"/>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9"/>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60" name="Google Shape;2260;p9"/>
          <p:cNvSpPr/>
          <p:nvPr/>
        </p:nvSpPr>
        <p:spPr>
          <a:xfrm>
            <a:off x="7522321" y="6336518"/>
            <a:ext cx="4690303"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1" name="Google Shape;2261;p9"/>
          <p:cNvSpPr/>
          <p:nvPr/>
        </p:nvSpPr>
        <p:spPr>
          <a:xfrm rot="-5400000">
            <a:off x="-1528825" y="1309332"/>
            <a:ext cx="3610648" cy="81626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62" name="Google Shape;2262;p9"/>
          <p:cNvGrpSpPr/>
          <p:nvPr/>
        </p:nvGrpSpPr>
        <p:grpSpPr>
          <a:xfrm rot="-8956076">
            <a:off x="-383863" y="475045"/>
            <a:ext cx="585429" cy="1517697"/>
            <a:chOff x="1823086" y="-208516"/>
            <a:chExt cx="433159" cy="1122944"/>
          </a:xfrm>
        </p:grpSpPr>
        <p:sp>
          <p:nvSpPr>
            <p:cNvPr id="2263" name="Google Shape;2263;p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1" name="Google Shape;2271;p9"/>
          <p:cNvGrpSpPr/>
          <p:nvPr/>
        </p:nvGrpSpPr>
        <p:grpSpPr>
          <a:xfrm rot="-8956076">
            <a:off x="-47214" y="383195"/>
            <a:ext cx="592611" cy="1603909"/>
            <a:chOff x="904476" y="-243594"/>
            <a:chExt cx="438472" cy="1186732"/>
          </a:xfrm>
        </p:grpSpPr>
        <p:sp>
          <p:nvSpPr>
            <p:cNvPr id="2272" name="Google Shape;2272;p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9" name="Google Shape;2299;p9"/>
          <p:cNvGrpSpPr/>
          <p:nvPr/>
        </p:nvGrpSpPr>
        <p:grpSpPr>
          <a:xfrm>
            <a:off x="11022939" y="5841660"/>
            <a:ext cx="1169069" cy="748043"/>
            <a:chOff x="7750342" y="3926048"/>
            <a:chExt cx="1406709" cy="900099"/>
          </a:xfrm>
        </p:grpSpPr>
        <p:sp>
          <p:nvSpPr>
            <p:cNvPr id="2300" name="Google Shape;2300;p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9"/>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8" name="Google Shape;2308;p9"/>
          <p:cNvGrpSpPr/>
          <p:nvPr/>
        </p:nvGrpSpPr>
        <p:grpSpPr>
          <a:xfrm>
            <a:off x="11549717" y="5642023"/>
            <a:ext cx="1029827" cy="1034524"/>
            <a:chOff x="8276926" y="3750868"/>
            <a:chExt cx="1239162" cy="1244814"/>
          </a:xfrm>
        </p:grpSpPr>
        <p:sp>
          <p:nvSpPr>
            <p:cNvPr id="2309" name="Google Shape;2309;p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9"/>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6" name="Google Shape;2336;p9"/>
          <p:cNvGrpSpPr/>
          <p:nvPr/>
        </p:nvGrpSpPr>
        <p:grpSpPr>
          <a:xfrm rot="-5400000">
            <a:off x="11093880" y="6143395"/>
            <a:ext cx="364021" cy="986027"/>
            <a:chOff x="7607455" y="4238363"/>
            <a:chExt cx="438017" cy="1186459"/>
          </a:xfrm>
        </p:grpSpPr>
        <p:sp>
          <p:nvSpPr>
            <p:cNvPr id="2337" name="Google Shape;233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1" name="Google Shape;2361;p9"/>
          <p:cNvGrpSpPr/>
          <p:nvPr/>
        </p:nvGrpSpPr>
        <p:grpSpPr>
          <a:xfrm>
            <a:off x="9730355" y="263653"/>
            <a:ext cx="844356" cy="506767"/>
            <a:chOff x="8365864" y="2993835"/>
            <a:chExt cx="933472" cy="547264"/>
          </a:xfrm>
        </p:grpSpPr>
        <p:sp>
          <p:nvSpPr>
            <p:cNvPr id="2362" name="Google Shape;2362;p9"/>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9"/>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9"/>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9"/>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9"/>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9"/>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9"/>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9" name="Google Shape;2369;p9"/>
          <p:cNvGrpSpPr/>
          <p:nvPr/>
        </p:nvGrpSpPr>
        <p:grpSpPr>
          <a:xfrm rot="-1533248">
            <a:off x="10545273" y="52878"/>
            <a:ext cx="1066769" cy="789791"/>
            <a:chOff x="8118223" y="2202382"/>
            <a:chExt cx="1151949" cy="873156"/>
          </a:xfrm>
        </p:grpSpPr>
        <p:sp>
          <p:nvSpPr>
            <p:cNvPr id="2370" name="Google Shape;2370;p9"/>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9"/>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9"/>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9"/>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9"/>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9"/>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9"/>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9"/>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9"/>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9"/>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9"/>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9"/>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9"/>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9"/>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9"/>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9"/>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9"/>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9"/>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9"/>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9"/>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9"/>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1" name="Google Shape;2391;p9"/>
          <p:cNvGrpSpPr/>
          <p:nvPr/>
        </p:nvGrpSpPr>
        <p:grpSpPr>
          <a:xfrm>
            <a:off x="-283422" y="5296389"/>
            <a:ext cx="1528276" cy="1418404"/>
            <a:chOff x="-181020" y="4253777"/>
            <a:chExt cx="1117161" cy="1087511"/>
          </a:xfrm>
        </p:grpSpPr>
        <p:sp>
          <p:nvSpPr>
            <p:cNvPr id="2392" name="Google Shape;2392;p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6" name="Google Shape;2406;p9"/>
          <p:cNvGrpSpPr/>
          <p:nvPr/>
        </p:nvGrpSpPr>
        <p:grpSpPr>
          <a:xfrm>
            <a:off x="-265651" y="4932569"/>
            <a:ext cx="1209272" cy="1546943"/>
            <a:chOff x="-168050" y="4195214"/>
            <a:chExt cx="719519" cy="965231"/>
          </a:xfrm>
        </p:grpSpPr>
        <p:sp>
          <p:nvSpPr>
            <p:cNvPr id="2407" name="Google Shape;2407;p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4" name="Google Shape;2454;p9"/>
          <p:cNvGrpSpPr/>
          <p:nvPr/>
        </p:nvGrpSpPr>
        <p:grpSpPr>
          <a:xfrm rot="5400000">
            <a:off x="11330445" y="-920"/>
            <a:ext cx="1034111" cy="1035928"/>
            <a:chOff x="7973149" y="-201092"/>
            <a:chExt cx="1116750" cy="1145263"/>
          </a:xfrm>
        </p:grpSpPr>
        <p:sp>
          <p:nvSpPr>
            <p:cNvPr id="2455" name="Google Shape;2455;p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6" name="Google Shape;2516;p9"/>
          <p:cNvGrpSpPr/>
          <p:nvPr/>
        </p:nvGrpSpPr>
        <p:grpSpPr>
          <a:xfrm rot="5400000">
            <a:off x="394267" y="5617374"/>
            <a:ext cx="571291" cy="1623076"/>
            <a:chOff x="7607455" y="4238363"/>
            <a:chExt cx="438017" cy="1186459"/>
          </a:xfrm>
        </p:grpSpPr>
        <p:sp>
          <p:nvSpPr>
            <p:cNvPr id="2517" name="Google Shape;251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1" name="Google Shape;2541;p9"/>
          <p:cNvGrpSpPr/>
          <p:nvPr/>
        </p:nvGrpSpPr>
        <p:grpSpPr>
          <a:xfrm>
            <a:off x="11488253" y="6246622"/>
            <a:ext cx="748761" cy="724561"/>
            <a:chOff x="8202967" y="4478366"/>
            <a:chExt cx="900965" cy="871845"/>
          </a:xfrm>
        </p:grpSpPr>
        <p:sp>
          <p:nvSpPr>
            <p:cNvPr id="2542" name="Google Shape;2542;p9"/>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9"/>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9"/>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9"/>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9"/>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9"/>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9"/>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9"/>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9"/>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9"/>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9"/>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9"/>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9"/>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9"/>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9"/>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9"/>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9"/>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9"/>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9"/>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312361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973584" y="6247805"/>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1" name="Google Shape;3601;p14"/>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63957" y="782621"/>
            <a:ext cx="215884" cy="194555"/>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6" name="Google Shape;3606;p14"/>
          <p:cNvSpPr/>
          <p:nvPr/>
        </p:nvSpPr>
        <p:spPr>
          <a:xfrm flipH="1">
            <a:off x="-338726" y="6246034"/>
            <a:ext cx="5634107"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7" name="Google Shape;3607;p14"/>
          <p:cNvSpPr/>
          <p:nvPr/>
        </p:nvSpPr>
        <p:spPr>
          <a:xfrm>
            <a:off x="9160546"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08" name="Google Shape;3608;p14"/>
          <p:cNvGrpSpPr/>
          <p:nvPr/>
        </p:nvGrpSpPr>
        <p:grpSpPr>
          <a:xfrm rot="-3170136">
            <a:off x="242143" y="-709867"/>
            <a:ext cx="577541" cy="1497249"/>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17" name="Google Shape;3617;p14"/>
          <p:cNvGrpSpPr/>
          <p:nvPr/>
        </p:nvGrpSpPr>
        <p:grpSpPr>
          <a:xfrm rot="-3170136">
            <a:off x="248889" y="-413523"/>
            <a:ext cx="584625" cy="1582299"/>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5" name="Google Shape;3645;p14"/>
          <p:cNvGrpSpPr/>
          <p:nvPr/>
        </p:nvGrpSpPr>
        <p:grpSpPr>
          <a:xfrm rot="-2429099" flipH="1">
            <a:off x="-579332" y="5446964"/>
            <a:ext cx="1543248" cy="987465"/>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54" name="Google Shape;3654;p14"/>
          <p:cNvGrpSpPr/>
          <p:nvPr/>
        </p:nvGrpSpPr>
        <p:grpSpPr>
          <a:xfrm rot="5400000">
            <a:off x="574519" y="5944389"/>
            <a:ext cx="480533" cy="1301625"/>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9" name="Google Shape;3679;p14"/>
          <p:cNvGrpSpPr/>
          <p:nvPr/>
        </p:nvGrpSpPr>
        <p:grpSpPr>
          <a:xfrm rot="-5400000" flipH="1">
            <a:off x="-275035" y="6058847"/>
            <a:ext cx="1244629" cy="729685"/>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87" name="Google Shape;3687;p14"/>
          <p:cNvGrpSpPr/>
          <p:nvPr/>
        </p:nvGrpSpPr>
        <p:grpSpPr>
          <a:xfrm>
            <a:off x="11139410" y="601088"/>
            <a:ext cx="1167001" cy="884565"/>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8" name="Google Shape;3708;p14"/>
          <p:cNvGrpSpPr/>
          <p:nvPr/>
        </p:nvGrpSpPr>
        <p:grpSpPr>
          <a:xfrm flipH="1">
            <a:off x="11079521" y="5714164"/>
            <a:ext cx="1133099" cy="1103025"/>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3" name="Google Shape;3723;p14"/>
          <p:cNvGrpSpPr/>
          <p:nvPr/>
        </p:nvGrpSpPr>
        <p:grpSpPr>
          <a:xfrm>
            <a:off x="10884265" y="-41321"/>
            <a:ext cx="1131343" cy="1160228"/>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85" name="Google Shape;3785;p14"/>
          <p:cNvGrpSpPr/>
          <p:nvPr/>
        </p:nvGrpSpPr>
        <p:grpSpPr>
          <a:xfrm rot="-5400000" flipH="1">
            <a:off x="11275942" y="5993512"/>
            <a:ext cx="444265" cy="1203385"/>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0" name="Google Shape;3810;p14"/>
          <p:cNvGrpSpPr/>
          <p:nvPr/>
        </p:nvGrpSpPr>
        <p:grpSpPr>
          <a:xfrm rot="-5400000">
            <a:off x="10679050" y="425461"/>
            <a:ext cx="215884" cy="194555"/>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4" name="Google Shape;3814;p14"/>
          <p:cNvGrpSpPr/>
          <p:nvPr/>
        </p:nvGrpSpPr>
        <p:grpSpPr>
          <a:xfrm>
            <a:off x="11614957" y="5902955"/>
            <a:ext cx="215884" cy="194555"/>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8" name="Google Shape;3818;p14"/>
          <p:cNvGrpSpPr/>
          <p:nvPr/>
        </p:nvGrpSpPr>
        <p:grpSpPr>
          <a:xfrm>
            <a:off x="10863657" y="5995888"/>
            <a:ext cx="215884" cy="194555"/>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849187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nly Title 1">
  <p:cSld name="1_Only Title 1">
    <p:spTree>
      <p:nvGrpSpPr>
        <p:cNvPr id="1" name="Shape 3599"/>
        <p:cNvGrpSpPr/>
        <p:nvPr/>
      </p:nvGrpSpPr>
      <p:grpSpPr>
        <a:xfrm>
          <a:off x="0" y="0"/>
          <a:ext cx="0" cy="0"/>
          <a:chOff x="0" y="0"/>
          <a:chExt cx="0" cy="0"/>
        </a:xfrm>
      </p:grpSpPr>
      <p:sp>
        <p:nvSpPr>
          <p:cNvPr id="3600" name="Google Shape;3600;p14"/>
          <p:cNvSpPr/>
          <p:nvPr/>
        </p:nvSpPr>
        <p:spPr>
          <a:xfrm flipH="1">
            <a:off x="973584" y="6247805"/>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1" name="Google Shape;3601;p14"/>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63957" y="782621"/>
            <a:ext cx="215884" cy="194555"/>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6" name="Google Shape;3606;p14"/>
          <p:cNvSpPr/>
          <p:nvPr/>
        </p:nvSpPr>
        <p:spPr>
          <a:xfrm flipH="1">
            <a:off x="-338726" y="6246034"/>
            <a:ext cx="5634107"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7" name="Google Shape;3607;p14"/>
          <p:cNvSpPr/>
          <p:nvPr/>
        </p:nvSpPr>
        <p:spPr>
          <a:xfrm>
            <a:off x="9160546"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08" name="Google Shape;3608;p14"/>
          <p:cNvGrpSpPr/>
          <p:nvPr/>
        </p:nvGrpSpPr>
        <p:grpSpPr>
          <a:xfrm rot="-3170136">
            <a:off x="242143" y="-709867"/>
            <a:ext cx="577541" cy="1497249"/>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17" name="Google Shape;3617;p14"/>
          <p:cNvGrpSpPr/>
          <p:nvPr/>
        </p:nvGrpSpPr>
        <p:grpSpPr>
          <a:xfrm rot="-3170136">
            <a:off x="248889" y="-413523"/>
            <a:ext cx="584625" cy="1582299"/>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5" name="Google Shape;3645;p14"/>
          <p:cNvGrpSpPr/>
          <p:nvPr/>
        </p:nvGrpSpPr>
        <p:grpSpPr>
          <a:xfrm rot="-2429099" flipH="1">
            <a:off x="-579332" y="5446964"/>
            <a:ext cx="1543248" cy="987465"/>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54" name="Google Shape;3654;p14"/>
          <p:cNvGrpSpPr/>
          <p:nvPr/>
        </p:nvGrpSpPr>
        <p:grpSpPr>
          <a:xfrm rot="5400000">
            <a:off x="574519" y="5944389"/>
            <a:ext cx="480533" cy="1301625"/>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9" name="Google Shape;3679;p14"/>
          <p:cNvGrpSpPr/>
          <p:nvPr/>
        </p:nvGrpSpPr>
        <p:grpSpPr>
          <a:xfrm rot="-5400000" flipH="1">
            <a:off x="-275035" y="6058847"/>
            <a:ext cx="1244629" cy="729685"/>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87" name="Google Shape;3687;p14"/>
          <p:cNvGrpSpPr/>
          <p:nvPr/>
        </p:nvGrpSpPr>
        <p:grpSpPr>
          <a:xfrm>
            <a:off x="11139410" y="601088"/>
            <a:ext cx="1167001" cy="884565"/>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8" name="Google Shape;3708;p14"/>
          <p:cNvGrpSpPr/>
          <p:nvPr/>
        </p:nvGrpSpPr>
        <p:grpSpPr>
          <a:xfrm flipH="1">
            <a:off x="11079521" y="5714164"/>
            <a:ext cx="1133099" cy="1103025"/>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3" name="Google Shape;3723;p14"/>
          <p:cNvGrpSpPr/>
          <p:nvPr/>
        </p:nvGrpSpPr>
        <p:grpSpPr>
          <a:xfrm>
            <a:off x="10884265" y="-41321"/>
            <a:ext cx="1131343" cy="1160228"/>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85" name="Google Shape;3785;p14"/>
          <p:cNvGrpSpPr/>
          <p:nvPr/>
        </p:nvGrpSpPr>
        <p:grpSpPr>
          <a:xfrm rot="-5400000" flipH="1">
            <a:off x="11275942" y="5993512"/>
            <a:ext cx="444265" cy="1203385"/>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0" name="Google Shape;3810;p14"/>
          <p:cNvGrpSpPr/>
          <p:nvPr/>
        </p:nvGrpSpPr>
        <p:grpSpPr>
          <a:xfrm rot="-5400000">
            <a:off x="10679050" y="425461"/>
            <a:ext cx="215884" cy="194555"/>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4" name="Google Shape;3814;p14"/>
          <p:cNvGrpSpPr/>
          <p:nvPr/>
        </p:nvGrpSpPr>
        <p:grpSpPr>
          <a:xfrm>
            <a:off x="11614957" y="5902955"/>
            <a:ext cx="215884" cy="194555"/>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8" name="Google Shape;3818;p14"/>
          <p:cNvGrpSpPr/>
          <p:nvPr/>
        </p:nvGrpSpPr>
        <p:grpSpPr>
          <a:xfrm>
            <a:off x="10863657" y="5995888"/>
            <a:ext cx="215884" cy="194555"/>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874956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Only Title 1">
  <p:cSld name="1_Only Title 1">
    <p:spTree>
      <p:nvGrpSpPr>
        <p:cNvPr id="1" name="Shape 3599"/>
        <p:cNvGrpSpPr/>
        <p:nvPr/>
      </p:nvGrpSpPr>
      <p:grpSpPr>
        <a:xfrm>
          <a:off x="0" y="0"/>
          <a:ext cx="0" cy="0"/>
          <a:chOff x="0" y="0"/>
          <a:chExt cx="0" cy="0"/>
        </a:xfrm>
      </p:grpSpPr>
      <p:sp>
        <p:nvSpPr>
          <p:cNvPr id="3600" name="Google Shape;3600;p14"/>
          <p:cNvSpPr/>
          <p:nvPr/>
        </p:nvSpPr>
        <p:spPr>
          <a:xfrm flipH="1">
            <a:off x="973584" y="6247805"/>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1" name="Google Shape;3601;p14"/>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63957" y="782621"/>
            <a:ext cx="215884" cy="194555"/>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6" name="Google Shape;3606;p14"/>
          <p:cNvSpPr/>
          <p:nvPr/>
        </p:nvSpPr>
        <p:spPr>
          <a:xfrm flipH="1">
            <a:off x="-338726" y="6246034"/>
            <a:ext cx="5634107"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7" name="Google Shape;3607;p14"/>
          <p:cNvSpPr/>
          <p:nvPr/>
        </p:nvSpPr>
        <p:spPr>
          <a:xfrm>
            <a:off x="9160546"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08" name="Google Shape;3608;p14"/>
          <p:cNvGrpSpPr/>
          <p:nvPr/>
        </p:nvGrpSpPr>
        <p:grpSpPr>
          <a:xfrm rot="-3170136">
            <a:off x="242143" y="-709867"/>
            <a:ext cx="577541" cy="1497249"/>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17" name="Google Shape;3617;p14"/>
          <p:cNvGrpSpPr/>
          <p:nvPr/>
        </p:nvGrpSpPr>
        <p:grpSpPr>
          <a:xfrm rot="-3170136">
            <a:off x="248889" y="-413523"/>
            <a:ext cx="584625" cy="1582299"/>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5" name="Google Shape;3645;p14"/>
          <p:cNvGrpSpPr/>
          <p:nvPr/>
        </p:nvGrpSpPr>
        <p:grpSpPr>
          <a:xfrm rot="-2429099" flipH="1">
            <a:off x="-579332" y="5446964"/>
            <a:ext cx="1543248" cy="987465"/>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54" name="Google Shape;3654;p14"/>
          <p:cNvGrpSpPr/>
          <p:nvPr/>
        </p:nvGrpSpPr>
        <p:grpSpPr>
          <a:xfrm rot="5400000">
            <a:off x="574519" y="5944389"/>
            <a:ext cx="480533" cy="1301625"/>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9" name="Google Shape;3679;p14"/>
          <p:cNvGrpSpPr/>
          <p:nvPr/>
        </p:nvGrpSpPr>
        <p:grpSpPr>
          <a:xfrm rot="-5400000" flipH="1">
            <a:off x="-275035" y="6058847"/>
            <a:ext cx="1244629" cy="729685"/>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87" name="Google Shape;3687;p14"/>
          <p:cNvGrpSpPr/>
          <p:nvPr/>
        </p:nvGrpSpPr>
        <p:grpSpPr>
          <a:xfrm>
            <a:off x="11139410" y="601088"/>
            <a:ext cx="1167001" cy="884565"/>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8" name="Google Shape;3708;p14"/>
          <p:cNvGrpSpPr/>
          <p:nvPr/>
        </p:nvGrpSpPr>
        <p:grpSpPr>
          <a:xfrm flipH="1">
            <a:off x="11079521" y="5714164"/>
            <a:ext cx="1133099" cy="1103025"/>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3" name="Google Shape;3723;p14"/>
          <p:cNvGrpSpPr/>
          <p:nvPr/>
        </p:nvGrpSpPr>
        <p:grpSpPr>
          <a:xfrm>
            <a:off x="10884265" y="-41321"/>
            <a:ext cx="1131343" cy="1160228"/>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85" name="Google Shape;3785;p14"/>
          <p:cNvGrpSpPr/>
          <p:nvPr/>
        </p:nvGrpSpPr>
        <p:grpSpPr>
          <a:xfrm rot="-5400000" flipH="1">
            <a:off x="11275942" y="5993512"/>
            <a:ext cx="444265" cy="1203385"/>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0" name="Google Shape;3810;p14"/>
          <p:cNvGrpSpPr/>
          <p:nvPr/>
        </p:nvGrpSpPr>
        <p:grpSpPr>
          <a:xfrm rot="-5400000">
            <a:off x="10679050" y="425461"/>
            <a:ext cx="215884" cy="194555"/>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4" name="Google Shape;3814;p14"/>
          <p:cNvGrpSpPr/>
          <p:nvPr/>
        </p:nvGrpSpPr>
        <p:grpSpPr>
          <a:xfrm>
            <a:off x="11614957" y="5902955"/>
            <a:ext cx="215884" cy="194555"/>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8" name="Google Shape;3818;p14"/>
          <p:cNvGrpSpPr/>
          <p:nvPr/>
        </p:nvGrpSpPr>
        <p:grpSpPr>
          <a:xfrm>
            <a:off x="10863657" y="5995888"/>
            <a:ext cx="215884" cy="194555"/>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998486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Only Title 1">
  <p:cSld name="1_Only Title 1">
    <p:spTree>
      <p:nvGrpSpPr>
        <p:cNvPr id="1" name="Shape 3599"/>
        <p:cNvGrpSpPr/>
        <p:nvPr/>
      </p:nvGrpSpPr>
      <p:grpSpPr>
        <a:xfrm>
          <a:off x="0" y="0"/>
          <a:ext cx="0" cy="0"/>
          <a:chOff x="0" y="0"/>
          <a:chExt cx="0" cy="0"/>
        </a:xfrm>
      </p:grpSpPr>
      <p:sp>
        <p:nvSpPr>
          <p:cNvPr id="3600" name="Google Shape;3600;p14"/>
          <p:cNvSpPr/>
          <p:nvPr/>
        </p:nvSpPr>
        <p:spPr>
          <a:xfrm flipH="1">
            <a:off x="973584" y="6247805"/>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1" name="Google Shape;3601;p14"/>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63957" y="782621"/>
            <a:ext cx="215884" cy="194555"/>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6" name="Google Shape;3606;p14"/>
          <p:cNvSpPr/>
          <p:nvPr/>
        </p:nvSpPr>
        <p:spPr>
          <a:xfrm flipH="1">
            <a:off x="-338726" y="6246034"/>
            <a:ext cx="5634107"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7" name="Google Shape;3607;p14"/>
          <p:cNvSpPr/>
          <p:nvPr/>
        </p:nvSpPr>
        <p:spPr>
          <a:xfrm>
            <a:off x="9160546"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08" name="Google Shape;3608;p14"/>
          <p:cNvGrpSpPr/>
          <p:nvPr/>
        </p:nvGrpSpPr>
        <p:grpSpPr>
          <a:xfrm rot="-3170136">
            <a:off x="242143" y="-709867"/>
            <a:ext cx="577541" cy="1497249"/>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17" name="Google Shape;3617;p14"/>
          <p:cNvGrpSpPr/>
          <p:nvPr/>
        </p:nvGrpSpPr>
        <p:grpSpPr>
          <a:xfrm rot="-3170136">
            <a:off x="248889" y="-413523"/>
            <a:ext cx="584625" cy="1582299"/>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5" name="Google Shape;3645;p14"/>
          <p:cNvGrpSpPr/>
          <p:nvPr/>
        </p:nvGrpSpPr>
        <p:grpSpPr>
          <a:xfrm rot="-2429099" flipH="1">
            <a:off x="-579332" y="5446964"/>
            <a:ext cx="1543248" cy="987465"/>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54" name="Google Shape;3654;p14"/>
          <p:cNvGrpSpPr/>
          <p:nvPr/>
        </p:nvGrpSpPr>
        <p:grpSpPr>
          <a:xfrm rot="5400000">
            <a:off x="574519" y="5944389"/>
            <a:ext cx="480533" cy="1301625"/>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9" name="Google Shape;3679;p14"/>
          <p:cNvGrpSpPr/>
          <p:nvPr/>
        </p:nvGrpSpPr>
        <p:grpSpPr>
          <a:xfrm rot="-5400000" flipH="1">
            <a:off x="-275035" y="6058847"/>
            <a:ext cx="1244629" cy="729685"/>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87" name="Google Shape;3687;p14"/>
          <p:cNvGrpSpPr/>
          <p:nvPr/>
        </p:nvGrpSpPr>
        <p:grpSpPr>
          <a:xfrm>
            <a:off x="11139410" y="601088"/>
            <a:ext cx="1167001" cy="884565"/>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8" name="Google Shape;3708;p14"/>
          <p:cNvGrpSpPr/>
          <p:nvPr/>
        </p:nvGrpSpPr>
        <p:grpSpPr>
          <a:xfrm flipH="1">
            <a:off x="11079521" y="5714164"/>
            <a:ext cx="1133099" cy="1103025"/>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3" name="Google Shape;3723;p14"/>
          <p:cNvGrpSpPr/>
          <p:nvPr/>
        </p:nvGrpSpPr>
        <p:grpSpPr>
          <a:xfrm>
            <a:off x="10884265" y="-41321"/>
            <a:ext cx="1131343" cy="1160228"/>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85" name="Google Shape;3785;p14"/>
          <p:cNvGrpSpPr/>
          <p:nvPr/>
        </p:nvGrpSpPr>
        <p:grpSpPr>
          <a:xfrm rot="-5400000" flipH="1">
            <a:off x="11275942" y="5993512"/>
            <a:ext cx="444265" cy="1203385"/>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0" name="Google Shape;3810;p14"/>
          <p:cNvGrpSpPr/>
          <p:nvPr/>
        </p:nvGrpSpPr>
        <p:grpSpPr>
          <a:xfrm rot="-5400000">
            <a:off x="10679050" y="425461"/>
            <a:ext cx="215884" cy="194555"/>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4" name="Google Shape;3814;p14"/>
          <p:cNvGrpSpPr/>
          <p:nvPr/>
        </p:nvGrpSpPr>
        <p:grpSpPr>
          <a:xfrm>
            <a:off x="11614957" y="5902955"/>
            <a:ext cx="215884" cy="194555"/>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8" name="Google Shape;3818;p14"/>
          <p:cNvGrpSpPr/>
          <p:nvPr/>
        </p:nvGrpSpPr>
        <p:grpSpPr>
          <a:xfrm>
            <a:off x="10863657" y="5995888"/>
            <a:ext cx="215884" cy="194555"/>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351541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Only Title 1">
  <p:cSld name="1_Only Title 1">
    <p:spTree>
      <p:nvGrpSpPr>
        <p:cNvPr id="1" name="Shape 3599"/>
        <p:cNvGrpSpPr/>
        <p:nvPr/>
      </p:nvGrpSpPr>
      <p:grpSpPr>
        <a:xfrm>
          <a:off x="0" y="0"/>
          <a:ext cx="0" cy="0"/>
          <a:chOff x="0" y="0"/>
          <a:chExt cx="0" cy="0"/>
        </a:xfrm>
      </p:grpSpPr>
      <p:sp>
        <p:nvSpPr>
          <p:cNvPr id="3600" name="Google Shape;3600;p14"/>
          <p:cNvSpPr/>
          <p:nvPr/>
        </p:nvSpPr>
        <p:spPr>
          <a:xfrm flipH="1">
            <a:off x="973584" y="6247805"/>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1" name="Google Shape;3601;p14"/>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63957" y="782621"/>
            <a:ext cx="215884" cy="194555"/>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6" name="Google Shape;3606;p14"/>
          <p:cNvSpPr/>
          <p:nvPr/>
        </p:nvSpPr>
        <p:spPr>
          <a:xfrm flipH="1">
            <a:off x="-338726" y="6246034"/>
            <a:ext cx="5634107"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7" name="Google Shape;3607;p14"/>
          <p:cNvSpPr/>
          <p:nvPr/>
        </p:nvSpPr>
        <p:spPr>
          <a:xfrm>
            <a:off x="9160546"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08" name="Google Shape;3608;p14"/>
          <p:cNvGrpSpPr/>
          <p:nvPr/>
        </p:nvGrpSpPr>
        <p:grpSpPr>
          <a:xfrm rot="-3170136">
            <a:off x="242143" y="-709867"/>
            <a:ext cx="577541" cy="1497249"/>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17" name="Google Shape;3617;p14"/>
          <p:cNvGrpSpPr/>
          <p:nvPr/>
        </p:nvGrpSpPr>
        <p:grpSpPr>
          <a:xfrm rot="-3170136">
            <a:off x="248889" y="-413523"/>
            <a:ext cx="584625" cy="1582299"/>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5" name="Google Shape;3645;p14"/>
          <p:cNvGrpSpPr/>
          <p:nvPr/>
        </p:nvGrpSpPr>
        <p:grpSpPr>
          <a:xfrm rot="-2429099" flipH="1">
            <a:off x="-579332" y="5446964"/>
            <a:ext cx="1543248" cy="987465"/>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54" name="Google Shape;3654;p14"/>
          <p:cNvGrpSpPr/>
          <p:nvPr/>
        </p:nvGrpSpPr>
        <p:grpSpPr>
          <a:xfrm rot="5400000">
            <a:off x="574519" y="5944389"/>
            <a:ext cx="480533" cy="1301625"/>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9" name="Google Shape;3679;p14"/>
          <p:cNvGrpSpPr/>
          <p:nvPr/>
        </p:nvGrpSpPr>
        <p:grpSpPr>
          <a:xfrm rot="-5400000" flipH="1">
            <a:off x="-275035" y="6058847"/>
            <a:ext cx="1244629" cy="729685"/>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87" name="Google Shape;3687;p14"/>
          <p:cNvGrpSpPr/>
          <p:nvPr/>
        </p:nvGrpSpPr>
        <p:grpSpPr>
          <a:xfrm>
            <a:off x="11139410" y="601088"/>
            <a:ext cx="1167001" cy="884565"/>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8" name="Google Shape;3708;p14"/>
          <p:cNvGrpSpPr/>
          <p:nvPr/>
        </p:nvGrpSpPr>
        <p:grpSpPr>
          <a:xfrm flipH="1">
            <a:off x="11079521" y="5714164"/>
            <a:ext cx="1133099" cy="1103025"/>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3" name="Google Shape;3723;p14"/>
          <p:cNvGrpSpPr/>
          <p:nvPr/>
        </p:nvGrpSpPr>
        <p:grpSpPr>
          <a:xfrm>
            <a:off x="10884265" y="-41321"/>
            <a:ext cx="1131343" cy="1160228"/>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85" name="Google Shape;3785;p14"/>
          <p:cNvGrpSpPr/>
          <p:nvPr/>
        </p:nvGrpSpPr>
        <p:grpSpPr>
          <a:xfrm rot="-5400000" flipH="1">
            <a:off x="11275942" y="5993512"/>
            <a:ext cx="444265" cy="1203385"/>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0" name="Google Shape;3810;p14"/>
          <p:cNvGrpSpPr/>
          <p:nvPr/>
        </p:nvGrpSpPr>
        <p:grpSpPr>
          <a:xfrm rot="-5400000">
            <a:off x="10679050" y="425461"/>
            <a:ext cx="215884" cy="194555"/>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4" name="Google Shape;3814;p14"/>
          <p:cNvGrpSpPr/>
          <p:nvPr/>
        </p:nvGrpSpPr>
        <p:grpSpPr>
          <a:xfrm>
            <a:off x="11614957" y="5902955"/>
            <a:ext cx="215884" cy="194555"/>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8" name="Google Shape;3818;p14"/>
          <p:cNvGrpSpPr/>
          <p:nvPr/>
        </p:nvGrpSpPr>
        <p:grpSpPr>
          <a:xfrm>
            <a:off x="10863657" y="5995888"/>
            <a:ext cx="215884" cy="194555"/>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070566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Only Title 1">
  <p:cSld name="1_Only Title 1">
    <p:spTree>
      <p:nvGrpSpPr>
        <p:cNvPr id="1" name="Shape 3599"/>
        <p:cNvGrpSpPr/>
        <p:nvPr/>
      </p:nvGrpSpPr>
      <p:grpSpPr>
        <a:xfrm>
          <a:off x="0" y="0"/>
          <a:ext cx="0" cy="0"/>
          <a:chOff x="0" y="0"/>
          <a:chExt cx="0" cy="0"/>
        </a:xfrm>
      </p:grpSpPr>
      <p:sp>
        <p:nvSpPr>
          <p:cNvPr id="3600" name="Google Shape;3600;p14"/>
          <p:cNvSpPr/>
          <p:nvPr/>
        </p:nvSpPr>
        <p:spPr>
          <a:xfrm flipH="1">
            <a:off x="973584" y="6247805"/>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1" name="Google Shape;3601;p14"/>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63957" y="782621"/>
            <a:ext cx="215884" cy="194555"/>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6" name="Google Shape;3606;p14"/>
          <p:cNvSpPr/>
          <p:nvPr/>
        </p:nvSpPr>
        <p:spPr>
          <a:xfrm flipH="1">
            <a:off x="-338726" y="6246034"/>
            <a:ext cx="5634107"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7" name="Google Shape;3607;p14"/>
          <p:cNvSpPr/>
          <p:nvPr/>
        </p:nvSpPr>
        <p:spPr>
          <a:xfrm>
            <a:off x="9160546"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08" name="Google Shape;3608;p14"/>
          <p:cNvGrpSpPr/>
          <p:nvPr/>
        </p:nvGrpSpPr>
        <p:grpSpPr>
          <a:xfrm rot="-3170136">
            <a:off x="242143" y="-709867"/>
            <a:ext cx="577541" cy="1497249"/>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17" name="Google Shape;3617;p14"/>
          <p:cNvGrpSpPr/>
          <p:nvPr/>
        </p:nvGrpSpPr>
        <p:grpSpPr>
          <a:xfrm rot="-3170136">
            <a:off x="248889" y="-413523"/>
            <a:ext cx="584625" cy="1582299"/>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5" name="Google Shape;3645;p14"/>
          <p:cNvGrpSpPr/>
          <p:nvPr/>
        </p:nvGrpSpPr>
        <p:grpSpPr>
          <a:xfrm rot="-2429099" flipH="1">
            <a:off x="-579332" y="5446964"/>
            <a:ext cx="1543248" cy="987465"/>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54" name="Google Shape;3654;p14"/>
          <p:cNvGrpSpPr/>
          <p:nvPr/>
        </p:nvGrpSpPr>
        <p:grpSpPr>
          <a:xfrm rot="5400000">
            <a:off x="574519" y="5944389"/>
            <a:ext cx="480533" cy="1301625"/>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9" name="Google Shape;3679;p14"/>
          <p:cNvGrpSpPr/>
          <p:nvPr/>
        </p:nvGrpSpPr>
        <p:grpSpPr>
          <a:xfrm rot="-5400000" flipH="1">
            <a:off x="-275035" y="6058847"/>
            <a:ext cx="1244629" cy="729685"/>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87" name="Google Shape;3687;p14"/>
          <p:cNvGrpSpPr/>
          <p:nvPr/>
        </p:nvGrpSpPr>
        <p:grpSpPr>
          <a:xfrm>
            <a:off x="11139410" y="601088"/>
            <a:ext cx="1167001" cy="884565"/>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8" name="Google Shape;3708;p14"/>
          <p:cNvGrpSpPr/>
          <p:nvPr/>
        </p:nvGrpSpPr>
        <p:grpSpPr>
          <a:xfrm flipH="1">
            <a:off x="11079521" y="5714164"/>
            <a:ext cx="1133099" cy="1103025"/>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3" name="Google Shape;3723;p14"/>
          <p:cNvGrpSpPr/>
          <p:nvPr/>
        </p:nvGrpSpPr>
        <p:grpSpPr>
          <a:xfrm>
            <a:off x="10884265" y="-41321"/>
            <a:ext cx="1131343" cy="1160228"/>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85" name="Google Shape;3785;p14"/>
          <p:cNvGrpSpPr/>
          <p:nvPr/>
        </p:nvGrpSpPr>
        <p:grpSpPr>
          <a:xfrm rot="-5400000" flipH="1">
            <a:off x="11275942" y="5993512"/>
            <a:ext cx="444265" cy="1203385"/>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0" name="Google Shape;3810;p14"/>
          <p:cNvGrpSpPr/>
          <p:nvPr/>
        </p:nvGrpSpPr>
        <p:grpSpPr>
          <a:xfrm rot="-5400000">
            <a:off x="10679050" y="425461"/>
            <a:ext cx="215884" cy="194555"/>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4" name="Google Shape;3814;p14"/>
          <p:cNvGrpSpPr/>
          <p:nvPr/>
        </p:nvGrpSpPr>
        <p:grpSpPr>
          <a:xfrm>
            <a:off x="11614957" y="5902955"/>
            <a:ext cx="215884" cy="194555"/>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8" name="Google Shape;3818;p14"/>
          <p:cNvGrpSpPr/>
          <p:nvPr/>
        </p:nvGrpSpPr>
        <p:grpSpPr>
          <a:xfrm>
            <a:off x="10863657" y="5995888"/>
            <a:ext cx="215884" cy="194555"/>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293542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Only Title 1">
  <p:cSld name="1_Only Title 1">
    <p:spTree>
      <p:nvGrpSpPr>
        <p:cNvPr id="1" name="Shape 3599"/>
        <p:cNvGrpSpPr/>
        <p:nvPr/>
      </p:nvGrpSpPr>
      <p:grpSpPr>
        <a:xfrm>
          <a:off x="0" y="0"/>
          <a:ext cx="0" cy="0"/>
          <a:chOff x="0" y="0"/>
          <a:chExt cx="0" cy="0"/>
        </a:xfrm>
      </p:grpSpPr>
      <p:sp>
        <p:nvSpPr>
          <p:cNvPr id="3600" name="Google Shape;3600;p14"/>
          <p:cNvSpPr/>
          <p:nvPr/>
        </p:nvSpPr>
        <p:spPr>
          <a:xfrm flipH="1">
            <a:off x="973584" y="6247805"/>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1" name="Google Shape;3601;p14"/>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63957" y="782621"/>
            <a:ext cx="215884" cy="194555"/>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6" name="Google Shape;3606;p14"/>
          <p:cNvSpPr/>
          <p:nvPr/>
        </p:nvSpPr>
        <p:spPr>
          <a:xfrm flipH="1">
            <a:off x="-338726" y="6246034"/>
            <a:ext cx="5634107"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7" name="Google Shape;3607;p14"/>
          <p:cNvSpPr/>
          <p:nvPr/>
        </p:nvSpPr>
        <p:spPr>
          <a:xfrm>
            <a:off x="9160546"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08" name="Google Shape;3608;p14"/>
          <p:cNvGrpSpPr/>
          <p:nvPr/>
        </p:nvGrpSpPr>
        <p:grpSpPr>
          <a:xfrm rot="-3170136">
            <a:off x="242143" y="-709867"/>
            <a:ext cx="577541" cy="1497249"/>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17" name="Google Shape;3617;p14"/>
          <p:cNvGrpSpPr/>
          <p:nvPr/>
        </p:nvGrpSpPr>
        <p:grpSpPr>
          <a:xfrm rot="-3170136">
            <a:off x="248889" y="-413523"/>
            <a:ext cx="584625" cy="1582299"/>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5" name="Google Shape;3645;p14"/>
          <p:cNvGrpSpPr/>
          <p:nvPr/>
        </p:nvGrpSpPr>
        <p:grpSpPr>
          <a:xfrm rot="-2429099" flipH="1">
            <a:off x="-579332" y="5446964"/>
            <a:ext cx="1543248" cy="987465"/>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54" name="Google Shape;3654;p14"/>
          <p:cNvGrpSpPr/>
          <p:nvPr/>
        </p:nvGrpSpPr>
        <p:grpSpPr>
          <a:xfrm rot="5400000">
            <a:off x="574519" y="5944389"/>
            <a:ext cx="480533" cy="1301625"/>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9" name="Google Shape;3679;p14"/>
          <p:cNvGrpSpPr/>
          <p:nvPr/>
        </p:nvGrpSpPr>
        <p:grpSpPr>
          <a:xfrm rot="-5400000" flipH="1">
            <a:off x="-275035" y="6058847"/>
            <a:ext cx="1244629" cy="729685"/>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87" name="Google Shape;3687;p14"/>
          <p:cNvGrpSpPr/>
          <p:nvPr/>
        </p:nvGrpSpPr>
        <p:grpSpPr>
          <a:xfrm>
            <a:off x="11139410" y="601088"/>
            <a:ext cx="1167001" cy="884565"/>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8" name="Google Shape;3708;p14"/>
          <p:cNvGrpSpPr/>
          <p:nvPr/>
        </p:nvGrpSpPr>
        <p:grpSpPr>
          <a:xfrm flipH="1">
            <a:off x="11079521" y="5714164"/>
            <a:ext cx="1133099" cy="1103025"/>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3" name="Google Shape;3723;p14"/>
          <p:cNvGrpSpPr/>
          <p:nvPr/>
        </p:nvGrpSpPr>
        <p:grpSpPr>
          <a:xfrm>
            <a:off x="10884265" y="-41321"/>
            <a:ext cx="1131343" cy="1160228"/>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85" name="Google Shape;3785;p14"/>
          <p:cNvGrpSpPr/>
          <p:nvPr/>
        </p:nvGrpSpPr>
        <p:grpSpPr>
          <a:xfrm rot="-5400000" flipH="1">
            <a:off x="11275942" y="5993512"/>
            <a:ext cx="444265" cy="1203385"/>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0" name="Google Shape;3810;p14"/>
          <p:cNvGrpSpPr/>
          <p:nvPr/>
        </p:nvGrpSpPr>
        <p:grpSpPr>
          <a:xfrm rot="-5400000">
            <a:off x="10679050" y="425461"/>
            <a:ext cx="215884" cy="194555"/>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4" name="Google Shape;3814;p14"/>
          <p:cNvGrpSpPr/>
          <p:nvPr/>
        </p:nvGrpSpPr>
        <p:grpSpPr>
          <a:xfrm>
            <a:off x="11614957" y="5902955"/>
            <a:ext cx="215884" cy="194555"/>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8" name="Google Shape;3818;p14"/>
          <p:cNvGrpSpPr/>
          <p:nvPr/>
        </p:nvGrpSpPr>
        <p:grpSpPr>
          <a:xfrm>
            <a:off x="10863657" y="5995888"/>
            <a:ext cx="215884" cy="194555"/>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260316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93"/>
        <p:cNvGrpSpPr/>
        <p:nvPr/>
      </p:nvGrpSpPr>
      <p:grpSpPr>
        <a:xfrm>
          <a:off x="0" y="0"/>
          <a:ext cx="0" cy="0"/>
          <a:chOff x="0" y="0"/>
          <a:chExt cx="0" cy="0"/>
        </a:xfrm>
      </p:grpSpPr>
      <p:sp>
        <p:nvSpPr>
          <p:cNvPr id="5894" name="Google Shape;5894;p21"/>
          <p:cNvSpPr/>
          <p:nvPr/>
        </p:nvSpPr>
        <p:spPr>
          <a:xfrm rot="5400000">
            <a:off x="-1702267" y="4545833"/>
            <a:ext cx="4000072" cy="62426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95" name="Google Shape;5895;p21"/>
          <p:cNvSpPr/>
          <p:nvPr/>
        </p:nvSpPr>
        <p:spPr>
          <a:xfrm>
            <a:off x="7770889" y="-43943"/>
            <a:ext cx="4503516"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96" name="Google Shape;5896;p21"/>
          <p:cNvGrpSpPr/>
          <p:nvPr/>
        </p:nvGrpSpPr>
        <p:grpSpPr>
          <a:xfrm rot="10800000">
            <a:off x="10658059" y="6048775"/>
            <a:ext cx="1432199" cy="915695"/>
            <a:chOff x="-206267" y="355694"/>
            <a:chExt cx="1406323" cy="899150"/>
          </a:xfrm>
        </p:grpSpPr>
        <p:sp>
          <p:nvSpPr>
            <p:cNvPr id="5897" name="Google Shape;5897;p21"/>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21"/>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21"/>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21"/>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21"/>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21"/>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21"/>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21"/>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5" name="Google Shape;5905;p21"/>
          <p:cNvGrpSpPr/>
          <p:nvPr/>
        </p:nvGrpSpPr>
        <p:grpSpPr>
          <a:xfrm rot="5400000">
            <a:off x="-46729" y="5489364"/>
            <a:ext cx="1306181" cy="1430685"/>
            <a:chOff x="2318158" y="4088320"/>
            <a:chExt cx="1256104" cy="1375835"/>
          </a:xfrm>
        </p:grpSpPr>
        <p:sp>
          <p:nvSpPr>
            <p:cNvPr id="5906" name="Google Shape;5906;p21"/>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21"/>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21"/>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21"/>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21"/>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21"/>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21"/>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21"/>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21"/>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21"/>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21"/>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21"/>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21"/>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21"/>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21"/>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21"/>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2" name="Google Shape;5922;p21"/>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3" name="Google Shape;5923;p21"/>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21"/>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21"/>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21"/>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21"/>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21"/>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21"/>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21"/>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21"/>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21"/>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21"/>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21"/>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21"/>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21"/>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21"/>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21"/>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21"/>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21"/>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21"/>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21"/>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21"/>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21"/>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21"/>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21"/>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21"/>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21"/>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21"/>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21"/>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21"/>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21"/>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21"/>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21"/>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21"/>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56" name="Google Shape;5956;p21"/>
          <p:cNvGrpSpPr/>
          <p:nvPr/>
        </p:nvGrpSpPr>
        <p:grpSpPr>
          <a:xfrm rot="2699802" flipH="1">
            <a:off x="61021" y="-52074"/>
            <a:ext cx="1163817" cy="522251"/>
            <a:chOff x="8502760" y="3542528"/>
            <a:chExt cx="711519" cy="319269"/>
          </a:xfrm>
        </p:grpSpPr>
        <p:sp>
          <p:nvSpPr>
            <p:cNvPr id="5957" name="Google Shape;5957;p21"/>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21"/>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21"/>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21"/>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21"/>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21"/>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21"/>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21"/>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21"/>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66" name="Google Shape;5966;p21"/>
          <p:cNvGrpSpPr/>
          <p:nvPr/>
        </p:nvGrpSpPr>
        <p:grpSpPr>
          <a:xfrm>
            <a:off x="11207159" y="-150135"/>
            <a:ext cx="1079972" cy="1107545"/>
            <a:chOff x="7973149" y="-201092"/>
            <a:chExt cx="1116750" cy="1145263"/>
          </a:xfrm>
        </p:grpSpPr>
        <p:sp>
          <p:nvSpPr>
            <p:cNvPr id="5967" name="Google Shape;5967;p21"/>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21"/>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21"/>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21"/>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21"/>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21"/>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21"/>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21"/>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21"/>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6" name="Google Shape;5976;p21"/>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7" name="Google Shape;5977;p21"/>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21"/>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9" name="Google Shape;5979;p21"/>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0" name="Google Shape;5980;p21"/>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21"/>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21"/>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21"/>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21"/>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21"/>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21"/>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21"/>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21"/>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21"/>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21"/>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21"/>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21"/>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21"/>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21"/>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21"/>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21"/>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21"/>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21"/>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21"/>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21"/>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21"/>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21"/>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21"/>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21"/>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21"/>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21"/>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21"/>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8" name="Google Shape;6008;p21"/>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21"/>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21"/>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21"/>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21"/>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3" name="Google Shape;6013;p21"/>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4" name="Google Shape;6014;p21"/>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5" name="Google Shape;6015;p21"/>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21"/>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21"/>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21"/>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21"/>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21"/>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21"/>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21"/>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21"/>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21"/>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21"/>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21"/>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21"/>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28" name="Google Shape;6028;p21"/>
          <p:cNvGrpSpPr/>
          <p:nvPr/>
        </p:nvGrpSpPr>
        <p:grpSpPr>
          <a:xfrm rot="-5400000">
            <a:off x="10084430" y="92207"/>
            <a:ext cx="156581" cy="141111"/>
            <a:chOff x="7737341" y="1046941"/>
            <a:chExt cx="161913" cy="145916"/>
          </a:xfrm>
        </p:grpSpPr>
        <p:sp>
          <p:nvSpPr>
            <p:cNvPr id="6029" name="Google Shape;6029;p2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0" name="Google Shape;6030;p2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1" name="Google Shape;6031;p2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2" name="Google Shape;6032;p21"/>
          <p:cNvGrpSpPr/>
          <p:nvPr/>
        </p:nvGrpSpPr>
        <p:grpSpPr>
          <a:xfrm flipH="1">
            <a:off x="10860025" y="-150142"/>
            <a:ext cx="916057" cy="918956"/>
            <a:chOff x="-566600" y="186057"/>
            <a:chExt cx="1240151" cy="1244074"/>
          </a:xfrm>
        </p:grpSpPr>
        <p:sp>
          <p:nvSpPr>
            <p:cNvPr id="6033" name="Google Shape;6033;p21"/>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21"/>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21"/>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21"/>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7" name="Google Shape;6037;p21"/>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8" name="Google Shape;6038;p21"/>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21"/>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21"/>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21"/>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21"/>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21"/>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21"/>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21"/>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21"/>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21"/>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8" name="Google Shape;6048;p21"/>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9" name="Google Shape;6049;p21"/>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21"/>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21"/>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21"/>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21"/>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21"/>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21"/>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21"/>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21"/>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21"/>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21"/>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60" name="Google Shape;6060;p21"/>
          <p:cNvGrpSpPr/>
          <p:nvPr/>
        </p:nvGrpSpPr>
        <p:grpSpPr>
          <a:xfrm flipH="1">
            <a:off x="10519239" y="-185610"/>
            <a:ext cx="665584" cy="643609"/>
            <a:chOff x="-168381" y="-168706"/>
            <a:chExt cx="901061" cy="871312"/>
          </a:xfrm>
        </p:grpSpPr>
        <p:sp>
          <p:nvSpPr>
            <p:cNvPr id="6061" name="Google Shape;6061;p21"/>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21"/>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21"/>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21"/>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21"/>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21"/>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21"/>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21"/>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21"/>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21"/>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21"/>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21"/>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21"/>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21"/>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21"/>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21"/>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21"/>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21"/>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21"/>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80" name="Google Shape;6080;p21"/>
          <p:cNvGrpSpPr/>
          <p:nvPr/>
        </p:nvGrpSpPr>
        <p:grpSpPr>
          <a:xfrm>
            <a:off x="9418229" y="-161459"/>
            <a:ext cx="530147" cy="741032"/>
            <a:chOff x="1897495" y="-461400"/>
            <a:chExt cx="815443" cy="1139815"/>
          </a:xfrm>
        </p:grpSpPr>
        <p:sp>
          <p:nvSpPr>
            <p:cNvPr id="6081" name="Google Shape;6081;p2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2" name="Google Shape;6082;p2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3" name="Google Shape;6083;p2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4" name="Google Shape;6084;p2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2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6" name="Google Shape;6086;p2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7" name="Google Shape;6087;p2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2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2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2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2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2" name="Google Shape;6092;p2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3" name="Google Shape;6093;p2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4" name="Google Shape;6094;p2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2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2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2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2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2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0" name="Google Shape;6100;p2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1" name="Google Shape;6101;p2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2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3" name="Google Shape;6103;p21"/>
          <p:cNvGrpSpPr/>
          <p:nvPr/>
        </p:nvGrpSpPr>
        <p:grpSpPr>
          <a:xfrm rot="10800000">
            <a:off x="11439597" y="5744924"/>
            <a:ext cx="692257" cy="1084192"/>
            <a:chOff x="1897495" y="-461400"/>
            <a:chExt cx="815443" cy="1139815"/>
          </a:xfrm>
        </p:grpSpPr>
        <p:sp>
          <p:nvSpPr>
            <p:cNvPr id="6104" name="Google Shape;6104;p2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2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2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2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2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9" name="Google Shape;6109;p2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0" name="Google Shape;6110;p2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2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2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2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2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2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2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2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2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9" name="Google Shape;6119;p2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0" name="Google Shape;6120;p2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1" name="Google Shape;6121;p2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2" name="Google Shape;6122;p2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2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2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2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26" name="Google Shape;6126;p21"/>
          <p:cNvGrpSpPr/>
          <p:nvPr/>
        </p:nvGrpSpPr>
        <p:grpSpPr>
          <a:xfrm rot="10800000">
            <a:off x="11160146" y="4714358"/>
            <a:ext cx="1173972" cy="889837"/>
            <a:chOff x="-320607" y="2105391"/>
            <a:chExt cx="1152762" cy="873760"/>
          </a:xfrm>
        </p:grpSpPr>
        <p:sp>
          <p:nvSpPr>
            <p:cNvPr id="6127" name="Google Shape;6127;p21"/>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21"/>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21"/>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21"/>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21"/>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21"/>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21"/>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21"/>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5" name="Google Shape;6135;p21"/>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6" name="Google Shape;6136;p21"/>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21"/>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21"/>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21"/>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21"/>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21"/>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2" name="Google Shape;6142;p21"/>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3" name="Google Shape;6143;p21"/>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21"/>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21"/>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6" name="Google Shape;6146;p21"/>
          <p:cNvGrpSpPr/>
          <p:nvPr/>
        </p:nvGrpSpPr>
        <p:grpSpPr>
          <a:xfrm rot="5400000" flipH="1">
            <a:off x="11745007" y="1204807"/>
            <a:ext cx="156581" cy="141111"/>
            <a:chOff x="7737341" y="1046941"/>
            <a:chExt cx="161913" cy="145916"/>
          </a:xfrm>
        </p:grpSpPr>
        <p:sp>
          <p:nvSpPr>
            <p:cNvPr id="6147" name="Google Shape;6147;p2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2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2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0" name="Google Shape;6150;p21"/>
          <p:cNvGrpSpPr/>
          <p:nvPr/>
        </p:nvGrpSpPr>
        <p:grpSpPr>
          <a:xfrm rot="-8257188" flipH="1">
            <a:off x="9972332" y="6417002"/>
            <a:ext cx="1163825" cy="522285"/>
            <a:chOff x="8502760" y="3542528"/>
            <a:chExt cx="711519" cy="319269"/>
          </a:xfrm>
        </p:grpSpPr>
        <p:sp>
          <p:nvSpPr>
            <p:cNvPr id="6151" name="Google Shape;6151;p21"/>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21"/>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21"/>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21"/>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21"/>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21"/>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21"/>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21"/>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9" name="Google Shape;6159;p21"/>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60" name="Google Shape;6160;p21"/>
          <p:cNvSpPr txBox="1">
            <a:spLocks noGrp="1"/>
          </p:cNvSpPr>
          <p:nvPr>
            <p:ph type="title"/>
          </p:nvPr>
        </p:nvSpPr>
        <p:spPr>
          <a:xfrm>
            <a:off x="978596" y="2503619"/>
            <a:ext cx="2438000" cy="7640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6161" name="Google Shape;6161;p21"/>
          <p:cNvSpPr txBox="1">
            <a:spLocks noGrp="1"/>
          </p:cNvSpPr>
          <p:nvPr>
            <p:ph type="subTitle" idx="1"/>
          </p:nvPr>
        </p:nvSpPr>
        <p:spPr>
          <a:xfrm>
            <a:off x="831385" y="3339401"/>
            <a:ext cx="4383200" cy="1776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867">
                <a:latin typeface="Nunito"/>
                <a:ea typeface="Nunito"/>
                <a:cs typeface="Nunito"/>
                <a:sym typeface="Nunito"/>
              </a:defRPr>
            </a:lvl1pPr>
            <a:lvl2pPr lvl="1" rtl="0">
              <a:lnSpc>
                <a:spcPct val="115000"/>
              </a:lnSpc>
              <a:spcBef>
                <a:spcPts val="0"/>
              </a:spcBef>
              <a:spcAft>
                <a:spcPts val="0"/>
              </a:spcAft>
              <a:buNone/>
              <a:defRPr sz="1867">
                <a:latin typeface="Nunito"/>
                <a:ea typeface="Nunito"/>
                <a:cs typeface="Nunito"/>
                <a:sym typeface="Nunito"/>
              </a:defRPr>
            </a:lvl2pPr>
            <a:lvl3pPr lvl="2" rtl="0">
              <a:lnSpc>
                <a:spcPct val="115000"/>
              </a:lnSpc>
              <a:spcBef>
                <a:spcPts val="0"/>
              </a:spcBef>
              <a:spcAft>
                <a:spcPts val="0"/>
              </a:spcAft>
              <a:buNone/>
              <a:defRPr sz="1867">
                <a:latin typeface="Nunito"/>
                <a:ea typeface="Nunito"/>
                <a:cs typeface="Nunito"/>
                <a:sym typeface="Nunito"/>
              </a:defRPr>
            </a:lvl3pPr>
            <a:lvl4pPr lvl="3" rtl="0">
              <a:lnSpc>
                <a:spcPct val="115000"/>
              </a:lnSpc>
              <a:spcBef>
                <a:spcPts val="0"/>
              </a:spcBef>
              <a:spcAft>
                <a:spcPts val="0"/>
              </a:spcAft>
              <a:buNone/>
              <a:defRPr sz="1867">
                <a:latin typeface="Nunito"/>
                <a:ea typeface="Nunito"/>
                <a:cs typeface="Nunito"/>
                <a:sym typeface="Nunito"/>
              </a:defRPr>
            </a:lvl4pPr>
            <a:lvl5pPr lvl="4" rtl="0">
              <a:lnSpc>
                <a:spcPct val="115000"/>
              </a:lnSpc>
              <a:spcBef>
                <a:spcPts val="0"/>
              </a:spcBef>
              <a:spcAft>
                <a:spcPts val="0"/>
              </a:spcAft>
              <a:buNone/>
              <a:defRPr sz="1867">
                <a:latin typeface="Nunito"/>
                <a:ea typeface="Nunito"/>
                <a:cs typeface="Nunito"/>
                <a:sym typeface="Nunito"/>
              </a:defRPr>
            </a:lvl5pPr>
            <a:lvl6pPr lvl="5" rtl="0">
              <a:lnSpc>
                <a:spcPct val="115000"/>
              </a:lnSpc>
              <a:spcBef>
                <a:spcPts val="0"/>
              </a:spcBef>
              <a:spcAft>
                <a:spcPts val="0"/>
              </a:spcAft>
              <a:buNone/>
              <a:defRPr sz="1867">
                <a:latin typeface="Nunito"/>
                <a:ea typeface="Nunito"/>
                <a:cs typeface="Nunito"/>
                <a:sym typeface="Nunito"/>
              </a:defRPr>
            </a:lvl6pPr>
            <a:lvl7pPr lvl="6" rtl="0">
              <a:lnSpc>
                <a:spcPct val="115000"/>
              </a:lnSpc>
              <a:spcBef>
                <a:spcPts val="0"/>
              </a:spcBef>
              <a:spcAft>
                <a:spcPts val="0"/>
              </a:spcAft>
              <a:buNone/>
              <a:defRPr sz="1867">
                <a:latin typeface="Nunito"/>
                <a:ea typeface="Nunito"/>
                <a:cs typeface="Nunito"/>
                <a:sym typeface="Nunito"/>
              </a:defRPr>
            </a:lvl7pPr>
            <a:lvl8pPr lvl="7" rtl="0">
              <a:lnSpc>
                <a:spcPct val="115000"/>
              </a:lnSpc>
              <a:spcBef>
                <a:spcPts val="0"/>
              </a:spcBef>
              <a:spcAft>
                <a:spcPts val="0"/>
              </a:spcAft>
              <a:buNone/>
              <a:defRPr sz="1867">
                <a:latin typeface="Nunito"/>
                <a:ea typeface="Nunito"/>
                <a:cs typeface="Nunito"/>
                <a:sym typeface="Nunito"/>
              </a:defRPr>
            </a:lvl8pPr>
            <a:lvl9pPr lvl="8" rtl="0">
              <a:lnSpc>
                <a:spcPct val="115000"/>
              </a:lnSpc>
              <a:spcBef>
                <a:spcPts val="0"/>
              </a:spcBef>
              <a:spcAft>
                <a:spcPts val="0"/>
              </a:spcAft>
              <a:buNone/>
              <a:defRPr sz="1867">
                <a:latin typeface="Nunito"/>
                <a:ea typeface="Nunito"/>
                <a:cs typeface="Nunito"/>
                <a:sym typeface="Nunito"/>
              </a:defRPr>
            </a:lvl9pPr>
          </a:lstStyle>
          <a:p>
            <a:endParaRPr/>
          </a:p>
        </p:txBody>
      </p:sp>
    </p:spTree>
    <p:extLst>
      <p:ext uri="{BB962C8B-B14F-4D97-AF65-F5344CB8AC3E}">
        <p14:creationId xmlns:p14="http://schemas.microsoft.com/office/powerpoint/2010/main" val="110145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D704D7-397A-45FE-92B3-F6D800518A5D}" type="datetimeFigureOut">
              <a:rPr lang="zh-CN" altLang="en-US" smtClean="0"/>
              <a:pPr/>
              <a:t>2021/12/29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3E6462-F78B-4796-AFEC-59C32A5F5FAC}" type="slidenum">
              <a:rPr lang="zh-CN" altLang="en-US" smtClean="0"/>
              <a:pPr/>
              <a:t>‹#›</a:t>
            </a:fld>
            <a:endParaRPr lang="zh-CN" altLang="en-US"/>
          </a:p>
        </p:txBody>
      </p:sp>
    </p:spTree>
    <p:extLst>
      <p:ext uri="{BB962C8B-B14F-4D97-AF65-F5344CB8AC3E}">
        <p14:creationId xmlns:p14="http://schemas.microsoft.com/office/powerpoint/2010/main" val="151233052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theme" Target="../theme/theme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704D7-397A-45FE-92B3-F6D800518A5D}" type="datetimeFigureOut">
              <a:rPr lang="zh-CN" altLang="en-US" smtClean="0"/>
              <a:pPr/>
              <a:t>2021/12/29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E6462-F78B-4796-AFEC-59C32A5F5FAC}" type="slidenum">
              <a:rPr lang="zh-CN" altLang="en-US" smtClean="0"/>
              <a:pPr/>
              <a:t>‹#›</a:t>
            </a:fld>
            <a:endParaRPr lang="zh-CN" altLang="en-US"/>
          </a:p>
        </p:txBody>
      </p:sp>
    </p:spTree>
    <p:extLst>
      <p:ext uri="{BB962C8B-B14F-4D97-AF65-F5344CB8AC3E}">
        <p14:creationId xmlns:p14="http://schemas.microsoft.com/office/powerpoint/2010/main" val="366585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68" r:id="rId8"/>
    <p:sldLayoutId id="2147483767" r:id="rId9"/>
    <p:sldLayoutId id="214748365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704D7-397A-45FE-92B3-F6D800518A5D}" type="datetimeFigureOut">
              <a:rPr lang="zh-CN" altLang="en-US" smtClean="0">
                <a:solidFill>
                  <a:prstClr val="black">
                    <a:tint val="75000"/>
                  </a:prstClr>
                </a:solidFill>
              </a:rPr>
              <a:pPr/>
              <a:t>2021/12/29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0229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E4C6329-858C-4EE3-AD42-8F69498F23E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t>2021/12/29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524810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752" r:id="rId8"/>
    <p:sldLayoutId id="2147483680" r:id="rId9"/>
    <p:sldLayoutId id="2147483681" r:id="rId10"/>
    <p:sldLayoutId id="2147483682" r:id="rId11"/>
    <p:sldLayoutId id="2147483683" r:id="rId12"/>
    <p:sldLayoutId id="2147483684" r:id="rId13"/>
  </p:sldLayoutIdLst>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CF5DC"/>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CC5338F-241B-4FEE-884F-258271468E94}" type="datetimeFigureOut">
              <a:rPr lang="zh-CN" altLang="en-US"/>
              <a:pPr>
                <a:defRPr/>
              </a:pPr>
              <a:t>2021/12/29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F2DAF6E-1301-4BD4-9351-0DA64A98D4AC}" type="slidenum">
              <a:rPr lang="zh-CN" altLang="en-US"/>
              <a:pPr/>
              <a:t>‹#›</a:t>
            </a:fld>
            <a:endParaRPr lang="zh-CN" altLang="en-US"/>
          </a:p>
        </p:txBody>
      </p:sp>
    </p:spTree>
    <p:extLst>
      <p:ext uri="{BB962C8B-B14F-4D97-AF65-F5344CB8AC3E}">
        <p14:creationId xmlns:p14="http://schemas.microsoft.com/office/powerpoint/2010/main" val="260032067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40333" y="704000"/>
            <a:ext cx="9311200" cy="129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2pPr>
            <a:lvl3pPr lvl="2">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3pPr>
            <a:lvl4pPr lvl="3">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4pPr>
            <a:lvl5pPr lvl="4">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5pPr>
            <a:lvl6pPr lvl="5">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6pPr>
            <a:lvl7pPr lvl="6">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7pPr>
            <a:lvl8pPr lvl="7">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8pPr>
            <a:lvl9pPr lvl="8">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755100" y="3487367"/>
            <a:ext cx="9196400" cy="2730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1pPr>
            <a:lvl2pPr marL="914400" lvl="1"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2pPr>
            <a:lvl3pPr marL="1371600" lvl="2"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3pPr>
            <a:lvl4pPr marL="1828800" lvl="3"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4pPr>
            <a:lvl5pPr marL="2286000" lvl="4"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5pPr>
            <a:lvl6pPr marL="2743200" lvl="5"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6pPr>
            <a:lvl7pPr marL="3200400" lvl="6"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7pPr>
            <a:lvl8pPr marL="3657600" lvl="7"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8pPr>
            <a:lvl9pPr marL="4114800" lvl="8"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709347879"/>
      </p:ext>
    </p:extLst>
  </p:cSld>
  <p:clrMap bg1="lt1" tx1="dk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11" Type="http://schemas.openxmlformats.org/officeDocument/2006/relationships/image" Target="../media/image8.png"/><Relationship Id="rId5" Type="http://schemas.openxmlformats.org/officeDocument/2006/relationships/slideLayout" Target="../slideLayouts/slideLayout14.xml"/><Relationship Id="rId10" Type="http://schemas.openxmlformats.org/officeDocument/2006/relationships/image" Target="../media/image7.png"/><Relationship Id="rId4" Type="http://schemas.openxmlformats.org/officeDocument/2006/relationships/tags" Target="../tags/tag5.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_组合 2"/>
          <p:cNvGrpSpPr/>
          <p:nvPr>
            <p:custDataLst>
              <p:tags r:id="rId1"/>
            </p:custDataLst>
          </p:nvPr>
        </p:nvGrpSpPr>
        <p:grpSpPr>
          <a:xfrm>
            <a:off x="6192168" y="0"/>
            <a:ext cx="5768152" cy="1924755"/>
            <a:chOff x="6090385" y="241539"/>
            <a:chExt cx="5768152" cy="1924755"/>
          </a:xfrm>
        </p:grpSpPr>
        <p:pic>
          <p:nvPicPr>
            <p:cNvPr id="6" name="图片 5"/>
            <p:cNvPicPr>
              <a:picLocks noChangeAspect="1"/>
            </p:cNvPicPr>
            <p:nvPr/>
          </p:nvPicPr>
          <p:blipFill rotWithShape="1">
            <a:blip r:embed="rId7">
              <a:extLst>
                <a:ext uri="{28A0092B-C50C-407E-A947-70E740481C1C}">
                  <a14:useLocalDpi xmlns:a14="http://schemas.microsoft.com/office/drawing/2010/main" val="0"/>
                </a:ext>
              </a:extLst>
            </a:blip>
            <a:srcRect l="48391" r="31858" b="75292"/>
            <a:stretch/>
          </p:blipFill>
          <p:spPr>
            <a:xfrm>
              <a:off x="6090385" y="1014166"/>
              <a:ext cx="1440160" cy="1152128"/>
            </a:xfrm>
            <a:prstGeom prst="rect">
              <a:avLst/>
            </a:prstGeom>
            <a:effectLst>
              <a:outerShdw blurRad="50800" dist="38100" dir="5400000" sx="101000" sy="101000" algn="t" rotWithShape="0">
                <a:prstClr val="black">
                  <a:alpha val="40000"/>
                </a:prstClr>
              </a:outerShdw>
            </a:effectLst>
          </p:spPr>
        </p:pic>
        <p:pic>
          <p:nvPicPr>
            <p:cNvPr id="9" name="图片 8"/>
            <p:cNvPicPr>
              <a:picLocks noChangeAspect="1"/>
            </p:cNvPicPr>
            <p:nvPr/>
          </p:nvPicPr>
          <p:blipFill rotWithShape="1">
            <a:blip r:embed="rId8">
              <a:extLst>
                <a:ext uri="{28A0092B-C50C-407E-A947-70E740481C1C}">
                  <a14:useLocalDpi xmlns:a14="http://schemas.microsoft.com/office/drawing/2010/main" val="0"/>
                </a:ext>
              </a:extLst>
            </a:blip>
            <a:srcRect l="42887" t="14976" r="36782" b="60124"/>
            <a:stretch/>
          </p:blipFill>
          <p:spPr>
            <a:xfrm>
              <a:off x="10346368" y="241539"/>
              <a:ext cx="1512169" cy="1296144"/>
            </a:xfrm>
            <a:prstGeom prst="rect">
              <a:avLst/>
            </a:prstGeom>
            <a:effectLst>
              <a:outerShdw blurRad="50800" dist="38100" dir="5400000" sx="101000" sy="101000" algn="t" rotWithShape="0">
                <a:prstClr val="black">
                  <a:alpha val="40000"/>
                </a:prstClr>
              </a:outerShdw>
            </a:effectLst>
          </p:spPr>
        </p:pic>
        <p:pic>
          <p:nvPicPr>
            <p:cNvPr id="10" name="图片 9"/>
            <p:cNvPicPr>
              <a:picLocks noChangeAspect="1"/>
            </p:cNvPicPr>
            <p:nvPr/>
          </p:nvPicPr>
          <p:blipFill rotWithShape="1">
            <a:blip r:embed="rId9">
              <a:extLst>
                <a:ext uri="{28A0092B-C50C-407E-A947-70E740481C1C}">
                  <a14:useLocalDpi xmlns:a14="http://schemas.microsoft.com/office/drawing/2010/main" val="0"/>
                </a:ext>
              </a:extLst>
            </a:blip>
            <a:srcRect l="18245" r="61735" b="71006"/>
            <a:stretch/>
          </p:blipFill>
          <p:spPr>
            <a:xfrm>
              <a:off x="8891858" y="575379"/>
              <a:ext cx="1440160" cy="1466360"/>
            </a:xfrm>
            <a:prstGeom prst="rect">
              <a:avLst/>
            </a:prstGeom>
            <a:effectLst>
              <a:outerShdw blurRad="50800" dist="38100" dir="5400000" sx="101000" sy="101000" algn="t" rotWithShape="0">
                <a:prstClr val="black">
                  <a:alpha val="40000"/>
                </a:prstClr>
              </a:outerShdw>
            </a:effectLst>
          </p:spPr>
        </p:pic>
        <p:pic>
          <p:nvPicPr>
            <p:cNvPr id="11" name="图片 10"/>
            <p:cNvPicPr>
              <a:picLocks noChangeAspect="1"/>
            </p:cNvPicPr>
            <p:nvPr/>
          </p:nvPicPr>
          <p:blipFill rotWithShape="1">
            <a:blip r:embed="rId10">
              <a:extLst>
                <a:ext uri="{28A0092B-C50C-407E-A947-70E740481C1C}">
                  <a14:useLocalDpi xmlns:a14="http://schemas.microsoft.com/office/drawing/2010/main" val="0"/>
                </a:ext>
              </a:extLst>
            </a:blip>
            <a:srcRect l="28380" t="10900" r="47724" b="68247"/>
            <a:stretch/>
          </p:blipFill>
          <p:spPr>
            <a:xfrm>
              <a:off x="7291064" y="313546"/>
              <a:ext cx="1512168" cy="1152129"/>
            </a:xfrm>
            <a:prstGeom prst="rect">
              <a:avLst/>
            </a:prstGeom>
            <a:effectLst>
              <a:outerShdw blurRad="50800" dist="38100" dir="5400000" sx="101000" sy="101000" algn="t" rotWithShape="0">
                <a:prstClr val="black">
                  <a:alpha val="40000"/>
                </a:prstClr>
              </a:outerShdw>
            </a:effectLst>
          </p:spPr>
        </p:pic>
      </p:grpSp>
      <p:pic>
        <p:nvPicPr>
          <p:cNvPr id="2" name="PA_图片 1"/>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311434" y="1476923"/>
            <a:ext cx="6605386" cy="5486673"/>
          </a:xfrm>
          <a:prstGeom prst="rect">
            <a:avLst/>
          </a:prstGeom>
        </p:spPr>
      </p:pic>
      <p:pic>
        <p:nvPicPr>
          <p:cNvPr id="12" name="PA_图片 11"/>
          <p:cNvPicPr>
            <a:picLocks noChangeAspect="1"/>
          </p:cNvPicPr>
          <p:nvPr>
            <p:custDataLst>
              <p:tags r:id="rId3"/>
            </p:custDataLst>
          </p:nvPr>
        </p:nvPicPr>
        <p:blipFill rotWithShape="1">
          <a:blip r:embed="rId12">
            <a:extLst>
              <a:ext uri="{28A0092B-C50C-407E-A947-70E740481C1C}">
                <a14:useLocalDpi xmlns:a14="http://schemas.microsoft.com/office/drawing/2010/main" val="0"/>
              </a:ext>
            </a:extLst>
          </a:blip>
          <a:srcRect l="32028" b="59040"/>
          <a:stretch/>
        </p:blipFill>
        <p:spPr>
          <a:xfrm>
            <a:off x="8693551" y="4707849"/>
            <a:ext cx="3305634" cy="1768351"/>
          </a:xfrm>
          <a:prstGeom prst="rect">
            <a:avLst/>
          </a:prstGeom>
        </p:spPr>
      </p:pic>
      <p:sp>
        <p:nvSpPr>
          <p:cNvPr id="13" name="PA_文本框 92"/>
          <p:cNvSpPr txBox="1">
            <a:spLocks noChangeArrowheads="1"/>
          </p:cNvSpPr>
          <p:nvPr>
            <p:custDataLst>
              <p:tags r:id="rId4"/>
            </p:custDataLst>
          </p:nvPr>
        </p:nvSpPr>
        <p:spPr bwMode="auto">
          <a:xfrm>
            <a:off x="4168423" y="1924755"/>
            <a:ext cx="79610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pPr>
            <a:r>
              <a:rPr lang="en-US" altLang="zh-CN" sz="4000" b="1">
                <a:solidFill>
                  <a:schemeClr val="bg1"/>
                </a:solidFill>
                <a:latin typeface="Times New Roman" panose="02020603050405020304" pitchFamily="18" charset="0"/>
                <a:ea typeface="华文琥珀" panose="02010800040101010101" pitchFamily="2" charset="-122"/>
                <a:cs typeface="Times New Roman" panose="02020603050405020304" pitchFamily="18" charset="0"/>
              </a:rPr>
              <a:t>CHÀO MỪNG CÁC CON ĐẾN VỚI TIẾT HỌC ONLINE</a:t>
            </a:r>
            <a:endParaRPr lang="zh-CN" altLang="en-US" sz="4000" b="1" dirty="0">
              <a:solidFill>
                <a:schemeClr val="bg1"/>
              </a:solidFill>
              <a:latin typeface="Times New Roman" panose="02020603050405020304" pitchFamily="18" charset="0"/>
              <a:ea typeface="华文琥珀" panose="02010800040101010101" pitchFamily="2" charset="-122"/>
              <a:cs typeface="Times New Roman" panose="02020603050405020304" pitchFamily="18" charset="0"/>
            </a:endParaRPr>
          </a:p>
        </p:txBody>
      </p:sp>
      <p:sp>
        <p:nvSpPr>
          <p:cNvPr id="15" name="TextBox 6">
            <a:extLst>
              <a:ext uri="{FF2B5EF4-FFF2-40B4-BE49-F238E27FC236}">
                <a16:creationId xmlns:a16="http://schemas.microsoft.com/office/drawing/2014/main" id="{92E503F8-F335-4EAF-BF63-ABB58A6B2F7F}"/>
              </a:ext>
            </a:extLst>
          </p:cNvPr>
          <p:cNvSpPr txBox="1">
            <a:spLocks noChangeArrowheads="1"/>
          </p:cNvSpPr>
          <p:nvPr/>
        </p:nvSpPr>
        <p:spPr bwMode="auto">
          <a:xfrm>
            <a:off x="5581638" y="3356233"/>
            <a:ext cx="562259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b="1" dirty="0" err="1">
                <a:solidFill>
                  <a:srgbClr val="FFFFFF"/>
                </a:solidFill>
                <a:latin typeface="Times New Roman" pitchFamily="18" charset="0"/>
                <a:cs typeface="Times New Roman" pitchFamily="18" charset="0"/>
              </a:rPr>
              <a:t>Môn</a:t>
            </a:r>
            <a:r>
              <a:rPr lang="en-US" altLang="en-US" b="1" dirty="0">
                <a:solidFill>
                  <a:srgbClr val="FFFFFF"/>
                </a:solidFill>
                <a:latin typeface="Times New Roman" pitchFamily="18" charset="0"/>
                <a:cs typeface="Times New Roman" pitchFamily="18" charset="0"/>
              </a:rPr>
              <a:t> : </a:t>
            </a:r>
            <a:r>
              <a:rPr lang="en-US" altLang="en-US" b="1" dirty="0" err="1">
                <a:solidFill>
                  <a:srgbClr val="FFFFFF"/>
                </a:solidFill>
                <a:latin typeface="Times New Roman" pitchFamily="18" charset="0"/>
                <a:cs typeface="Times New Roman" pitchFamily="18" charset="0"/>
              </a:rPr>
              <a:t>Tiếng</a:t>
            </a:r>
            <a:r>
              <a:rPr lang="en-US" altLang="en-US" b="1" dirty="0">
                <a:solidFill>
                  <a:srgbClr val="FFFFFF"/>
                </a:solidFill>
                <a:latin typeface="Times New Roman" pitchFamily="18" charset="0"/>
                <a:cs typeface="Times New Roman" pitchFamily="18" charset="0"/>
              </a:rPr>
              <a:t> </a:t>
            </a:r>
            <a:r>
              <a:rPr lang="en-US" altLang="en-US" b="1" dirty="0" err="1">
                <a:solidFill>
                  <a:srgbClr val="FFFFFF"/>
                </a:solidFill>
                <a:latin typeface="Times New Roman" pitchFamily="18" charset="0"/>
                <a:cs typeface="Times New Roman" pitchFamily="18" charset="0"/>
              </a:rPr>
              <a:t>việt</a:t>
            </a:r>
            <a:endParaRPr lang="en-US" altLang="en-US" b="1" dirty="0">
              <a:solidFill>
                <a:srgbClr val="FFFFFF"/>
              </a:solidFill>
              <a:latin typeface="Times New Roman" pitchFamily="18" charset="0"/>
              <a:cs typeface="Times New Roman" pitchFamily="18" charset="0"/>
            </a:endParaRPr>
          </a:p>
          <a:p>
            <a:pPr algn="ctr" eaLnBrk="1" hangingPunct="1">
              <a:spcBef>
                <a:spcPct val="0"/>
              </a:spcBef>
              <a:buFontTx/>
              <a:buNone/>
              <a:defRPr/>
            </a:pPr>
            <a:r>
              <a:rPr lang="en-US" altLang="en-US" b="1" dirty="0" err="1">
                <a:solidFill>
                  <a:srgbClr val="FFFFFF"/>
                </a:solidFill>
                <a:latin typeface="Times New Roman" pitchFamily="18" charset="0"/>
                <a:cs typeface="Times New Roman" pitchFamily="18" charset="0"/>
              </a:rPr>
              <a:t>Lớp</a:t>
            </a:r>
            <a:r>
              <a:rPr lang="en-US" altLang="en-US" b="1" dirty="0">
                <a:solidFill>
                  <a:srgbClr val="FFFFFF"/>
                </a:solidFill>
                <a:latin typeface="Times New Roman" pitchFamily="18" charset="0"/>
                <a:cs typeface="Times New Roman" pitchFamily="18" charset="0"/>
              </a:rPr>
              <a:t> 3 – </a:t>
            </a:r>
            <a:r>
              <a:rPr lang="en-US" altLang="en-US" b="1" err="1">
                <a:solidFill>
                  <a:srgbClr val="FFFFFF"/>
                </a:solidFill>
                <a:latin typeface="Times New Roman" pitchFamily="18" charset="0"/>
                <a:cs typeface="Times New Roman" pitchFamily="18" charset="0"/>
              </a:rPr>
              <a:t>Tuần</a:t>
            </a:r>
            <a:r>
              <a:rPr lang="en-US" altLang="en-US" b="1">
                <a:solidFill>
                  <a:srgbClr val="FFFFFF"/>
                </a:solidFill>
                <a:latin typeface="Times New Roman" pitchFamily="18" charset="0"/>
                <a:cs typeface="Times New Roman" pitchFamily="18" charset="0"/>
              </a:rPr>
              <a:t> 17</a:t>
            </a:r>
            <a:endParaRPr lang="en-US" altLang="en-US" b="1"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7082013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00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EED1B48-D300-4B92-9952-BA6443E23C98}"/>
              </a:ext>
            </a:extLst>
          </p:cNvPr>
          <p:cNvSpPr>
            <a:spLocks noGrp="1" noChangeArrowheads="1"/>
          </p:cNvSpPr>
          <p:nvPr>
            <p:ph type="title" idx="4294967295"/>
          </p:nvPr>
        </p:nvSpPr>
        <p:spPr>
          <a:xfrm>
            <a:off x="1520889" y="394495"/>
            <a:ext cx="10493829" cy="1066800"/>
          </a:xfrm>
        </p:spPr>
        <p:txBody>
          <a:bodyPr>
            <a:noAutofit/>
          </a:bodyPr>
          <a:lstStyle/>
          <a:p>
            <a:pPr algn="l" eaLnBrk="1" hangingPunct="1"/>
            <a:r>
              <a:rPr lang="en-US" altLang="en-US" sz="2800">
                <a:solidFill>
                  <a:schemeClr val="tx1"/>
                </a:solidFill>
                <a:latin typeface="Times New Roman" panose="02020603050405020304" pitchFamily="18" charset="0"/>
              </a:rPr>
              <a:t>Em điền dấu chấm hay dấu phẩy vào mỗi ô trống trong đoạn văn sau?</a:t>
            </a:r>
            <a:br>
              <a:rPr lang="en-US" altLang="en-US" sz="2800">
                <a:solidFill>
                  <a:schemeClr val="tx1"/>
                </a:solidFill>
                <a:latin typeface="Times New Roman" panose="02020603050405020304" pitchFamily="18" charset="0"/>
              </a:rPr>
            </a:br>
            <a:endParaRPr lang="en-US" altLang="en-US" sz="2800">
              <a:solidFill>
                <a:schemeClr val="tx1"/>
              </a:solidFill>
              <a:latin typeface="Times New Roman" panose="02020603050405020304" pitchFamily="18" charset="0"/>
            </a:endParaRPr>
          </a:p>
        </p:txBody>
      </p:sp>
      <p:sp>
        <p:nvSpPr>
          <p:cNvPr id="11267" name="Rectangle 3">
            <a:extLst>
              <a:ext uri="{FF2B5EF4-FFF2-40B4-BE49-F238E27FC236}">
                <a16:creationId xmlns:a16="http://schemas.microsoft.com/office/drawing/2014/main" id="{C6F8684C-2DBF-44FF-83CA-AA2E92B7B25A}"/>
              </a:ext>
            </a:extLst>
          </p:cNvPr>
          <p:cNvSpPr>
            <a:spLocks noGrp="1" noChangeArrowheads="1"/>
          </p:cNvSpPr>
          <p:nvPr>
            <p:ph type="body" idx="4294967295"/>
          </p:nvPr>
        </p:nvSpPr>
        <p:spPr>
          <a:xfrm>
            <a:off x="335902" y="1639887"/>
            <a:ext cx="11476653" cy="3622578"/>
          </a:xfrm>
        </p:spPr>
        <p:txBody>
          <a:bodyPr/>
          <a:lstStyle/>
          <a:p>
            <a:pPr eaLnBrk="1" hangingPunct="1">
              <a:buFontTx/>
              <a:buNone/>
            </a:pPr>
            <a:r>
              <a:rPr lang="en-US" altLang="en-US">
                <a:latin typeface="Times New Roman" panose="02020603050405020304" pitchFamily="18" charset="0"/>
              </a:rPr>
              <a:t>          </a:t>
            </a:r>
            <a:r>
              <a:rPr lang="en-US" altLang="en-US">
                <a:solidFill>
                  <a:schemeClr val="accent2"/>
                </a:solidFill>
                <a:latin typeface="Times New Roman" panose="02020603050405020304" pitchFamily="18" charset="0"/>
              </a:rPr>
              <a:t>Cà Mau đất xốp    mùa  nắng  đất nẻ chân chim, nền nhà cũng rạn nứt    trên  cái đất phập phều và lắm gió lắm dông như thế  cây đứng lẻ khó mà chống chọi nổi. Cây bình bát  cây bần cũng phải quây quần thành chòm  thành rặng  rễ  phải dài  phải cắm sâu vào lòng đất.</a:t>
            </a:r>
          </a:p>
          <a:p>
            <a:pPr eaLnBrk="1" hangingPunct="1">
              <a:buFontTx/>
              <a:buNone/>
            </a:pPr>
            <a:r>
              <a:rPr lang="en-US" altLang="en-US">
                <a:latin typeface="Times New Roman" panose="02020603050405020304" pitchFamily="18" charset="0"/>
              </a:rPr>
              <a:t>                                                                           </a:t>
            </a:r>
            <a:r>
              <a:rPr lang="en-US" altLang="en-US">
                <a:solidFill>
                  <a:schemeClr val="accent2"/>
                </a:solidFill>
                <a:latin typeface="Times New Roman" panose="02020603050405020304" pitchFamily="18" charset="0"/>
              </a:rPr>
              <a:t>Theo Mai Văn Tạo</a:t>
            </a:r>
          </a:p>
        </p:txBody>
      </p:sp>
      <p:sp>
        <p:nvSpPr>
          <p:cNvPr id="93188" name="Rectangle 4">
            <a:extLst>
              <a:ext uri="{FF2B5EF4-FFF2-40B4-BE49-F238E27FC236}">
                <a16:creationId xmlns:a16="http://schemas.microsoft.com/office/drawing/2014/main" id="{D992114A-BD25-4DE8-903D-D2D3EF2D8C23}"/>
              </a:ext>
            </a:extLst>
          </p:cNvPr>
          <p:cNvSpPr>
            <a:spLocks noChangeArrowheads="1"/>
          </p:cNvSpPr>
          <p:nvPr/>
        </p:nvSpPr>
        <p:spPr bwMode="auto">
          <a:xfrm>
            <a:off x="681134" y="429208"/>
            <a:ext cx="762000" cy="533400"/>
          </a:xfrm>
          <a:prstGeom prst="rect">
            <a:avLst/>
          </a:prstGeom>
          <a:noFill/>
          <a:ln w="9525">
            <a:solidFill>
              <a:schemeClr val="bg1"/>
            </a:solidFill>
            <a:miter lim="800000"/>
            <a:headEnd/>
            <a:tailEnd/>
          </a:ln>
          <a:effectLst/>
        </p:spPr>
        <p:txBody>
          <a:bodyPr wrap="none" anchor="ctr"/>
          <a:lstStyle/>
          <a:p>
            <a:pPr algn="ctr" eaLnBrk="0" fontAlgn="base" hangingPunct="0">
              <a:spcBef>
                <a:spcPct val="0"/>
              </a:spcBef>
              <a:spcAft>
                <a:spcPct val="0"/>
              </a:spcAft>
              <a:defRPr/>
            </a:pPr>
            <a:r>
              <a:rPr lang="en-US" sz="2800">
                <a:solidFill>
                  <a:srgbClr val="000000"/>
                </a:solidFill>
                <a:latin typeface="Times New Roman" pitchFamily="18" charset="0"/>
              </a:rPr>
              <a:t>Bài 2:</a:t>
            </a:r>
          </a:p>
        </p:txBody>
      </p:sp>
      <p:sp>
        <p:nvSpPr>
          <p:cNvPr id="93189" name="Rectangle 5">
            <a:extLst>
              <a:ext uri="{FF2B5EF4-FFF2-40B4-BE49-F238E27FC236}">
                <a16:creationId xmlns:a16="http://schemas.microsoft.com/office/drawing/2014/main" id="{34184924-40ED-4DE4-8040-F6A35D2CDDF5}"/>
              </a:ext>
            </a:extLst>
          </p:cNvPr>
          <p:cNvSpPr>
            <a:spLocks noChangeArrowheads="1"/>
          </p:cNvSpPr>
          <p:nvPr/>
        </p:nvSpPr>
        <p:spPr bwMode="auto">
          <a:xfrm>
            <a:off x="3924300" y="1650208"/>
            <a:ext cx="685800" cy="381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dirty="0">
                <a:solidFill>
                  <a:srgbClr val="ED7D31"/>
                </a:solidFill>
                <a:latin typeface="Times New Roman" panose="02020603050405020304" pitchFamily="18" charset="0"/>
              </a:rPr>
              <a:t>  </a:t>
            </a:r>
            <a:r>
              <a:rPr lang="en-US" altLang="en-US" sz="2800" dirty="0" err="1">
                <a:solidFill>
                  <a:srgbClr val="ED7D31"/>
                </a:solidFill>
                <a:latin typeface="Times New Roman" panose="02020603050405020304" pitchFamily="18" charset="0"/>
              </a:rPr>
              <a:t>Mùa</a:t>
            </a:r>
            <a:r>
              <a:rPr lang="en-US" altLang="en-US" sz="2800" dirty="0">
                <a:solidFill>
                  <a:srgbClr val="ED7D31"/>
                </a:solidFill>
                <a:latin typeface="Times New Roman" panose="02020603050405020304" pitchFamily="18" charset="0"/>
              </a:rPr>
              <a:t>     </a:t>
            </a:r>
            <a:r>
              <a:rPr lang="en-US" altLang="en-US" sz="2800" dirty="0">
                <a:solidFill>
                  <a:srgbClr val="ED7D31"/>
                </a:solidFill>
              </a:rPr>
              <a:t> </a:t>
            </a:r>
          </a:p>
        </p:txBody>
      </p:sp>
      <p:sp>
        <p:nvSpPr>
          <p:cNvPr id="93191" name="Rectangle 7">
            <a:extLst>
              <a:ext uri="{FF2B5EF4-FFF2-40B4-BE49-F238E27FC236}">
                <a16:creationId xmlns:a16="http://schemas.microsoft.com/office/drawing/2014/main" id="{9C03BF8B-A936-4501-AB12-BF8922E2EAE4}"/>
              </a:ext>
            </a:extLst>
          </p:cNvPr>
          <p:cNvSpPr>
            <a:spLocks noChangeArrowheads="1"/>
          </p:cNvSpPr>
          <p:nvPr/>
        </p:nvSpPr>
        <p:spPr bwMode="auto">
          <a:xfrm>
            <a:off x="681134" y="2105025"/>
            <a:ext cx="643813" cy="304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a:solidFill>
                  <a:srgbClr val="ED7D31"/>
                </a:solidFill>
                <a:latin typeface="Times New Roman" panose="02020603050405020304" pitchFamily="18" charset="0"/>
              </a:rPr>
              <a:t>Trên</a:t>
            </a:r>
          </a:p>
        </p:txBody>
      </p:sp>
      <p:sp>
        <p:nvSpPr>
          <p:cNvPr id="93193" name="Rectangle 9">
            <a:extLst>
              <a:ext uri="{FF2B5EF4-FFF2-40B4-BE49-F238E27FC236}">
                <a16:creationId xmlns:a16="http://schemas.microsoft.com/office/drawing/2014/main" id="{647E948D-1CCF-44C8-8EB5-DB67FA402E85}"/>
              </a:ext>
            </a:extLst>
          </p:cNvPr>
          <p:cNvSpPr>
            <a:spLocks noChangeArrowheads="1"/>
          </p:cNvSpPr>
          <p:nvPr/>
        </p:nvSpPr>
        <p:spPr bwMode="auto">
          <a:xfrm>
            <a:off x="2263775" y="2828681"/>
            <a:ext cx="535409" cy="391983"/>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a:solidFill>
                  <a:srgbClr val="ED7D31"/>
                </a:solidFill>
                <a:latin typeface="Times New Roman" panose="02020603050405020304" pitchFamily="18" charset="0"/>
              </a:rPr>
              <a:t>Rễ</a:t>
            </a:r>
          </a:p>
        </p:txBody>
      </p:sp>
      <p:sp>
        <p:nvSpPr>
          <p:cNvPr id="93205" name="Rectangle 21">
            <a:extLst>
              <a:ext uri="{FF2B5EF4-FFF2-40B4-BE49-F238E27FC236}">
                <a16:creationId xmlns:a16="http://schemas.microsoft.com/office/drawing/2014/main" id="{CE50A2F4-0295-462B-8A5B-BEF77439D1A7}"/>
              </a:ext>
            </a:extLst>
          </p:cNvPr>
          <p:cNvSpPr>
            <a:spLocks noChangeArrowheads="1"/>
          </p:cNvSpPr>
          <p:nvPr/>
        </p:nvSpPr>
        <p:spPr bwMode="auto">
          <a:xfrm>
            <a:off x="3614057" y="1685925"/>
            <a:ext cx="76200" cy="304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srgbClr val="F92313"/>
                </a:solidFill>
              </a:rPr>
              <a:t>.</a:t>
            </a:r>
          </a:p>
        </p:txBody>
      </p:sp>
      <p:sp>
        <p:nvSpPr>
          <p:cNvPr id="93207" name="Rectangle 23">
            <a:extLst>
              <a:ext uri="{FF2B5EF4-FFF2-40B4-BE49-F238E27FC236}">
                <a16:creationId xmlns:a16="http://schemas.microsoft.com/office/drawing/2014/main" id="{62685F52-4BD7-44C6-91FA-53FA23E4FCD7}"/>
              </a:ext>
            </a:extLst>
          </p:cNvPr>
          <p:cNvSpPr>
            <a:spLocks noChangeArrowheads="1"/>
          </p:cNvSpPr>
          <p:nvPr/>
        </p:nvSpPr>
        <p:spPr bwMode="auto">
          <a:xfrm>
            <a:off x="5442080" y="1732337"/>
            <a:ext cx="76200" cy="2286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srgbClr val="F92313"/>
                </a:solidFill>
              </a:rPr>
              <a:t>,</a:t>
            </a:r>
          </a:p>
        </p:txBody>
      </p:sp>
      <p:sp>
        <p:nvSpPr>
          <p:cNvPr id="93208" name="Rectangle 24">
            <a:extLst>
              <a:ext uri="{FF2B5EF4-FFF2-40B4-BE49-F238E27FC236}">
                <a16:creationId xmlns:a16="http://schemas.microsoft.com/office/drawing/2014/main" id="{43BC864E-D421-4CA7-A259-57426EB6F30B}"/>
              </a:ext>
            </a:extLst>
          </p:cNvPr>
          <p:cNvSpPr>
            <a:spLocks noChangeArrowheads="1"/>
          </p:cNvSpPr>
          <p:nvPr/>
        </p:nvSpPr>
        <p:spPr bwMode="auto">
          <a:xfrm>
            <a:off x="11266714" y="1732337"/>
            <a:ext cx="76200" cy="304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srgbClr val="F92313"/>
                </a:solidFill>
              </a:rPr>
              <a:t>.</a:t>
            </a:r>
          </a:p>
        </p:txBody>
      </p:sp>
      <p:sp>
        <p:nvSpPr>
          <p:cNvPr id="93209" name="Rectangle 25">
            <a:extLst>
              <a:ext uri="{FF2B5EF4-FFF2-40B4-BE49-F238E27FC236}">
                <a16:creationId xmlns:a16="http://schemas.microsoft.com/office/drawing/2014/main" id="{E893699A-8607-4721-B439-CDCC821D8B66}"/>
              </a:ext>
            </a:extLst>
          </p:cNvPr>
          <p:cNvSpPr>
            <a:spLocks noChangeArrowheads="1"/>
          </p:cNvSpPr>
          <p:nvPr/>
        </p:nvSpPr>
        <p:spPr bwMode="auto">
          <a:xfrm flipH="1">
            <a:off x="4806820" y="2483596"/>
            <a:ext cx="76200" cy="304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srgbClr val="F92313"/>
                </a:solidFill>
              </a:rPr>
              <a:t>,</a:t>
            </a:r>
          </a:p>
        </p:txBody>
      </p:sp>
      <p:sp>
        <p:nvSpPr>
          <p:cNvPr id="93211" name="Rectangle 27">
            <a:extLst>
              <a:ext uri="{FF2B5EF4-FFF2-40B4-BE49-F238E27FC236}">
                <a16:creationId xmlns:a16="http://schemas.microsoft.com/office/drawing/2014/main" id="{8C8DEF77-5CE2-48FC-A1F1-63B08B330956}"/>
              </a:ext>
            </a:extLst>
          </p:cNvPr>
          <p:cNvSpPr>
            <a:spLocks noChangeArrowheads="1"/>
          </p:cNvSpPr>
          <p:nvPr/>
        </p:nvSpPr>
        <p:spPr bwMode="auto">
          <a:xfrm flipH="1">
            <a:off x="10864979" y="2382612"/>
            <a:ext cx="762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srgbClr val="F92313"/>
                </a:solidFill>
              </a:rPr>
              <a:t>,</a:t>
            </a:r>
          </a:p>
        </p:txBody>
      </p:sp>
      <p:sp>
        <p:nvSpPr>
          <p:cNvPr id="93212" name="Rectangle 28">
            <a:extLst>
              <a:ext uri="{FF2B5EF4-FFF2-40B4-BE49-F238E27FC236}">
                <a16:creationId xmlns:a16="http://schemas.microsoft.com/office/drawing/2014/main" id="{046BE024-8BBD-4C7C-80BD-C0FF91E6E2D4}"/>
              </a:ext>
            </a:extLst>
          </p:cNvPr>
          <p:cNvSpPr>
            <a:spLocks noChangeArrowheads="1"/>
          </p:cNvSpPr>
          <p:nvPr/>
        </p:nvSpPr>
        <p:spPr bwMode="auto">
          <a:xfrm>
            <a:off x="2187575" y="2872273"/>
            <a:ext cx="76200" cy="304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srgbClr val="F92313"/>
                </a:solidFill>
              </a:rPr>
              <a:t>.</a:t>
            </a:r>
          </a:p>
        </p:txBody>
      </p:sp>
      <p:sp>
        <p:nvSpPr>
          <p:cNvPr id="93213" name="Rectangle 29">
            <a:extLst>
              <a:ext uri="{FF2B5EF4-FFF2-40B4-BE49-F238E27FC236}">
                <a16:creationId xmlns:a16="http://schemas.microsoft.com/office/drawing/2014/main" id="{D51D1326-0DCD-4F73-84D1-6E4C30A717C7}"/>
              </a:ext>
            </a:extLst>
          </p:cNvPr>
          <p:cNvSpPr>
            <a:spLocks noChangeArrowheads="1"/>
          </p:cNvSpPr>
          <p:nvPr/>
        </p:nvSpPr>
        <p:spPr bwMode="auto">
          <a:xfrm flipH="1">
            <a:off x="3979377" y="2866984"/>
            <a:ext cx="76200" cy="304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srgbClr val="F92313"/>
                </a:solidFill>
              </a:rPr>
              <a:t>, </a:t>
            </a:r>
          </a:p>
        </p:txBody>
      </p:sp>
      <p:sp>
        <p:nvSpPr>
          <p:cNvPr id="2" name="Rectangle 29">
            <a:extLst>
              <a:ext uri="{FF2B5EF4-FFF2-40B4-BE49-F238E27FC236}">
                <a16:creationId xmlns:a16="http://schemas.microsoft.com/office/drawing/2014/main" id="{C48326C3-FA52-47F2-B226-0662BD780382}"/>
              </a:ext>
            </a:extLst>
          </p:cNvPr>
          <p:cNvSpPr>
            <a:spLocks noChangeArrowheads="1"/>
          </p:cNvSpPr>
          <p:nvPr/>
        </p:nvSpPr>
        <p:spPr bwMode="auto">
          <a:xfrm flipH="1">
            <a:off x="8119092" y="2105025"/>
            <a:ext cx="76200" cy="304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srgbClr val="F92313"/>
                </a:solidFill>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3205"/>
                                        </p:tgtEl>
                                        <p:attrNameLst>
                                          <p:attrName>style.visibility</p:attrName>
                                        </p:attrNameLst>
                                      </p:cBhvr>
                                      <p:to>
                                        <p:strVal val="visible"/>
                                      </p:to>
                                    </p:set>
                                    <p:animEffect transition="in" filter="box(in)">
                                      <p:cBhvr>
                                        <p:cTn id="7" dur="500"/>
                                        <p:tgtEl>
                                          <p:spTgt spid="9320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3189"/>
                                        </p:tgtEl>
                                        <p:attrNameLst>
                                          <p:attrName>style.visibility</p:attrName>
                                        </p:attrNameLst>
                                      </p:cBhvr>
                                      <p:to>
                                        <p:strVal val="visible"/>
                                      </p:to>
                                    </p:set>
                                    <p:animEffect transition="in" filter="box(in)">
                                      <p:cBhvr>
                                        <p:cTn id="10" dur="500"/>
                                        <p:tgtEl>
                                          <p:spTgt spid="931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3207"/>
                                        </p:tgtEl>
                                        <p:attrNameLst>
                                          <p:attrName>style.visibility</p:attrName>
                                        </p:attrNameLst>
                                      </p:cBhvr>
                                      <p:to>
                                        <p:strVal val="visible"/>
                                      </p:to>
                                    </p:set>
                                    <p:animEffect transition="in" filter="box(in)">
                                      <p:cBhvr>
                                        <p:cTn id="15" dur="500"/>
                                        <p:tgtEl>
                                          <p:spTgt spid="932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3208"/>
                                        </p:tgtEl>
                                        <p:attrNameLst>
                                          <p:attrName>style.visibility</p:attrName>
                                        </p:attrNameLst>
                                      </p:cBhvr>
                                      <p:to>
                                        <p:strVal val="visible"/>
                                      </p:to>
                                    </p:set>
                                    <p:animEffect transition="in" filter="box(in)">
                                      <p:cBhvr>
                                        <p:cTn id="20" dur="500"/>
                                        <p:tgtEl>
                                          <p:spTgt spid="9320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93191"/>
                                        </p:tgtEl>
                                        <p:attrNameLst>
                                          <p:attrName>style.visibility</p:attrName>
                                        </p:attrNameLst>
                                      </p:cBhvr>
                                      <p:to>
                                        <p:strVal val="visible"/>
                                      </p:to>
                                    </p:set>
                                    <p:animEffect transition="in" filter="box(in)">
                                      <p:cBhvr>
                                        <p:cTn id="23" dur="500"/>
                                        <p:tgtEl>
                                          <p:spTgt spid="9319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3209"/>
                                        </p:tgtEl>
                                        <p:attrNameLst>
                                          <p:attrName>style.visibility</p:attrName>
                                        </p:attrNameLst>
                                      </p:cBhvr>
                                      <p:to>
                                        <p:strVal val="visible"/>
                                      </p:to>
                                    </p:set>
                                    <p:animEffect transition="in" filter="box(in)">
                                      <p:cBhvr>
                                        <p:cTn id="28" dur="500"/>
                                        <p:tgtEl>
                                          <p:spTgt spid="9320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ox(in)">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93211"/>
                                        </p:tgtEl>
                                        <p:attrNameLst>
                                          <p:attrName>style.visibility</p:attrName>
                                        </p:attrNameLst>
                                      </p:cBhvr>
                                      <p:to>
                                        <p:strVal val="visible"/>
                                      </p:to>
                                    </p:set>
                                    <p:animEffect transition="in" filter="box(in)">
                                      <p:cBhvr>
                                        <p:cTn id="38" dur="500"/>
                                        <p:tgtEl>
                                          <p:spTgt spid="932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93212"/>
                                        </p:tgtEl>
                                        <p:attrNameLst>
                                          <p:attrName>style.visibility</p:attrName>
                                        </p:attrNameLst>
                                      </p:cBhvr>
                                      <p:to>
                                        <p:strVal val="visible"/>
                                      </p:to>
                                    </p:set>
                                    <p:animEffect transition="in" filter="box(in)">
                                      <p:cBhvr>
                                        <p:cTn id="43" dur="500"/>
                                        <p:tgtEl>
                                          <p:spTgt spid="93212"/>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93193"/>
                                        </p:tgtEl>
                                        <p:attrNameLst>
                                          <p:attrName>style.visibility</p:attrName>
                                        </p:attrNameLst>
                                      </p:cBhvr>
                                      <p:to>
                                        <p:strVal val="visible"/>
                                      </p:to>
                                    </p:set>
                                    <p:animEffect transition="in" filter="box(in)">
                                      <p:cBhvr>
                                        <p:cTn id="46" dur="500"/>
                                        <p:tgtEl>
                                          <p:spTgt spid="9319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93213"/>
                                        </p:tgtEl>
                                        <p:attrNameLst>
                                          <p:attrName>style.visibility</p:attrName>
                                        </p:attrNameLst>
                                      </p:cBhvr>
                                      <p:to>
                                        <p:strVal val="visible"/>
                                      </p:to>
                                    </p:set>
                                    <p:animEffect transition="in" filter="box(in)">
                                      <p:cBhvr>
                                        <p:cTn id="51" dur="500"/>
                                        <p:tgtEl>
                                          <p:spTgt spid="93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p:bldP spid="93191" grpId="0" animBg="1"/>
      <p:bldP spid="93193" grpId="0" animBg="1"/>
      <p:bldP spid="93205" grpId="0" animBg="1"/>
      <p:bldP spid="93207" grpId="0" animBg="1"/>
      <p:bldP spid="93208" grpId="0" animBg="1"/>
      <p:bldP spid="93209" grpId="0" animBg="1"/>
      <p:bldP spid="93211" grpId="0" animBg="1"/>
      <p:bldP spid="93212" grpId="0" animBg="1"/>
      <p:bldP spid="93213"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1">
            <a:extLst>
              <a:ext uri="{FF2B5EF4-FFF2-40B4-BE49-F238E27FC236}">
                <a16:creationId xmlns:a16="http://schemas.microsoft.com/office/drawing/2014/main" id="{2C05A27C-0C40-4CD7-93FB-419E8BBC2C4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698187" y="193423"/>
            <a:ext cx="4535365" cy="6858000"/>
          </a:xfrm>
          <a:prstGeom prst="rect">
            <a:avLst/>
          </a:prstGeom>
        </p:spPr>
      </p:pic>
      <p:pic>
        <p:nvPicPr>
          <p:cNvPr id="21" name="图片 2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3664" y="1014414"/>
            <a:ext cx="2460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2" name="Group 5"/>
          <p:cNvGrpSpPr>
            <a:grpSpLocks/>
          </p:cNvGrpSpPr>
          <p:nvPr/>
        </p:nvGrpSpPr>
        <p:grpSpPr bwMode="auto">
          <a:xfrm>
            <a:off x="2087564" y="908050"/>
            <a:ext cx="7742237" cy="4084638"/>
            <a:chOff x="873261" y="120117"/>
            <a:chExt cx="10977828" cy="2516887"/>
          </a:xfrm>
        </p:grpSpPr>
        <p:pic>
          <p:nvPicPr>
            <p:cNvPr id="30724" name="Picture 2" descr="F:\1-原创素材\1_mm1102\PPT\PPT_014\materaials\pageimg_g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261" y="120117"/>
              <a:ext cx="10977828" cy="251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文本框 27"/>
            <p:cNvSpPr txBox="1">
              <a:spLocks noChangeArrowheads="1"/>
            </p:cNvSpPr>
            <p:nvPr/>
          </p:nvSpPr>
          <p:spPr bwMode="auto">
            <a:xfrm>
              <a:off x="1709493" y="1269773"/>
              <a:ext cx="9764597" cy="58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Dấu chấm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dùng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để</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kết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thúc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một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câu kể</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khi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đã</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diễn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đạt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xong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một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ý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trọn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vẹn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vi-VN" altLang="zh-CN" sz="2400" b="1" i="0" u="none" strike="noStrike" kern="1200" cap="none" spc="0" normalizeH="0" baseline="0" noProof="0" dirty="0">
                <a:ln>
                  <a:noFill/>
                </a:ln>
                <a:solidFill>
                  <a:srgbClr val="2F5597"/>
                </a:solidFill>
                <a:effectLst/>
                <a:uLnTx/>
                <a:uFillTx/>
                <a:latin typeface="Times New Roman" panose="02020603050405020304" pitchFamily="18" charset="0"/>
                <a:ea typeface="汉仪小麦体简"/>
                <a:cs typeface="Times New Roman" panose="02020603050405020304" pitchFamily="18" charset="0"/>
              </a:endParaRPr>
            </a:p>
          </p:txBody>
        </p:sp>
      </p:grpSp>
      <p:pic>
        <p:nvPicPr>
          <p:cNvPr id="7" name="图片 1">
            <a:extLst>
              <a:ext uri="{FF2B5EF4-FFF2-40B4-BE49-F238E27FC236}">
                <a16:creationId xmlns:a16="http://schemas.microsoft.com/office/drawing/2014/main" id="{D3D5378D-2B37-4113-B3D8-9A2935E980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326" y="5099052"/>
            <a:ext cx="6413548" cy="1549970"/>
          </a:xfrm>
          <a:prstGeom prst="rect">
            <a:avLst/>
          </a:prstGeom>
        </p:spPr>
      </p:pic>
      <p:sp>
        <p:nvSpPr>
          <p:cNvPr id="8" name="Title 1"/>
          <p:cNvSpPr txBox="1">
            <a:spLocks/>
          </p:cNvSpPr>
          <p:nvPr/>
        </p:nvSpPr>
        <p:spPr>
          <a:xfrm>
            <a:off x="1328026" y="275301"/>
            <a:ext cx="10272000"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A578DA"/>
              </a:buClr>
              <a:buSzPts val="2800"/>
              <a:buFont typeface="Montserrat"/>
              <a:buNone/>
              <a:tabLst/>
              <a:defRPr/>
            </a:pPr>
            <a:r>
              <a:rPr kumimoji="0" lang="en-US" sz="32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Montserrat"/>
              </a:rPr>
              <a:t>Dấu</a:t>
            </a: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ontserrat"/>
              </a:rPr>
              <a:t> </a:t>
            </a:r>
            <a:r>
              <a:rPr kumimoji="0" lang="en-US" sz="32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Montserrat"/>
              </a:rPr>
              <a:t>chấm</a:t>
            </a: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ontserrat"/>
              </a:rPr>
              <a:t> </a:t>
            </a:r>
            <a:r>
              <a:rPr kumimoji="0" lang="en-US" sz="32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Montserrat"/>
              </a:rPr>
              <a:t>dùng</a:t>
            </a: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ontserrat"/>
              </a:rPr>
              <a:t> </a:t>
            </a:r>
            <a:r>
              <a:rPr kumimoji="0" lang="en-US" sz="32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Montserrat"/>
              </a:rPr>
              <a:t>để</a:t>
            </a: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ontserrat"/>
              </a:rPr>
              <a:t> </a:t>
            </a:r>
            <a:r>
              <a:rPr kumimoji="0" lang="en-US" sz="32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Montserrat"/>
              </a:rPr>
              <a:t>làm</a:t>
            </a: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ontserrat"/>
              </a:rPr>
              <a:t> </a:t>
            </a:r>
            <a:r>
              <a:rPr kumimoji="0" lang="en-US" sz="3200" b="1" i="0" u="none" strike="noStrike" kern="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sym typeface="Montserrat"/>
              </a:rPr>
              <a:t>gì</a:t>
            </a:r>
            <a:r>
              <a:rPr kumimoji="0" lang="en-US" sz="32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Montserrat"/>
              </a:rPr>
              <a:t>?</a:t>
            </a:r>
          </a:p>
        </p:txBody>
      </p:sp>
    </p:spTree>
    <p:extLst>
      <p:ext uri="{BB962C8B-B14F-4D97-AF65-F5344CB8AC3E}">
        <p14:creationId xmlns:p14="http://schemas.microsoft.com/office/powerpoint/2010/main" val="314902268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722"/>
                                        </p:tgtEl>
                                        <p:attrNameLst>
                                          <p:attrName>style.visibility</p:attrName>
                                        </p:attrNameLst>
                                      </p:cBhvr>
                                      <p:to>
                                        <p:strVal val="visible"/>
                                      </p:to>
                                    </p:set>
                                    <p:animEffect transition="in" filter="barn(inVertical)">
                                      <p:cBhvr>
                                        <p:cTn id="23"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176" y="2795590"/>
            <a:ext cx="59594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6" y="1336675"/>
            <a:ext cx="5959475" cy="18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164" y="2003426"/>
            <a:ext cx="3151187" cy="394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rot="21164119">
            <a:off x="2013499" y="2324340"/>
            <a:ext cx="1723596" cy="1339085"/>
          </a:xfrm>
          <a:prstGeom prst="rect">
            <a:avLst/>
          </a:prstGeom>
          <a:noFill/>
          <a:effectLst>
            <a:glow rad="228600">
              <a:srgbClr val="ED7D31">
                <a:satMod val="175000"/>
                <a:alpha val="40000"/>
              </a:srgbClr>
            </a:glow>
          </a:effectLst>
        </p:spPr>
        <p:txBody>
          <a:bodyPr>
            <a:spAutoFit/>
          </a:bodyPr>
          <a:lstStyle/>
          <a:p>
            <a:pPr algn="ctr" defTabSz="685783">
              <a:defRPr/>
            </a:pPr>
            <a:r>
              <a:rPr lang="vi-VN" sz="4051" b="1" dirty="0">
                <a:solidFill>
                  <a:srgbClr val="FF0000"/>
                </a:solidFill>
                <a:effectLst>
                  <a:glow rad="101600">
                    <a:srgbClr val="FFC000">
                      <a:satMod val="175000"/>
                      <a:alpha val="40000"/>
                    </a:srgbClr>
                  </a:glow>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sym typeface="Arial"/>
              </a:rPr>
              <a:t>Dấu phẩy</a:t>
            </a:r>
            <a:endParaRPr lang="en-US" sz="4051" b="1" dirty="0">
              <a:solidFill>
                <a:srgbClr val="FF0000"/>
              </a:solidFill>
              <a:effectLst>
                <a:glow rad="101600">
                  <a:srgbClr val="FFC000">
                    <a:satMod val="175000"/>
                    <a:alpha val="40000"/>
                  </a:srgbClr>
                </a:glow>
                <a:outerShdw blurRad="50800" dist="38100" dir="8100000" algn="tr" rotWithShape="0">
                  <a:prstClr val="black">
                    <a:alpha val="40000"/>
                  </a:prstClr>
                </a:outerShdw>
              </a:effectLst>
              <a:latin typeface="Times New Roman" panose="02020603050405020304" pitchFamily="18" charset="0"/>
              <a:cs typeface="Times New Roman" panose="02020603050405020304" pitchFamily="18" charset="0"/>
              <a:sym typeface="Arial"/>
            </a:endParaRPr>
          </a:p>
        </p:txBody>
      </p:sp>
      <p:sp>
        <p:nvSpPr>
          <p:cNvPr id="7" name="Freeform 6"/>
          <p:cNvSpPr/>
          <p:nvPr/>
        </p:nvSpPr>
        <p:spPr>
          <a:xfrm>
            <a:off x="7502526" y="1731965"/>
            <a:ext cx="17463" cy="28575"/>
          </a:xfrm>
          <a:custGeom>
            <a:avLst/>
            <a:gdLst>
              <a:gd name="connsiteX0" fmla="*/ 0 w 17709"/>
              <a:gd name="connsiteY0" fmla="*/ 0 h 27882"/>
              <a:gd name="connsiteX1" fmla="*/ 17585 w 17709"/>
              <a:gd name="connsiteY1" fmla="*/ 17584 h 27882"/>
              <a:gd name="connsiteX2" fmla="*/ 0 w 17709"/>
              <a:gd name="connsiteY2" fmla="*/ 0 h 27882"/>
            </a:gdLst>
            <a:ahLst/>
            <a:cxnLst>
              <a:cxn ang="0">
                <a:pos x="connsiteX0" y="connsiteY0"/>
              </a:cxn>
              <a:cxn ang="0">
                <a:pos x="connsiteX1" y="connsiteY1"/>
              </a:cxn>
              <a:cxn ang="0">
                <a:pos x="connsiteX2" y="connsiteY2"/>
              </a:cxn>
            </a:cxnLst>
            <a:rect l="l" t="t" r="r" b="b"/>
            <a:pathLst>
              <a:path w="17709" h="27882">
                <a:moveTo>
                  <a:pt x="0" y="0"/>
                </a:moveTo>
                <a:cubicBezTo>
                  <a:pt x="0" y="0"/>
                  <a:pt x="2136" y="48483"/>
                  <a:pt x="17585" y="17584"/>
                </a:cubicBezTo>
                <a:cubicBezTo>
                  <a:pt x="19438" y="13877"/>
                  <a:pt x="0" y="0"/>
                  <a:pt x="0" y="0"/>
                </a:cubicBezTo>
                <a:close/>
              </a:path>
            </a:pathLst>
          </a:custGeom>
          <a:solidFill>
            <a:sysClr val="windowText" lastClr="000000"/>
          </a:solidFill>
          <a:ln w="12700" cap="flat" cmpd="sng" algn="ctr">
            <a:solidFill>
              <a:srgbClr val="5B9BD5">
                <a:shade val="50000"/>
              </a:srgbClr>
            </a:solidFill>
            <a:prstDash val="solid"/>
            <a:miter lim="800000"/>
          </a:ln>
          <a:effectLst/>
        </p:spPr>
        <p:txBody>
          <a:bodyPr anchor="ctr"/>
          <a:lstStyle/>
          <a:p>
            <a:pPr algn="ctr" defTabSz="914377" eaLnBrk="0" fontAlgn="base" hangingPunct="0">
              <a:spcBef>
                <a:spcPct val="0"/>
              </a:spcBef>
              <a:spcAft>
                <a:spcPct val="0"/>
              </a:spcAft>
              <a:defRPr/>
            </a:pPr>
            <a:endParaRPr lang="en-US">
              <a:solidFill>
                <a:prstClr val="white"/>
              </a:solidFill>
              <a:latin typeface="Calibri" panose="020F0502020204030204"/>
              <a:cs typeface="Arial"/>
              <a:sym typeface="Arial"/>
            </a:endParaRPr>
          </a:p>
        </p:txBody>
      </p:sp>
      <p:sp>
        <p:nvSpPr>
          <p:cNvPr id="8" name="TextBox 3"/>
          <p:cNvSpPr txBox="1">
            <a:spLocks noChangeArrowheads="1"/>
          </p:cNvSpPr>
          <p:nvPr/>
        </p:nvSpPr>
        <p:spPr bwMode="auto">
          <a:xfrm>
            <a:off x="8229600" y="1752600"/>
            <a:ext cx="15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0" fontAlgn="base" hangingPunct="0">
              <a:lnSpc>
                <a:spcPct val="100000"/>
              </a:lnSpc>
              <a:spcBef>
                <a:spcPct val="0"/>
              </a:spcBef>
              <a:spcAft>
                <a:spcPct val="0"/>
              </a:spcAft>
              <a:buNone/>
            </a:pPr>
            <a:r>
              <a:rPr lang="en-US" altLang="en-US" sz="1800">
                <a:solidFill>
                  <a:prstClr val="black"/>
                </a:solidFill>
                <a:latin typeface="Arial" panose="020B0604020202020204" pitchFamily="34" charset="0"/>
                <a:cs typeface="Arial"/>
                <a:sym typeface="Arial"/>
              </a:rPr>
              <a:t>…</a:t>
            </a:r>
          </a:p>
        </p:txBody>
      </p:sp>
    </p:spTree>
    <p:extLst>
      <p:ext uri="{BB962C8B-B14F-4D97-AF65-F5344CB8AC3E}">
        <p14:creationId xmlns:p14="http://schemas.microsoft.com/office/powerpoint/2010/main" val="322652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a:off x="0" y="5726430"/>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任意多边形 27"/>
          <p:cNvSpPr/>
          <p:nvPr/>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6" name="Freeform 673">
            <a:extLst>
              <a:ext uri="{FF2B5EF4-FFF2-40B4-BE49-F238E27FC236}">
                <a16:creationId xmlns:a16="http://schemas.microsoft.com/office/drawing/2014/main" id="{79A0235B-C375-4EAE-8AEB-CDB934108E6F}"/>
              </a:ext>
            </a:extLst>
          </p:cNvPr>
          <p:cNvSpPr>
            <a:spLocks/>
          </p:cNvSpPr>
          <p:nvPr/>
        </p:nvSpPr>
        <p:spPr bwMode="auto">
          <a:xfrm>
            <a:off x="423033" y="1363923"/>
            <a:ext cx="4681989" cy="324431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8" name="TextBox 77">
            <a:extLst>
              <a:ext uri="{FF2B5EF4-FFF2-40B4-BE49-F238E27FC236}">
                <a16:creationId xmlns:a16="http://schemas.microsoft.com/office/drawing/2014/main" id="{0D3D53D4-7F6F-4BEA-B168-86E62BC974BB}"/>
              </a:ext>
            </a:extLst>
          </p:cNvPr>
          <p:cNvSpPr txBox="1"/>
          <p:nvPr/>
        </p:nvSpPr>
        <p:spPr>
          <a:xfrm>
            <a:off x="1251739" y="2419431"/>
            <a:ext cx="309488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FFFFFF"/>
                </a:solidFill>
                <a:latin typeface="Times New Roman" panose="02020603050405020304" pitchFamily="18" charset="0"/>
                <a:cs typeface="Times New Roman" panose="02020603050405020304" pitchFamily="18" charset="0"/>
              </a:rPr>
              <a:t>Luyện đọc và TLCH các bài tập đọc đã học</a:t>
            </a: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9" name="TextBox 78">
            <a:extLst>
              <a:ext uri="{FF2B5EF4-FFF2-40B4-BE49-F238E27FC236}">
                <a16:creationId xmlns:a16="http://schemas.microsoft.com/office/drawing/2014/main" id="{B0023813-FDD4-4A9F-B1E4-BF3C79F1BA84}"/>
              </a:ext>
            </a:extLst>
          </p:cNvPr>
          <p:cNvSpPr txBox="1"/>
          <p:nvPr/>
        </p:nvSpPr>
        <p:spPr>
          <a:xfrm>
            <a:off x="7919449" y="1954779"/>
            <a:ext cx="329210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lại</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đã</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nghe</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tiết</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TLV</a:t>
            </a:r>
          </a:p>
        </p:txBody>
      </p:sp>
      <p:graphicFrame>
        <p:nvGraphicFramePr>
          <p:cNvPr id="80" name="Diagram 79">
            <a:extLst>
              <a:ext uri="{FF2B5EF4-FFF2-40B4-BE49-F238E27FC236}">
                <a16:creationId xmlns:a16="http://schemas.microsoft.com/office/drawing/2014/main" id="{A9535016-AA4E-4C1A-9518-0D6F17A2BCD2}"/>
              </a:ext>
            </a:extLst>
          </p:cNvPr>
          <p:cNvGraphicFramePr/>
          <p:nvPr/>
        </p:nvGraphicFramePr>
        <p:xfrm>
          <a:off x="3305116" y="432448"/>
          <a:ext cx="6179533" cy="858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 name="Freeform 673">
            <a:extLst>
              <a:ext uri="{FF2B5EF4-FFF2-40B4-BE49-F238E27FC236}">
                <a16:creationId xmlns:a16="http://schemas.microsoft.com/office/drawing/2014/main" id="{104C726C-D4C7-4D7E-B3E7-AB23823FB8B5}"/>
              </a:ext>
            </a:extLst>
          </p:cNvPr>
          <p:cNvSpPr>
            <a:spLocks/>
          </p:cNvSpPr>
          <p:nvPr/>
        </p:nvSpPr>
        <p:spPr bwMode="auto">
          <a:xfrm>
            <a:off x="5047125" y="1427369"/>
            <a:ext cx="5614238" cy="324431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2" name="TextBox 81">
            <a:extLst>
              <a:ext uri="{FF2B5EF4-FFF2-40B4-BE49-F238E27FC236}">
                <a16:creationId xmlns:a16="http://schemas.microsoft.com/office/drawing/2014/main" id="{2BB46D23-72C1-432A-AFAC-9707B7A8D20A}"/>
              </a:ext>
            </a:extLst>
          </p:cNvPr>
          <p:cNvSpPr txBox="1"/>
          <p:nvPr/>
        </p:nvSpPr>
        <p:spPr>
          <a:xfrm>
            <a:off x="6394882" y="2532397"/>
            <a:ext cx="329210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Chuẩn</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bị</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err="1">
                <a:ln>
                  <a:noFill/>
                </a:ln>
                <a:solidFill>
                  <a:srgbClr val="FFFFFF"/>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sau: Ôn tập cuối kì 1 (tiết 5) </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45" name="图片 12">
            <a:extLst>
              <a:ext uri="{FF2B5EF4-FFF2-40B4-BE49-F238E27FC236}">
                <a16:creationId xmlns:a16="http://schemas.microsoft.com/office/drawing/2014/main" id="{82FCB9BC-B155-44AD-9B0A-19E9D2FFAB0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3464"/>
          <a:stretch/>
        </p:blipFill>
        <p:spPr>
          <a:xfrm>
            <a:off x="8612638" y="3518227"/>
            <a:ext cx="3709200" cy="3212881"/>
          </a:xfrm>
          <a:prstGeom prst="rect">
            <a:avLst/>
          </a:prstGeom>
        </p:spPr>
      </p:pic>
    </p:spTree>
    <p:extLst>
      <p:ext uri="{BB962C8B-B14F-4D97-AF65-F5344CB8AC3E}">
        <p14:creationId xmlns:p14="http://schemas.microsoft.com/office/powerpoint/2010/main" val="85593151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250"/>
                                        <p:tgtEl>
                                          <p:spTgt spid="28"/>
                                        </p:tgtEl>
                                      </p:cBhvr>
                                    </p:animEffect>
                                    <p:anim calcmode="lin" valueType="num">
                                      <p:cBhvr>
                                        <p:cTn id="13" dur="1250" fill="hold"/>
                                        <p:tgtEl>
                                          <p:spTgt spid="28"/>
                                        </p:tgtEl>
                                        <p:attrNameLst>
                                          <p:attrName>ppt_x</p:attrName>
                                        </p:attrNameLst>
                                      </p:cBhvr>
                                      <p:tavLst>
                                        <p:tav tm="0">
                                          <p:val>
                                            <p:strVal val="#ppt_x"/>
                                          </p:val>
                                        </p:tav>
                                        <p:tav tm="100000">
                                          <p:val>
                                            <p:strVal val="#ppt_x"/>
                                          </p:val>
                                        </p:tav>
                                      </p:tavLst>
                                    </p:anim>
                                    <p:anim calcmode="lin" valueType="num">
                                      <p:cBhvr>
                                        <p:cTn id="14" dur="125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barn(inVertical)">
                                      <p:cBhvr>
                                        <p:cTn id="1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Graphic spid="8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48391" r="31858" b="75292"/>
          <a:stretch/>
        </p:blipFill>
        <p:spPr>
          <a:xfrm>
            <a:off x="6090385" y="1014166"/>
            <a:ext cx="1440160" cy="1152128"/>
          </a:xfrm>
          <a:prstGeom prst="rect">
            <a:avLst/>
          </a:prstGeom>
          <a:effectLst>
            <a:outerShdw blurRad="50800" dist="38100" dir="5400000" sx="101000" sy="101000" algn="t" rotWithShape="0">
              <a:prstClr val="black">
                <a:alpha val="40000"/>
              </a:prstClr>
            </a:outerShdw>
          </a:effectLst>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42887" t="14976" r="36782" b="60124"/>
          <a:stretch/>
        </p:blipFill>
        <p:spPr>
          <a:xfrm>
            <a:off x="10346368" y="241539"/>
            <a:ext cx="1512169" cy="1296144"/>
          </a:xfrm>
          <a:prstGeom prst="rect">
            <a:avLst/>
          </a:prstGeom>
          <a:effectLst>
            <a:outerShdw blurRad="50800" dist="38100" dir="5400000" sx="101000" sy="101000" algn="t" rotWithShape="0">
              <a:prstClr val="black">
                <a:alpha val="40000"/>
              </a:prstClr>
            </a:outerShdw>
          </a:effectLst>
        </p:spPr>
      </p:pic>
      <p:pic>
        <p:nvPicPr>
          <p:cNvPr id="10" name="图片 9"/>
          <p:cNvPicPr>
            <a:picLocks noChangeAspect="1"/>
          </p:cNvPicPr>
          <p:nvPr/>
        </p:nvPicPr>
        <p:blipFill rotWithShape="1">
          <a:blip r:embed="rId6">
            <a:extLst>
              <a:ext uri="{28A0092B-C50C-407E-A947-70E740481C1C}">
                <a14:useLocalDpi xmlns:a14="http://schemas.microsoft.com/office/drawing/2010/main" val="0"/>
              </a:ext>
            </a:extLst>
          </a:blip>
          <a:srcRect l="18245" r="61735" b="71006"/>
          <a:stretch/>
        </p:blipFill>
        <p:spPr>
          <a:xfrm>
            <a:off x="8891858" y="575379"/>
            <a:ext cx="1440160" cy="1466360"/>
          </a:xfrm>
          <a:prstGeom prst="rect">
            <a:avLst/>
          </a:prstGeom>
          <a:effectLst>
            <a:outerShdw blurRad="50800" dist="38100" dir="5400000" sx="101000" sy="101000" algn="t" rotWithShape="0">
              <a:prstClr val="black">
                <a:alpha val="40000"/>
              </a:prstClr>
            </a:outerShdw>
          </a:effectLst>
        </p:spPr>
      </p:pic>
      <p:pic>
        <p:nvPicPr>
          <p:cNvPr id="11" name="图片 10"/>
          <p:cNvPicPr>
            <a:picLocks noChangeAspect="1"/>
          </p:cNvPicPr>
          <p:nvPr/>
        </p:nvPicPr>
        <p:blipFill rotWithShape="1">
          <a:blip r:embed="rId7">
            <a:extLst>
              <a:ext uri="{28A0092B-C50C-407E-A947-70E740481C1C}">
                <a14:useLocalDpi xmlns:a14="http://schemas.microsoft.com/office/drawing/2010/main" val="0"/>
              </a:ext>
            </a:extLst>
          </a:blip>
          <a:srcRect l="28380" t="10900" r="47724" b="68247"/>
          <a:stretch/>
        </p:blipFill>
        <p:spPr>
          <a:xfrm>
            <a:off x="7291064" y="313546"/>
            <a:ext cx="1512168" cy="1152129"/>
          </a:xfrm>
          <a:prstGeom prst="rect">
            <a:avLst/>
          </a:prstGeom>
          <a:effectLst>
            <a:outerShdw blurRad="50800" dist="38100" dir="5400000" sx="101000" sy="101000" algn="t" rotWithShape="0">
              <a:prstClr val="black">
                <a:alpha val="40000"/>
              </a:prstClr>
            </a:outerShdw>
          </a:effectLst>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354" y="685527"/>
            <a:ext cx="6605386" cy="5486673"/>
          </a:xfrm>
          <a:prstGeom prst="rect">
            <a:avLst/>
          </a:prstGeom>
        </p:spPr>
      </p:pic>
      <p:pic>
        <p:nvPicPr>
          <p:cNvPr id="15" name="图片 14"/>
          <p:cNvPicPr>
            <a:picLocks noChangeAspect="1"/>
          </p:cNvPicPr>
          <p:nvPr/>
        </p:nvPicPr>
        <p:blipFill rotWithShape="1">
          <a:blip r:embed="rId9">
            <a:extLst>
              <a:ext uri="{28A0092B-C50C-407E-A947-70E740481C1C}">
                <a14:useLocalDpi xmlns:a14="http://schemas.microsoft.com/office/drawing/2010/main" val="0"/>
              </a:ext>
            </a:extLst>
          </a:blip>
          <a:srcRect l="32028" b="59040"/>
          <a:stretch/>
        </p:blipFill>
        <p:spPr>
          <a:xfrm>
            <a:off x="9603820" y="5288024"/>
            <a:ext cx="3305634" cy="1768351"/>
          </a:xfrm>
          <a:prstGeom prst="rect">
            <a:avLst/>
          </a:prstGeom>
        </p:spPr>
      </p:pic>
      <p:sp>
        <p:nvSpPr>
          <p:cNvPr id="16" name="PA_库_文本框 5">
            <a:extLst>
              <a:ext uri="{FF2B5EF4-FFF2-40B4-BE49-F238E27FC236}">
                <a16:creationId xmlns:a16="http://schemas.microsoft.com/office/drawing/2014/main" id="{68802332-443A-4F56-8371-D136114574E0}"/>
              </a:ext>
            </a:extLst>
          </p:cNvPr>
          <p:cNvSpPr txBox="1"/>
          <p:nvPr>
            <p:custDataLst>
              <p:tags r:id="rId1"/>
            </p:custDataLst>
          </p:nvPr>
        </p:nvSpPr>
        <p:spPr>
          <a:xfrm>
            <a:off x="5826598" y="2427098"/>
            <a:ext cx="6130520" cy="1200329"/>
          </a:xfrm>
          <a:prstGeom prst="rect">
            <a:avLst/>
          </a:prstGeom>
          <a:noFill/>
        </p:spPr>
        <p:txBody>
          <a:bodyPr wrap="square" rtlCol="0">
            <a:spAutoFit/>
          </a:bodyPr>
          <a:lstStyle/>
          <a:p>
            <a:pPr algn="ctr"/>
            <a:r>
              <a:rPr lang="en-US" altLang="zh-CN" sz="3600" b="1">
                <a:solidFill>
                  <a:schemeClr val="bg1"/>
                </a:solidFill>
                <a:latin typeface="#9Slide03 AmpleSoft" panose="02000000000000000000" pitchFamily="2" charset="0"/>
                <a:ea typeface="方正静蕾简体" panose="02000000000000000000" pitchFamily="2" charset="-122"/>
              </a:rPr>
              <a:t>   Chúc các con chăm ngoan, học giỏi!</a:t>
            </a:r>
            <a:endParaRPr lang="zh-CN" altLang="en-US" sz="3600" dirty="0">
              <a:solidFill>
                <a:schemeClr val="bg1"/>
              </a:solidFill>
              <a:latin typeface="#9Slide03 AmpleSoft" panose="02000000000000000000" pitchFamily="2" charset="0"/>
              <a:ea typeface="方正静蕾简体" panose="02000000000000000000" pitchFamily="2" charset="-122"/>
            </a:endParaRPr>
          </a:p>
        </p:txBody>
      </p:sp>
    </p:spTree>
    <p:extLst>
      <p:ext uri="{BB962C8B-B14F-4D97-AF65-F5344CB8AC3E}">
        <p14:creationId xmlns:p14="http://schemas.microsoft.com/office/powerpoint/2010/main" val="410234701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0-#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set>
                                      <p:cBhvr>
                                        <p:cTn id="9" dur="1" fill="hold">
                                          <p:stCondLst>
                                            <p:cond delay="0"/>
                                          </p:stCondLst>
                                        </p:cTn>
                                        <p:tgtEl>
                                          <p:spTgt spid="16"/>
                                        </p:tgtEl>
                                        <p:attrNameLst>
                                          <p:attrName>style.visibility</p:attrName>
                                        </p:attrNameLst>
                                      </p:cBhvr>
                                      <p:to>
                                        <p:strVal val="visible"/>
                                      </p:to>
                                    </p:set>
                                    <p:anim to="" calcmode="lin" valueType="num">
                                      <p:cBhvr>
                                        <p:cTn id="10" dur="1500" fill="hold">
                                          <p:stCondLst>
                                            <p:cond delay="0"/>
                                          </p:stCondLst>
                                        </p:cTn>
                                        <p:tgtEl>
                                          <p:spTgt spid="16"/>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16"/>
                                        </p:tgtEl>
                                        <p:attrNameLst>
                                          <p:attrName>ppt_h</p:attrName>
                                        </p:attrNameLst>
                                      </p:cBhvr>
                                      <p:tavLst>
                                        <p:tav tm="0">
                                          <p:val>
                                            <p:strVal val="0"/>
                                          </p:val>
                                        </p:tav>
                                        <p:tav tm="100000">
                                          <p:val>
                                            <p:strVal val="#ppt_h"/>
                                          </p:val>
                                        </p:tav>
                                      </p:tavLst>
                                    </p:anim>
                                    <p:animEffect filter="fade">
                                      <p:cBhvr>
                                        <p:cTn id="12" dur="15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1"/>
        <p:cNvGrpSpPr/>
        <p:nvPr/>
      </p:nvGrpSpPr>
      <p:grpSpPr>
        <a:xfrm>
          <a:off x="0" y="0"/>
          <a:ext cx="0" cy="0"/>
          <a:chOff x="0" y="0"/>
          <a:chExt cx="0" cy="0"/>
        </a:xfrm>
      </p:grpSpPr>
      <p:sp>
        <p:nvSpPr>
          <p:cNvPr id="2182" name="Google Shape;2182;p43"/>
          <p:cNvSpPr txBox="1">
            <a:spLocks noGrp="1"/>
          </p:cNvSpPr>
          <p:nvPr>
            <p:ph type="title"/>
          </p:nvPr>
        </p:nvSpPr>
        <p:spPr>
          <a:xfrm>
            <a:off x="960000" y="710567"/>
            <a:ext cx="10272000" cy="596800"/>
          </a:xfrm>
          <a:prstGeom prst="rect">
            <a:avLst/>
          </a:prstGeom>
        </p:spPr>
        <p:txBody>
          <a:bodyPr spcFirstLastPara="1" vert="horz" wrap="square" lIns="121900" tIns="121900" rIns="121900" bIns="121900" rtlCol="0" anchor="ctr" anchorCtr="0">
            <a:noAutofit/>
          </a:bodyPr>
          <a:lstStyle/>
          <a:p>
            <a:r>
              <a:rPr lang="en" dirty="0">
                <a:latin typeface="Times New Roman" panose="02020603050405020304" pitchFamily="18" charset="0"/>
                <a:cs typeface="Times New Roman" panose="02020603050405020304" pitchFamily="18" charset="0"/>
              </a:rPr>
              <a:t>Yêu cầu tham gia tiết học</a:t>
            </a:r>
            <a:endParaRPr dirty="0">
              <a:latin typeface="Times New Roman" panose="02020603050405020304" pitchFamily="18" charset="0"/>
              <a:cs typeface="Times New Roman" panose="02020603050405020304" pitchFamily="18" charset="0"/>
            </a:endParaRPr>
          </a:p>
        </p:txBody>
      </p:sp>
      <p:sp>
        <p:nvSpPr>
          <p:cNvPr id="2185" name="Google Shape;2185;p43"/>
          <p:cNvSpPr txBox="1">
            <a:spLocks noGrp="1"/>
          </p:cNvSpPr>
          <p:nvPr>
            <p:ph type="subTitle" idx="3"/>
          </p:nvPr>
        </p:nvSpPr>
        <p:spPr>
          <a:xfrm>
            <a:off x="1065970" y="3712895"/>
            <a:ext cx="2837524" cy="1956178"/>
          </a:xfrm>
          <a:prstGeom prst="rect">
            <a:avLst/>
          </a:prstGeom>
        </p:spPr>
        <p:txBody>
          <a:bodyPr spcFirstLastPara="1" vert="horz" wrap="square" lIns="121900" tIns="121900" rIns="121900" bIns="121900" rtlCol="0" anchor="ctr" anchorCtr="0">
            <a:noAutofit/>
          </a:bodyPr>
          <a:lstStyle/>
          <a:p>
            <a:pPr marL="0" indent="0"/>
            <a:r>
              <a:rPr lang="en" sz="3200" dirty="0">
                <a:latin typeface="Times New Roman" panose="02020603050405020304" pitchFamily="18" charset="0"/>
                <a:cs typeface="Times New Roman" panose="02020603050405020304" pitchFamily="18" charset="0"/>
              </a:rPr>
              <a:t>Chuẩn bị đầy đủ sách vở, ĐDHT. Ghi chép bài đầy đủ</a:t>
            </a:r>
            <a:endParaRPr sz="3200" dirty="0">
              <a:latin typeface="Times New Roman" panose="02020603050405020304" pitchFamily="18" charset="0"/>
              <a:cs typeface="Times New Roman" panose="02020603050405020304" pitchFamily="18" charset="0"/>
            </a:endParaRPr>
          </a:p>
        </p:txBody>
      </p:sp>
      <p:sp>
        <p:nvSpPr>
          <p:cNvPr id="2186" name="Google Shape;2186;p43"/>
          <p:cNvSpPr txBox="1">
            <a:spLocks noGrp="1"/>
          </p:cNvSpPr>
          <p:nvPr>
            <p:ph type="subTitle" idx="4"/>
          </p:nvPr>
        </p:nvSpPr>
        <p:spPr>
          <a:xfrm>
            <a:off x="4446829" y="3727263"/>
            <a:ext cx="2878794" cy="1944852"/>
          </a:xfrm>
          <a:prstGeom prst="rect">
            <a:avLst/>
          </a:prstGeom>
        </p:spPr>
        <p:txBody>
          <a:bodyPr spcFirstLastPara="1" vert="horz" wrap="square" lIns="121900" tIns="121900" rIns="121900" bIns="121900" rtlCol="0" anchor="ctr" anchorCtr="0">
            <a:noAutofit/>
          </a:bodyPr>
          <a:lstStyle/>
          <a:p>
            <a:pPr marL="0" indent="0"/>
            <a:r>
              <a:rPr lang="en" sz="3200" dirty="0">
                <a:latin typeface="Times New Roman" panose="02020603050405020304" pitchFamily="18" charset="0"/>
                <a:cs typeface="Times New Roman" panose="02020603050405020304" pitchFamily="18" charset="0"/>
              </a:rPr>
              <a:t>Tập trung lắng nghe, tích cực phát biểu xây dựng bài.</a:t>
            </a:r>
            <a:endParaRPr sz="3200" dirty="0">
              <a:latin typeface="Times New Roman" panose="02020603050405020304" pitchFamily="18" charset="0"/>
              <a:cs typeface="Times New Roman" panose="02020603050405020304" pitchFamily="18" charset="0"/>
            </a:endParaRPr>
          </a:p>
        </p:txBody>
      </p:sp>
      <p:sp>
        <p:nvSpPr>
          <p:cNvPr id="2190" name="Google Shape;2190;p43"/>
          <p:cNvSpPr txBox="1">
            <a:spLocks noGrp="1"/>
          </p:cNvSpPr>
          <p:nvPr>
            <p:ph type="subTitle" idx="8"/>
          </p:nvPr>
        </p:nvSpPr>
        <p:spPr>
          <a:xfrm>
            <a:off x="8070289" y="3612236"/>
            <a:ext cx="2837524" cy="1848187"/>
          </a:xfrm>
          <a:prstGeom prst="rect">
            <a:avLst/>
          </a:prstGeom>
        </p:spPr>
        <p:txBody>
          <a:bodyPr spcFirstLastPara="1" vert="horz" wrap="square" lIns="121900" tIns="121900" rIns="121900" bIns="121900" rtlCol="0" anchor="ctr" anchorCtr="0">
            <a:noAutofit/>
          </a:bodyPr>
          <a:lstStyle/>
          <a:p>
            <a:pPr marL="0" indent="0"/>
            <a:r>
              <a:rPr lang="en" sz="3200" dirty="0">
                <a:latin typeface="Times New Roman" panose="02020603050405020304" pitchFamily="18" charset="0"/>
                <a:cs typeface="Times New Roman" panose="02020603050405020304" pitchFamily="18" charset="0"/>
              </a:rPr>
              <a:t>Thực hành theo yêu cầu của giáo viên.</a:t>
            </a:r>
            <a:endParaRPr sz="3200" dirty="0">
              <a:latin typeface="Times New Roman" panose="02020603050405020304" pitchFamily="18" charset="0"/>
              <a:cs typeface="Times New Roman" panose="02020603050405020304" pitchFamily="18" charset="0"/>
            </a:endParaRPr>
          </a:p>
        </p:txBody>
      </p:sp>
      <p:grpSp>
        <p:nvGrpSpPr>
          <p:cNvPr id="2282" name="Google Shape;2282;p43"/>
          <p:cNvGrpSpPr/>
          <p:nvPr/>
        </p:nvGrpSpPr>
        <p:grpSpPr>
          <a:xfrm>
            <a:off x="562605" y="307578"/>
            <a:ext cx="11322688" cy="6338175"/>
            <a:chOff x="421954" y="230683"/>
            <a:chExt cx="8492016" cy="4753631"/>
          </a:xfrm>
        </p:grpSpPr>
        <p:sp>
          <p:nvSpPr>
            <p:cNvPr id="2283" name="Google Shape;2283;p43"/>
            <p:cNvSpPr/>
            <p:nvPr/>
          </p:nvSpPr>
          <p:spPr>
            <a:xfrm>
              <a:off x="8746695" y="3469716"/>
              <a:ext cx="110100" cy="110100"/>
            </a:xfrm>
            <a:prstGeom prst="ellipse">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a:ea typeface="+mn-ea"/>
                <a:cs typeface="+mn-cs"/>
              </a:endParaRPr>
            </a:p>
          </p:txBody>
        </p:sp>
        <p:grpSp>
          <p:nvGrpSpPr>
            <p:cNvPr id="2284" name="Google Shape;2284;p43"/>
            <p:cNvGrpSpPr/>
            <p:nvPr/>
          </p:nvGrpSpPr>
          <p:grpSpPr>
            <a:xfrm>
              <a:off x="421954" y="230683"/>
              <a:ext cx="8492016" cy="4753631"/>
              <a:chOff x="421954" y="230683"/>
              <a:chExt cx="8492016" cy="4753631"/>
            </a:xfrm>
          </p:grpSpPr>
          <p:sp>
            <p:nvSpPr>
              <p:cNvPr id="2285" name="Google Shape;2285;p43"/>
              <p:cNvSpPr/>
              <p:nvPr/>
            </p:nvSpPr>
            <p:spPr>
              <a:xfrm rot="-959905">
                <a:off x="601470" y="795374"/>
                <a:ext cx="441773" cy="435407"/>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a:ea typeface="+mn-ea"/>
                  <a:cs typeface="+mn-cs"/>
                </a:endParaRPr>
              </a:p>
            </p:txBody>
          </p:sp>
          <p:sp>
            <p:nvSpPr>
              <p:cNvPr id="2286" name="Google Shape;2286;p43"/>
              <p:cNvSpPr/>
              <p:nvPr/>
            </p:nvSpPr>
            <p:spPr>
              <a:xfrm rot="-397278">
                <a:off x="479632" y="13857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a:ea typeface="+mn-ea"/>
                  <a:cs typeface="+mn-cs"/>
                </a:endParaRPr>
              </a:p>
            </p:txBody>
          </p:sp>
          <p:sp>
            <p:nvSpPr>
              <p:cNvPr id="2287" name="Google Shape;2287;p43"/>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a:ea typeface="+mn-ea"/>
                  <a:cs typeface="+mn-cs"/>
                </a:endParaRPr>
              </a:p>
            </p:txBody>
          </p:sp>
          <p:sp>
            <p:nvSpPr>
              <p:cNvPr id="2288" name="Google Shape;2288;p43"/>
              <p:cNvSpPr/>
              <p:nvPr/>
            </p:nvSpPr>
            <p:spPr>
              <a:xfrm rot="-397278">
                <a:off x="7715369" y="75385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a:ea typeface="+mn-ea"/>
                  <a:cs typeface="+mn-cs"/>
                </a:endParaRPr>
              </a:p>
            </p:txBody>
          </p:sp>
          <p:sp>
            <p:nvSpPr>
              <p:cNvPr id="2289" name="Google Shape;2289;p43"/>
              <p:cNvSpPr/>
              <p:nvPr/>
            </p:nvSpPr>
            <p:spPr>
              <a:xfrm>
                <a:off x="1212992" y="417715"/>
                <a:ext cx="110100" cy="110100"/>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a:ea typeface="+mn-ea"/>
                  <a:cs typeface="+mn-cs"/>
                </a:endParaRPr>
              </a:p>
            </p:txBody>
          </p:sp>
          <p:sp>
            <p:nvSpPr>
              <p:cNvPr id="2290" name="Google Shape;2290;p43"/>
              <p:cNvSpPr/>
              <p:nvPr/>
            </p:nvSpPr>
            <p:spPr>
              <a:xfrm>
                <a:off x="526975" y="3025256"/>
                <a:ext cx="110100" cy="110100"/>
              </a:xfrm>
              <a:prstGeom prst="ellipse">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srgbClr val="000000"/>
                    </a:solidFill>
                    <a:effectLst/>
                    <a:uLnTx/>
                    <a:uFillTx/>
                    <a:latin typeface="Calibri"/>
                    <a:ea typeface="+mn-ea"/>
                    <a:cs typeface="+mn-cs"/>
                  </a:rPr>
                  <a:t> </a:t>
                </a:r>
                <a:endParaRPr kumimoji="0" sz="2400" b="1" i="0" u="none" strike="noStrike" kern="1200" cap="none" spc="0" normalizeH="0" baseline="0" noProof="0">
                  <a:ln>
                    <a:noFill/>
                  </a:ln>
                  <a:solidFill>
                    <a:srgbClr val="000000"/>
                  </a:solidFill>
                  <a:effectLst/>
                  <a:uLnTx/>
                  <a:uFillTx/>
                  <a:latin typeface="Calibri"/>
                  <a:ea typeface="+mn-ea"/>
                  <a:cs typeface="+mn-cs"/>
                </a:endParaRPr>
              </a:p>
            </p:txBody>
          </p:sp>
          <p:sp>
            <p:nvSpPr>
              <p:cNvPr id="2291" name="Google Shape;2291;p43"/>
              <p:cNvSpPr/>
              <p:nvPr/>
            </p:nvSpPr>
            <p:spPr>
              <a:xfrm>
                <a:off x="2950978" y="230683"/>
                <a:ext cx="110100" cy="110100"/>
              </a:xfrm>
              <a:prstGeom prst="ellipse">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a:ea typeface="+mn-ea"/>
                  <a:cs typeface="+mn-cs"/>
                </a:endParaRPr>
              </a:p>
            </p:txBody>
          </p:sp>
          <p:sp>
            <p:nvSpPr>
              <p:cNvPr id="2292" name="Google Shape;2292;p43"/>
              <p:cNvSpPr/>
              <p:nvPr/>
            </p:nvSpPr>
            <p:spPr>
              <a:xfrm>
                <a:off x="4883259" y="4874214"/>
                <a:ext cx="110100" cy="1101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a:ea typeface="+mn-ea"/>
                  <a:cs typeface="+mn-cs"/>
                </a:endParaRPr>
              </a:p>
            </p:txBody>
          </p:sp>
          <p:sp>
            <p:nvSpPr>
              <p:cNvPr id="2293" name="Google Shape;2293;p43"/>
              <p:cNvSpPr/>
              <p:nvPr/>
            </p:nvSpPr>
            <p:spPr>
              <a:xfrm>
                <a:off x="5574045" y="250880"/>
                <a:ext cx="110100" cy="1101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a:ea typeface="+mn-ea"/>
                  <a:cs typeface="+mn-cs"/>
                </a:endParaRPr>
              </a:p>
            </p:txBody>
          </p:sp>
          <p:sp>
            <p:nvSpPr>
              <p:cNvPr id="2294" name="Google Shape;2294;p43"/>
              <p:cNvSpPr/>
              <p:nvPr/>
            </p:nvSpPr>
            <p:spPr>
              <a:xfrm>
                <a:off x="2571754" y="4755607"/>
                <a:ext cx="110100" cy="110100"/>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a:ea typeface="+mn-ea"/>
                  <a:cs typeface="+mn-cs"/>
                </a:endParaRPr>
              </a:p>
            </p:txBody>
          </p:sp>
          <p:sp>
            <p:nvSpPr>
              <p:cNvPr id="2295" name="Google Shape;2295;p43"/>
              <p:cNvSpPr/>
              <p:nvPr/>
            </p:nvSpPr>
            <p:spPr>
              <a:xfrm>
                <a:off x="421954" y="4679407"/>
                <a:ext cx="110100" cy="110100"/>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a:ea typeface="+mn-ea"/>
                  <a:cs typeface="+mn-cs"/>
                </a:endParaRPr>
              </a:p>
            </p:txBody>
          </p:sp>
          <p:sp>
            <p:nvSpPr>
              <p:cNvPr id="2296" name="Google Shape;2296;p43"/>
              <p:cNvSpPr/>
              <p:nvPr/>
            </p:nvSpPr>
            <p:spPr>
              <a:xfrm>
                <a:off x="8803870" y="632816"/>
                <a:ext cx="110100" cy="110100"/>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a:ea typeface="+mn-ea"/>
                  <a:cs typeface="+mn-cs"/>
                </a:endParaRPr>
              </a:p>
            </p:txBody>
          </p:sp>
        </p:grpSp>
      </p:grpSp>
      <p:pic>
        <p:nvPicPr>
          <p:cNvPr id="111" name="Picture 110" descr="A picture containing writing implement, stationary, pencil&#10;&#10;Description automatically generated">
            <a:extLst>
              <a:ext uri="{FF2B5EF4-FFF2-40B4-BE49-F238E27FC236}">
                <a16:creationId xmlns:a16="http://schemas.microsoft.com/office/drawing/2014/main" id="{AFC58BB6-9F4C-4E56-AC84-1D195130C80C}"/>
              </a:ext>
            </a:extLst>
          </p:cNvPr>
          <p:cNvPicPr>
            <a:picLocks noChangeAspect="1"/>
          </p:cNvPicPr>
          <p:nvPr/>
        </p:nvPicPr>
        <p:blipFill>
          <a:blip r:embed="rId3"/>
          <a:stretch>
            <a:fillRect/>
          </a:stretch>
        </p:blipFill>
        <p:spPr>
          <a:xfrm>
            <a:off x="1187338" y="1818117"/>
            <a:ext cx="2339149" cy="1223041"/>
          </a:xfrm>
          <a:prstGeom prst="rect">
            <a:avLst/>
          </a:prstGeom>
        </p:spPr>
      </p:pic>
      <p:pic>
        <p:nvPicPr>
          <p:cNvPr id="112" name="Picture 111" descr="A child drawing on a white board&#10;&#10;Description automatically generated with low confidence">
            <a:extLst>
              <a:ext uri="{FF2B5EF4-FFF2-40B4-BE49-F238E27FC236}">
                <a16:creationId xmlns:a16="http://schemas.microsoft.com/office/drawing/2014/main" id="{6370B50F-CD9F-4C9E-9909-2534FC4E94FD}"/>
              </a:ext>
            </a:extLst>
          </p:cNvPr>
          <p:cNvPicPr>
            <a:picLocks noChangeAspect="1"/>
          </p:cNvPicPr>
          <p:nvPr/>
        </p:nvPicPr>
        <p:blipFill>
          <a:blip r:embed="rId4"/>
          <a:stretch>
            <a:fillRect/>
          </a:stretch>
        </p:blipFill>
        <p:spPr>
          <a:xfrm>
            <a:off x="4840743" y="1846207"/>
            <a:ext cx="2344058" cy="1399557"/>
          </a:xfrm>
          <a:prstGeom prst="rect">
            <a:avLst/>
          </a:prstGeom>
        </p:spPr>
      </p:pic>
      <p:pic>
        <p:nvPicPr>
          <p:cNvPr id="113" name="Picture 112" descr="A picture containing text, clipart&#10;&#10;Description automatically generated">
            <a:extLst>
              <a:ext uri="{FF2B5EF4-FFF2-40B4-BE49-F238E27FC236}">
                <a16:creationId xmlns:a16="http://schemas.microsoft.com/office/drawing/2014/main" id="{0CCB4CCC-90ED-4F9D-BE82-C864E9D1FB20}"/>
              </a:ext>
            </a:extLst>
          </p:cNvPr>
          <p:cNvPicPr>
            <a:picLocks noChangeAspect="1"/>
          </p:cNvPicPr>
          <p:nvPr/>
        </p:nvPicPr>
        <p:blipFill>
          <a:blip r:embed="rId5"/>
          <a:stretch>
            <a:fillRect/>
          </a:stretch>
        </p:blipFill>
        <p:spPr>
          <a:xfrm>
            <a:off x="8499057" y="1921842"/>
            <a:ext cx="2281379" cy="1462127"/>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r="17206"/>
          <a:stretch>
            <a:fillRect/>
          </a:stretch>
        </p:blipFill>
        <p:spPr bwMode="auto">
          <a:xfrm>
            <a:off x="0" y="0"/>
            <a:ext cx="12192000" cy="687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9">
            <a:extLst>
              <a:ext uri="{FF2B5EF4-FFF2-40B4-BE49-F238E27FC236}">
                <a16:creationId xmlns:a16="http://schemas.microsoft.com/office/drawing/2014/main" id="{DFDFA9B2-8090-433B-A545-11D94A343BBE}"/>
              </a:ext>
            </a:extLst>
          </p:cNvPr>
          <p:cNvSpPr txBox="1">
            <a:spLocks noChangeArrowheads="1"/>
          </p:cNvSpPr>
          <p:nvPr/>
        </p:nvSpPr>
        <p:spPr bwMode="auto">
          <a:xfrm>
            <a:off x="842463" y="444583"/>
            <a:ext cx="8090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err="1">
                <a:ln>
                  <a:noFill/>
                </a:ln>
                <a:solidFill>
                  <a:prstClr val="black"/>
                </a:solidFill>
                <a:effectLst/>
                <a:uLnTx/>
                <a:uFillTx/>
                <a:latin typeface="HP001 4 hàng" panose="020B0603050302020204" pitchFamily="34" charset="0"/>
                <a:ea typeface="宋体" charset="-122"/>
                <a:cs typeface="Times New Roman" panose="02020603050405020304" pitchFamily="18" charset="0"/>
              </a:rPr>
              <a:t>Thứ</a:t>
            </a:r>
            <a:r>
              <a:rPr kumimoji="0" lang="en-US" altLang="en-US" sz="3200" b="1" i="0" u="none" strike="noStrike" kern="1200" cap="none" spc="0" normalizeH="0" baseline="0" noProof="0">
                <a:ln>
                  <a:noFill/>
                </a:ln>
                <a:solidFill>
                  <a:prstClr val="black"/>
                </a:solidFill>
                <a:effectLst/>
                <a:uLnTx/>
                <a:uFillTx/>
                <a:latin typeface="HP001 4 hàng" panose="020B0603050302020204" pitchFamily="34" charset="0"/>
                <a:ea typeface="宋体" charset="-122"/>
                <a:cs typeface="Times New Roman" panose="02020603050405020304" pitchFamily="18" charset="0"/>
              </a:rPr>
              <a:t> </a:t>
            </a:r>
            <a:r>
              <a:rPr lang="en-US" altLang="en-US" sz="3200" b="1">
                <a:solidFill>
                  <a:prstClr val="black"/>
                </a:solidFill>
                <a:latin typeface="HP001 4 hàng" panose="020B0603050302020204" pitchFamily="34" charset="0"/>
                <a:ea typeface="宋体" charset="-122"/>
                <a:cs typeface="Times New Roman" panose="02020603050405020304" pitchFamily="18" charset="0"/>
              </a:rPr>
              <a:t>tư</a:t>
            </a:r>
            <a:r>
              <a:rPr kumimoji="0" lang="en-US" altLang="en-US" sz="3200" b="1" i="0" u="none" strike="noStrike" kern="1200" cap="none" spc="0" normalizeH="0" baseline="0" noProof="0">
                <a:ln>
                  <a:noFill/>
                </a:ln>
                <a:solidFill>
                  <a:prstClr val="black"/>
                </a:solidFill>
                <a:effectLst/>
                <a:uLnTx/>
                <a:uFillTx/>
                <a:latin typeface="HP001 4 hàng" panose="020B0603050302020204" pitchFamily="34" charset="0"/>
                <a:ea typeface="宋体" charset="-122"/>
                <a:cs typeface="Times New Roman" panose="02020603050405020304" pitchFamily="18" charset="0"/>
              </a:rPr>
              <a:t> </a:t>
            </a:r>
            <a:r>
              <a:rPr kumimoji="0" lang="en-US" altLang="en-US" sz="3200" b="1" i="0" u="none" strike="noStrike" kern="1200" cap="none" spc="0" normalizeH="0" baseline="0" noProof="0" err="1">
                <a:ln>
                  <a:noFill/>
                </a:ln>
                <a:solidFill>
                  <a:prstClr val="black"/>
                </a:solidFill>
                <a:effectLst/>
                <a:uLnTx/>
                <a:uFillTx/>
                <a:latin typeface="HP001 4 hàng" panose="020B0603050302020204" pitchFamily="34" charset="0"/>
                <a:ea typeface="宋体" charset="-122"/>
                <a:cs typeface="Times New Roman" panose="02020603050405020304" pitchFamily="18" charset="0"/>
              </a:rPr>
              <a:t>ngày</a:t>
            </a:r>
            <a:r>
              <a:rPr kumimoji="0" lang="en-US" altLang="en-US" sz="3200" b="1" i="0" u="none" strike="noStrike" kern="1200" cap="none" spc="0" normalizeH="0" baseline="0" noProof="0">
                <a:ln>
                  <a:noFill/>
                </a:ln>
                <a:solidFill>
                  <a:prstClr val="black"/>
                </a:solidFill>
                <a:effectLst/>
                <a:uLnTx/>
                <a:uFillTx/>
                <a:latin typeface="HP001 4 hàng" panose="020B0603050302020204" pitchFamily="34" charset="0"/>
                <a:ea typeface="宋体" charset="-122"/>
                <a:cs typeface="Times New Roman" panose="02020603050405020304" pitchFamily="18" charset="0"/>
              </a:rPr>
              <a:t> 29 </a:t>
            </a:r>
            <a:r>
              <a:rPr kumimoji="0" lang="en-US" altLang="en-US" sz="3200" b="1" i="0" u="none" strike="noStrike" kern="1200" cap="none" spc="0" normalizeH="0" baseline="0" noProof="0" dirty="0" err="1">
                <a:ln>
                  <a:noFill/>
                </a:ln>
                <a:solidFill>
                  <a:prstClr val="black"/>
                </a:solidFill>
                <a:effectLst/>
                <a:uLnTx/>
                <a:uFillTx/>
                <a:latin typeface="HP001 4 hàng" panose="020B0603050302020204" pitchFamily="34" charset="0"/>
                <a:ea typeface="宋体" charset="-122"/>
                <a:cs typeface="Times New Roman" panose="02020603050405020304" pitchFamily="18" charset="0"/>
              </a:rPr>
              <a:t>tháng</a:t>
            </a:r>
            <a:r>
              <a:rPr kumimoji="0" lang="en-US" altLang="en-US" sz="3200" b="1" i="0" u="none" strike="noStrike" kern="1200" cap="none" spc="0" normalizeH="0" baseline="0" noProof="0" dirty="0">
                <a:ln>
                  <a:noFill/>
                </a:ln>
                <a:solidFill>
                  <a:prstClr val="black"/>
                </a:solidFill>
                <a:effectLst/>
                <a:uLnTx/>
                <a:uFillTx/>
                <a:latin typeface="HP001 4 hàng" panose="020B0603050302020204" pitchFamily="34" charset="0"/>
                <a:ea typeface="宋体" charset="-122"/>
                <a:cs typeface="Times New Roman" panose="02020603050405020304" pitchFamily="18" charset="0"/>
              </a:rPr>
              <a:t> 12 </a:t>
            </a:r>
            <a:r>
              <a:rPr kumimoji="0" lang="en-US" altLang="en-US" sz="3200" b="1" i="0" u="none" strike="noStrike" kern="1200" cap="none" spc="0" normalizeH="0" baseline="0" noProof="0" dirty="0" err="1">
                <a:ln>
                  <a:noFill/>
                </a:ln>
                <a:solidFill>
                  <a:prstClr val="black"/>
                </a:solidFill>
                <a:effectLst/>
                <a:uLnTx/>
                <a:uFillTx/>
                <a:latin typeface="HP001 4 hàng" panose="020B0603050302020204" pitchFamily="34" charset="0"/>
                <a:ea typeface="宋体" charset="-122"/>
                <a:cs typeface="Times New Roman" panose="02020603050405020304" pitchFamily="18" charset="0"/>
              </a:rPr>
              <a:t>năm</a:t>
            </a:r>
            <a:r>
              <a:rPr kumimoji="0" lang="en-US" altLang="en-US" sz="3200" b="1" i="0" u="none" strike="noStrike" kern="1200" cap="none" spc="0" normalizeH="0" baseline="0" noProof="0" dirty="0">
                <a:ln>
                  <a:noFill/>
                </a:ln>
                <a:solidFill>
                  <a:prstClr val="black"/>
                </a:solidFill>
                <a:effectLst/>
                <a:uLnTx/>
                <a:uFillTx/>
                <a:latin typeface="HP001 4 hàng" panose="020B0603050302020204" pitchFamily="34" charset="0"/>
                <a:ea typeface="宋体" charset="-122"/>
                <a:cs typeface="Times New Roman" panose="02020603050405020304" pitchFamily="18" charset="0"/>
              </a:rPr>
              <a:t> 2021</a:t>
            </a:r>
            <a:endParaRPr kumimoji="0" lang="en-US" altLang="en-US" sz="3200" b="1" i="1" u="none" strike="noStrike" kern="1200" cap="none" spc="0" normalizeH="0" baseline="0" noProof="0" dirty="0">
              <a:ln>
                <a:noFill/>
              </a:ln>
              <a:solidFill>
                <a:prstClr val="black"/>
              </a:solidFill>
              <a:effectLst/>
              <a:uLnTx/>
              <a:uFillTx/>
              <a:latin typeface="HP001 4 hàng" panose="020B0603050302020204" pitchFamily="34" charset="0"/>
              <a:ea typeface="宋体" charset="-122"/>
              <a:cs typeface="Times New Roman" panose="02020603050405020304" pitchFamily="18" charset="0"/>
            </a:endParaRPr>
          </a:p>
        </p:txBody>
      </p:sp>
      <p:sp>
        <p:nvSpPr>
          <p:cNvPr id="30" name="TextBox 29">
            <a:extLst>
              <a:ext uri="{FF2B5EF4-FFF2-40B4-BE49-F238E27FC236}">
                <a16:creationId xmlns:a16="http://schemas.microsoft.com/office/drawing/2014/main" id="{AE5FD77F-CF91-4B2F-B849-5069F7487A22}"/>
              </a:ext>
            </a:extLst>
          </p:cNvPr>
          <p:cNvSpPr txBox="1"/>
          <p:nvPr/>
        </p:nvSpPr>
        <p:spPr>
          <a:xfrm>
            <a:off x="3314612" y="1149480"/>
            <a:ext cx="41668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prstClr val="black"/>
                </a:solidFill>
                <a:effectLst/>
                <a:uLnTx/>
                <a:uFillTx/>
                <a:latin typeface="HP001 4 hàng" panose="020B0603050302020204" pitchFamily="34" charset="0"/>
                <a:ea typeface="宋体" charset="-122"/>
                <a:cs typeface="Times New Roman" panose="02020603050405020304" pitchFamily="18" charset="0"/>
              </a:rPr>
              <a:t>Tiếng</a:t>
            </a:r>
            <a:r>
              <a:rPr kumimoji="0" lang="en-US" altLang="en-US" sz="3600" b="1" i="0" u="none" strike="noStrike" kern="1200" cap="none" spc="0" normalizeH="0" baseline="0" noProof="0" dirty="0">
                <a:ln>
                  <a:noFill/>
                </a:ln>
                <a:solidFill>
                  <a:prstClr val="black"/>
                </a:solidFill>
                <a:effectLst/>
                <a:uLnTx/>
                <a:uFillTx/>
                <a:latin typeface="HP001 4 hàng" panose="020B0603050302020204" pitchFamily="34" charset="0"/>
                <a:ea typeface="宋体" charset="-122"/>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HP001 4 hàng" panose="020B0603050302020204" pitchFamily="34" charset="0"/>
                <a:ea typeface="宋体" charset="-122"/>
                <a:cs typeface="Times New Roman" panose="02020603050405020304" pitchFamily="18" charset="0"/>
              </a:rPr>
              <a:t>Việt</a:t>
            </a:r>
            <a:endParaRPr kumimoji="0" lang="en-US" altLang="en-US" sz="3600" b="1" i="0" u="none" strike="noStrike" kern="1200" cap="none" spc="0" normalizeH="0" baseline="0" noProof="0" dirty="0">
              <a:ln>
                <a:noFill/>
              </a:ln>
              <a:solidFill>
                <a:prstClr val="black"/>
              </a:solidFill>
              <a:effectLst/>
              <a:uLnTx/>
              <a:uFillTx/>
              <a:latin typeface="HP001 4 hàng" panose="020B0603050302020204" pitchFamily="34" charset="0"/>
              <a:ea typeface="宋体" charset="-122"/>
              <a:cs typeface="Times New Roman" panose="02020603050405020304" pitchFamily="18" charset="0"/>
            </a:endParaRPr>
          </a:p>
        </p:txBody>
      </p:sp>
      <p:sp>
        <p:nvSpPr>
          <p:cNvPr id="31" name="TextBox 30">
            <a:extLst>
              <a:ext uri="{FF2B5EF4-FFF2-40B4-BE49-F238E27FC236}">
                <a16:creationId xmlns:a16="http://schemas.microsoft.com/office/drawing/2014/main" id="{73376535-F8B3-44A8-A48D-73948D8A049C}"/>
              </a:ext>
            </a:extLst>
          </p:cNvPr>
          <p:cNvSpPr txBox="1">
            <a:spLocks noChangeArrowheads="1"/>
          </p:cNvSpPr>
          <p:nvPr/>
        </p:nvSpPr>
        <p:spPr bwMode="auto">
          <a:xfrm>
            <a:off x="1734226" y="1915934"/>
            <a:ext cx="6771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solidFill>
                  <a:prstClr val="black"/>
                </a:solidFill>
                <a:effectLst/>
                <a:uLnTx/>
                <a:uFillTx/>
                <a:latin typeface="HP001 4 hàng" panose="020B0603050302020204" pitchFamily="34" charset="0"/>
                <a:ea typeface="宋体" charset="-122"/>
                <a:cs typeface="Times New Roman" panose="02020603050405020304" pitchFamily="18" charset="0"/>
              </a:rPr>
              <a:t>Ôn</a:t>
            </a:r>
            <a:r>
              <a:rPr kumimoji="0" lang="en-US" altLang="en-US" sz="3600" b="1" i="0" u="none" strike="noStrike" kern="1200" cap="none" spc="0" normalizeH="0" baseline="0" noProof="0" dirty="0">
                <a:ln>
                  <a:noFill/>
                </a:ln>
                <a:solidFill>
                  <a:prstClr val="black"/>
                </a:solidFill>
                <a:effectLst/>
                <a:uLnTx/>
                <a:uFillTx/>
                <a:latin typeface="HP001 4 hàng" panose="020B0603050302020204" pitchFamily="34" charset="0"/>
                <a:ea typeface="宋体" charset="-122"/>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HP001 4 hàng" panose="020B0603050302020204" pitchFamily="34" charset="0"/>
                <a:ea typeface="宋体" charset="-122"/>
                <a:cs typeface="Times New Roman" panose="02020603050405020304" pitchFamily="18" charset="0"/>
              </a:rPr>
              <a:t>tập</a:t>
            </a:r>
            <a:r>
              <a:rPr kumimoji="0" lang="en-US" altLang="en-US" sz="3600" b="1" i="0" u="none" strike="noStrike" kern="1200" cap="none" spc="0" normalizeH="0" baseline="0" noProof="0" dirty="0">
                <a:ln>
                  <a:noFill/>
                </a:ln>
                <a:solidFill>
                  <a:prstClr val="black"/>
                </a:solidFill>
                <a:effectLst/>
                <a:uLnTx/>
                <a:uFillTx/>
                <a:latin typeface="HP001 4 hàng" panose="020B0603050302020204" pitchFamily="34" charset="0"/>
                <a:ea typeface="宋体" charset="-122"/>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HP001 4 hàng" panose="020B0603050302020204" pitchFamily="34" charset="0"/>
                <a:ea typeface="宋体" charset="-122"/>
                <a:cs typeface="Times New Roman" panose="02020603050405020304" pitchFamily="18" charset="0"/>
              </a:rPr>
              <a:t>cuối</a:t>
            </a:r>
            <a:r>
              <a:rPr kumimoji="0" lang="en-US" altLang="en-US" sz="3600" b="1" i="0" u="none" strike="noStrike" kern="1200" cap="none" spc="0" normalizeH="0" baseline="0" noProof="0" dirty="0">
                <a:ln>
                  <a:noFill/>
                </a:ln>
                <a:solidFill>
                  <a:prstClr val="black"/>
                </a:solidFill>
                <a:effectLst/>
                <a:uLnTx/>
                <a:uFillTx/>
                <a:latin typeface="HP001 4 hàng" panose="020B0603050302020204" pitchFamily="34" charset="0"/>
                <a:ea typeface="宋体" charset="-122"/>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HP001 4 hàng" panose="020B0603050302020204" pitchFamily="34" charset="0"/>
                <a:ea typeface="宋体" charset="-122"/>
                <a:cs typeface="Times New Roman" panose="02020603050405020304" pitchFamily="18" charset="0"/>
              </a:rPr>
              <a:t>học</a:t>
            </a:r>
            <a:r>
              <a:rPr kumimoji="0" lang="en-US" altLang="en-US" sz="3600" b="1" i="0" u="none" strike="noStrike" kern="1200" cap="none" spc="0" normalizeH="0" baseline="0" noProof="0" dirty="0">
                <a:ln>
                  <a:noFill/>
                </a:ln>
                <a:solidFill>
                  <a:prstClr val="black"/>
                </a:solidFill>
                <a:effectLst/>
                <a:uLnTx/>
                <a:uFillTx/>
                <a:latin typeface="HP001 4 hàng" panose="020B0603050302020204" pitchFamily="34" charset="0"/>
                <a:ea typeface="宋体" charset="-122"/>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HP001 4 hàng" panose="020B0603050302020204" pitchFamily="34" charset="0"/>
                <a:ea typeface="宋体" charset="-122"/>
                <a:cs typeface="Times New Roman" panose="02020603050405020304" pitchFamily="18" charset="0"/>
              </a:rPr>
              <a:t>kì</a:t>
            </a:r>
            <a:r>
              <a:rPr kumimoji="0" lang="en-US" altLang="en-US" sz="3600" b="1" i="0" u="none" strike="noStrike" kern="1200" cap="none" spc="0" normalizeH="0" baseline="0" noProof="0" dirty="0">
                <a:ln>
                  <a:noFill/>
                </a:ln>
                <a:solidFill>
                  <a:prstClr val="black"/>
                </a:solidFill>
                <a:effectLst/>
                <a:uLnTx/>
                <a:uFillTx/>
                <a:latin typeface="HP001 4 hàng" panose="020B0603050302020204" pitchFamily="34" charset="0"/>
                <a:ea typeface="宋体" charset="-122"/>
                <a:cs typeface="Times New Roman" panose="02020603050405020304" pitchFamily="18" charset="0"/>
              </a:rPr>
              <a:t> 1 (</a:t>
            </a:r>
            <a:r>
              <a:rPr kumimoji="0" lang="en-US" altLang="en-US" sz="3600" b="1" i="0" u="none" strike="noStrike" kern="1200" cap="none" spc="0" normalizeH="0" baseline="0" noProof="0" err="1">
                <a:ln>
                  <a:noFill/>
                </a:ln>
                <a:solidFill>
                  <a:prstClr val="black"/>
                </a:solidFill>
                <a:effectLst/>
                <a:uLnTx/>
                <a:uFillTx/>
                <a:latin typeface="HP001 4 hàng" panose="020B0603050302020204" pitchFamily="34" charset="0"/>
                <a:ea typeface="宋体" charset="-122"/>
                <a:cs typeface="Times New Roman" panose="02020603050405020304" pitchFamily="18" charset="0"/>
              </a:rPr>
              <a:t>tiết</a:t>
            </a:r>
            <a:r>
              <a:rPr kumimoji="0" lang="en-US" altLang="en-US" sz="3600" b="1" i="0" u="none" strike="noStrike" kern="1200" cap="none" spc="0" normalizeH="0" baseline="0" noProof="0">
                <a:ln>
                  <a:noFill/>
                </a:ln>
                <a:solidFill>
                  <a:prstClr val="black"/>
                </a:solidFill>
                <a:effectLst/>
                <a:uLnTx/>
                <a:uFillTx/>
                <a:latin typeface="HP001 4 hàng" panose="020B0603050302020204" pitchFamily="34" charset="0"/>
                <a:ea typeface="宋体" charset="-122"/>
                <a:cs typeface="Times New Roman" panose="02020603050405020304" pitchFamily="18" charset="0"/>
              </a:rPr>
              <a:t> </a:t>
            </a:r>
            <a:r>
              <a:rPr lang="en-US" altLang="en-US" sz="3600" b="1">
                <a:solidFill>
                  <a:prstClr val="black"/>
                </a:solidFill>
                <a:latin typeface="HP001 4 hàng" panose="020B0603050302020204" pitchFamily="34" charset="0"/>
                <a:ea typeface="宋体" charset="-122"/>
                <a:cs typeface="Times New Roman" panose="02020603050405020304" pitchFamily="18" charset="0"/>
              </a:rPr>
              <a:t>4</a:t>
            </a:r>
            <a:r>
              <a:rPr kumimoji="0" lang="en-US" altLang="en-US" sz="3600" b="1" i="0" u="none" strike="noStrike" kern="1200" cap="none" spc="0" normalizeH="0" baseline="0" noProof="0">
                <a:ln>
                  <a:noFill/>
                </a:ln>
                <a:solidFill>
                  <a:prstClr val="black"/>
                </a:solidFill>
                <a:effectLst/>
                <a:uLnTx/>
                <a:uFillTx/>
                <a:latin typeface="HP001 4 hàng" panose="020B0603050302020204" pitchFamily="34" charset="0"/>
                <a:ea typeface="宋体" charset="-122"/>
                <a:cs typeface="Times New Roman" panose="02020603050405020304" pitchFamily="18" charset="0"/>
              </a:rPr>
              <a:t>)</a:t>
            </a:r>
            <a:endParaRPr kumimoji="0" lang="en-US" altLang="en-US" sz="3600" b="1" i="0" u="none" strike="noStrike" kern="1200" cap="none" spc="0" normalizeH="0" baseline="0" noProof="0" dirty="0">
              <a:ln>
                <a:noFill/>
              </a:ln>
              <a:solidFill>
                <a:prstClr val="black"/>
              </a:solidFill>
              <a:effectLst/>
              <a:uLnTx/>
              <a:uFillTx/>
              <a:latin typeface="HP001 4 hàng" panose="020B0603050302020204" pitchFamily="34" charset="0"/>
              <a:ea typeface="宋体" charset="-122"/>
              <a:cs typeface="Times New Roman" panose="02020603050405020304" pitchFamily="18" charset="0"/>
            </a:endParaRPr>
          </a:p>
        </p:txBody>
      </p:sp>
    </p:spTree>
    <p:extLst>
      <p:ext uri="{BB962C8B-B14F-4D97-AF65-F5344CB8AC3E}">
        <p14:creationId xmlns:p14="http://schemas.microsoft.com/office/powerpoint/2010/main" val="301171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4"/>
          <p:cNvSpPr txBox="1">
            <a:spLocks noChangeArrowheads="1"/>
          </p:cNvSpPr>
          <p:nvPr/>
        </p:nvSpPr>
        <p:spPr bwMode="auto">
          <a:xfrm>
            <a:off x="4269210" y="294477"/>
            <a:ext cx="4381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a:solidFill>
                  <a:prstClr val="white"/>
                </a:solidFill>
                <a:latin typeface="Times New Roman" panose="02020603050405020304" pitchFamily="18" charset="0"/>
                <a:ea typeface="华康海报体W12(P)" panose="040B0C00000000000000" pitchFamily="82" charset="-122"/>
                <a:cs typeface="Times New Roman" panose="02020603050405020304" pitchFamily="18" charset="0"/>
              </a:rPr>
              <a:t>YÊU CẦU CẦN ĐẠT</a:t>
            </a:r>
            <a:endParaRPr lang="zh-CN" altLang="en-US" sz="3200" dirty="0">
              <a:solidFill>
                <a:prstClr val="white"/>
              </a:solidFill>
              <a:latin typeface="Times New Roman" panose="02020603050405020304" pitchFamily="18" charset="0"/>
              <a:ea typeface="华康海报体W12(P)" panose="040B0C00000000000000" pitchFamily="82" charset="-122"/>
              <a:cs typeface="Times New Roman" panose="02020603050405020304" pitchFamily="18" charset="0"/>
            </a:endParaRPr>
          </a:p>
        </p:txBody>
      </p:sp>
      <p:grpSp>
        <p:nvGrpSpPr>
          <p:cNvPr id="2" name="组合 1"/>
          <p:cNvGrpSpPr/>
          <p:nvPr/>
        </p:nvGrpSpPr>
        <p:grpSpPr>
          <a:xfrm>
            <a:off x="1983267" y="2124605"/>
            <a:ext cx="3651686" cy="3671758"/>
            <a:chOff x="621805" y="2405825"/>
            <a:chExt cx="3459089" cy="3439966"/>
          </a:xfrm>
        </p:grpSpPr>
        <p:sp>
          <p:nvSpPr>
            <p:cNvPr id="7" name="Oval 31"/>
            <p:cNvSpPr/>
            <p:nvPr/>
          </p:nvSpPr>
          <p:spPr>
            <a:xfrm>
              <a:off x="711831" y="2405825"/>
              <a:ext cx="3369063" cy="2885937"/>
            </a:xfrm>
            <a:prstGeom prst="heart">
              <a:avLst/>
            </a:prstGeom>
            <a:solidFill>
              <a:schemeClr val="bg1"/>
            </a:solidFill>
            <a:ln w="28575">
              <a:solidFill>
                <a:srgbClr val="FFCC1A"/>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nvSpPr>
          <p:spPr>
            <a:xfrm>
              <a:off x="2004295" y="4934635"/>
              <a:ext cx="832962" cy="832962"/>
            </a:xfrm>
            <a:prstGeom prst="ellipse">
              <a:avLst/>
            </a:prstGeom>
            <a:solidFill>
              <a:srgbClr val="FCC5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rPr>
                <a:t> </a:t>
              </a: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1945057" y="5089506"/>
              <a:ext cx="970009" cy="523220"/>
            </a:xfrm>
            <a:prstGeom prst="rect">
              <a:avLst/>
            </a:prstGeom>
            <a:noFill/>
          </p:spPr>
          <p:txBody>
            <a:bodyPr wrap="square" rtlCol="0">
              <a:spAutoFit/>
            </a:bodyPr>
            <a:lstStyle/>
            <a:p>
              <a:pPr algn="ctr"/>
              <a:r>
                <a:rPr lang="en-US" altLang="zh-CN" sz="2800">
                  <a:solidFill>
                    <a:prstClr val="white"/>
                  </a:solidFill>
                  <a:latin typeface="华康海报体W12(P)" panose="040B0C00000000000000" pitchFamily="82" charset="-122"/>
                  <a:ea typeface="华康海报体W12(P)" panose="040B0C00000000000000" pitchFamily="82" charset="-122"/>
                  <a:sym typeface="Arial" panose="020B0604020202020204" pitchFamily="34" charset="0"/>
                </a:rPr>
                <a:t>1</a:t>
              </a:r>
              <a:endParaRPr lang="zh-CN" altLang="en-US" sz="2800" dirty="0">
                <a:solidFill>
                  <a:prstClr val="white"/>
                </a:solidFill>
                <a:latin typeface="华康海报体W12(P)" panose="040B0C00000000000000" pitchFamily="82" charset="-122"/>
                <a:ea typeface="华康海报体W12(P)" panose="040B0C00000000000000" pitchFamily="82" charset="-122"/>
                <a:sym typeface="Arial" panose="020B0604020202020204" pitchFamily="34" charset="0"/>
              </a:endParaRPr>
            </a:p>
          </p:txBody>
        </p:sp>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990" t="2563" r="69153" b="61559"/>
            <a:stretch/>
          </p:blipFill>
          <p:spPr>
            <a:xfrm>
              <a:off x="621805" y="4371428"/>
              <a:ext cx="1527019" cy="1474363"/>
            </a:xfrm>
            <a:prstGeom prst="rect">
              <a:avLst/>
            </a:prstGeom>
          </p:spPr>
        </p:pic>
      </p:grpSp>
      <p:grpSp>
        <p:nvGrpSpPr>
          <p:cNvPr id="3" name="组合 2"/>
          <p:cNvGrpSpPr/>
          <p:nvPr/>
        </p:nvGrpSpPr>
        <p:grpSpPr>
          <a:xfrm>
            <a:off x="6769813" y="1085871"/>
            <a:ext cx="3924488" cy="4921876"/>
            <a:chOff x="4378468" y="1617246"/>
            <a:chExt cx="3225404" cy="4245868"/>
          </a:xfrm>
        </p:grpSpPr>
        <p:sp>
          <p:nvSpPr>
            <p:cNvPr id="5" name="Oval 32"/>
            <p:cNvSpPr/>
            <p:nvPr/>
          </p:nvSpPr>
          <p:spPr>
            <a:xfrm>
              <a:off x="4458534" y="2405825"/>
              <a:ext cx="3145338" cy="3092586"/>
            </a:xfrm>
            <a:prstGeom prst="heart">
              <a:avLst/>
            </a:prstGeom>
            <a:solidFill>
              <a:schemeClr val="bg1"/>
            </a:solidFill>
            <a:ln w="28575">
              <a:solidFill>
                <a:srgbClr val="60DAF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5571242" y="5030152"/>
              <a:ext cx="832962" cy="832962"/>
            </a:xfrm>
            <a:prstGeom prst="ellipse">
              <a:avLst/>
            </a:prstGeom>
            <a:solidFill>
              <a:srgbClr val="198DE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5502718" y="5157543"/>
              <a:ext cx="970009" cy="523220"/>
            </a:xfrm>
            <a:prstGeom prst="rect">
              <a:avLst/>
            </a:prstGeom>
            <a:noFill/>
          </p:spPr>
          <p:txBody>
            <a:bodyPr wrap="square" rtlCol="0">
              <a:spAutoFit/>
            </a:bodyPr>
            <a:lstStyle/>
            <a:p>
              <a:pPr algn="ctr"/>
              <a:r>
                <a:rPr lang="en-US" altLang="zh-CN" sz="2800">
                  <a:solidFill>
                    <a:prstClr val="white"/>
                  </a:solidFill>
                  <a:latin typeface="华康海报体W12(P)" panose="040B0C00000000000000" pitchFamily="82" charset="-122"/>
                  <a:ea typeface="华康海报体W12(P)" panose="040B0C00000000000000" pitchFamily="82" charset="-122"/>
                  <a:sym typeface="Arial" panose="020B0604020202020204" pitchFamily="34" charset="0"/>
                </a:rPr>
                <a:t>2</a:t>
              </a:r>
              <a:endParaRPr lang="zh-CN" altLang="en-US" sz="2800" dirty="0">
                <a:solidFill>
                  <a:prstClr val="white"/>
                </a:solidFill>
                <a:latin typeface="华康海报体W12(P)" panose="040B0C00000000000000" pitchFamily="82" charset="-122"/>
                <a:ea typeface="华康海报体W12(P)" panose="040B0C00000000000000" pitchFamily="82" charset="-122"/>
                <a:sym typeface="Arial" panose="020B0604020202020204" pitchFamily="34" charset="0"/>
              </a:endParaRPr>
            </a:p>
          </p:txBody>
        </p:sp>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32028" b="59040"/>
            <a:stretch/>
          </p:blipFill>
          <p:spPr>
            <a:xfrm>
              <a:off x="4378468" y="1617246"/>
              <a:ext cx="2315397" cy="1238622"/>
            </a:xfrm>
            <a:prstGeom prst="rect">
              <a:avLst/>
            </a:prstGeom>
          </p:spPr>
        </p:pic>
      </p:grpSp>
      <p:sp>
        <p:nvSpPr>
          <p:cNvPr id="21" name="矩形 98">
            <a:extLst>
              <a:ext uri="{FF2B5EF4-FFF2-40B4-BE49-F238E27FC236}">
                <a16:creationId xmlns:a16="http://schemas.microsoft.com/office/drawing/2014/main" id="{28C10D77-344F-44AD-8C16-B1EBA5C48B09}"/>
              </a:ext>
            </a:extLst>
          </p:cNvPr>
          <p:cNvSpPr/>
          <p:nvPr/>
        </p:nvSpPr>
        <p:spPr>
          <a:xfrm>
            <a:off x="2617881" y="2652018"/>
            <a:ext cx="2528875" cy="1953868"/>
          </a:xfrm>
          <a:prstGeom prst="rect">
            <a:avLst/>
          </a:prstGeom>
        </p:spPr>
        <p:txBody>
          <a:bodyPr wrap="square">
            <a:spAutoFit/>
          </a:bodyPr>
          <a:lstStyle/>
          <a:p>
            <a:pPr algn="ctr">
              <a:lnSpc>
                <a:spcPct val="150000"/>
              </a:lnSpc>
            </a:pPr>
            <a:r>
              <a:rPr lang="en-US" altLang="zh-CN" sz="2700" dirty="0" err="1">
                <a:solidFill>
                  <a:srgbClr val="E2DFCC">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2700" dirty="0">
                <a:solidFill>
                  <a:srgbClr val="E2DFCC">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00" dirty="0" err="1">
                <a:solidFill>
                  <a:srgbClr val="E2DFCC">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kĩ</a:t>
            </a:r>
            <a:r>
              <a:rPr lang="en-US" altLang="zh-CN" sz="2700" dirty="0">
                <a:solidFill>
                  <a:srgbClr val="E2DFCC">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00" dirty="0" err="1">
                <a:solidFill>
                  <a:srgbClr val="E2DFCC">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năng</a:t>
            </a:r>
            <a:r>
              <a:rPr lang="en-US" altLang="zh-CN" sz="2700" dirty="0">
                <a:solidFill>
                  <a:srgbClr val="E2DFCC">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00" dirty="0" err="1">
                <a:solidFill>
                  <a:srgbClr val="E2DFCC">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zh-CN" sz="2700" dirty="0">
                <a:solidFill>
                  <a:srgbClr val="E2DFCC">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00" err="1">
                <a:solidFill>
                  <a:srgbClr val="E2DFCC">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2700">
                <a:solidFill>
                  <a:srgbClr val="E2DFCC">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 tiếng và đọc hiểu </a:t>
            </a:r>
            <a:endParaRPr lang="en-US" altLang="zh-CN" sz="2700" dirty="0">
              <a:solidFill>
                <a:srgbClr val="E2DFCC">
                  <a:lumMod val="75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矩形 98">
            <a:extLst>
              <a:ext uri="{FF2B5EF4-FFF2-40B4-BE49-F238E27FC236}">
                <a16:creationId xmlns:a16="http://schemas.microsoft.com/office/drawing/2014/main" id="{A5DED48C-D90B-4CA0-8FE2-B75386AD1E40}"/>
              </a:ext>
            </a:extLst>
          </p:cNvPr>
          <p:cNvSpPr/>
          <p:nvPr/>
        </p:nvSpPr>
        <p:spPr>
          <a:xfrm>
            <a:off x="7584819" y="2996856"/>
            <a:ext cx="2528875" cy="1264192"/>
          </a:xfrm>
          <a:prstGeom prst="rect">
            <a:avLst/>
          </a:prstGeom>
        </p:spPr>
        <p:txBody>
          <a:bodyPr wrap="square">
            <a:spAutoFit/>
          </a:bodyPr>
          <a:lstStyle/>
          <a:p>
            <a:pPr algn="ctr">
              <a:lnSpc>
                <a:spcPct val="150000"/>
              </a:lnSpc>
            </a:pPr>
            <a:r>
              <a:rPr lang="en-US" altLang="zh-CN" sz="2700">
                <a:solidFill>
                  <a:srgbClr val="E2DFCC">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Ôn luyện về dấu chấm, dấu phẩy</a:t>
            </a:r>
            <a:endParaRPr lang="en-US" altLang="zh-CN" sz="2700" dirty="0">
              <a:solidFill>
                <a:srgbClr val="E2DFCC">
                  <a:lumMod val="75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5991166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par>
                                    <p:cTn id="16" presetID="2" presetClass="entr" presetSubtype="2" fill="hold" grpId="0" nodeType="withEffect" p14:presetBounceEnd="46000">
                                      <p:stCondLst>
                                        <p:cond delay="11000"/>
                                      </p:stCondLst>
                                      <p:childTnLst>
                                        <p:set>
                                          <p:cBhvr>
                                            <p:cTn id="17" dur="1" fill="hold">
                                              <p:stCondLst>
                                                <p:cond delay="0"/>
                                              </p:stCondLst>
                                            </p:cTn>
                                            <p:tgtEl>
                                              <p:spTgt spid="21"/>
                                            </p:tgtEl>
                                            <p:attrNameLst>
                                              <p:attrName>style.visibility</p:attrName>
                                            </p:attrNameLst>
                                          </p:cBhvr>
                                          <p:to>
                                            <p:strVal val="visible"/>
                                          </p:to>
                                        </p:set>
                                        <p:anim calcmode="lin" valueType="num" p14:bounceEnd="46000">
                                          <p:cBhvr additive="base">
                                            <p:cTn id="18" dur="750" fill="hold"/>
                                            <p:tgtEl>
                                              <p:spTgt spid="21"/>
                                            </p:tgtEl>
                                            <p:attrNameLst>
                                              <p:attrName>ppt_x</p:attrName>
                                            </p:attrNameLst>
                                          </p:cBhvr>
                                          <p:tavLst>
                                            <p:tav tm="0">
                                              <p:val>
                                                <p:strVal val="1+#ppt_w/2"/>
                                              </p:val>
                                            </p:tav>
                                            <p:tav tm="100000">
                                              <p:val>
                                                <p:strVal val="#ppt_x"/>
                                              </p:val>
                                            </p:tav>
                                          </p:tavLst>
                                        </p:anim>
                                        <p:anim calcmode="lin" valueType="num" p14:bounceEnd="46000">
                                          <p:cBhvr additive="base">
                                            <p:cTn id="19" dur="750" fill="hold"/>
                                            <p:tgtEl>
                                              <p:spTgt spid="21"/>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14:presetBounceEnd="46000">
                                      <p:stCondLst>
                                        <p:cond delay="11000"/>
                                      </p:stCondLst>
                                      <p:childTnLst>
                                        <p:set>
                                          <p:cBhvr>
                                            <p:cTn id="21" dur="1" fill="hold">
                                              <p:stCondLst>
                                                <p:cond delay="0"/>
                                              </p:stCondLst>
                                            </p:cTn>
                                            <p:tgtEl>
                                              <p:spTgt spid="22"/>
                                            </p:tgtEl>
                                            <p:attrNameLst>
                                              <p:attrName>style.visibility</p:attrName>
                                            </p:attrNameLst>
                                          </p:cBhvr>
                                          <p:to>
                                            <p:strVal val="visible"/>
                                          </p:to>
                                        </p:set>
                                        <p:anim calcmode="lin" valueType="num" p14:bounceEnd="46000">
                                          <p:cBhvr additive="base">
                                            <p:cTn id="22" dur="750" fill="hold"/>
                                            <p:tgtEl>
                                              <p:spTgt spid="22"/>
                                            </p:tgtEl>
                                            <p:attrNameLst>
                                              <p:attrName>ppt_x</p:attrName>
                                            </p:attrNameLst>
                                          </p:cBhvr>
                                          <p:tavLst>
                                            <p:tav tm="0">
                                              <p:val>
                                                <p:strVal val="1+#ppt_w/2"/>
                                              </p:val>
                                            </p:tav>
                                            <p:tav tm="100000">
                                              <p:val>
                                                <p:strVal val="#ppt_x"/>
                                              </p:val>
                                            </p:tav>
                                          </p:tavLst>
                                        </p:anim>
                                        <p:anim calcmode="lin" valueType="num" p14:bounceEnd="46000">
                                          <p:cBhvr additive="base">
                                            <p:cTn id="2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2" presetClass="entr" presetSubtype="2" fill="hold" grpId="0" nodeType="withEffect">
                                      <p:stCondLst>
                                        <p:cond delay="110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750" fill="hold"/>
                                            <p:tgtEl>
                                              <p:spTgt spid="21"/>
                                            </p:tgtEl>
                                            <p:attrNameLst>
                                              <p:attrName>ppt_x</p:attrName>
                                            </p:attrNameLst>
                                          </p:cBhvr>
                                          <p:tavLst>
                                            <p:tav tm="0">
                                              <p:val>
                                                <p:strVal val="1+#ppt_w/2"/>
                                              </p:val>
                                            </p:tav>
                                            <p:tav tm="100000">
                                              <p:val>
                                                <p:strVal val="#ppt_x"/>
                                              </p:val>
                                            </p:tav>
                                          </p:tavLst>
                                        </p:anim>
                                        <p:anim calcmode="lin" valueType="num">
                                          <p:cBhvr additive="base">
                                            <p:cTn id="25" dur="750" fill="hold"/>
                                            <p:tgtEl>
                                              <p:spTgt spid="21"/>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10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750" fill="hold"/>
                                            <p:tgtEl>
                                              <p:spTgt spid="22"/>
                                            </p:tgtEl>
                                            <p:attrNameLst>
                                              <p:attrName>ppt_x</p:attrName>
                                            </p:attrNameLst>
                                          </p:cBhvr>
                                          <p:tavLst>
                                            <p:tav tm="0">
                                              <p:val>
                                                <p:strVal val="1+#ppt_w/2"/>
                                              </p:val>
                                            </p:tav>
                                            <p:tav tm="100000">
                                              <p:val>
                                                <p:strVal val="#ppt_x"/>
                                              </p:val>
                                            </p:tav>
                                          </p:tavLst>
                                        </p:anim>
                                        <p:anim calcmode="lin" valueType="num">
                                          <p:cBhvr additive="base">
                                            <p:cTn id="29" dur="750" fill="hold"/>
                                            <p:tgtEl>
                                              <p:spTgt spid="22"/>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110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750" fill="hold"/>
                                            <p:tgtEl>
                                              <p:spTgt spid="23"/>
                                            </p:tgtEl>
                                            <p:attrNameLst>
                                              <p:attrName>ppt_x</p:attrName>
                                            </p:attrNameLst>
                                          </p:cBhvr>
                                          <p:tavLst>
                                            <p:tav tm="0">
                                              <p:val>
                                                <p:strVal val="1+#ppt_w/2"/>
                                              </p:val>
                                            </p:tav>
                                            <p:tav tm="100000">
                                              <p:val>
                                                <p:strVal val="#ppt_x"/>
                                              </p:val>
                                            </p:tav>
                                          </p:tavLst>
                                        </p:anim>
                                        <p:anim calcmode="lin" valueType="num">
                                          <p:cBhvr additive="base">
                                            <p:cTn id="33"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693899" y="2644030"/>
            <a:ext cx="3390463" cy="2987566"/>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E71F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8" name="任意多边形 7"/>
          <p:cNvSpPr/>
          <p:nvPr/>
        </p:nvSpPr>
        <p:spPr>
          <a:xfrm>
            <a:off x="850461" y="2698071"/>
            <a:ext cx="3552444" cy="2987566"/>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FCC72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pl-PL"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9" name="任意多边形 8"/>
          <p:cNvSpPr/>
          <p:nvPr/>
        </p:nvSpPr>
        <p:spPr>
          <a:xfrm>
            <a:off x="8512502" y="2698071"/>
            <a:ext cx="3390463" cy="2987566"/>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1C8E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24" name="矩形 79">
            <a:extLst>
              <a:ext uri="{FF2B5EF4-FFF2-40B4-BE49-F238E27FC236}">
                <a16:creationId xmlns:a16="http://schemas.microsoft.com/office/drawing/2014/main" id="{9F3C23E0-2D84-4467-999D-BCCCAB0F0F87}"/>
              </a:ext>
            </a:extLst>
          </p:cNvPr>
          <p:cNvSpPr/>
          <p:nvPr/>
        </p:nvSpPr>
        <p:spPr>
          <a:xfrm>
            <a:off x="1005591" y="3199892"/>
            <a:ext cx="2941096" cy="2485745"/>
          </a:xfrm>
          <a:prstGeom prst="rect">
            <a:avLst/>
          </a:prstGeom>
        </p:spPr>
        <p:txBody>
          <a:bodyPr wrap="square">
            <a:spAutoFit/>
          </a:bodyPr>
          <a:lstStyle/>
          <a:p>
            <a:pPr algn="ctr">
              <a:lnSpc>
                <a:spcPct val="150000"/>
              </a:lnSpc>
            </a:pPr>
            <a:r>
              <a:rPr lang="en-US" altLang="zh-CN" sz="3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zh-CN" sz="3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3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kiến</a:t>
            </a:r>
            <a:r>
              <a:rPr lang="en-US" altLang="zh-CN" sz="3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thức</a:t>
            </a:r>
            <a:r>
              <a:rPr lang="en-US" altLang="zh-CN" sz="3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mới</a:t>
            </a:r>
            <a:r>
              <a:rPr lang="en-US" altLang="zh-CN" sz="3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p>
          <a:p>
            <a:pPr algn="ctr">
              <a:lnSpc>
                <a:spcPct val="150000"/>
              </a:lnSpc>
            </a:pPr>
            <a:endParaRPr lang="en-US" altLang="zh-CN" sz="3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矩形 82">
            <a:extLst>
              <a:ext uri="{FF2B5EF4-FFF2-40B4-BE49-F238E27FC236}">
                <a16:creationId xmlns:a16="http://schemas.microsoft.com/office/drawing/2014/main" id="{0A95DB4D-2AE9-4FE6-84EB-2917ED7A623A}"/>
              </a:ext>
            </a:extLst>
          </p:cNvPr>
          <p:cNvSpPr/>
          <p:nvPr/>
        </p:nvSpPr>
        <p:spPr>
          <a:xfrm>
            <a:off x="4990581" y="3441752"/>
            <a:ext cx="2665642" cy="2002023"/>
          </a:xfrm>
          <a:prstGeom prst="rect">
            <a:avLst/>
          </a:prstGeom>
        </p:spPr>
        <p:txBody>
          <a:bodyPr wrap="square">
            <a:spAutoFit/>
          </a:bodyPr>
          <a:lstStyle/>
          <a:p>
            <a:pPr>
              <a:lnSpc>
                <a:spcPct val="150000"/>
              </a:lnSpc>
            </a:pPr>
            <a:r>
              <a:rPr lang="en-US" altLang="zh-CN" sz="44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Thực</a:t>
            </a:r>
            <a:r>
              <a:rPr lang="en-US" altLang="zh-CN" sz="4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hành</a:t>
            </a:r>
            <a:endParaRPr lang="en-US" altLang="zh-CN" sz="4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4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矩形 85">
            <a:extLst>
              <a:ext uri="{FF2B5EF4-FFF2-40B4-BE49-F238E27FC236}">
                <a16:creationId xmlns:a16="http://schemas.microsoft.com/office/drawing/2014/main" id="{4C498475-95B5-4CEE-8B52-01665C5C3BCF}"/>
              </a:ext>
            </a:extLst>
          </p:cNvPr>
          <p:cNvSpPr/>
          <p:nvPr/>
        </p:nvSpPr>
        <p:spPr>
          <a:xfrm>
            <a:off x="9089775" y="3580745"/>
            <a:ext cx="2665642" cy="1828386"/>
          </a:xfrm>
          <a:prstGeom prst="rect">
            <a:avLst/>
          </a:prstGeom>
        </p:spPr>
        <p:txBody>
          <a:bodyPr wrap="square">
            <a:spAutoFit/>
          </a:bodyPr>
          <a:lstStyle/>
          <a:p>
            <a:pPr>
              <a:lnSpc>
                <a:spcPct val="150000"/>
              </a:lnSpc>
            </a:pPr>
            <a:r>
              <a:rPr lang="en-US" altLang="zh-CN" sz="40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Vận</a:t>
            </a:r>
            <a:r>
              <a:rPr lang="en-US" altLang="zh-CN"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dụng</a:t>
            </a:r>
            <a:r>
              <a:rPr lang="en-US" altLang="zh-CN"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p>
          <a:p>
            <a:pPr>
              <a:lnSpc>
                <a:spcPct val="150000"/>
              </a:lnSpc>
            </a:pPr>
            <a:endParaRPr lang="en-US" altLang="zh-CN"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7" name="组合 73">
            <a:extLst>
              <a:ext uri="{FF2B5EF4-FFF2-40B4-BE49-F238E27FC236}">
                <a16:creationId xmlns:a16="http://schemas.microsoft.com/office/drawing/2014/main" id="{D9102FCC-7719-4FB5-8605-D66A1D5F4816}"/>
              </a:ext>
            </a:extLst>
          </p:cNvPr>
          <p:cNvGrpSpPr/>
          <p:nvPr/>
        </p:nvGrpSpPr>
        <p:grpSpPr>
          <a:xfrm rot="20774763">
            <a:off x="2149887" y="1325044"/>
            <a:ext cx="1412285" cy="1060661"/>
            <a:chOff x="10318028" y="2618798"/>
            <a:chExt cx="562461" cy="414075"/>
          </a:xfrm>
        </p:grpSpPr>
        <p:sp>
          <p:nvSpPr>
            <p:cNvPr id="28" name="五角星 2">
              <a:extLst>
                <a:ext uri="{FF2B5EF4-FFF2-40B4-BE49-F238E27FC236}">
                  <a16:creationId xmlns:a16="http://schemas.microsoft.com/office/drawing/2014/main" id="{0619B898-97E7-4543-A63D-ECCD060AB930}"/>
                </a:ext>
              </a:extLst>
            </p:cNvPr>
            <p:cNvSpPr/>
            <p:nvPr/>
          </p:nvSpPr>
          <p:spPr>
            <a:xfrm rot="425293" flipH="1">
              <a:off x="10318028" y="2618798"/>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9" name="文本框 75">
              <a:extLst>
                <a:ext uri="{FF2B5EF4-FFF2-40B4-BE49-F238E27FC236}">
                  <a16:creationId xmlns:a16="http://schemas.microsoft.com/office/drawing/2014/main" id="{A111CD2B-18F3-4566-A1FE-A2DFF41D0AF5}"/>
                </a:ext>
              </a:extLst>
            </p:cNvPr>
            <p:cNvSpPr txBox="1"/>
            <p:nvPr/>
          </p:nvSpPr>
          <p:spPr>
            <a:xfrm rot="825237">
              <a:off x="10437659" y="2742750"/>
              <a:ext cx="442830" cy="228292"/>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a:ln w="25400">
                    <a:noFill/>
                  </a:ln>
                  <a:solidFill>
                    <a:srgbClr val="FFFFFF"/>
                  </a:solidFill>
                  <a:effectLst/>
                  <a:uLnTx/>
                  <a:uFillTx/>
                  <a:latin typeface="Impact" panose="020B0806030902050204" pitchFamily="34" charset="0"/>
                  <a:ea typeface="方正超粗黑简体" panose="03000509000000000000" pitchFamily="65" charset="-122"/>
                </a:rPr>
                <a:t>1</a:t>
              </a:r>
              <a:endParaRPr kumimoji="0" lang="zh-CN" altLang="en-US" sz="3200" b="0" i="0" u="none" strike="noStrike" kern="0" cap="none" spc="0" normalizeH="0" baseline="0" noProof="0" dirty="0">
                <a:ln w="25400">
                  <a:noFill/>
                </a:ln>
                <a:solidFill>
                  <a:srgbClr val="FFFFFF"/>
                </a:solidFill>
                <a:effectLst/>
                <a:uLnTx/>
                <a:uFillTx/>
                <a:latin typeface="Impact" panose="020B0806030902050204" pitchFamily="34" charset="0"/>
                <a:ea typeface="方正超粗黑简体" panose="03000509000000000000" pitchFamily="65" charset="-122"/>
              </a:endParaRPr>
            </a:p>
          </p:txBody>
        </p:sp>
      </p:grpSp>
      <p:grpSp>
        <p:nvGrpSpPr>
          <p:cNvPr id="30" name="组合 70">
            <a:extLst>
              <a:ext uri="{FF2B5EF4-FFF2-40B4-BE49-F238E27FC236}">
                <a16:creationId xmlns:a16="http://schemas.microsoft.com/office/drawing/2014/main" id="{F3FF7385-043F-4E6D-B91C-EA5BAB5907A6}"/>
              </a:ext>
            </a:extLst>
          </p:cNvPr>
          <p:cNvGrpSpPr/>
          <p:nvPr/>
        </p:nvGrpSpPr>
        <p:grpSpPr>
          <a:xfrm rot="1261464">
            <a:off x="5818859" y="1492581"/>
            <a:ext cx="1282431" cy="956095"/>
            <a:chOff x="7698101" y="3670924"/>
            <a:chExt cx="571885" cy="414075"/>
          </a:xfrm>
        </p:grpSpPr>
        <p:sp>
          <p:nvSpPr>
            <p:cNvPr id="31" name="五角星 2">
              <a:extLst>
                <a:ext uri="{FF2B5EF4-FFF2-40B4-BE49-F238E27FC236}">
                  <a16:creationId xmlns:a16="http://schemas.microsoft.com/office/drawing/2014/main" id="{CF8D2BC4-35B0-4866-AF17-54918C77E212}"/>
                </a:ext>
              </a:extLst>
            </p:cNvPr>
            <p:cNvSpPr/>
            <p:nvPr/>
          </p:nvSpPr>
          <p:spPr>
            <a:xfrm rot="20074394" flipH="1">
              <a:off x="7698101" y="36709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0000"/>
            </a:solidFill>
            <a:ln w="635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2" name="文本框 72">
              <a:extLst>
                <a:ext uri="{FF2B5EF4-FFF2-40B4-BE49-F238E27FC236}">
                  <a16:creationId xmlns:a16="http://schemas.microsoft.com/office/drawing/2014/main" id="{6DB2202E-5F63-4F1D-AEFB-93205514729F}"/>
                </a:ext>
              </a:extLst>
            </p:cNvPr>
            <p:cNvSpPr txBox="1"/>
            <p:nvPr/>
          </p:nvSpPr>
          <p:spPr>
            <a:xfrm rot="20550900">
              <a:off x="7827156" y="3697340"/>
              <a:ext cx="442830" cy="253260"/>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a:ln w="25400">
                    <a:noFill/>
                  </a:ln>
                  <a:solidFill>
                    <a:srgbClr val="FFFFFF"/>
                  </a:solidFill>
                  <a:effectLst/>
                  <a:uLnTx/>
                  <a:uFillTx/>
                  <a:latin typeface="Impact" panose="020B0806030902050204" pitchFamily="34" charset="0"/>
                  <a:ea typeface="方正超粗黑简体" panose="03000509000000000000" pitchFamily="65" charset="-122"/>
                </a:rPr>
                <a:t>2</a:t>
              </a:r>
              <a:endParaRPr kumimoji="0" lang="zh-CN" altLang="en-US" sz="3200" b="0" i="0" u="none" strike="noStrike" kern="0" cap="none" spc="0" normalizeH="0" baseline="0" noProof="0" dirty="0">
                <a:ln w="25400">
                  <a:noFill/>
                </a:ln>
                <a:solidFill>
                  <a:srgbClr val="FFFFFF"/>
                </a:solidFill>
                <a:effectLst/>
                <a:uLnTx/>
                <a:uFillTx/>
                <a:latin typeface="Impact" panose="020B0806030902050204" pitchFamily="34" charset="0"/>
                <a:ea typeface="方正超粗黑简体" panose="03000509000000000000" pitchFamily="65" charset="-122"/>
              </a:endParaRPr>
            </a:p>
          </p:txBody>
        </p:sp>
      </p:grpSp>
      <p:grpSp>
        <p:nvGrpSpPr>
          <p:cNvPr id="33" name="组合 76">
            <a:extLst>
              <a:ext uri="{FF2B5EF4-FFF2-40B4-BE49-F238E27FC236}">
                <a16:creationId xmlns:a16="http://schemas.microsoft.com/office/drawing/2014/main" id="{13972E14-06FC-48BE-BF66-E830EBD6BE26}"/>
              </a:ext>
            </a:extLst>
          </p:cNvPr>
          <p:cNvGrpSpPr/>
          <p:nvPr/>
        </p:nvGrpSpPr>
        <p:grpSpPr>
          <a:xfrm rot="1261464">
            <a:off x="9759331" y="1521138"/>
            <a:ext cx="1326528" cy="915315"/>
            <a:chOff x="8226964" y="3491728"/>
            <a:chExt cx="563684" cy="414075"/>
          </a:xfrm>
        </p:grpSpPr>
        <p:sp>
          <p:nvSpPr>
            <p:cNvPr id="34" name="五角星 2">
              <a:extLst>
                <a:ext uri="{FF2B5EF4-FFF2-40B4-BE49-F238E27FC236}">
                  <a16:creationId xmlns:a16="http://schemas.microsoft.com/office/drawing/2014/main" id="{B3EE2FF2-1C30-4484-BBB9-C9FF095CD59F}"/>
                </a:ext>
              </a:extLst>
            </p:cNvPr>
            <p:cNvSpPr/>
            <p:nvPr/>
          </p:nvSpPr>
          <p:spPr>
            <a:xfrm rot="20074394" flipH="1">
              <a:off x="8226964" y="3491728"/>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98DE4"/>
            </a:solidFill>
            <a:ln w="635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文本框 78">
              <a:extLst>
                <a:ext uri="{FF2B5EF4-FFF2-40B4-BE49-F238E27FC236}">
                  <a16:creationId xmlns:a16="http://schemas.microsoft.com/office/drawing/2014/main" id="{78FB3253-E69E-4164-9940-29DA80EBEF7E}"/>
                </a:ext>
              </a:extLst>
            </p:cNvPr>
            <p:cNvSpPr txBox="1"/>
            <p:nvPr/>
          </p:nvSpPr>
          <p:spPr>
            <a:xfrm rot="20160459">
              <a:off x="8347818" y="3524588"/>
              <a:ext cx="442830" cy="236697"/>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a:ln w="25400">
                    <a:noFill/>
                  </a:ln>
                  <a:solidFill>
                    <a:srgbClr val="FFFFFF"/>
                  </a:solidFill>
                  <a:effectLst/>
                  <a:uLnTx/>
                  <a:uFillTx/>
                  <a:latin typeface="Impact" panose="020B0806030902050204" pitchFamily="34" charset="0"/>
                  <a:ea typeface="方正超粗黑简体" panose="03000509000000000000" pitchFamily="65" charset="-122"/>
                </a:rPr>
                <a:t>3</a:t>
              </a:r>
              <a:endParaRPr kumimoji="0" lang="zh-CN" altLang="en-US" sz="2800" b="0" i="0" u="none" strike="noStrike" kern="0" cap="none" spc="0" normalizeH="0" baseline="0" noProof="0" dirty="0">
                <a:ln w="25400">
                  <a:noFill/>
                </a:ln>
                <a:solidFill>
                  <a:srgbClr val="FFFFFF"/>
                </a:solidFill>
                <a:effectLst/>
                <a:uLnTx/>
                <a:uFillTx/>
                <a:latin typeface="Impact" panose="020B0806030902050204" pitchFamily="34" charset="0"/>
                <a:ea typeface="方正超粗黑简体" panose="03000509000000000000" pitchFamily="65" charset="-122"/>
              </a:endParaRPr>
            </a:p>
          </p:txBody>
        </p:sp>
      </p:grpSp>
    </p:spTree>
    <p:extLst>
      <p:ext uri="{BB962C8B-B14F-4D97-AF65-F5344CB8AC3E}">
        <p14:creationId xmlns:p14="http://schemas.microsoft.com/office/powerpoint/2010/main" val="25285271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925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500"/>
                                        <p:tgtEl>
                                          <p:spTgt spid="24"/>
                                        </p:tgtEl>
                                      </p:cBhvr>
                                    </p:animEffect>
                                  </p:childTnLst>
                                </p:cTn>
                              </p:par>
                              <p:par>
                                <p:cTn id="8" presetID="22" presetClass="entr" presetSubtype="1" fill="hold" grpId="0" nodeType="withEffect">
                                  <p:stCondLst>
                                    <p:cond delay="1075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1500"/>
                                        <p:tgtEl>
                                          <p:spTgt spid="25"/>
                                        </p:tgtEl>
                                      </p:cBhvr>
                                    </p:animEffect>
                                  </p:childTnLst>
                                </p:cTn>
                              </p:par>
                              <p:par>
                                <p:cTn id="11" presetID="22" presetClass="entr" presetSubtype="1" fill="hold" grpId="0" nodeType="withEffect">
                                  <p:stCondLst>
                                    <p:cond delay="1225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1500"/>
                                        <p:tgtEl>
                                          <p:spTgt spid="26"/>
                                        </p:tgtEl>
                                      </p:cBhvr>
                                    </p:animEffect>
                                  </p:childTnLst>
                                </p:cTn>
                              </p:par>
                              <p:par>
                                <p:cTn id="14" presetID="53" presetClass="entr" presetSubtype="16" fill="hold" nodeType="withEffect">
                                  <p:stCondLst>
                                    <p:cond delay="775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par>
                                <p:cTn id="19" presetID="53" presetClass="entr" presetSubtype="16" fill="hold" nodeType="withEffect">
                                  <p:stCondLst>
                                    <p:cond delay="925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par>
                                <p:cTn id="24" presetID="53" presetClass="entr" presetSubtype="16" fill="hold" nodeType="withEffect">
                                  <p:stCondLst>
                                    <p:cond delay="1075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31"/>
          <p:cNvSpPr/>
          <p:nvPr/>
        </p:nvSpPr>
        <p:spPr>
          <a:xfrm>
            <a:off x="1087821" y="1813034"/>
            <a:ext cx="3307895" cy="2857702"/>
          </a:xfrm>
          <a:prstGeom prst="heart">
            <a:avLst/>
          </a:prstGeom>
          <a:solidFill>
            <a:schemeClr val="bg1"/>
          </a:solidFill>
          <a:ln w="28575">
            <a:solidFill>
              <a:srgbClr val="FFCC1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3694369" y="1852126"/>
            <a:ext cx="955375" cy="708743"/>
            <a:chOff x="3287084" y="3624032"/>
            <a:chExt cx="1334653" cy="1146087"/>
          </a:xfrm>
        </p:grpSpPr>
        <p:sp>
          <p:nvSpPr>
            <p:cNvPr id="8" name="椭圆 7"/>
            <p:cNvSpPr/>
            <p:nvPr/>
          </p:nvSpPr>
          <p:spPr>
            <a:xfrm>
              <a:off x="3381367" y="3624032"/>
              <a:ext cx="1146088" cy="1146087"/>
            </a:xfrm>
            <a:prstGeom prst="ellipse">
              <a:avLst/>
            </a:prstGeom>
            <a:solidFill>
              <a:srgbClr val="FFCC1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prstClr val="white"/>
                  </a:solidFill>
                  <a:latin typeface="Arial" panose="020B0604020202020204" pitchFamily="34" charset="0"/>
                  <a:ea typeface="微软雅黑" panose="020B0503020204020204" pitchFamily="34" charset="-122"/>
                  <a:sym typeface="Arial" panose="020B0604020202020204" pitchFamily="34" charset="0"/>
                </a:rPr>
                <a:t> </a:t>
              </a:r>
              <a:endParaRPr lang="zh-CN" altLang="en-US" sz="11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3287084" y="3674491"/>
              <a:ext cx="1334653" cy="1045162"/>
            </a:xfrm>
            <a:prstGeom prst="rect">
              <a:avLst/>
            </a:prstGeom>
            <a:noFill/>
            <a:ln w="28575">
              <a:noFill/>
            </a:ln>
          </p:spPr>
          <p:txBody>
            <a:bodyPr wrap="square" rtlCol="0">
              <a:spAutoFit/>
            </a:bodyPr>
            <a:lstStyle/>
            <a:p>
              <a:pPr algn="ctr"/>
              <a:r>
                <a:rPr lang="en-US" altLang="zh-CN" sz="3600" b="1">
                  <a:solidFill>
                    <a:schemeClr val="bg1"/>
                  </a:solidFill>
                  <a:latin typeface="华康海报体W12(P)" panose="040B0C00000000000000" pitchFamily="82" charset="-122"/>
                  <a:ea typeface="华康海报体W12(P)" panose="040B0C00000000000000" pitchFamily="82" charset="-122"/>
                  <a:sym typeface="Arial" panose="020B0604020202020204" pitchFamily="34" charset="0"/>
                </a:rPr>
                <a:t>1</a:t>
              </a:r>
              <a:endParaRPr lang="zh-CN" altLang="en-US" sz="3600" b="1" dirty="0">
                <a:solidFill>
                  <a:schemeClr val="bg1"/>
                </a:solidFill>
                <a:latin typeface="华康海报体W12(P)" panose="040B0C00000000000000" pitchFamily="82" charset="-122"/>
                <a:ea typeface="华康海报体W12(P)" panose="040B0C00000000000000" pitchFamily="82" charset="-122"/>
                <a:sym typeface="Arial" panose="020B0604020202020204" pitchFamily="34" charset="0"/>
              </a:endParaRPr>
            </a:p>
          </p:txBody>
        </p:sp>
      </p:gr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75829">
            <a:off x="404607" y="422074"/>
            <a:ext cx="1366430" cy="1366430"/>
          </a:xfrm>
          <a:prstGeom prst="rect">
            <a:avLst/>
          </a:prstGeom>
        </p:spPr>
      </p:pic>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l="1990" t="2563" r="69153" b="61559"/>
          <a:stretch/>
        </p:blipFill>
        <p:spPr>
          <a:xfrm rot="21421699">
            <a:off x="1454726" y="2290640"/>
            <a:ext cx="3329463" cy="3214655"/>
          </a:xfrm>
          <a:prstGeom prst="rect">
            <a:avLst/>
          </a:prstGeom>
        </p:spPr>
      </p:pic>
      <p:sp>
        <p:nvSpPr>
          <p:cNvPr id="13" name="PA_库_文本框 5">
            <a:extLst>
              <a:ext uri="{FF2B5EF4-FFF2-40B4-BE49-F238E27FC236}">
                <a16:creationId xmlns:a16="http://schemas.microsoft.com/office/drawing/2014/main" id="{8E525B1E-94C2-4899-996E-D748FDC7A191}"/>
              </a:ext>
            </a:extLst>
          </p:cNvPr>
          <p:cNvSpPr txBox="1"/>
          <p:nvPr>
            <p:custDataLst>
              <p:tags r:id="rId1"/>
            </p:custDataLst>
          </p:nvPr>
        </p:nvSpPr>
        <p:spPr>
          <a:xfrm>
            <a:off x="4982569" y="2828835"/>
            <a:ext cx="3400867" cy="1200329"/>
          </a:xfrm>
          <a:prstGeom prst="rect">
            <a:avLst/>
          </a:prstGeom>
          <a:noFill/>
        </p:spPr>
        <p:txBody>
          <a:bodyPr wrap="none" rtlCol="0">
            <a:spAutoFit/>
          </a:bodyPr>
          <a:lstStyle/>
          <a:p>
            <a:r>
              <a:rPr lang="en-US" altLang="zh-CN" sz="7200" b="1">
                <a:solidFill>
                  <a:schemeClr val="bg1"/>
                </a:solidFill>
                <a:latin typeface="#9Slide03 AmpleSoft" panose="02000000000000000000" pitchFamily="2" charset="0"/>
                <a:ea typeface="方正静蕾简体" panose="02000000000000000000" pitchFamily="2" charset="-122"/>
              </a:rPr>
              <a:t>   Ôn tập</a:t>
            </a:r>
            <a:endParaRPr lang="en-US" altLang="zh-CN" sz="7200" b="1" dirty="0">
              <a:solidFill>
                <a:schemeClr val="bg1"/>
              </a:solidFill>
              <a:latin typeface="#9Slide03 AmpleSoft" panose="02000000000000000000" pitchFamily="2" charset="0"/>
              <a:ea typeface="方正静蕾简体" panose="02000000000000000000" pitchFamily="2" charset="-122"/>
            </a:endParaRPr>
          </a:p>
        </p:txBody>
      </p:sp>
    </p:spTree>
    <p:extLst>
      <p:ext uri="{BB962C8B-B14F-4D97-AF65-F5344CB8AC3E}">
        <p14:creationId xmlns:p14="http://schemas.microsoft.com/office/powerpoint/2010/main" val="38380388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ppt_y"/>
                                          </p:val>
                                        </p:tav>
                                        <p:tav tm="100000">
                                          <p:val>
                                            <p:strVal val="#ppt_y"/>
                                          </p:val>
                                        </p:tav>
                                      </p:tavLst>
                                    </p:anim>
                                    <p:set>
                                      <p:cBhvr>
                                        <p:cTn id="9" dur="1" fill="hold">
                                          <p:stCondLst>
                                            <p:cond delay="0"/>
                                          </p:stCondLst>
                                        </p:cTn>
                                        <p:tgtEl>
                                          <p:spTgt spid="13"/>
                                        </p:tgtEl>
                                        <p:attrNameLst>
                                          <p:attrName>style.visibility</p:attrName>
                                        </p:attrNameLst>
                                      </p:cBhvr>
                                      <p:to>
                                        <p:strVal val="visible"/>
                                      </p:to>
                                    </p:set>
                                    <p:anim to="" calcmode="lin" valueType="num">
                                      <p:cBhvr>
                                        <p:cTn id="10" dur="1500" fill="hold">
                                          <p:stCondLst>
                                            <p:cond delay="0"/>
                                          </p:stCondLst>
                                        </p:cTn>
                                        <p:tgtEl>
                                          <p:spTgt spid="13"/>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13"/>
                                        </p:tgtEl>
                                        <p:attrNameLst>
                                          <p:attrName>ppt_h</p:attrName>
                                        </p:attrNameLst>
                                      </p:cBhvr>
                                      <p:tavLst>
                                        <p:tav tm="0">
                                          <p:val>
                                            <p:strVal val="0"/>
                                          </p:val>
                                        </p:tav>
                                        <p:tav tm="100000">
                                          <p:val>
                                            <p:strVal val="#ppt_h"/>
                                          </p:val>
                                        </p:tav>
                                      </p:tavLst>
                                    </p:anim>
                                    <p:animEffect filter="fade">
                                      <p:cBhvr>
                                        <p:cTn id="12" dur="15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44F7D3D-1512-4EAC-A434-CB9902BB9681}"/>
              </a:ext>
            </a:extLst>
          </p:cNvPr>
          <p:cNvPicPr>
            <a:picLocks noChangeAspect="1"/>
          </p:cNvPicPr>
          <p:nvPr/>
        </p:nvPicPr>
        <p:blipFill rotWithShape="1">
          <a:blip r:embed="rId2">
            <a:extLst>
              <a:ext uri="{28A0092B-C50C-407E-A947-70E740481C1C}">
                <a14:useLocalDpi xmlns:a14="http://schemas.microsoft.com/office/drawing/2010/main" val="0"/>
              </a:ext>
            </a:extLst>
          </a:blip>
          <a:srcRect r="52080"/>
          <a:stretch/>
        </p:blipFill>
        <p:spPr>
          <a:xfrm>
            <a:off x="264056" y="227133"/>
            <a:ext cx="5138442" cy="6031619"/>
          </a:xfrm>
          <a:prstGeom prst="rect">
            <a:avLst/>
          </a:prstGeom>
          <a:effectLst>
            <a:outerShdw blurRad="50800" dist="38100" dir="5400000" sx="101000" sy="101000" algn="t" rotWithShape="0">
              <a:prstClr val="black">
                <a:alpha val="40000"/>
              </a:prstClr>
            </a:outerShdw>
          </a:effectLst>
        </p:spPr>
      </p:pic>
      <p:sp>
        <p:nvSpPr>
          <p:cNvPr id="5" name="Rounded Rectangle 3">
            <a:extLst>
              <a:ext uri="{FF2B5EF4-FFF2-40B4-BE49-F238E27FC236}">
                <a16:creationId xmlns:a16="http://schemas.microsoft.com/office/drawing/2014/main" id="{2F9E661A-5E3A-4A42-9B4E-FC42D2FF5BD9}"/>
              </a:ext>
            </a:extLst>
          </p:cNvPr>
          <p:cNvSpPr/>
          <p:nvPr/>
        </p:nvSpPr>
        <p:spPr>
          <a:xfrm>
            <a:off x="5565247" y="1776045"/>
            <a:ext cx="6038173" cy="2685595"/>
          </a:xfrm>
          <a:prstGeom prst="roundRect">
            <a:avLst/>
          </a:prstGeom>
          <a:solidFill>
            <a:srgbClr val="60DAF6"/>
          </a:solidFill>
          <a:ln w="6350" cap="flat" cmpd="sng" algn="ctr">
            <a:solidFill>
              <a:srgbClr val="739A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1</a:t>
            </a:r>
            <a:r>
              <a:rPr kumimoji="0" lang="en-US" sz="40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4000" b="1" i="0"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Ôn</a:t>
            </a:r>
            <a:r>
              <a:rPr kumimoji="0" lang="en-US" sz="40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4000" b="1" i="0"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luyện</a:t>
            </a:r>
            <a:r>
              <a:rPr kumimoji="0" lang="en-US" sz="40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4000" b="1" i="0"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tập</a:t>
            </a:r>
            <a:r>
              <a:rPr kumimoji="0" lang="en-US" sz="40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4000" b="1" i="0"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đọc</a:t>
            </a:r>
            <a:r>
              <a:rPr kumimoji="0" lang="en-US" sz="40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4000" b="1" i="0"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và</a:t>
            </a:r>
            <a:r>
              <a:rPr kumimoji="0" lang="en-US" sz="40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4000" b="1" i="0"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học</a:t>
            </a:r>
            <a:r>
              <a:rPr kumimoji="0" lang="en-US" sz="40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4000" b="1" i="0"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thuộc</a:t>
            </a:r>
            <a:r>
              <a:rPr kumimoji="0" lang="en-US" sz="40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4000" b="1" i="0"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lòng</a:t>
            </a:r>
            <a:endParaRPr kumimoji="0" lang="en-US" sz="40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63777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75829">
            <a:off x="404607" y="422074"/>
            <a:ext cx="1366430" cy="1366430"/>
          </a:xfrm>
          <a:prstGeom prst="rect">
            <a:avLst/>
          </a:prstGeom>
        </p:spPr>
      </p:pic>
      <p:grpSp>
        <p:nvGrpSpPr>
          <p:cNvPr id="9" name="组合 2">
            <a:extLst>
              <a:ext uri="{FF2B5EF4-FFF2-40B4-BE49-F238E27FC236}">
                <a16:creationId xmlns:a16="http://schemas.microsoft.com/office/drawing/2014/main" id="{69FC8F21-B754-45F0-81D7-BEF6E8A7F3B8}"/>
              </a:ext>
            </a:extLst>
          </p:cNvPr>
          <p:cNvGrpSpPr/>
          <p:nvPr/>
        </p:nvGrpSpPr>
        <p:grpSpPr>
          <a:xfrm>
            <a:off x="434734" y="1876897"/>
            <a:ext cx="6387344" cy="3887293"/>
            <a:chOff x="4077615" y="2145029"/>
            <a:chExt cx="5249543" cy="3353382"/>
          </a:xfrm>
        </p:grpSpPr>
        <p:sp>
          <p:nvSpPr>
            <p:cNvPr id="10" name="Oval 32">
              <a:extLst>
                <a:ext uri="{FF2B5EF4-FFF2-40B4-BE49-F238E27FC236}">
                  <a16:creationId xmlns:a16="http://schemas.microsoft.com/office/drawing/2014/main" id="{58FC21A9-74AC-4F09-BF6B-4BDDF0A004EE}"/>
                </a:ext>
              </a:extLst>
            </p:cNvPr>
            <p:cNvSpPr/>
            <p:nvPr/>
          </p:nvSpPr>
          <p:spPr>
            <a:xfrm>
              <a:off x="4458534" y="2405825"/>
              <a:ext cx="3145338" cy="3092586"/>
            </a:xfrm>
            <a:prstGeom prst="heart">
              <a:avLst/>
            </a:prstGeom>
            <a:solidFill>
              <a:schemeClr val="bg1"/>
            </a:solidFill>
            <a:ln w="28575">
              <a:solidFill>
                <a:srgbClr val="60DAF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8">
              <a:extLst>
                <a:ext uri="{FF2B5EF4-FFF2-40B4-BE49-F238E27FC236}">
                  <a16:creationId xmlns:a16="http://schemas.microsoft.com/office/drawing/2014/main" id="{98EF7B8C-B356-4061-9A52-475299C11FAA}"/>
                </a:ext>
              </a:extLst>
            </p:cNvPr>
            <p:cNvSpPr/>
            <p:nvPr/>
          </p:nvSpPr>
          <p:spPr>
            <a:xfrm>
              <a:off x="6770910" y="2145029"/>
              <a:ext cx="832962" cy="832962"/>
            </a:xfrm>
            <a:prstGeom prst="ellipse">
              <a:avLst/>
            </a:prstGeom>
            <a:solidFill>
              <a:srgbClr val="198DE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1">
              <a:extLst>
                <a:ext uri="{FF2B5EF4-FFF2-40B4-BE49-F238E27FC236}">
                  <a16:creationId xmlns:a16="http://schemas.microsoft.com/office/drawing/2014/main" id="{E7481E5F-1888-4EF7-A8B0-2389CE75DAA7}"/>
                </a:ext>
              </a:extLst>
            </p:cNvPr>
            <p:cNvSpPr txBox="1"/>
            <p:nvPr/>
          </p:nvSpPr>
          <p:spPr>
            <a:xfrm>
              <a:off x="6702386" y="2226859"/>
              <a:ext cx="970009" cy="557559"/>
            </a:xfrm>
            <a:prstGeom prst="rect">
              <a:avLst/>
            </a:prstGeom>
            <a:noFill/>
          </p:spPr>
          <p:txBody>
            <a:bodyPr wrap="square" rtlCol="0">
              <a:spAutoFit/>
            </a:bodyPr>
            <a:lstStyle/>
            <a:p>
              <a:pPr algn="ctr"/>
              <a:r>
                <a:rPr lang="en-US" altLang="zh-CN" sz="3600" b="1">
                  <a:solidFill>
                    <a:schemeClr val="bg1"/>
                  </a:solidFill>
                  <a:latin typeface="华康海报体W12(P)" panose="040B0C00000000000000" pitchFamily="82" charset="-122"/>
                  <a:ea typeface="华康海报体W12(P)" panose="040B0C00000000000000" pitchFamily="82" charset="-122"/>
                  <a:sym typeface="Arial" panose="020B0604020202020204" pitchFamily="34" charset="0"/>
                </a:rPr>
                <a:t>2</a:t>
              </a:r>
              <a:endParaRPr lang="zh-CN" altLang="en-US" sz="3600" b="1" dirty="0">
                <a:solidFill>
                  <a:schemeClr val="bg1"/>
                </a:solidFill>
                <a:latin typeface="华康海报体W12(P)" panose="040B0C00000000000000" pitchFamily="82" charset="-122"/>
                <a:ea typeface="华康海报体W12(P)" panose="040B0C00000000000000" pitchFamily="82" charset="-122"/>
                <a:sym typeface="Arial" panose="020B0604020202020204" pitchFamily="34" charset="0"/>
              </a:endParaRPr>
            </a:p>
          </p:txBody>
        </p:sp>
        <p:pic>
          <p:nvPicPr>
            <p:cNvPr id="16" name="图片 18">
              <a:extLst>
                <a:ext uri="{FF2B5EF4-FFF2-40B4-BE49-F238E27FC236}">
                  <a16:creationId xmlns:a16="http://schemas.microsoft.com/office/drawing/2014/main" id="{69C754BD-88D5-44DF-A56F-66741DBA6B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028" b="59040"/>
            <a:stretch/>
          </p:blipFill>
          <p:spPr>
            <a:xfrm>
              <a:off x="4077615" y="2405825"/>
              <a:ext cx="5249543" cy="2808244"/>
            </a:xfrm>
            <a:prstGeom prst="rect">
              <a:avLst/>
            </a:prstGeom>
          </p:spPr>
        </p:pic>
      </p:grpSp>
      <p:sp>
        <p:nvSpPr>
          <p:cNvPr id="17" name="PA_库_文本框 5">
            <a:extLst>
              <a:ext uri="{FF2B5EF4-FFF2-40B4-BE49-F238E27FC236}">
                <a16:creationId xmlns:a16="http://schemas.microsoft.com/office/drawing/2014/main" id="{711F4C32-EFA3-4B04-BA8C-0E79A2387362}"/>
              </a:ext>
            </a:extLst>
          </p:cNvPr>
          <p:cNvSpPr txBox="1"/>
          <p:nvPr>
            <p:custDataLst>
              <p:tags r:id="rId1"/>
            </p:custDataLst>
          </p:nvPr>
        </p:nvSpPr>
        <p:spPr>
          <a:xfrm>
            <a:off x="5727913" y="2622774"/>
            <a:ext cx="4895892" cy="1200329"/>
          </a:xfrm>
          <a:prstGeom prst="rect">
            <a:avLst/>
          </a:prstGeom>
          <a:noFill/>
        </p:spPr>
        <p:txBody>
          <a:bodyPr wrap="none" rtlCol="0">
            <a:spAutoFit/>
          </a:bodyPr>
          <a:lstStyle/>
          <a:p>
            <a:r>
              <a:rPr lang="en-US" altLang="zh-CN" sz="7200" b="1" dirty="0">
                <a:solidFill>
                  <a:schemeClr val="bg1"/>
                </a:solidFill>
                <a:latin typeface="#9Slide03 AmpleSoft" panose="02000000000000000000" pitchFamily="2" charset="0"/>
                <a:ea typeface="方正静蕾简体" panose="02000000000000000000" pitchFamily="2" charset="-122"/>
              </a:rPr>
              <a:t>   </a:t>
            </a:r>
            <a:r>
              <a:rPr lang="en-US" altLang="zh-CN" sz="7200" b="1" dirty="0" err="1">
                <a:solidFill>
                  <a:schemeClr val="bg1"/>
                </a:solidFill>
                <a:latin typeface="#9Slide03 AmpleSoft" panose="02000000000000000000" pitchFamily="2" charset="0"/>
                <a:ea typeface="方正静蕾简体" panose="02000000000000000000" pitchFamily="2" charset="-122"/>
              </a:rPr>
              <a:t>Thực</a:t>
            </a:r>
            <a:r>
              <a:rPr lang="en-US" altLang="zh-CN" sz="7200" b="1" dirty="0">
                <a:solidFill>
                  <a:schemeClr val="bg1"/>
                </a:solidFill>
                <a:latin typeface="#9Slide03 AmpleSoft" panose="02000000000000000000" pitchFamily="2" charset="0"/>
                <a:ea typeface="方正静蕾简体" panose="02000000000000000000" pitchFamily="2" charset="-122"/>
              </a:rPr>
              <a:t> </a:t>
            </a:r>
            <a:r>
              <a:rPr lang="en-US" altLang="zh-CN" sz="7200" b="1" dirty="0" err="1">
                <a:solidFill>
                  <a:schemeClr val="bg1"/>
                </a:solidFill>
                <a:latin typeface="#9Slide03 AmpleSoft" panose="02000000000000000000" pitchFamily="2" charset="0"/>
                <a:ea typeface="方正静蕾简体" panose="02000000000000000000" pitchFamily="2" charset="-122"/>
              </a:rPr>
              <a:t>hành</a:t>
            </a:r>
            <a:endParaRPr lang="zh-CN" altLang="en-US" sz="4400" dirty="0">
              <a:solidFill>
                <a:schemeClr val="bg1"/>
              </a:solidFill>
              <a:latin typeface="#9Slide03 AmpleSoft" panose="02000000000000000000" pitchFamily="2" charset="0"/>
              <a:ea typeface="方正静蕾简体" panose="02000000000000000000" pitchFamily="2" charset="-122"/>
            </a:endParaRPr>
          </a:p>
        </p:txBody>
      </p:sp>
    </p:spTree>
    <p:extLst>
      <p:ext uri="{BB962C8B-B14F-4D97-AF65-F5344CB8AC3E}">
        <p14:creationId xmlns:p14="http://schemas.microsoft.com/office/powerpoint/2010/main" val="7324664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8" decel="100000" fill="hold" grpId="0" nodeType="withEffect">
                                  <p:stCondLst>
                                    <p:cond delay="25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500" fill="hold"/>
                                        <p:tgtEl>
                                          <p:spTgt spid="17"/>
                                        </p:tgtEl>
                                        <p:attrNameLst>
                                          <p:attrName>ppt_x</p:attrName>
                                        </p:attrNameLst>
                                      </p:cBhvr>
                                      <p:tavLst>
                                        <p:tav tm="0">
                                          <p:val>
                                            <p:strVal val="0-#ppt_w/2"/>
                                          </p:val>
                                        </p:tav>
                                        <p:tav tm="100000">
                                          <p:val>
                                            <p:strVal val="#ppt_x"/>
                                          </p:val>
                                        </p:tav>
                                      </p:tavLst>
                                    </p:anim>
                                    <p:anim calcmode="lin" valueType="num">
                                      <p:cBhvr additive="base">
                                        <p:cTn id="13" dur="1500" fill="hold"/>
                                        <p:tgtEl>
                                          <p:spTgt spid="17"/>
                                        </p:tgtEl>
                                        <p:attrNameLst>
                                          <p:attrName>ppt_y</p:attrName>
                                        </p:attrNameLst>
                                      </p:cBhvr>
                                      <p:tavLst>
                                        <p:tav tm="0">
                                          <p:val>
                                            <p:strVal val="#ppt_y"/>
                                          </p:val>
                                        </p:tav>
                                        <p:tav tm="100000">
                                          <p:val>
                                            <p:strVal val="#ppt_y"/>
                                          </p:val>
                                        </p:tav>
                                      </p:tavLst>
                                    </p:anim>
                                    <p:set>
                                      <p:cBhvr>
                                        <p:cTn id="14" dur="1" fill="hold">
                                          <p:stCondLst>
                                            <p:cond delay="0"/>
                                          </p:stCondLst>
                                        </p:cTn>
                                        <p:tgtEl>
                                          <p:spTgt spid="17"/>
                                        </p:tgtEl>
                                        <p:attrNameLst>
                                          <p:attrName>style.visibility</p:attrName>
                                        </p:attrNameLst>
                                      </p:cBhvr>
                                      <p:to>
                                        <p:strVal val="visible"/>
                                      </p:to>
                                    </p:set>
                                    <p:anim to="" calcmode="lin" valueType="num">
                                      <p:cBhvr>
                                        <p:cTn id="15" dur="1500" fill="hold">
                                          <p:stCondLst>
                                            <p:cond delay="0"/>
                                          </p:stCondLst>
                                        </p:cTn>
                                        <p:tgtEl>
                                          <p:spTgt spid="17"/>
                                        </p:tgtEl>
                                        <p:attrNameLst>
                                          <p:attrName>ppt_w</p:attrName>
                                        </p:attrNameLst>
                                      </p:cBhvr>
                                      <p:tavLst>
                                        <p:tav tm="0">
                                          <p:val>
                                            <p:strVal val="0"/>
                                          </p:val>
                                        </p:tav>
                                        <p:tav tm="100000">
                                          <p:val>
                                            <p:strVal val="#ppt_w"/>
                                          </p:val>
                                        </p:tav>
                                      </p:tavLst>
                                    </p:anim>
                                    <p:anim to="" calcmode="lin" valueType="num">
                                      <p:cBhvr>
                                        <p:cTn id="16" dur="1500" fill="hold">
                                          <p:stCondLst>
                                            <p:cond delay="0"/>
                                          </p:stCondLst>
                                        </p:cTn>
                                        <p:tgtEl>
                                          <p:spTgt spid="17"/>
                                        </p:tgtEl>
                                        <p:attrNameLst>
                                          <p:attrName>ppt_h</p:attrName>
                                        </p:attrNameLst>
                                      </p:cBhvr>
                                      <p:tavLst>
                                        <p:tav tm="0">
                                          <p:val>
                                            <p:strVal val="0"/>
                                          </p:val>
                                        </p:tav>
                                        <p:tav tm="100000">
                                          <p:val>
                                            <p:strVal val="#ppt_h"/>
                                          </p:val>
                                        </p:tav>
                                      </p:tavLst>
                                    </p:anim>
                                    <p:animEffect filter="fade">
                                      <p:cBhvr>
                                        <p:cTn id="17" dur="15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8BE034E-2508-4853-A131-D191C0574A38}"/>
              </a:ext>
            </a:extLst>
          </p:cNvPr>
          <p:cNvSpPr>
            <a:spLocks noGrp="1" noChangeArrowheads="1"/>
          </p:cNvSpPr>
          <p:nvPr>
            <p:ph type="title" idx="4294967295"/>
          </p:nvPr>
        </p:nvSpPr>
        <p:spPr>
          <a:xfrm>
            <a:off x="1727718" y="350336"/>
            <a:ext cx="10234128" cy="1066800"/>
          </a:xfrm>
        </p:spPr>
        <p:txBody>
          <a:bodyPr>
            <a:noAutofit/>
          </a:bodyPr>
          <a:lstStyle/>
          <a:p>
            <a:pPr algn="l" eaLnBrk="1" hangingPunct="1"/>
            <a:r>
              <a:rPr lang="en-US" altLang="en-US" sz="2800">
                <a:solidFill>
                  <a:schemeClr val="tx1"/>
                </a:solidFill>
                <a:latin typeface="Times New Roman" panose="02020603050405020304" pitchFamily="18" charset="0"/>
                <a:cs typeface="Times New Roman" panose="02020603050405020304" pitchFamily="18" charset="0"/>
              </a:rPr>
              <a:t>Em điền dấu chấm hay dấu phẩy vào mỗi ô trống trong đoạn văn sau?</a:t>
            </a:r>
            <a:br>
              <a:rPr lang="en-US" altLang="en-US" sz="2800">
                <a:solidFill>
                  <a:schemeClr val="tx1"/>
                </a:solidFill>
                <a:latin typeface="Times New Roman" panose="02020603050405020304" pitchFamily="18" charset="0"/>
                <a:cs typeface="Times New Roman" panose="02020603050405020304" pitchFamily="18" charset="0"/>
              </a:rPr>
            </a:b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5123" name="Rectangle 3">
            <a:extLst>
              <a:ext uri="{FF2B5EF4-FFF2-40B4-BE49-F238E27FC236}">
                <a16:creationId xmlns:a16="http://schemas.microsoft.com/office/drawing/2014/main" id="{563454D1-C16D-4B5F-84AB-1376F87BED01}"/>
              </a:ext>
            </a:extLst>
          </p:cNvPr>
          <p:cNvSpPr>
            <a:spLocks noGrp="1" noChangeArrowheads="1"/>
          </p:cNvSpPr>
          <p:nvPr>
            <p:ph idx="4294967295"/>
          </p:nvPr>
        </p:nvSpPr>
        <p:spPr>
          <a:xfrm>
            <a:off x="-90196" y="1417135"/>
            <a:ext cx="12052042" cy="2206625"/>
          </a:xfrm>
        </p:spPr>
        <p:txBody>
          <a:bodyPr>
            <a:noAutofit/>
          </a:bodyPr>
          <a:lstStyle/>
          <a:p>
            <a:pPr algn="just" eaLnBrk="1" hangingPunct="1">
              <a:lnSpc>
                <a:spcPct val="90000"/>
              </a:lnSpc>
              <a:buFontTx/>
              <a:buNone/>
            </a:pPr>
            <a:r>
              <a:rPr lang="en-US" altLang="en-US" sz="3100">
                <a:latin typeface="Times New Roman" panose="02020603050405020304" pitchFamily="18" charset="0"/>
                <a:cs typeface="Times New Roman" panose="02020603050405020304" pitchFamily="18" charset="0"/>
              </a:rPr>
              <a:t>         </a:t>
            </a:r>
            <a:r>
              <a:rPr lang="en-US" altLang="en-US" sz="3100">
                <a:solidFill>
                  <a:schemeClr val="accent2"/>
                </a:solidFill>
                <a:latin typeface="Times New Roman" panose="02020603050405020304" pitchFamily="18" charset="0"/>
                <a:cs typeface="Times New Roman" panose="02020603050405020304" pitchFamily="18" charset="0"/>
              </a:rPr>
              <a:t>Cà Mau đất xốp      mùa nắng       đất nẻ chân chim, nền nhà cũng rạn nứt      trên cái đất phập phều và lắm gió lắm dông như thế      cây đứng lẻ khó mà chống chọi nổi. Cây bình bát     cây bần cũng phải quây quần thành chòm       thành rặng      rễ phải dài      cắm sâu vào lòng đất.</a:t>
            </a:r>
          </a:p>
          <a:p>
            <a:pPr algn="just" eaLnBrk="1" hangingPunct="1">
              <a:lnSpc>
                <a:spcPct val="90000"/>
              </a:lnSpc>
              <a:buFontTx/>
              <a:buNone/>
            </a:pPr>
            <a:r>
              <a:rPr lang="en-US" altLang="en-US" sz="3100">
                <a:latin typeface="Times New Roman" panose="02020603050405020304" pitchFamily="18" charset="0"/>
                <a:cs typeface="Times New Roman" panose="02020603050405020304" pitchFamily="18" charset="0"/>
              </a:rPr>
              <a:t>                                                                   Theo Mai Văn Tạo</a:t>
            </a:r>
          </a:p>
          <a:p>
            <a:pPr algn="just" eaLnBrk="1" hangingPunct="1">
              <a:lnSpc>
                <a:spcPct val="90000"/>
              </a:lnSpc>
              <a:buFontTx/>
              <a:buNone/>
            </a:pPr>
            <a:endParaRPr lang="en-US" altLang="en-US" sz="3100">
              <a:latin typeface="Times New Roman" panose="02020603050405020304" pitchFamily="18" charset="0"/>
              <a:cs typeface="Times New Roman" panose="02020603050405020304" pitchFamily="18" charset="0"/>
            </a:endParaRPr>
          </a:p>
        </p:txBody>
      </p:sp>
      <p:sp>
        <p:nvSpPr>
          <p:cNvPr id="92164" name="Rectangle 4">
            <a:extLst>
              <a:ext uri="{FF2B5EF4-FFF2-40B4-BE49-F238E27FC236}">
                <a16:creationId xmlns:a16="http://schemas.microsoft.com/office/drawing/2014/main" id="{9B8A12BD-3418-48A5-AA0D-5FC3E01827A1}"/>
              </a:ext>
            </a:extLst>
          </p:cNvPr>
          <p:cNvSpPr>
            <a:spLocks noChangeArrowheads="1"/>
          </p:cNvSpPr>
          <p:nvPr/>
        </p:nvSpPr>
        <p:spPr bwMode="auto">
          <a:xfrm>
            <a:off x="842865" y="419877"/>
            <a:ext cx="762000" cy="533400"/>
          </a:xfrm>
          <a:prstGeom prst="rect">
            <a:avLst/>
          </a:prstGeom>
          <a:noFill/>
          <a:ln w="9525">
            <a:solidFill>
              <a:schemeClr val="bg1"/>
            </a:solidFill>
            <a:miter lim="800000"/>
            <a:headEnd/>
            <a:tailEnd/>
          </a:ln>
          <a:effectLst/>
        </p:spPr>
        <p:txBody>
          <a:bodyPr wrap="none" anchor="ctr"/>
          <a:lstStyle/>
          <a:p>
            <a:pPr algn="ctr" eaLnBrk="0" fontAlgn="base" hangingPunct="0">
              <a:spcBef>
                <a:spcPct val="0"/>
              </a:spcBef>
              <a:spcAft>
                <a:spcPct val="0"/>
              </a:spcAft>
              <a:defRPr/>
            </a:pPr>
            <a:r>
              <a:rPr lang="en-US" sz="320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2:</a:t>
            </a:r>
          </a:p>
        </p:txBody>
      </p:sp>
      <p:sp>
        <p:nvSpPr>
          <p:cNvPr id="5125" name="Rectangle 5">
            <a:extLst>
              <a:ext uri="{FF2B5EF4-FFF2-40B4-BE49-F238E27FC236}">
                <a16:creationId xmlns:a16="http://schemas.microsoft.com/office/drawing/2014/main" id="{E5070781-B436-48E5-BC65-34CE5B23684C}"/>
              </a:ext>
            </a:extLst>
          </p:cNvPr>
          <p:cNvSpPr>
            <a:spLocks noChangeArrowheads="1"/>
          </p:cNvSpPr>
          <p:nvPr/>
        </p:nvSpPr>
        <p:spPr bwMode="auto">
          <a:xfrm>
            <a:off x="6554755" y="2335017"/>
            <a:ext cx="371669" cy="37086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5126" name="Rectangle 6">
            <a:extLst>
              <a:ext uri="{FF2B5EF4-FFF2-40B4-BE49-F238E27FC236}">
                <a16:creationId xmlns:a16="http://schemas.microsoft.com/office/drawing/2014/main" id="{2262C3AB-8315-44B0-BEDF-AAA2FED5F59C}"/>
              </a:ext>
            </a:extLst>
          </p:cNvPr>
          <p:cNvSpPr>
            <a:spLocks noChangeArrowheads="1"/>
          </p:cNvSpPr>
          <p:nvPr/>
        </p:nvSpPr>
        <p:spPr bwMode="auto">
          <a:xfrm>
            <a:off x="4561506" y="2766725"/>
            <a:ext cx="371670" cy="37086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id="{5C411628-57C2-4F54-8AB8-039383CA7D7B}"/>
              </a:ext>
            </a:extLst>
          </p:cNvPr>
          <p:cNvSpPr>
            <a:spLocks noChangeArrowheads="1"/>
          </p:cNvSpPr>
          <p:nvPr/>
        </p:nvSpPr>
        <p:spPr bwMode="auto">
          <a:xfrm>
            <a:off x="2278231" y="2766725"/>
            <a:ext cx="371669" cy="37086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4" name="Rectangle 5">
            <a:extLst>
              <a:ext uri="{FF2B5EF4-FFF2-40B4-BE49-F238E27FC236}">
                <a16:creationId xmlns:a16="http://schemas.microsoft.com/office/drawing/2014/main" id="{07254577-8E88-4F27-A6FA-BE2BE1E279A1}"/>
              </a:ext>
            </a:extLst>
          </p:cNvPr>
          <p:cNvSpPr>
            <a:spLocks noChangeArrowheads="1"/>
          </p:cNvSpPr>
          <p:nvPr/>
        </p:nvSpPr>
        <p:spPr bwMode="auto">
          <a:xfrm>
            <a:off x="3554960" y="1470430"/>
            <a:ext cx="371669" cy="37086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5" name="Rectangle 5">
            <a:extLst>
              <a:ext uri="{FF2B5EF4-FFF2-40B4-BE49-F238E27FC236}">
                <a16:creationId xmlns:a16="http://schemas.microsoft.com/office/drawing/2014/main" id="{13167596-4B8B-40ED-9086-3038D05BEDA7}"/>
              </a:ext>
            </a:extLst>
          </p:cNvPr>
          <p:cNvSpPr>
            <a:spLocks noChangeArrowheads="1"/>
          </p:cNvSpPr>
          <p:nvPr/>
        </p:nvSpPr>
        <p:spPr bwMode="auto">
          <a:xfrm>
            <a:off x="6844782" y="2766725"/>
            <a:ext cx="371669" cy="37086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6" name="Rectangle 5">
            <a:extLst>
              <a:ext uri="{FF2B5EF4-FFF2-40B4-BE49-F238E27FC236}">
                <a16:creationId xmlns:a16="http://schemas.microsoft.com/office/drawing/2014/main" id="{DC6389D4-887E-46AB-B272-0B1737FBA909}"/>
              </a:ext>
            </a:extLst>
          </p:cNvPr>
          <p:cNvSpPr>
            <a:spLocks noChangeArrowheads="1"/>
          </p:cNvSpPr>
          <p:nvPr/>
        </p:nvSpPr>
        <p:spPr bwMode="auto">
          <a:xfrm>
            <a:off x="842865" y="1841290"/>
            <a:ext cx="371669" cy="37086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a16="http://schemas.microsoft.com/office/drawing/2014/main" id="{F5B0FD2A-ECBE-43AB-8F8D-8233BACEEDE6}"/>
              </a:ext>
            </a:extLst>
          </p:cNvPr>
          <p:cNvSpPr>
            <a:spLocks noChangeArrowheads="1"/>
          </p:cNvSpPr>
          <p:nvPr/>
        </p:nvSpPr>
        <p:spPr bwMode="auto">
          <a:xfrm>
            <a:off x="5703337" y="1417134"/>
            <a:ext cx="371669" cy="37086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8" name="Rectangle 5">
            <a:extLst>
              <a:ext uri="{FF2B5EF4-FFF2-40B4-BE49-F238E27FC236}">
                <a16:creationId xmlns:a16="http://schemas.microsoft.com/office/drawing/2014/main" id="{ED1CF75E-B07E-4733-BD1B-2642B7F3CF60}"/>
              </a:ext>
            </a:extLst>
          </p:cNvPr>
          <p:cNvSpPr>
            <a:spLocks noChangeArrowheads="1"/>
          </p:cNvSpPr>
          <p:nvPr/>
        </p:nvSpPr>
        <p:spPr bwMode="auto">
          <a:xfrm>
            <a:off x="9580984" y="1841290"/>
            <a:ext cx="371669" cy="37086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儿童"/>
  <p:tag name="INKNOELEADERBOARD" val="-162004819"/>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eforestation Project Proposal  by Slidesgo">
  <a:themeElements>
    <a:clrScheme name="Simple Light">
      <a:dk1>
        <a:srgbClr val="E67D00"/>
      </a:dk1>
      <a:lt1>
        <a:srgbClr val="FFEEEE"/>
      </a:lt1>
      <a:dk2>
        <a:srgbClr val="D2E2B4"/>
      </a:dk2>
      <a:lt2>
        <a:srgbClr val="A0C483"/>
      </a:lt2>
      <a:accent1>
        <a:srgbClr val="31681F"/>
      </a:accent1>
      <a:accent2>
        <a:srgbClr val="000000"/>
      </a:accent2>
      <a:accent3>
        <a:srgbClr val="FBACAC"/>
      </a:accent3>
      <a:accent4>
        <a:srgbClr val="EB7777"/>
      </a:accent4>
      <a:accent5>
        <a:srgbClr val="C60000"/>
      </a:accent5>
      <a:accent6>
        <a:srgbClr val="FF9F2E"/>
      </a:accent6>
      <a:hlink>
        <a:srgbClr val="A0030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389</Words>
  <Application>Microsoft Office PowerPoint</Application>
  <PresentationFormat>Widescreen</PresentationFormat>
  <Paragraphs>67</Paragraphs>
  <Slides>14</Slides>
  <Notes>8</Notes>
  <HiddenSlides>0</HiddenSlides>
  <MMClips>0</MMClips>
  <ScaleCrop>false</ScaleCrop>
  <HeadingPairs>
    <vt:vector size="6" baseType="variant">
      <vt:variant>
        <vt:lpstr>Fonts Used</vt:lpstr>
      </vt:variant>
      <vt:variant>
        <vt:i4>21</vt:i4>
      </vt:variant>
      <vt:variant>
        <vt:lpstr>Theme</vt:lpstr>
      </vt:variant>
      <vt:variant>
        <vt:i4>5</vt:i4>
      </vt:variant>
      <vt:variant>
        <vt:lpstr>Slide Titles</vt:lpstr>
      </vt:variant>
      <vt:variant>
        <vt:i4>14</vt:i4>
      </vt:variant>
    </vt:vector>
  </HeadingPairs>
  <TitlesOfParts>
    <vt:vector size="40" baseType="lpstr">
      <vt:lpstr>微软雅黑</vt:lpstr>
      <vt:lpstr>宋体</vt:lpstr>
      <vt:lpstr>#9Slide03 AmpleSoft</vt:lpstr>
      <vt:lpstr>Arial</vt:lpstr>
      <vt:lpstr>Calibri</vt:lpstr>
      <vt:lpstr>Calibri Light</vt:lpstr>
      <vt:lpstr>Chewy</vt:lpstr>
      <vt:lpstr>Fredoka One</vt:lpstr>
      <vt:lpstr>HP001 4 hàng</vt:lpstr>
      <vt:lpstr>Impact</vt:lpstr>
      <vt:lpstr>Montserrat</vt:lpstr>
      <vt:lpstr>Nunito</vt:lpstr>
      <vt:lpstr>Nunito SemiBold</vt:lpstr>
      <vt:lpstr>Roboto</vt:lpstr>
      <vt:lpstr>Signika</vt:lpstr>
      <vt:lpstr>华文琥珀</vt:lpstr>
      <vt:lpstr>Times New Roman</vt:lpstr>
      <vt:lpstr>华康海报体W12(P)</vt:lpstr>
      <vt:lpstr>方正超粗黑简体</vt:lpstr>
      <vt:lpstr>方正静蕾简体</vt:lpstr>
      <vt:lpstr>汉仪小麦体简</vt:lpstr>
      <vt:lpstr>Office 主题</vt:lpstr>
      <vt:lpstr>1_Office 主题</vt:lpstr>
      <vt:lpstr>2_Office 主题</vt:lpstr>
      <vt:lpstr>3_Office 主题</vt:lpstr>
      <vt:lpstr>Reforestation Project Proposal  by Slidesgo</vt:lpstr>
      <vt:lpstr>PowerPoint Presentation</vt:lpstr>
      <vt:lpstr>Yêu cầu tham gia tiết học</vt:lpstr>
      <vt:lpstr>PowerPoint Presentation</vt:lpstr>
      <vt:lpstr>PowerPoint Presentation</vt:lpstr>
      <vt:lpstr>PowerPoint Presentation</vt:lpstr>
      <vt:lpstr>PowerPoint Presentation</vt:lpstr>
      <vt:lpstr>PowerPoint Presentation</vt:lpstr>
      <vt:lpstr>PowerPoint Presentation</vt:lpstr>
      <vt:lpstr>Em điền dấu chấm hay dấu phẩy vào mỗi ô trống trong đoạn văn sau? </vt:lpstr>
      <vt:lpstr>Em điền dấu chấm hay dấu phẩy vào mỗi ô trống trong đoạn văn sau? </vt:lpstr>
      <vt:lpstr>PowerPoint Presentation</vt:lpstr>
      <vt:lpstr>PowerPoint Presentation</vt:lpstr>
      <vt:lpstr>PowerPoint Presentation</vt:lpstr>
      <vt:lpstr>PowerPoint Presentation</vt:lpstr>
    </vt:vector>
  </TitlesOfParts>
  <Company>topppt.cn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可爱儿童</dc:title>
  <dc:creator>Administrator</dc:creator>
  <cp:lastModifiedBy>Admin</cp:lastModifiedBy>
  <cp:revision>53</cp:revision>
  <dcterms:created xsi:type="dcterms:W3CDTF">2015-06-27T04:22:11Z</dcterms:created>
  <dcterms:modified xsi:type="dcterms:W3CDTF">2021-12-29T01:50:13Z</dcterms:modified>
</cp:coreProperties>
</file>