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2.xml" ContentType="application/vnd.openxmlformats-officedocument.presentationml.tags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4"/>
  </p:notesMasterIdLst>
  <p:sldIdLst>
    <p:sldId id="256" r:id="rId2"/>
    <p:sldId id="260" r:id="rId3"/>
    <p:sldId id="2007577225" r:id="rId4"/>
    <p:sldId id="2007577217" r:id="rId5"/>
    <p:sldId id="2007577208" r:id="rId6"/>
    <p:sldId id="11463" r:id="rId7"/>
    <p:sldId id="2007577205" r:id="rId8"/>
    <p:sldId id="2007577213" r:id="rId9"/>
    <p:sldId id="2007577206" r:id="rId10"/>
    <p:sldId id="2007577227" r:id="rId11"/>
    <p:sldId id="2007577226" r:id="rId12"/>
    <p:sldId id="2007577224" r:id="rId13"/>
  </p:sldIdLst>
  <p:sldSz cx="12192000" cy="6858000"/>
  <p:notesSz cx="6858000" cy="9144000"/>
  <p:embeddedFontLst>
    <p:embeddedFont>
      <p:font typeface="等线 Light" panose="020B0604020202020204" charset="-122"/>
      <p:regular r:id="rId15"/>
    </p:embeddedFont>
    <p:embeddedFont>
      <p:font typeface="义启紫水晶体" panose="020B0604020202020204" charset="-122"/>
      <p:regular r:id="rId16"/>
    </p:embeddedFont>
    <p:embeddedFont>
      <p:font typeface="HP001 4 hàng" panose="020B0603050302020204" pitchFamily="34" charset="0"/>
      <p:regular r:id="rId17"/>
      <p:bold r:id="rId18"/>
    </p:embeddedFont>
    <p:embeddedFont>
      <p:font typeface="Segoe UI Black" panose="020B0A02040204020203" pitchFamily="34" charset="0"/>
      <p:bold r:id="rId19"/>
      <p:boldItalic r:id="rId20"/>
    </p:embeddedFont>
    <p:embeddedFont>
      <p:font typeface="小白" panose="020B0604020202020204" charset="-122"/>
      <p:regular r:id="rId21"/>
    </p:embeddedFont>
    <p:embeddedFont>
      <p:font typeface="等线" panose="020B0604020202020204" charset="-122"/>
      <p:regular r:id="rId22"/>
      <p:bold r:id="rId23"/>
    </p:embeddedFont>
    <p:embeddedFont>
      <p:font typeface="Segoe UI Emoji" panose="020B0502040204020203" pitchFamily="34" charset="0"/>
      <p:regular r:id="rId24"/>
    </p:embeddedFont>
    <p:embeddedFont>
      <p:font typeface="#9Slide03 AmpleSoft Bold" panose="02000000000000000000" pitchFamily="2" charset="0"/>
      <p:regular r:id="rId25"/>
    </p:embeddedFont>
    <p:embeddedFont>
      <p:font typeface="Cambria Math" panose="02040503050406030204" pitchFamily="18" charset="0"/>
      <p:regular r:id="rId26"/>
    </p:embeddedFont>
  </p:embeddedFontLst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82C3C7"/>
    <a:srgbClr val="F77354"/>
    <a:srgbClr val="FFCCFF"/>
    <a:srgbClr val="FF9999"/>
    <a:srgbClr val="E6C697"/>
    <a:srgbClr val="91B47A"/>
    <a:srgbClr val="C4D7BA"/>
    <a:srgbClr val="FDBD3A"/>
    <a:srgbClr val="C873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381" autoAdjust="0"/>
    <p:restoredTop sz="95407" autoAdjust="0"/>
  </p:normalViewPr>
  <p:slideViewPr>
    <p:cSldViewPr snapToGrid="0">
      <p:cViewPr varScale="1">
        <p:scale>
          <a:sx n="110" d="100"/>
          <a:sy n="110" d="100"/>
        </p:scale>
        <p:origin x="112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8F7B750-C57C-4B13-85B6-818F5FA84AD3}" type="doc">
      <dgm:prSet loTypeId="urn:microsoft.com/office/officeart/2005/8/layout/hProcess9" loCatId="process" qsTypeId="urn:microsoft.com/office/officeart/2005/8/quickstyle/simple1" qsCatId="simple" csTypeId="urn:microsoft.com/office/officeart/2005/8/colors/colorful4" csCatId="colorful"/>
      <dgm:spPr/>
      <dgm:t>
        <a:bodyPr/>
        <a:lstStyle/>
        <a:p>
          <a:endParaRPr lang="en-US"/>
        </a:p>
      </dgm:t>
    </dgm:pt>
    <dgm:pt modelId="{BA45231C-E82C-482B-A1A0-8093F97A8173}">
      <dgm:prSet/>
      <dgm:spPr/>
      <dgm:t>
        <a:bodyPr/>
        <a:lstStyle/>
        <a:p>
          <a:r>
            <a:rPr lang="en-US" b="1">
              <a:latin typeface="Times New Roman" panose="02020603050405020304" pitchFamily="18" charset="0"/>
              <a:cs typeface="Times New Roman" panose="02020603050405020304" pitchFamily="18" charset="0"/>
            </a:rPr>
            <a:t>Ôn lại các dạng toán có lời văn đã học.</a:t>
          </a:r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5725DF6-1C22-4B42-8222-15BC331D621B}" type="parTrans" cxnId="{C9D665BF-6DA0-45BC-8F61-05AD5BEB44D0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9D69B46-BB65-4AF4-8333-1B1C520E6E52}" type="sibTrans" cxnId="{C9D665BF-6DA0-45BC-8F61-05AD5BEB44D0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ECB8FF9-3554-4C7D-992E-7CFFD542F2FC}">
      <dgm:prSet/>
      <dgm:spPr/>
      <dgm:t>
        <a:bodyPr/>
        <a:lstStyle/>
        <a:p>
          <a:r>
            <a:rPr lang="en-US" b="1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Chuẩn</a:t>
          </a:r>
          <a:r>
            <a:rPr lang="en-US" b="1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>
              <a:latin typeface="Times New Roman" panose="02020603050405020304" pitchFamily="18" charset="0"/>
              <a:cs typeface="Times New Roman" panose="02020603050405020304" pitchFamily="18" charset="0"/>
            </a:rPr>
            <a:t>bị</a:t>
          </a:r>
          <a:r>
            <a:rPr lang="en-US" b="1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>
              <a:latin typeface="Times New Roman" panose="02020603050405020304" pitchFamily="18" charset="0"/>
              <a:cs typeface="Times New Roman" panose="02020603050405020304" pitchFamily="18" charset="0"/>
            </a:rPr>
            <a:t>bài</a:t>
          </a:r>
          <a:r>
            <a:rPr lang="en-US" b="1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>
              <a:latin typeface="Times New Roman" panose="02020603050405020304" pitchFamily="18" charset="0"/>
              <a:cs typeface="Times New Roman" panose="02020603050405020304" pitchFamily="18" charset="0"/>
            </a:rPr>
            <a:t>sau</a:t>
          </a:r>
          <a:r>
            <a:rPr lang="en-US" b="1" dirty="0">
              <a:latin typeface="Times New Roman" panose="02020603050405020304" pitchFamily="18" charset="0"/>
              <a:cs typeface="Times New Roman" panose="02020603050405020304" pitchFamily="18" charset="0"/>
            </a:rPr>
            <a:t> : </a:t>
          </a:r>
          <a:r>
            <a:rPr lang="en-US" b="1" dirty="0" err="1">
              <a:latin typeface="Times New Roman" panose="02020603050405020304" pitchFamily="18" charset="0"/>
              <a:cs typeface="Times New Roman" panose="02020603050405020304" pitchFamily="18" charset="0"/>
            </a:rPr>
            <a:t>Bảng</a:t>
          </a:r>
          <a:r>
            <a:rPr lang="en-US" b="1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b="1" dirty="0" err="1">
              <a:latin typeface="Times New Roman" panose="02020603050405020304" pitchFamily="18" charset="0"/>
              <a:cs typeface="Times New Roman" panose="02020603050405020304" pitchFamily="18" charset="0"/>
            </a:rPr>
            <a:t>nhân</a:t>
          </a:r>
          <a:r>
            <a:rPr lang="en-US" b="1" dirty="0">
              <a:latin typeface="Times New Roman" panose="02020603050405020304" pitchFamily="18" charset="0"/>
              <a:cs typeface="Times New Roman" panose="02020603050405020304" pitchFamily="18" charset="0"/>
            </a:rPr>
            <a:t> 9.  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785BE45-07A7-4430-B8B7-7A49F65812D6}" type="parTrans" cxnId="{67EF6971-F017-4CDE-8A3D-FCBFC3158011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DD92837-FAB1-49D3-885E-A788C2D5994B}" type="sibTrans" cxnId="{67EF6971-F017-4CDE-8A3D-FCBFC3158011}">
      <dgm:prSet/>
      <dgm:spPr/>
      <dgm:t>
        <a:bodyPr/>
        <a:lstStyle/>
        <a:p>
          <a:endParaRPr lang="en-US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74C9596-BB12-4861-BB96-1CC32153A080}" type="pres">
      <dgm:prSet presAssocID="{68F7B750-C57C-4B13-85B6-818F5FA84AD3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5C5CE9A-60BA-447B-9362-8DEFA395849C}" type="pres">
      <dgm:prSet presAssocID="{68F7B750-C57C-4B13-85B6-818F5FA84AD3}" presName="arrow" presStyleLbl="bgShp" presStyleIdx="0" presStyleCnt="1"/>
      <dgm:spPr/>
    </dgm:pt>
    <dgm:pt modelId="{22FD734D-C154-4FA3-AA41-91B96F3BBED0}" type="pres">
      <dgm:prSet presAssocID="{68F7B750-C57C-4B13-85B6-818F5FA84AD3}" presName="linearProcess" presStyleCnt="0"/>
      <dgm:spPr/>
    </dgm:pt>
    <dgm:pt modelId="{0450E9EB-52B2-43C8-8DC6-15DCCE43657F}" type="pres">
      <dgm:prSet presAssocID="{BA45231C-E82C-482B-A1A0-8093F97A8173}" presName="text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2AC2AE9-DA43-4FFE-A5E1-52CDBCD4960D}" type="pres">
      <dgm:prSet presAssocID="{19D69B46-BB65-4AF4-8333-1B1C520E6E52}" presName="sibTrans" presStyleCnt="0"/>
      <dgm:spPr/>
    </dgm:pt>
    <dgm:pt modelId="{83C22CC5-F29D-4526-99BD-D98C5FBE532A}" type="pres">
      <dgm:prSet presAssocID="{1ECB8FF9-3554-4C7D-992E-7CFFD542F2FC}" presName="text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BD14E5F-DA7F-4F02-83FE-C3A576B3E3BD}" type="presOf" srcId="{68F7B750-C57C-4B13-85B6-818F5FA84AD3}" destId="{474C9596-BB12-4861-BB96-1CC32153A080}" srcOrd="0" destOrd="0" presId="urn:microsoft.com/office/officeart/2005/8/layout/hProcess9"/>
    <dgm:cxn modelId="{67EF6971-F017-4CDE-8A3D-FCBFC3158011}" srcId="{68F7B750-C57C-4B13-85B6-818F5FA84AD3}" destId="{1ECB8FF9-3554-4C7D-992E-7CFFD542F2FC}" srcOrd="1" destOrd="0" parTransId="{C785BE45-07A7-4430-B8B7-7A49F65812D6}" sibTransId="{8DD92837-FAB1-49D3-885E-A788C2D5994B}"/>
    <dgm:cxn modelId="{E03A4B07-3A97-48B3-B6A4-70427746E728}" type="presOf" srcId="{1ECB8FF9-3554-4C7D-992E-7CFFD542F2FC}" destId="{83C22CC5-F29D-4526-99BD-D98C5FBE532A}" srcOrd="0" destOrd="0" presId="urn:microsoft.com/office/officeart/2005/8/layout/hProcess9"/>
    <dgm:cxn modelId="{4120EE9D-D5B0-4B6E-BA7E-C0A941AE885A}" type="presOf" srcId="{BA45231C-E82C-482B-A1A0-8093F97A8173}" destId="{0450E9EB-52B2-43C8-8DC6-15DCCE43657F}" srcOrd="0" destOrd="0" presId="urn:microsoft.com/office/officeart/2005/8/layout/hProcess9"/>
    <dgm:cxn modelId="{C9D665BF-6DA0-45BC-8F61-05AD5BEB44D0}" srcId="{68F7B750-C57C-4B13-85B6-818F5FA84AD3}" destId="{BA45231C-E82C-482B-A1A0-8093F97A8173}" srcOrd="0" destOrd="0" parTransId="{75725DF6-1C22-4B42-8222-15BC331D621B}" sibTransId="{19D69B46-BB65-4AF4-8333-1B1C520E6E52}"/>
    <dgm:cxn modelId="{54310296-E51C-4AB7-B114-D9C3BD78E743}" type="presParOf" srcId="{474C9596-BB12-4861-BB96-1CC32153A080}" destId="{55C5CE9A-60BA-447B-9362-8DEFA395849C}" srcOrd="0" destOrd="0" presId="urn:microsoft.com/office/officeart/2005/8/layout/hProcess9"/>
    <dgm:cxn modelId="{1CB9B018-5B45-4274-A213-8E670CAC6F8F}" type="presParOf" srcId="{474C9596-BB12-4861-BB96-1CC32153A080}" destId="{22FD734D-C154-4FA3-AA41-91B96F3BBED0}" srcOrd="1" destOrd="0" presId="urn:microsoft.com/office/officeart/2005/8/layout/hProcess9"/>
    <dgm:cxn modelId="{46FB7978-4C8E-4547-9EF5-69994D1D922F}" type="presParOf" srcId="{22FD734D-C154-4FA3-AA41-91B96F3BBED0}" destId="{0450E9EB-52B2-43C8-8DC6-15DCCE43657F}" srcOrd="0" destOrd="0" presId="urn:microsoft.com/office/officeart/2005/8/layout/hProcess9"/>
    <dgm:cxn modelId="{5591EB43-76D2-4C23-9616-90111E76709E}" type="presParOf" srcId="{22FD734D-C154-4FA3-AA41-91B96F3BBED0}" destId="{E2AC2AE9-DA43-4FFE-A5E1-52CDBCD4960D}" srcOrd="1" destOrd="0" presId="urn:microsoft.com/office/officeart/2005/8/layout/hProcess9"/>
    <dgm:cxn modelId="{465A69F0-C42A-43B5-BEF5-D6B9DC4D5DDA}" type="presParOf" srcId="{22FD734D-C154-4FA3-AA41-91B96F3BBED0}" destId="{83C22CC5-F29D-4526-99BD-D98C5FBE532A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C5CE9A-60BA-447B-9362-8DEFA395849C}">
      <dsp:nvSpPr>
        <dsp:cNvPr id="0" name=""/>
        <dsp:cNvSpPr/>
      </dsp:nvSpPr>
      <dsp:spPr>
        <a:xfrm>
          <a:off x="491384" y="0"/>
          <a:ext cx="5569025" cy="2598647"/>
        </a:xfrm>
        <a:prstGeom prst="rightArrow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50E9EB-52B2-43C8-8DC6-15DCCE43657F}">
      <dsp:nvSpPr>
        <dsp:cNvPr id="0" name=""/>
        <dsp:cNvSpPr/>
      </dsp:nvSpPr>
      <dsp:spPr>
        <a:xfrm>
          <a:off x="83896" y="779594"/>
          <a:ext cx="3112102" cy="1039458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>
              <a:latin typeface="Times New Roman" panose="02020603050405020304" pitchFamily="18" charset="0"/>
              <a:cs typeface="Times New Roman" panose="02020603050405020304" pitchFamily="18" charset="0"/>
            </a:rPr>
            <a:t>Ôn lại các dạng toán có lời văn đã học.</a:t>
          </a:r>
          <a:endParaRPr lang="en-US" sz="2500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34638" y="830336"/>
        <a:ext cx="3010618" cy="937974"/>
      </dsp:txXfrm>
    </dsp:sp>
    <dsp:sp modelId="{83C22CC5-F29D-4526-99BD-D98C5FBE532A}">
      <dsp:nvSpPr>
        <dsp:cNvPr id="0" name=""/>
        <dsp:cNvSpPr/>
      </dsp:nvSpPr>
      <dsp:spPr>
        <a:xfrm>
          <a:off x="3355795" y="779594"/>
          <a:ext cx="3112102" cy="1039458"/>
        </a:xfrm>
        <a:prstGeom prst="roundRect">
          <a:avLst/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Chuẩn</a:t>
          </a:r>
          <a:r>
            <a:rPr lang="en-US" sz="25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500" b="1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bị</a:t>
          </a:r>
          <a:r>
            <a:rPr lang="en-US" sz="25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500" b="1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bài</a:t>
          </a:r>
          <a:r>
            <a:rPr lang="en-US" sz="25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500" b="1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sau</a:t>
          </a:r>
          <a:r>
            <a:rPr lang="en-US" sz="25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: </a:t>
          </a:r>
          <a:r>
            <a:rPr lang="en-US" sz="2500" b="1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Bảng</a:t>
          </a:r>
          <a:r>
            <a:rPr lang="en-US" sz="25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500" b="1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nhân</a:t>
          </a:r>
          <a:r>
            <a:rPr lang="en-US" sz="25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9.  </a:t>
          </a:r>
          <a:endParaRPr lang="en-US" sz="2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06537" y="830336"/>
        <a:ext cx="3010618" cy="9379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2FCA53-5AF2-4477-8C20-457595DC9237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1A39DD-8312-4AF0-8206-6D24B9C9B0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059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1A39DD-8312-4AF0-8206-6D24B9C9B0E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93577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https://wordwall.net/resource/25735055</a:t>
            </a:r>
            <a:endParaRPr kumimoji="0" lang="zh-CN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1A39DD-8312-4AF0-8206-6D24B9C9B0E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41497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1A39DD-8312-4AF0-8206-6D24B9C9B0E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3229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1A39DD-8312-4AF0-8206-6D24B9C9B0E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01023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1A39DD-8312-4AF0-8206-6D24B9C9B0E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9392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1A39DD-8312-4AF0-8206-6D24B9C9B0E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9598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1A39DD-8312-4AF0-8206-6D24B9C9B0E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21021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1A39DD-8312-4AF0-8206-6D24B9C9B0E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23011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1A39DD-8312-4AF0-8206-6D24B9C9B0E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46304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FBCFA92-4A2A-4955-9877-FE71804986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7CC105D-BE4D-49D5-AB3C-91BA492595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F6FEC97-1389-42A0-89B5-4F932A4A7E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DC1D9-034D-494F-808F-2EA6504B546F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09FAB89-670F-4C9C-BE31-703288A2A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EB3DB9-1814-4EC3-89C6-F00C9328AE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2316D-4692-4B10-B03E-30ED298E00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9517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07F4143-72CA-4018-B33D-C53E2554C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8B5C304-D762-4C0C-8B61-4B2070581B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45017-8FE4-4B4F-B6D7-932ADBDAE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DC1D9-034D-494F-808F-2EA6504B546F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937FE39-9B61-445E-970F-5630BACD1F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05F8463-EF49-440C-855E-B35299589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2316D-4692-4B10-B03E-30ED298E00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1829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5839EF9-ED59-4E0D-B8F0-A5D5873FFF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1935FBE-BCF0-437C-8C0B-27ED7790758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4BBAEBC-6555-4116-BB13-B8F2B1AC52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617240D-3FFD-4B37-B41A-DE2DC29C7D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DC1D9-034D-494F-808F-2EA6504B546F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03C2A9F-C11B-44DE-AC3F-6D7007D97C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EFCB1D1-879D-4994-B141-5600ED1A9C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2316D-4692-4B10-B03E-30ED298E00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16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8FEE04-58E4-4760-9847-E9872B23A4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9E2CC12-404D-4EDB-BCCD-1EC42500AA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F4E1FFA-5F35-43E0-AC13-7518008F3F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07C7421-4483-4563-9AFE-61EFA61019C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54A0E69-E43D-4340-A4F5-B8D1885E560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91A4C16-115F-4BAF-A7C6-0D35AADE1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DC1D9-034D-494F-808F-2EA6504B546F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F8A4299-5DF9-42D3-9B39-6E0CC80978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881C771-9347-4097-B961-6A14517F4F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2316D-4692-4B10-B03E-30ED298E00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415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F9FCC0-3AAC-4C46-B138-158D57233A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B4364BB-3573-4087-8070-E8E03F1FF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DC1D9-034D-494F-808F-2EA6504B546F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373BA40-C4D5-4E71-B9FA-63CA17F70E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FD05B9A-50A9-4A72-8A14-8943EF364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2316D-4692-4B10-B03E-30ED298E00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3312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A49377C1-05FB-402C-AD10-FE68211C71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DC1D9-034D-494F-808F-2EA6504B546F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C3AB296-824A-4BBA-9EF9-02A792B683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39DD524-F5B2-4F22-A9A8-A7B1E6B772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2316D-4692-4B10-B03E-30ED298E00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244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0F86F6-6C07-4831-8D20-C1B4C8142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2429556-2AF2-4684-A3A3-A1224F8CBA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C587A15-6ED0-41C3-A506-34EF583829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CA4D7D4-47E8-4E05-936E-B2D7F316B6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DC1D9-034D-494F-808F-2EA6504B546F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F620E06-6DF6-4C99-8CF2-4501BB5893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E6D4E1F-A5C6-4FC6-9D46-A64234A9DE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2316D-4692-4B10-B03E-30ED298E00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061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C19341F-BC20-4D75-B5DC-1F7C17988D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7166158-BA18-4E92-917A-11C3B01B1EA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0744C76-7DCC-4010-B3E6-1F24869DAB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B0F18D1-D802-4ACC-9F07-48DC1292A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DC1D9-034D-494F-808F-2EA6504B546F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B6BC1E0-E999-4F40-B5DC-E3C2D6C78D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61F03CD-48F1-40DE-B84A-EBA44C3B24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2316D-4692-4B10-B03E-30ED298E00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684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934EAC8-4BA7-400C-AF05-FB44C4B8B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561D317-6887-478C-9C22-A8893A42DC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E52E2C8-0BC2-4428-B87F-CAE62D24CD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DC1D9-034D-494F-808F-2EA6504B546F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F36DA95-492B-4B58-BC8B-C4A9E66E5D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7A2E644-4611-4026-8D9F-E5FB5E158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2316D-4692-4B10-B03E-30ED298E00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571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7195D849-4067-46BC-BDBF-7DAE9D4DECB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D152E9A-DEF2-4F98-8BE3-544845A1AD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810C62B-3612-444E-BF93-B496D3C360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DC1D9-034D-494F-808F-2EA6504B546F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96CF058-403E-4A87-A8D1-1B4558B795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3B2CF62-0FD9-4C35-95A8-7BCD271C26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2316D-4692-4B10-B03E-30ED298E00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0043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5AB07DA-7619-4B1C-B921-1F1228AB7F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46DF692-DFC4-4AD7-A3F6-100210ACF9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AAF64C9-C166-401C-88A4-844ED903E8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DC1D9-034D-494F-808F-2EA6504B546F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3021AD0-C1DE-4F39-BC18-5F9710E61B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11A0C21-B48D-48AA-832F-49C8217A46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2316D-4692-4B10-B03E-30ED298E00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8775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5AB07DA-7619-4B1C-B921-1F1228AB7F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46DF692-DFC4-4AD7-A3F6-100210ACF9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AAF64C9-C166-401C-88A4-844ED903E8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DC1D9-034D-494F-808F-2EA6504B546F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3021AD0-C1DE-4F39-BC18-5F9710E61B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11A0C21-B48D-48AA-832F-49C8217A46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2316D-4692-4B10-B03E-30ED298E00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50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5AB07DA-7619-4B1C-B921-1F1228AB7F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46DF692-DFC4-4AD7-A3F6-100210ACF9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AAF64C9-C166-401C-88A4-844ED903E8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DC1D9-034D-494F-808F-2EA6504B546F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3021AD0-C1DE-4F39-BC18-5F9710E61B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11A0C21-B48D-48AA-832F-49C8217A46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2316D-4692-4B10-B03E-30ED298E00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3563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5AB07DA-7619-4B1C-B921-1F1228AB7F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46DF692-DFC4-4AD7-A3F6-100210ACF9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AAF64C9-C166-401C-88A4-844ED903E8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DC1D9-034D-494F-808F-2EA6504B546F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3021AD0-C1DE-4F39-BC18-5F9710E61B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11A0C21-B48D-48AA-832F-49C8217A46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2316D-4692-4B10-B03E-30ED298E00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484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5AB07DA-7619-4B1C-B921-1F1228AB7F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46DF692-DFC4-4AD7-A3F6-100210ACF9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AAF64C9-C166-401C-88A4-844ED903E8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DC1D9-034D-494F-808F-2EA6504B546F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3021AD0-C1DE-4F39-BC18-5F9710E61B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11A0C21-B48D-48AA-832F-49C8217A46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2316D-4692-4B10-B03E-30ED298E00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288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5AB07DA-7619-4B1C-B921-1F1228AB7F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46DF692-DFC4-4AD7-A3F6-100210ACF9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AAF64C9-C166-401C-88A4-844ED903E8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DC1D9-034D-494F-808F-2EA6504B546F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3021AD0-C1DE-4F39-BC18-5F9710E61B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11A0C21-B48D-48AA-832F-49C8217A46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2316D-4692-4B10-B03E-30ED298E00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363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5AB07DA-7619-4B1C-B921-1F1228AB7F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46DF692-DFC4-4AD7-A3F6-100210ACF9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AAF64C9-C166-401C-88A4-844ED903E8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DC1D9-034D-494F-808F-2EA6504B546F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3021AD0-C1DE-4F39-BC18-5F9710E61B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11A0C21-B48D-48AA-832F-49C8217A46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2316D-4692-4B10-B03E-30ED298E00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27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5AB07DA-7619-4B1C-B921-1F1228AB7F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46DF692-DFC4-4AD7-A3F6-100210ACF9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AAF64C9-C166-401C-88A4-844ED903E8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DC1D9-034D-494F-808F-2EA6504B546F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3021AD0-C1DE-4F39-BC18-5F9710E61B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11A0C21-B48D-48AA-832F-49C8217A46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2316D-4692-4B10-B03E-30ED298E00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002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4AD8756-E87A-4CB3-864B-6959C6418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D63344E-EF09-4967-B2CC-EF340A10C3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F60831-DDEB-4AB4-97D4-1E72AD7ECE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CDC1D9-034D-494F-808F-2EA6504B546F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D917E1C-9E99-4340-8DCF-65BD953020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1FCA968-239B-4783-A691-344BA3C1C2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52316D-4692-4B10-B03E-30ED298E00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3648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6" r:id="rId3"/>
    <p:sldLayoutId id="2147483665" r:id="rId4"/>
    <p:sldLayoutId id="2147483664" r:id="rId5"/>
    <p:sldLayoutId id="2147483663" r:id="rId6"/>
    <p:sldLayoutId id="2147483662" r:id="rId7"/>
    <p:sldLayoutId id="2147483661" r:id="rId8"/>
    <p:sldLayoutId id="2147483660" r:id="rId9"/>
    <p:sldLayoutId id="2147483651" r:id="rId10"/>
    <p:sldLayoutId id="2147483652" r:id="rId11"/>
    <p:sldLayoutId id="2147483653" r:id="rId12"/>
    <p:sldLayoutId id="2147483654" r:id="rId13"/>
    <p:sldLayoutId id="2147483655" r:id="rId14"/>
    <p:sldLayoutId id="2147483656" r:id="rId15"/>
    <p:sldLayoutId id="2147483657" r:id="rId16"/>
    <p:sldLayoutId id="2147483658" r:id="rId17"/>
    <p:sldLayoutId id="2147483659" r:id="rId18"/>
  </p:sldLayoutIdLst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svg"/><Relationship Id="rId5" Type="http://schemas.openxmlformats.org/officeDocument/2006/relationships/image" Target="../media/image12.png"/><Relationship Id="rId4" Type="http://schemas.openxmlformats.org/officeDocument/2006/relationships/image" Target="../media/image16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.xml"/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12" Type="http://schemas.microsoft.com/office/2007/relationships/diagramDrawing" Target="../diagrams/drawing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svg"/><Relationship Id="rId11" Type="http://schemas.openxmlformats.org/officeDocument/2006/relationships/diagramColors" Target="../diagrams/colors1.xml"/><Relationship Id="rId5" Type="http://schemas.openxmlformats.org/officeDocument/2006/relationships/image" Target="../media/image7.png"/><Relationship Id="rId10" Type="http://schemas.openxmlformats.org/officeDocument/2006/relationships/diagramQuickStyle" Target="../diagrams/quickStyle1.xml"/><Relationship Id="rId4" Type="http://schemas.openxmlformats.org/officeDocument/2006/relationships/image" Target="../media/image9.svg"/><Relationship Id="rId9" Type="http://schemas.openxmlformats.org/officeDocument/2006/relationships/diagramLayout" Target="../diagrams/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6.png"/><Relationship Id="rId7" Type="http://schemas.openxmlformats.org/officeDocument/2006/relationships/image" Target="../media/image11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9.sv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18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6.sv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jpg"/><Relationship Id="rId7" Type="http://schemas.openxmlformats.org/officeDocument/2006/relationships/image" Target="../media/image11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9.sv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12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svg"/><Relationship Id="rId11" Type="http://schemas.openxmlformats.org/officeDocument/2006/relationships/image" Target="../media/image23.png"/><Relationship Id="rId5" Type="http://schemas.openxmlformats.org/officeDocument/2006/relationships/image" Target="../media/image12.png"/><Relationship Id="rId10" Type="http://schemas.openxmlformats.org/officeDocument/2006/relationships/image" Target="../media/image22.png"/><Relationship Id="rId4" Type="http://schemas.openxmlformats.org/officeDocument/2006/relationships/image" Target="../media/image16.svg"/><Relationship Id="rId9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.jpg"/><Relationship Id="rId7" Type="http://schemas.openxmlformats.org/officeDocument/2006/relationships/image" Target="../media/image18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9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jpg"/><Relationship Id="rId7" Type="http://schemas.openxmlformats.org/officeDocument/2006/relationships/image" Target="../media/image11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9.sv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8.sv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12.png"/><Relationship Id="rId10" Type="http://schemas.openxmlformats.org/officeDocument/2006/relationships/image" Target="file:///C:\Program%20Files\Inknoe%20ClassPoint\Images\short_answer_without%20result_default.png" TargetMode="External"/><Relationship Id="rId4" Type="http://schemas.openxmlformats.org/officeDocument/2006/relationships/image" Target="../media/image1.jpg"/><Relationship Id="rId9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2F492BAF-D39E-440D-8600-87FC1E840D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5CFA2B33-D1AD-40A9-A17E-2B0AF83CBFE1}"/>
              </a:ext>
            </a:extLst>
          </p:cNvPr>
          <p:cNvSpPr/>
          <p:nvPr/>
        </p:nvSpPr>
        <p:spPr>
          <a:xfrm>
            <a:off x="-1" y="0"/>
            <a:ext cx="4151085" cy="6858000"/>
          </a:xfrm>
          <a:prstGeom prst="rect">
            <a:avLst/>
          </a:prstGeom>
          <a:blipFill dpi="0" rotWithShape="1">
            <a:blip r:embed="rId4">
              <a:alphaModFix amt="27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形 12">
            <a:extLst>
              <a:ext uri="{FF2B5EF4-FFF2-40B4-BE49-F238E27FC236}">
                <a16:creationId xmlns:a16="http://schemas.microsoft.com/office/drawing/2014/main" id="{EE00F00D-AEC3-4E3B-81B8-626B38FE706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61389" y="4107542"/>
            <a:ext cx="3502897" cy="2750457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AC940E11-B79D-4C96-BE10-8A790449AA6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3792" y="2598821"/>
            <a:ext cx="3858208" cy="6858000"/>
          </a:xfrm>
          <a:prstGeom prst="rect">
            <a:avLst/>
          </a:prstGeom>
        </p:spPr>
      </p:pic>
      <p:pic>
        <p:nvPicPr>
          <p:cNvPr id="20" name="图形 19">
            <a:extLst>
              <a:ext uri="{FF2B5EF4-FFF2-40B4-BE49-F238E27FC236}">
                <a16:creationId xmlns:a16="http://schemas.microsoft.com/office/drawing/2014/main" id="{08563922-9FBE-4938-B3BE-642BC315268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66806" y="20676"/>
            <a:ext cx="1851529" cy="3408324"/>
          </a:xfrm>
          <a:prstGeom prst="rect">
            <a:avLst/>
          </a:prstGeom>
        </p:spPr>
      </p:pic>
      <p:sp>
        <p:nvSpPr>
          <p:cNvPr id="14" name="文本框 343">
            <a:extLst>
              <a:ext uri="{FF2B5EF4-FFF2-40B4-BE49-F238E27FC236}">
                <a16:creationId xmlns:a16="http://schemas.microsoft.com/office/drawing/2014/main" id="{070D32D8-BEE9-4602-AB8C-105502264BEB}"/>
              </a:ext>
            </a:extLst>
          </p:cNvPr>
          <p:cNvSpPr txBox="1"/>
          <p:nvPr/>
        </p:nvSpPr>
        <p:spPr>
          <a:xfrm>
            <a:off x="1255515" y="742901"/>
            <a:ext cx="9973847" cy="2308324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defRPr/>
            </a:pPr>
            <a:r>
              <a:rPr lang="en-US" altLang="zh-CN" sz="4800" dirty="0">
                <a:solidFill>
                  <a:schemeClr val="accent5">
                    <a:lumMod val="7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CHÀO MỪNG CÁC CON ĐẾN VỚI TIẾT HỌC TRỰC TUYẾN </a:t>
            </a:r>
          </a:p>
          <a:p>
            <a:pPr algn="ctr">
              <a:defRPr/>
            </a:pPr>
            <a:r>
              <a:rPr lang="en-US" altLang="zh-CN" sz="4800" dirty="0">
                <a:solidFill>
                  <a:schemeClr val="accent5">
                    <a:lumMod val="75000"/>
                  </a:schemeClr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MÔN : TOÁN </a:t>
            </a:r>
            <a:endParaRPr lang="zh-CN" altLang="en-US" sz="4800" dirty="0">
              <a:solidFill>
                <a:schemeClr val="accent5">
                  <a:lumMod val="75000"/>
                </a:schemeClr>
              </a:solidFill>
              <a:latin typeface="Segoe UI Black" panose="020B0A02040204020203" pitchFamily="34" charset="0"/>
              <a:ea typeface="华康海报体W12" panose="040B0C09000000000000" pitchFamily="8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1964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prism isContent="1"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3E4013-EF61-4F10-8E1A-5F7F1037AC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69CEE4-CB1A-442F-87C0-5F27DFC992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19324FE-352E-4BAB-A255-9F6756D74A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图形 5">
            <a:extLst>
              <a:ext uri="{FF2B5EF4-FFF2-40B4-BE49-F238E27FC236}">
                <a16:creationId xmlns:a16="http://schemas.microsoft.com/office/drawing/2014/main" id="{E6B4DDC5-9BC4-4C17-A844-CE9A6805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9728199" y="4963514"/>
            <a:ext cx="2463799" cy="1894485"/>
          </a:xfrm>
          <a:prstGeom prst="rect">
            <a:avLst/>
          </a:prstGeom>
        </p:spPr>
      </p:pic>
      <p:pic>
        <p:nvPicPr>
          <p:cNvPr id="6" name="图形 6">
            <a:extLst>
              <a:ext uri="{FF2B5EF4-FFF2-40B4-BE49-F238E27FC236}">
                <a16:creationId xmlns:a16="http://schemas.microsoft.com/office/drawing/2014/main" id="{E27D11FA-97F1-448B-B479-D4AAF979335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04787" y="128588"/>
            <a:ext cx="620713" cy="713966"/>
          </a:xfrm>
          <a:prstGeom prst="rect">
            <a:avLst/>
          </a:prstGeom>
        </p:spPr>
      </p:pic>
      <p:sp>
        <p:nvSpPr>
          <p:cNvPr id="7" name="文本框 7">
            <a:extLst>
              <a:ext uri="{FF2B5EF4-FFF2-40B4-BE49-F238E27FC236}">
                <a16:creationId xmlns:a16="http://schemas.microsoft.com/office/drawing/2014/main" id="{E8FB9F01-6535-4425-AFBD-20A0BEB6D723}"/>
              </a:ext>
            </a:extLst>
          </p:cNvPr>
          <p:cNvSpPr txBox="1"/>
          <p:nvPr/>
        </p:nvSpPr>
        <p:spPr>
          <a:xfrm>
            <a:off x="973982" y="90559"/>
            <a:ext cx="4927118" cy="816121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YÊU CẦU CẦN ĐẠT </a:t>
            </a:r>
            <a:endParaRPr kumimoji="0" lang="zh-CN" altLang="en-US" sz="3200" i="0" u="none" strike="noStrike" kern="1200" cap="none" spc="60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义启紫水晶体" panose="02010601030101010101" pitchFamily="2" charset="-122"/>
              <a:ea typeface="义启紫水晶体" panose="02010601030101010101" pitchFamily="2" charset="-122"/>
            </a:endParaRPr>
          </a:p>
        </p:txBody>
      </p:sp>
      <p:sp>
        <p:nvSpPr>
          <p:cNvPr id="8" name="文本框 8">
            <a:extLst>
              <a:ext uri="{FF2B5EF4-FFF2-40B4-BE49-F238E27FC236}">
                <a16:creationId xmlns:a16="http://schemas.microsoft.com/office/drawing/2014/main" id="{5BA6A91D-53A8-4115-9CE9-F52027A95309}"/>
              </a:ext>
            </a:extLst>
          </p:cNvPr>
          <p:cNvSpPr txBox="1"/>
          <p:nvPr/>
        </p:nvSpPr>
        <p:spPr>
          <a:xfrm>
            <a:off x="786634" y="2481210"/>
            <a:ext cx="565613" cy="400110"/>
          </a:xfrm>
          <a:prstGeom prst="rect">
            <a:avLst/>
          </a:prstGeom>
          <a:solidFill>
            <a:srgbClr val="DB8F99"/>
          </a:solidFill>
          <a:ln>
            <a:noFill/>
          </a:ln>
          <a:effectLst>
            <a:outerShdw blurRad="50800" dist="127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义启紫水晶体" panose="02010601030101010101" pitchFamily="2" charset="-122"/>
                <a:ea typeface="义启紫水晶体" panose="02010601030101010101" pitchFamily="2" charset="-122"/>
                <a:cs typeface="+mn-ea"/>
                <a:sym typeface="+mn-lt"/>
              </a:rPr>
              <a:t>01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义启紫水晶体" panose="02010601030101010101" pitchFamily="2" charset="-122"/>
              <a:ea typeface="义启紫水晶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9" name="文本框 9">
            <a:extLst>
              <a:ext uri="{FF2B5EF4-FFF2-40B4-BE49-F238E27FC236}">
                <a16:creationId xmlns:a16="http://schemas.microsoft.com/office/drawing/2014/main" id="{FCF46DF1-65A6-4070-A5D1-1E00CBD197C4}"/>
              </a:ext>
            </a:extLst>
          </p:cNvPr>
          <p:cNvSpPr txBox="1"/>
          <p:nvPr/>
        </p:nvSpPr>
        <p:spPr>
          <a:xfrm>
            <a:off x="778396" y="3788955"/>
            <a:ext cx="565613" cy="400110"/>
          </a:xfrm>
          <a:prstGeom prst="rect">
            <a:avLst/>
          </a:prstGeom>
          <a:solidFill>
            <a:srgbClr val="DB8F99"/>
          </a:solidFill>
          <a:ln>
            <a:noFill/>
          </a:ln>
          <a:effectLst>
            <a:outerShdw blurRad="50800" dist="127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义启紫水晶体" panose="02010601030101010101" pitchFamily="2" charset="-122"/>
                <a:ea typeface="义启紫水晶体" panose="02010601030101010101" pitchFamily="2" charset="-122"/>
                <a:cs typeface="+mn-ea"/>
                <a:sym typeface="+mn-lt"/>
              </a:rPr>
              <a:t>02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义启紫水晶体" panose="02010601030101010101" pitchFamily="2" charset="-122"/>
              <a:ea typeface="义启紫水晶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0" name="文本框 11">
            <a:extLst>
              <a:ext uri="{FF2B5EF4-FFF2-40B4-BE49-F238E27FC236}">
                <a16:creationId xmlns:a16="http://schemas.microsoft.com/office/drawing/2014/main" id="{79F11276-3D14-4F22-BCA4-B2C7E2C78F42}"/>
              </a:ext>
            </a:extLst>
          </p:cNvPr>
          <p:cNvSpPr txBox="1"/>
          <p:nvPr/>
        </p:nvSpPr>
        <p:spPr>
          <a:xfrm>
            <a:off x="1480449" y="2204211"/>
            <a:ext cx="8589524" cy="9541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nl-NL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Thực hiện được:</a:t>
            </a:r>
            <a:r>
              <a:rPr lang="es-MX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MX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rèn</a:t>
            </a:r>
            <a:r>
              <a:rPr lang="es-MX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MX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s-MX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MX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kĩ</a:t>
            </a:r>
            <a:r>
              <a:rPr lang="es-MX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MX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s-MX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so </a:t>
            </a:r>
            <a:r>
              <a:rPr lang="es-MX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s-MX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MX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s-MX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MX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s-MX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MX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s-MX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MX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s-MX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MX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s-MX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MX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mấy</a:t>
            </a:r>
            <a:r>
              <a:rPr lang="es-MX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MX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s-MX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MX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nl-NL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800" dirty="0">
              <a:solidFill>
                <a:prstClr val="black"/>
              </a:solidFill>
              <a:latin typeface="Times New Roman" panose="02020603050405020304" pitchFamily="18" charset="0"/>
              <a:ea typeface="义启紫水晶体" panose="02010601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3">
            <a:extLst>
              <a:ext uri="{FF2B5EF4-FFF2-40B4-BE49-F238E27FC236}">
                <a16:creationId xmlns:a16="http://schemas.microsoft.com/office/drawing/2014/main" id="{AA6EF1CB-2887-4DEF-9305-EF412E2DF5D2}"/>
              </a:ext>
            </a:extLst>
          </p:cNvPr>
          <p:cNvSpPr txBox="1"/>
          <p:nvPr/>
        </p:nvSpPr>
        <p:spPr>
          <a:xfrm>
            <a:off x="1480450" y="3760410"/>
            <a:ext cx="8589524" cy="5232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s-MX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s-MX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MX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s-MX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s-MX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kỹ</a:t>
            </a:r>
            <a:r>
              <a:rPr lang="es-MX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MX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s-MX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MX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s-MX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MX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s-MX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MX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s-MX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MX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s-MX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MX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s-MX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MX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s-MX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 </a:t>
            </a:r>
            <a:r>
              <a:rPr lang="es-MX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s-MX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MX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s-MX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MX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s-MX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800" dirty="0">
              <a:solidFill>
                <a:prstClr val="black"/>
              </a:solidFill>
              <a:latin typeface="Times New Roman" panose="02020603050405020304" pitchFamily="18" charset="0"/>
              <a:ea typeface="义启紫水晶体" panose="02010601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8597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F271D-94DE-4A4D-B251-43008B5054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FE0AC5-3B3E-4572-96C9-24FB9A3225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16EDE99-CC90-4752-96EC-AC471E2F2D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图形 4">
            <a:extLst>
              <a:ext uri="{FF2B5EF4-FFF2-40B4-BE49-F238E27FC236}">
                <a16:creationId xmlns:a16="http://schemas.microsoft.com/office/drawing/2014/main" id="{E2D8E6F7-A33D-4814-8994-AE5D73F076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023100" y="203200"/>
            <a:ext cx="5067300" cy="2829759"/>
          </a:xfrm>
          <a:prstGeom prst="rect">
            <a:avLst/>
          </a:prstGeom>
        </p:spPr>
      </p:pic>
      <p:pic>
        <p:nvPicPr>
          <p:cNvPr id="6" name="图形 9">
            <a:extLst>
              <a:ext uri="{FF2B5EF4-FFF2-40B4-BE49-F238E27FC236}">
                <a16:creationId xmlns:a16="http://schemas.microsoft.com/office/drawing/2014/main" id="{A58F30C4-ECC1-4D42-9CAA-0E748839BB9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H="1">
            <a:off x="0" y="0"/>
            <a:ext cx="5078419" cy="2598647"/>
          </a:xfrm>
          <a:prstGeom prst="rect">
            <a:avLst/>
          </a:prstGeom>
        </p:spPr>
      </p:pic>
      <p:sp>
        <p:nvSpPr>
          <p:cNvPr id="7" name="矩形 15">
            <a:extLst>
              <a:ext uri="{FF2B5EF4-FFF2-40B4-BE49-F238E27FC236}">
                <a16:creationId xmlns:a16="http://schemas.microsoft.com/office/drawing/2014/main" id="{99BDB2F6-756C-4D35-9C11-5223304A249A}"/>
              </a:ext>
            </a:extLst>
          </p:cNvPr>
          <p:cNvSpPr/>
          <p:nvPr/>
        </p:nvSpPr>
        <p:spPr>
          <a:xfrm>
            <a:off x="2955712" y="2392171"/>
            <a:ext cx="5921814" cy="8549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ts val="6500"/>
              </a:lnSpc>
              <a:defRPr/>
            </a:pPr>
            <a:r>
              <a:rPr lang="en-US" altLang="zh-CN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 </a:t>
            </a:r>
            <a:r>
              <a:rPr lang="en-US" altLang="zh-CN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4- HOẠT ĐỘNG TIẾP NỐI  </a:t>
            </a:r>
            <a:endParaRPr lang="en-US" altLang="zh-CN" sz="4400" b="1" dirty="0">
              <a:solidFill>
                <a:schemeClr val="tx1">
                  <a:lumMod val="95000"/>
                  <a:lumOff val="5000"/>
                </a:schemeClr>
              </a:solidFill>
              <a:latin typeface="义启紫水晶体" panose="02010601030101010101" pitchFamily="2" charset="-122"/>
              <a:ea typeface="义启紫水晶体" panose="02010601030101010101" pitchFamily="2" charset="-122"/>
            </a:endParaRPr>
          </a:p>
        </p:txBody>
      </p:sp>
      <p:pic>
        <p:nvPicPr>
          <p:cNvPr id="8" name="图片 17">
            <a:extLst>
              <a:ext uri="{FF2B5EF4-FFF2-40B4-BE49-F238E27FC236}">
                <a16:creationId xmlns:a16="http://schemas.microsoft.com/office/drawing/2014/main" id="{DC681B96-6BDC-46FD-BFC2-A68E3EAEAD0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500" y="5175322"/>
            <a:ext cx="2476499" cy="1682678"/>
          </a:xfrm>
          <a:prstGeom prst="rect">
            <a:avLst/>
          </a:prstGeom>
        </p:spPr>
      </p:pic>
      <p:sp>
        <p:nvSpPr>
          <p:cNvPr id="15" name="Text Box 16">
            <a:extLst>
              <a:ext uri="{FF2B5EF4-FFF2-40B4-BE49-F238E27FC236}">
                <a16:creationId xmlns:a16="http://schemas.microsoft.com/office/drawing/2014/main" id="{2BC9D652-F2F0-4FAC-A372-6A686874FA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1039" y="3073208"/>
            <a:ext cx="36420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  <a:p>
            <a:pPr eaLnBrk="1" hangingPunct="1"/>
            <a:r>
              <a:rPr lang="en-US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graphicFrame>
        <p:nvGraphicFramePr>
          <p:cNvPr id="18" name="Diagram 17">
            <a:extLst>
              <a:ext uri="{FF2B5EF4-FFF2-40B4-BE49-F238E27FC236}">
                <a16:creationId xmlns:a16="http://schemas.microsoft.com/office/drawing/2014/main" id="{EA20C945-1CAD-41CF-85A2-982173DCD19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77660439"/>
              </p:ext>
            </p:extLst>
          </p:nvPr>
        </p:nvGraphicFramePr>
        <p:xfrm>
          <a:off x="2640721" y="3398084"/>
          <a:ext cx="6551795" cy="25986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282364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Graphic spid="18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2F492BAF-D39E-440D-8600-87FC1E840D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5CFA2B33-D1AD-40A9-A17E-2B0AF83CBFE1}"/>
              </a:ext>
            </a:extLst>
          </p:cNvPr>
          <p:cNvSpPr/>
          <p:nvPr/>
        </p:nvSpPr>
        <p:spPr>
          <a:xfrm>
            <a:off x="-1" y="0"/>
            <a:ext cx="4151085" cy="6858000"/>
          </a:xfrm>
          <a:prstGeom prst="rect">
            <a:avLst/>
          </a:prstGeom>
          <a:blipFill dpi="0" rotWithShape="1">
            <a:blip r:embed="rId4">
              <a:alphaModFix amt="27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形 12">
            <a:extLst>
              <a:ext uri="{FF2B5EF4-FFF2-40B4-BE49-F238E27FC236}">
                <a16:creationId xmlns:a16="http://schemas.microsoft.com/office/drawing/2014/main" id="{EE00F00D-AEC3-4E3B-81B8-626B38FE706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61389" y="4107542"/>
            <a:ext cx="3502897" cy="2750457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AC940E11-B79D-4C96-BE10-8A790449AA6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3792" y="0"/>
            <a:ext cx="3858208" cy="6858000"/>
          </a:xfrm>
          <a:prstGeom prst="rect">
            <a:avLst/>
          </a:prstGeom>
        </p:spPr>
      </p:pic>
      <p:sp>
        <p:nvSpPr>
          <p:cNvPr id="16" name="标题 1">
            <a:extLst>
              <a:ext uri="{FF2B5EF4-FFF2-40B4-BE49-F238E27FC236}">
                <a16:creationId xmlns:a16="http://schemas.microsoft.com/office/drawing/2014/main" id="{CE40B8A6-E06D-4906-A170-E868667DEBC5}"/>
              </a:ext>
            </a:extLst>
          </p:cNvPr>
          <p:cNvSpPr txBox="1">
            <a:spLocks/>
          </p:cNvSpPr>
          <p:nvPr/>
        </p:nvSpPr>
        <p:spPr>
          <a:xfrm>
            <a:off x="1912837" y="2786894"/>
            <a:ext cx="7288564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8000" spc="300" dirty="0">
                <a:solidFill>
                  <a:srgbClr val="F77354"/>
                </a:solidFill>
                <a:latin typeface="小白" panose="02010601030101010101" pitchFamily="2" charset="-122"/>
                <a:ea typeface="小白" panose="02010601030101010101" pitchFamily="2" charset="-122"/>
              </a:rPr>
              <a:t>CHÀO TẠM BIỆT CÁC CON !</a:t>
            </a:r>
            <a:endParaRPr lang="zh-CN" altLang="en-US" sz="8000" spc="600" dirty="0">
              <a:solidFill>
                <a:srgbClr val="F77354"/>
              </a:solidFill>
              <a:latin typeface="小白" panose="02010601030101010101" pitchFamily="2" charset="-122"/>
              <a:ea typeface="小白" panose="02010601030101010101" pitchFamily="2" charset="-122"/>
            </a:endParaRPr>
          </a:p>
        </p:txBody>
      </p:sp>
      <p:pic>
        <p:nvPicPr>
          <p:cNvPr id="20" name="图形 19">
            <a:extLst>
              <a:ext uri="{FF2B5EF4-FFF2-40B4-BE49-F238E27FC236}">
                <a16:creationId xmlns:a16="http://schemas.microsoft.com/office/drawing/2014/main" id="{08563922-9FBE-4938-B3BE-642BC315268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66806" y="20676"/>
            <a:ext cx="1851529" cy="3408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185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pan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形 4">
            <a:extLst>
              <a:ext uri="{FF2B5EF4-FFF2-40B4-BE49-F238E27FC236}">
                <a16:creationId xmlns:a16="http://schemas.microsoft.com/office/drawing/2014/main" id="{76AE121B-C6C0-4DD2-B32E-4B8C669842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023100" y="203200"/>
            <a:ext cx="5067300" cy="2829759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46A2CE7B-2D51-4F72-B178-2B4204722FC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flipH="1">
            <a:off x="0" y="0"/>
            <a:ext cx="5078419" cy="2598647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B469BFEF-42C3-4F82-A259-C76394997C97}"/>
              </a:ext>
            </a:extLst>
          </p:cNvPr>
          <p:cNvSpPr/>
          <p:nvPr/>
        </p:nvSpPr>
        <p:spPr>
          <a:xfrm>
            <a:off x="3892194" y="2899148"/>
            <a:ext cx="4697120" cy="9258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ts val="6500"/>
              </a:lnSpc>
              <a:defRPr/>
            </a:pPr>
            <a:r>
              <a:rPr lang="en-US" altLang="zh-CN" sz="6000" b="1" dirty="0">
                <a:solidFill>
                  <a:srgbClr val="002060"/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 </a:t>
            </a:r>
            <a:r>
              <a:rPr lang="en-US" altLang="zh-CN" sz="4800" b="1" dirty="0">
                <a:solidFill>
                  <a:srgbClr val="002060"/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1- KHỞI ĐỘNG </a:t>
            </a:r>
            <a:endParaRPr lang="en-US" altLang="zh-CN" sz="6000" b="1" dirty="0">
              <a:solidFill>
                <a:srgbClr val="002060"/>
              </a:solidFill>
              <a:latin typeface="义启紫水晶体" panose="02010601030101010101" pitchFamily="2" charset="-122"/>
              <a:ea typeface="义启紫水晶体" panose="02010601030101010101" pitchFamily="2" charset="-122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9C1B621F-0946-4952-A48B-9297343255C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500" y="5175322"/>
            <a:ext cx="2476499" cy="1682678"/>
          </a:xfrm>
          <a:prstGeom prst="rect">
            <a:avLst/>
          </a:prstGeom>
        </p:spPr>
      </p:pic>
      <p:pic>
        <p:nvPicPr>
          <p:cNvPr id="2" name="Picture 2" descr="JOIN MY QUIZ | Dance Quiz - Quizizz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0855" y="3825911"/>
            <a:ext cx="4362450" cy="219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6983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prism isContent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9FCE5A-BB4A-49BB-850A-CFBD69EB39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F842E4-746F-41B8-B060-7429DD53D8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4" name="组合 15">
            <a:extLst>
              <a:ext uri="{FF2B5EF4-FFF2-40B4-BE49-F238E27FC236}">
                <a16:creationId xmlns:a16="http://schemas.microsoft.com/office/drawing/2014/main" id="{D56DDF70-64CB-48CC-9A8E-1B332CBBD7EF}"/>
              </a:ext>
            </a:extLst>
          </p:cNvPr>
          <p:cNvGrpSpPr/>
          <p:nvPr/>
        </p:nvGrpSpPr>
        <p:grpSpPr>
          <a:xfrm>
            <a:off x="5840919" y="1090907"/>
            <a:ext cx="510162" cy="84317"/>
            <a:chOff x="5878446" y="1252785"/>
            <a:chExt cx="849635" cy="140423"/>
          </a:xfrm>
        </p:grpSpPr>
        <p:sp>
          <p:nvSpPr>
            <p:cNvPr id="5" name="椭圆 11">
              <a:extLst>
                <a:ext uri="{FF2B5EF4-FFF2-40B4-BE49-F238E27FC236}">
                  <a16:creationId xmlns:a16="http://schemas.microsoft.com/office/drawing/2014/main" id="{4DA329E6-0D39-474B-BBA1-5AF8DD637116}"/>
                </a:ext>
              </a:extLst>
            </p:cNvPr>
            <p:cNvSpPr/>
            <p:nvPr/>
          </p:nvSpPr>
          <p:spPr>
            <a:xfrm>
              <a:off x="5878446" y="1254658"/>
              <a:ext cx="138550" cy="138550"/>
            </a:xfrm>
            <a:prstGeom prst="ellipse">
              <a:avLst/>
            </a:prstGeom>
            <a:solidFill>
              <a:srgbClr val="89FF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P001 4 hàng"/>
                <a:ea typeface="站酷快乐体2016修订版" panose="02010600030101010101" charset="-122"/>
              </a:endParaRPr>
            </a:p>
          </p:txBody>
        </p:sp>
        <p:sp>
          <p:nvSpPr>
            <p:cNvPr id="6" name="椭圆 12">
              <a:extLst>
                <a:ext uri="{FF2B5EF4-FFF2-40B4-BE49-F238E27FC236}">
                  <a16:creationId xmlns:a16="http://schemas.microsoft.com/office/drawing/2014/main" id="{2A8D0568-E8B2-4775-847F-4F3C1ADE73B3}"/>
                </a:ext>
              </a:extLst>
            </p:cNvPr>
            <p:cNvSpPr/>
            <p:nvPr/>
          </p:nvSpPr>
          <p:spPr>
            <a:xfrm>
              <a:off x="6118512" y="1254658"/>
              <a:ext cx="138550" cy="138550"/>
            </a:xfrm>
            <a:prstGeom prst="ellipse">
              <a:avLst/>
            </a:prstGeom>
            <a:solidFill>
              <a:srgbClr val="FABA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P001 4 hàng"/>
                <a:ea typeface="站酷快乐体2016修订版" panose="02010600030101010101" charset="-122"/>
              </a:endParaRPr>
            </a:p>
          </p:txBody>
        </p:sp>
        <p:sp>
          <p:nvSpPr>
            <p:cNvPr id="7" name="椭圆 13">
              <a:extLst>
                <a:ext uri="{FF2B5EF4-FFF2-40B4-BE49-F238E27FC236}">
                  <a16:creationId xmlns:a16="http://schemas.microsoft.com/office/drawing/2014/main" id="{3A4F806B-45BB-4DBB-9343-B5A9EC48435D}"/>
                </a:ext>
              </a:extLst>
            </p:cNvPr>
            <p:cNvSpPr/>
            <p:nvPr/>
          </p:nvSpPr>
          <p:spPr>
            <a:xfrm>
              <a:off x="6358578" y="1252785"/>
              <a:ext cx="138550" cy="138550"/>
            </a:xfrm>
            <a:prstGeom prst="ellipse">
              <a:avLst/>
            </a:prstGeom>
            <a:solidFill>
              <a:srgbClr val="B6B0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P001 4 hàng"/>
                <a:ea typeface="站酷快乐体2016修订版" panose="02010600030101010101" charset="-122"/>
              </a:endParaRPr>
            </a:p>
          </p:txBody>
        </p:sp>
        <p:sp>
          <p:nvSpPr>
            <p:cNvPr id="8" name="椭圆 14">
              <a:extLst>
                <a:ext uri="{FF2B5EF4-FFF2-40B4-BE49-F238E27FC236}">
                  <a16:creationId xmlns:a16="http://schemas.microsoft.com/office/drawing/2014/main" id="{8ED9C390-9500-475B-81C5-BAD1883FA862}"/>
                </a:ext>
              </a:extLst>
            </p:cNvPr>
            <p:cNvSpPr/>
            <p:nvPr/>
          </p:nvSpPr>
          <p:spPr>
            <a:xfrm>
              <a:off x="6589531" y="1252785"/>
              <a:ext cx="138550" cy="138550"/>
            </a:xfrm>
            <a:prstGeom prst="ellipse">
              <a:avLst/>
            </a:prstGeom>
            <a:solidFill>
              <a:srgbClr val="FDE0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P001 4 hàng"/>
                <a:ea typeface="站酷快乐体2016修订版" panose="02010600030101010101" charset="-122"/>
              </a:endParaRPr>
            </a:p>
          </p:txBody>
        </p:sp>
      </p:grpSp>
      <p:pic>
        <p:nvPicPr>
          <p:cNvPr id="9" name="Picture 1">
            <a:extLst>
              <a:ext uri="{FF2B5EF4-FFF2-40B4-BE49-F238E27FC236}">
                <a16:creationId xmlns:a16="http://schemas.microsoft.com/office/drawing/2014/main" id="{A4CF24B2-D96E-4A25-84DB-EA1355A87D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2191076" cy="6969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2">
            <a:extLst>
              <a:ext uri="{FF2B5EF4-FFF2-40B4-BE49-F238E27FC236}">
                <a16:creationId xmlns:a16="http://schemas.microsoft.com/office/drawing/2014/main" id="{99596896-9D49-43DD-8C07-0548EE3BAD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6681" y="995116"/>
            <a:ext cx="7791450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300" b="1" dirty="0" err="1">
                <a:solidFill>
                  <a:srgbClr val="FFFFFF"/>
                </a:solidFill>
                <a:latin typeface="HP001 4 hàng"/>
                <a:cs typeface="Arial" panose="020B0604020202020204" pitchFamily="34" charset="0"/>
              </a:rPr>
              <a:t>Thứ</a:t>
            </a:r>
            <a:r>
              <a:rPr lang="en-US" sz="3300" b="1" dirty="0">
                <a:solidFill>
                  <a:srgbClr val="FFFFFF"/>
                </a:solidFill>
                <a:latin typeface="HP001 4 hàng"/>
                <a:cs typeface="Arial" panose="020B0604020202020204" pitchFamily="34" charset="0"/>
              </a:rPr>
              <a:t> </a:t>
            </a:r>
            <a:r>
              <a:rPr lang="en-US" sz="3300" b="1" dirty="0" err="1">
                <a:solidFill>
                  <a:srgbClr val="FFFFFF"/>
                </a:solidFill>
                <a:latin typeface="HP001 4 hàng"/>
                <a:cs typeface="Arial" panose="020B0604020202020204" pitchFamily="34" charset="0"/>
              </a:rPr>
              <a:t>ba</a:t>
            </a:r>
            <a:r>
              <a:rPr lang="en-US" sz="3300" b="1" dirty="0">
                <a:solidFill>
                  <a:srgbClr val="FFFFFF"/>
                </a:solidFill>
                <a:latin typeface="HP001 4 hàng"/>
                <a:cs typeface="Arial" panose="020B0604020202020204" pitchFamily="34" charset="0"/>
              </a:rPr>
              <a:t> </a:t>
            </a:r>
            <a:r>
              <a:rPr lang="en-US" sz="3300" b="1" dirty="0" err="1">
                <a:solidFill>
                  <a:srgbClr val="FFFFFF"/>
                </a:solidFill>
                <a:latin typeface="HP001 4 hàng"/>
                <a:cs typeface="Arial" panose="020B0604020202020204" pitchFamily="34" charset="0"/>
              </a:rPr>
              <a:t>ngày</a:t>
            </a:r>
            <a:r>
              <a:rPr lang="en-US" sz="3300" b="1" dirty="0">
                <a:solidFill>
                  <a:srgbClr val="FFFFFF"/>
                </a:solidFill>
                <a:latin typeface="HP001 4 hàng"/>
                <a:cs typeface="Arial" panose="020B0604020202020204" pitchFamily="34" charset="0"/>
              </a:rPr>
              <a:t> 30 </a:t>
            </a:r>
            <a:r>
              <a:rPr lang="en-US" sz="3300" b="1" dirty="0" err="1">
                <a:solidFill>
                  <a:srgbClr val="FFFFFF"/>
                </a:solidFill>
                <a:latin typeface="HP001 4 hàng"/>
                <a:cs typeface="Arial" panose="020B0604020202020204" pitchFamily="34" charset="0"/>
              </a:rPr>
              <a:t>tháng</a:t>
            </a:r>
            <a:r>
              <a:rPr lang="en-US" sz="3300" b="1" dirty="0">
                <a:solidFill>
                  <a:srgbClr val="FFFFFF"/>
                </a:solidFill>
                <a:latin typeface="HP001 4 hàng"/>
                <a:cs typeface="Arial" panose="020B0604020202020204" pitchFamily="34" charset="0"/>
              </a:rPr>
              <a:t> 11 </a:t>
            </a:r>
            <a:r>
              <a:rPr lang="en-US" sz="3300" b="1" dirty="0" err="1">
                <a:solidFill>
                  <a:srgbClr val="FFFFFF"/>
                </a:solidFill>
                <a:latin typeface="HP001 4 hàng"/>
                <a:cs typeface="Arial" panose="020B0604020202020204" pitchFamily="34" charset="0"/>
              </a:rPr>
              <a:t>năm</a:t>
            </a:r>
            <a:r>
              <a:rPr lang="en-US" sz="3300" b="1" dirty="0">
                <a:solidFill>
                  <a:srgbClr val="FFFFFF"/>
                </a:solidFill>
                <a:latin typeface="HP001 4 hàng"/>
                <a:cs typeface="Arial" panose="020B0604020202020204" pitchFamily="34" charset="0"/>
              </a:rPr>
              <a:t> 2021</a:t>
            </a:r>
          </a:p>
        </p:txBody>
      </p:sp>
      <p:sp>
        <p:nvSpPr>
          <p:cNvPr id="11" name="TextBox 3">
            <a:extLst>
              <a:ext uri="{FF2B5EF4-FFF2-40B4-BE49-F238E27FC236}">
                <a16:creationId xmlns:a16="http://schemas.microsoft.com/office/drawing/2014/main" id="{2E0495C8-6FEF-4CAD-8A96-E1B01E56DB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28914" y="1683918"/>
            <a:ext cx="4800600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300" b="1" dirty="0" err="1">
                <a:solidFill>
                  <a:srgbClr val="FFFFFF"/>
                </a:solidFill>
                <a:latin typeface="HP001 4 hàng"/>
                <a:cs typeface="Arial" panose="020B0604020202020204" pitchFamily="34" charset="0"/>
              </a:rPr>
              <a:t>Toán</a:t>
            </a:r>
            <a:r>
              <a:rPr lang="en-US" sz="3300" b="1" dirty="0">
                <a:solidFill>
                  <a:srgbClr val="FFFFFF"/>
                </a:solidFill>
                <a:latin typeface="HP001 4 hàng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2" name="TextBox 4">
            <a:extLst>
              <a:ext uri="{FF2B5EF4-FFF2-40B4-BE49-F238E27FC236}">
                <a16:creationId xmlns:a16="http://schemas.microsoft.com/office/drawing/2014/main" id="{8C09DC02-39D1-46B8-9FBC-10A2505AE1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2531" y="2407766"/>
            <a:ext cx="5339316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300" b="1" dirty="0" err="1">
                <a:solidFill>
                  <a:srgbClr val="FFFF00"/>
                </a:solidFill>
                <a:latin typeface="HP001 4 hàng"/>
                <a:cs typeface="Arial" panose="020B0604020202020204" pitchFamily="34" charset="0"/>
              </a:rPr>
              <a:t>Luyện</a:t>
            </a:r>
            <a:r>
              <a:rPr lang="en-US" sz="3300" b="1" dirty="0">
                <a:solidFill>
                  <a:srgbClr val="FFFF00"/>
                </a:solidFill>
                <a:latin typeface="HP001 4 hàng"/>
                <a:cs typeface="Arial" panose="020B0604020202020204" pitchFamily="34" charset="0"/>
              </a:rPr>
              <a:t> </a:t>
            </a:r>
            <a:r>
              <a:rPr lang="en-US" sz="3300" b="1" dirty="0" err="1">
                <a:solidFill>
                  <a:srgbClr val="FFFF00"/>
                </a:solidFill>
                <a:latin typeface="HP001 4 hàng"/>
                <a:cs typeface="Arial" panose="020B0604020202020204" pitchFamily="34" charset="0"/>
              </a:rPr>
              <a:t>tập</a:t>
            </a:r>
            <a:r>
              <a:rPr lang="en-US" sz="3300" b="1" dirty="0">
                <a:solidFill>
                  <a:srgbClr val="FFFF00"/>
                </a:solidFill>
                <a:latin typeface="HP001 4 hàng"/>
                <a:cs typeface="Arial" panose="020B0604020202020204" pitchFamily="34" charset="0"/>
              </a:rPr>
              <a:t>    </a:t>
            </a:r>
          </a:p>
        </p:txBody>
      </p:sp>
    </p:spTree>
    <p:extLst>
      <p:ext uri="{BB962C8B-B14F-4D97-AF65-F5344CB8AC3E}">
        <p14:creationId xmlns:p14="http://schemas.microsoft.com/office/powerpoint/2010/main" val="1806088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2191C78-CD46-4C29-8986-A83EFCDDB5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6" name="图形 5">
            <a:extLst>
              <a:ext uri="{FF2B5EF4-FFF2-40B4-BE49-F238E27FC236}">
                <a16:creationId xmlns:a16="http://schemas.microsoft.com/office/drawing/2014/main" id="{EB46120D-E2E9-4156-B775-7BB2686376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9728199" y="4963514"/>
            <a:ext cx="2463799" cy="1894485"/>
          </a:xfrm>
          <a:prstGeom prst="rect">
            <a:avLst/>
          </a:prstGeom>
        </p:spPr>
      </p:pic>
      <p:pic>
        <p:nvPicPr>
          <p:cNvPr id="7" name="图形 6">
            <a:extLst>
              <a:ext uri="{FF2B5EF4-FFF2-40B4-BE49-F238E27FC236}">
                <a16:creationId xmlns:a16="http://schemas.microsoft.com/office/drawing/2014/main" id="{AF965989-A108-460E-ABBE-5370CE02D45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04787" y="128588"/>
            <a:ext cx="620713" cy="713966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7E25903A-7D59-4CE7-B99B-F12644CD65E4}"/>
              </a:ext>
            </a:extLst>
          </p:cNvPr>
          <p:cNvSpPr txBox="1"/>
          <p:nvPr/>
        </p:nvSpPr>
        <p:spPr>
          <a:xfrm>
            <a:off x="973982" y="90559"/>
            <a:ext cx="4927118" cy="816121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YÊU CẦU CẦN ĐẠT </a:t>
            </a:r>
            <a:endParaRPr kumimoji="0" lang="zh-CN" altLang="en-US" sz="3200" i="0" u="none" strike="noStrike" kern="1200" cap="none" spc="60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义启紫水晶体" panose="02010601030101010101" pitchFamily="2" charset="-122"/>
              <a:ea typeface="义启紫水晶体" panose="0201060103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8EFD2E9-9729-44D3-8379-C2A147BAA412}"/>
              </a:ext>
            </a:extLst>
          </p:cNvPr>
          <p:cNvSpPr txBox="1"/>
          <p:nvPr/>
        </p:nvSpPr>
        <p:spPr>
          <a:xfrm>
            <a:off x="786634" y="2481210"/>
            <a:ext cx="565613" cy="400110"/>
          </a:xfrm>
          <a:prstGeom prst="rect">
            <a:avLst/>
          </a:prstGeom>
          <a:solidFill>
            <a:srgbClr val="DB8F99"/>
          </a:solidFill>
          <a:ln>
            <a:noFill/>
          </a:ln>
          <a:effectLst>
            <a:outerShdw blurRad="50800" dist="127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义启紫水晶体" panose="02010601030101010101" pitchFamily="2" charset="-122"/>
                <a:ea typeface="义启紫水晶体" panose="02010601030101010101" pitchFamily="2" charset="-122"/>
                <a:cs typeface="+mn-ea"/>
                <a:sym typeface="+mn-lt"/>
              </a:rPr>
              <a:t>01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义启紫水晶体" panose="02010601030101010101" pitchFamily="2" charset="-122"/>
              <a:ea typeface="义启紫水晶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FB4B57F-D04A-456A-8D52-74BA31C94881}"/>
              </a:ext>
            </a:extLst>
          </p:cNvPr>
          <p:cNvSpPr txBox="1"/>
          <p:nvPr/>
        </p:nvSpPr>
        <p:spPr>
          <a:xfrm>
            <a:off x="778396" y="3788955"/>
            <a:ext cx="565613" cy="400110"/>
          </a:xfrm>
          <a:prstGeom prst="rect">
            <a:avLst/>
          </a:prstGeom>
          <a:solidFill>
            <a:srgbClr val="DB8F99"/>
          </a:solidFill>
          <a:ln>
            <a:noFill/>
          </a:ln>
          <a:effectLst>
            <a:outerShdw blurRad="50800" dist="127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义启紫水晶体" panose="02010601030101010101" pitchFamily="2" charset="-122"/>
                <a:ea typeface="义启紫水晶体" panose="02010601030101010101" pitchFamily="2" charset="-122"/>
                <a:cs typeface="+mn-ea"/>
                <a:sym typeface="+mn-lt"/>
              </a:rPr>
              <a:t>02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义启紫水晶体" panose="02010601030101010101" pitchFamily="2" charset="-122"/>
              <a:ea typeface="义启紫水晶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81E071B-F656-48F9-8D85-478A28597C11}"/>
              </a:ext>
            </a:extLst>
          </p:cNvPr>
          <p:cNvSpPr txBox="1"/>
          <p:nvPr/>
        </p:nvSpPr>
        <p:spPr>
          <a:xfrm>
            <a:off x="1480449" y="2204211"/>
            <a:ext cx="8589524" cy="9541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nl-NL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Thực hiện được:</a:t>
            </a:r>
            <a:r>
              <a:rPr lang="es-MX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MX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rèn</a:t>
            </a:r>
            <a:r>
              <a:rPr lang="es-MX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MX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s-MX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MX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kĩ</a:t>
            </a:r>
            <a:r>
              <a:rPr lang="es-MX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MX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s-MX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so </a:t>
            </a:r>
            <a:r>
              <a:rPr lang="es-MX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s-MX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MX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s-MX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MX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s-MX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MX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s-MX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MX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s-MX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MX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s-MX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MX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mấy</a:t>
            </a:r>
            <a:r>
              <a:rPr lang="es-MX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MX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s-MX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MX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nl-NL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800" dirty="0">
              <a:solidFill>
                <a:prstClr val="black"/>
              </a:solidFill>
              <a:latin typeface="Times New Roman" panose="02020603050405020304" pitchFamily="18" charset="0"/>
              <a:ea typeface="义启紫水晶体" panose="02010601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402393D-7E91-46C3-90FF-BCD266CC41BB}"/>
              </a:ext>
            </a:extLst>
          </p:cNvPr>
          <p:cNvSpPr txBox="1"/>
          <p:nvPr/>
        </p:nvSpPr>
        <p:spPr>
          <a:xfrm>
            <a:off x="1480450" y="3760410"/>
            <a:ext cx="8589524" cy="5232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s-MX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s-MX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MX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s-MX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s-MX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kỹ</a:t>
            </a:r>
            <a:r>
              <a:rPr lang="es-MX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MX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s-MX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MX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s-MX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MX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s-MX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MX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s-MX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MX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s-MX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MX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s-MX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MX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s-MX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 </a:t>
            </a:r>
            <a:r>
              <a:rPr lang="es-MX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s-MX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MX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s-MX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MX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s-MX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800" dirty="0">
              <a:solidFill>
                <a:prstClr val="black"/>
              </a:solidFill>
              <a:latin typeface="Times New Roman" panose="02020603050405020304" pitchFamily="18" charset="0"/>
              <a:ea typeface="义启紫水晶体" panose="02010601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4570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conveyor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2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6262082-4FEC-492A-A7CA-DEA40F2CDA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图形 4">
            <a:extLst>
              <a:ext uri="{FF2B5EF4-FFF2-40B4-BE49-F238E27FC236}">
                <a16:creationId xmlns:a16="http://schemas.microsoft.com/office/drawing/2014/main" id="{76AE121B-C6C0-4DD2-B32E-4B8C669842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023100" y="203200"/>
            <a:ext cx="5067300" cy="2829759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46A2CE7B-2D51-4F72-B178-2B4204722FC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flipH="1">
            <a:off x="0" y="0"/>
            <a:ext cx="5078419" cy="2598647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00584AFB-479C-40BE-9A6C-6D5066FF15CB}"/>
              </a:ext>
            </a:extLst>
          </p:cNvPr>
          <p:cNvSpPr txBox="1"/>
          <p:nvPr/>
        </p:nvSpPr>
        <p:spPr>
          <a:xfrm>
            <a:off x="3437681" y="3078733"/>
            <a:ext cx="6592292" cy="883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54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2 – LUYỆN TẬP </a:t>
            </a:r>
            <a:endParaRPr kumimoji="0" lang="zh-CN" altLang="en-US" sz="5400" i="0" u="none" strike="noStrike" kern="1200" cap="none" spc="60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义启紫水晶体" panose="02010601030101010101" pitchFamily="2" charset="-122"/>
              <a:ea typeface="义启紫水晶体" panose="02010601030101010101" pitchFamily="2" charset="-122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9C1B621F-0946-4952-A48B-9297343255C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500" y="5175322"/>
            <a:ext cx="2476499" cy="1682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019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形 5">
            <a:extLst>
              <a:ext uri="{FF2B5EF4-FFF2-40B4-BE49-F238E27FC236}">
                <a16:creationId xmlns:a16="http://schemas.microsoft.com/office/drawing/2014/main" id="{EB46120D-E2E9-4156-B775-7BB2686376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9728199" y="4963514"/>
            <a:ext cx="2463799" cy="1894485"/>
          </a:xfrm>
          <a:prstGeom prst="rect">
            <a:avLst/>
          </a:prstGeom>
        </p:spPr>
      </p:pic>
      <p:pic>
        <p:nvPicPr>
          <p:cNvPr id="7" name="图形 6">
            <a:extLst>
              <a:ext uri="{FF2B5EF4-FFF2-40B4-BE49-F238E27FC236}">
                <a16:creationId xmlns:a16="http://schemas.microsoft.com/office/drawing/2014/main" id="{AF965989-A108-460E-ABBE-5370CE02D45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04787" y="128588"/>
            <a:ext cx="620713" cy="713966"/>
          </a:xfrm>
          <a:prstGeom prst="rect">
            <a:avLst/>
          </a:prstGeom>
        </p:spPr>
      </p:pic>
      <p:sp>
        <p:nvSpPr>
          <p:cNvPr id="17" name="文本框 6">
            <a:extLst>
              <a:ext uri="{FF2B5EF4-FFF2-40B4-BE49-F238E27FC236}">
                <a16:creationId xmlns:a16="http://schemas.microsoft.com/office/drawing/2014/main" id="{0E8CF1C4-D4F0-47B6-A9CA-EBB7C36505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0288" y="262969"/>
            <a:ext cx="68300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600" dirty="0">
                <a:solidFill>
                  <a:srgbClr val="0070C0"/>
                </a:solidFill>
                <a:latin typeface="#9Slide03 AmpleSoft Bold" panose="02000000000000000000" pitchFamily="2" charset="0"/>
                <a:ea typeface="华康海报体W12(P)" panose="040B0C00000000000000" pitchFamily="82" charset="-122"/>
              </a:rPr>
              <a:t>Bài 1 : Viết vào ô trống (theo mẫu) :</a:t>
            </a:r>
            <a:endParaRPr lang="zh-CN" altLang="en-US" sz="3600" dirty="0">
              <a:solidFill>
                <a:srgbClr val="0070C0"/>
              </a:solidFill>
              <a:latin typeface="#9Slide03 AmpleSoft Bold" panose="02000000000000000000" pitchFamily="2" charset="0"/>
              <a:ea typeface="华康海报体W12(P)" panose="040B0C00000000000000" pitchFamily="82" charset="-122"/>
            </a:endParaRPr>
          </a:p>
        </p:txBody>
      </p:sp>
      <p:grpSp>
        <p:nvGrpSpPr>
          <p:cNvPr id="18" name="组合 1">
            <a:extLst>
              <a:ext uri="{FF2B5EF4-FFF2-40B4-BE49-F238E27FC236}">
                <a16:creationId xmlns:a16="http://schemas.microsoft.com/office/drawing/2014/main" id="{C724DE83-8489-47A4-A14C-FBDB00D7CD98}"/>
              </a:ext>
            </a:extLst>
          </p:cNvPr>
          <p:cNvGrpSpPr/>
          <p:nvPr/>
        </p:nvGrpSpPr>
        <p:grpSpPr>
          <a:xfrm>
            <a:off x="3114965" y="836738"/>
            <a:ext cx="58012" cy="51643"/>
            <a:chOff x="2315858" y="2055398"/>
            <a:chExt cx="58012" cy="51643"/>
          </a:xfrm>
        </p:grpSpPr>
        <p:sp>
          <p:nvSpPr>
            <p:cNvPr id="19" name="AutoShape 3">
              <a:extLst>
                <a:ext uri="{FF2B5EF4-FFF2-40B4-BE49-F238E27FC236}">
                  <a16:creationId xmlns:a16="http://schemas.microsoft.com/office/drawing/2014/main" id="{0D0B7C39-2E22-4DC4-906C-D81B0AB88E54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2315858" y="2059690"/>
              <a:ext cx="45719" cy="473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5">
              <a:extLst>
                <a:ext uri="{FF2B5EF4-FFF2-40B4-BE49-F238E27FC236}">
                  <a16:creationId xmlns:a16="http://schemas.microsoft.com/office/drawing/2014/main" id="{6E123103-D86F-4663-BC05-71EADC2A8AEE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2328151" y="2055398"/>
              <a:ext cx="45719" cy="473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741" name="Picture 25">
            <a:extLst>
              <a:ext uri="{FF2B5EF4-FFF2-40B4-BE49-F238E27FC236}">
                <a16:creationId xmlns:a16="http://schemas.microsoft.com/office/drawing/2014/main" id="{90EF4391-7E3E-4018-8DD4-0E9967771D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0454" y="1294372"/>
            <a:ext cx="8963246" cy="4284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2" name="Text Box 24">
            <a:extLst>
              <a:ext uri="{FF2B5EF4-FFF2-40B4-BE49-F238E27FC236}">
                <a16:creationId xmlns:a16="http://schemas.microsoft.com/office/drawing/2014/main" id="{03A80910-D5C8-4C0F-B4AD-B0EDA69F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28815" y="1539025"/>
            <a:ext cx="89108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</a:p>
        </p:txBody>
      </p:sp>
      <p:sp>
        <p:nvSpPr>
          <p:cNvPr id="743" name="Text Box 24">
            <a:extLst>
              <a:ext uri="{FF2B5EF4-FFF2-40B4-BE49-F238E27FC236}">
                <a16:creationId xmlns:a16="http://schemas.microsoft.com/office/drawing/2014/main" id="{10953C7E-4191-4AA0-B260-C7140B9060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4480" y="2600067"/>
            <a:ext cx="89108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744" name="Text Box 24">
            <a:extLst>
              <a:ext uri="{FF2B5EF4-FFF2-40B4-BE49-F238E27FC236}">
                <a16:creationId xmlns:a16="http://schemas.microsoft.com/office/drawing/2014/main" id="{9521FEE5-7780-4DCC-821B-843DEF0095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72077" y="3610881"/>
            <a:ext cx="89108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45" name="TextBox 744">
                <a:extLst>
                  <a:ext uri="{FF2B5EF4-FFF2-40B4-BE49-F238E27FC236}">
                    <a16:creationId xmlns:a16="http://schemas.microsoft.com/office/drawing/2014/main" id="{8F6D6EDB-637E-4245-9137-A5181A7FDD61}"/>
                  </a:ext>
                </a:extLst>
              </p:cNvPr>
              <p:cNvSpPr txBox="1"/>
              <p:nvPr/>
            </p:nvSpPr>
            <p:spPr>
              <a:xfrm>
                <a:off x="6325634" y="4510021"/>
                <a:ext cx="347852" cy="92198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vi-VN" sz="32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vi-VN" sz="32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vi-VN" sz="3200" b="1" i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vi-VN" sz="32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45" name="TextBox 744">
                <a:extLst>
                  <a:ext uri="{FF2B5EF4-FFF2-40B4-BE49-F238E27FC236}">
                    <a16:creationId xmlns:a16="http://schemas.microsoft.com/office/drawing/2014/main" id="{8F6D6EDB-637E-4245-9137-A5181A7FDD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25634" y="4510021"/>
                <a:ext cx="347852" cy="921984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46" name="Text Box 24">
            <a:extLst>
              <a:ext uri="{FF2B5EF4-FFF2-40B4-BE49-F238E27FC236}">
                <a16:creationId xmlns:a16="http://schemas.microsoft.com/office/drawing/2014/main" id="{7705A022-9197-43B1-96BC-266C2AA4DE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4302" y="1529840"/>
            <a:ext cx="89108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</a:p>
        </p:txBody>
      </p:sp>
      <p:sp>
        <p:nvSpPr>
          <p:cNvPr id="747" name="Text Box 24">
            <a:extLst>
              <a:ext uri="{FF2B5EF4-FFF2-40B4-BE49-F238E27FC236}">
                <a16:creationId xmlns:a16="http://schemas.microsoft.com/office/drawing/2014/main" id="{859B8F35-F007-4175-826F-B1B32F6882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64756" y="1534310"/>
            <a:ext cx="89108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</a:p>
        </p:txBody>
      </p:sp>
      <p:sp>
        <p:nvSpPr>
          <p:cNvPr id="748" name="Text Box 24">
            <a:extLst>
              <a:ext uri="{FF2B5EF4-FFF2-40B4-BE49-F238E27FC236}">
                <a16:creationId xmlns:a16="http://schemas.microsoft.com/office/drawing/2014/main" id="{A8678C09-68F5-4622-A6C2-02EAC37522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44273" y="1541984"/>
            <a:ext cx="89108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</a:p>
        </p:txBody>
      </p:sp>
      <p:sp>
        <p:nvSpPr>
          <p:cNvPr id="749" name="Text Box 24">
            <a:extLst>
              <a:ext uri="{FF2B5EF4-FFF2-40B4-BE49-F238E27FC236}">
                <a16:creationId xmlns:a16="http://schemas.microsoft.com/office/drawing/2014/main" id="{E619AA6C-48B6-468B-AA9E-192A560515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03846" y="1529840"/>
            <a:ext cx="89108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750" name="Text Box 24">
            <a:extLst>
              <a:ext uri="{FF2B5EF4-FFF2-40B4-BE49-F238E27FC236}">
                <a16:creationId xmlns:a16="http://schemas.microsoft.com/office/drawing/2014/main" id="{0C7B1ABA-1ECE-45E8-A04A-E8EB8BD89F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9521" y="2600067"/>
            <a:ext cx="89108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751" name="Text Box 24">
            <a:extLst>
              <a:ext uri="{FF2B5EF4-FFF2-40B4-BE49-F238E27FC236}">
                <a16:creationId xmlns:a16="http://schemas.microsoft.com/office/drawing/2014/main" id="{0610E01A-81E9-453A-95CF-18A5F1076E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9615" y="3541162"/>
            <a:ext cx="89108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752" name="Text Box 24">
            <a:extLst>
              <a:ext uri="{FF2B5EF4-FFF2-40B4-BE49-F238E27FC236}">
                <a16:creationId xmlns:a16="http://schemas.microsoft.com/office/drawing/2014/main" id="{A7379CBD-94E8-4E13-9AB9-CB2A681251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44309" y="2600067"/>
            <a:ext cx="89108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753" name="Text Box 24">
            <a:extLst>
              <a:ext uri="{FF2B5EF4-FFF2-40B4-BE49-F238E27FC236}">
                <a16:creationId xmlns:a16="http://schemas.microsoft.com/office/drawing/2014/main" id="{292E26D7-2F39-4592-8486-8522202F7A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33675" y="3520490"/>
            <a:ext cx="89108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754" name="Text Box 24">
            <a:extLst>
              <a:ext uri="{FF2B5EF4-FFF2-40B4-BE49-F238E27FC236}">
                <a16:creationId xmlns:a16="http://schemas.microsoft.com/office/drawing/2014/main" id="{560337C7-7A22-4B54-9D39-FD6355D898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12504" y="2600067"/>
            <a:ext cx="89108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755" name="Text Box 24">
            <a:extLst>
              <a:ext uri="{FF2B5EF4-FFF2-40B4-BE49-F238E27FC236}">
                <a16:creationId xmlns:a16="http://schemas.microsoft.com/office/drawing/2014/main" id="{AAE32991-F716-4F1B-9568-33C79F4F86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09821" y="3576229"/>
            <a:ext cx="89108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756" name="Text Box 24">
            <a:extLst>
              <a:ext uri="{FF2B5EF4-FFF2-40B4-BE49-F238E27FC236}">
                <a16:creationId xmlns:a16="http://schemas.microsoft.com/office/drawing/2014/main" id="{B1D26D91-458E-487C-B928-B4E7C510F3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16204" y="2600067"/>
            <a:ext cx="89108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757" name="Text Box 24">
            <a:extLst>
              <a:ext uri="{FF2B5EF4-FFF2-40B4-BE49-F238E27FC236}">
                <a16:creationId xmlns:a16="http://schemas.microsoft.com/office/drawing/2014/main" id="{8F545B14-2549-47AB-AF8D-4EC36FC55A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97619" y="3610881"/>
            <a:ext cx="89108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58" name="TextBox 757">
                <a:extLst>
                  <a:ext uri="{FF2B5EF4-FFF2-40B4-BE49-F238E27FC236}">
                    <a16:creationId xmlns:a16="http://schemas.microsoft.com/office/drawing/2014/main" id="{48D2CA9A-E823-4AC5-ABE1-60BFD89AC1A0}"/>
                  </a:ext>
                </a:extLst>
              </p:cNvPr>
              <p:cNvSpPr txBox="1"/>
              <p:nvPr/>
            </p:nvSpPr>
            <p:spPr>
              <a:xfrm>
                <a:off x="7224151" y="4425512"/>
                <a:ext cx="347852" cy="92519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vi-VN" sz="32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vi-VN" sz="32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vi-VN" sz="32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</m:den>
                      </m:f>
                    </m:oMath>
                  </m:oMathPara>
                </a14:m>
                <a:endParaRPr lang="vi-VN" sz="32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58" name="TextBox 757">
                <a:extLst>
                  <a:ext uri="{FF2B5EF4-FFF2-40B4-BE49-F238E27FC236}">
                    <a16:creationId xmlns:a16="http://schemas.microsoft.com/office/drawing/2014/main" id="{48D2CA9A-E823-4AC5-ABE1-60BFD89AC1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4151" y="4425512"/>
                <a:ext cx="347852" cy="92519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59" name="TextBox 758">
                <a:extLst>
                  <a:ext uri="{FF2B5EF4-FFF2-40B4-BE49-F238E27FC236}">
                    <a16:creationId xmlns:a16="http://schemas.microsoft.com/office/drawing/2014/main" id="{D51850F0-5613-4979-B0B0-6CA258D0F762}"/>
                  </a:ext>
                </a:extLst>
              </p:cNvPr>
              <p:cNvSpPr txBox="1"/>
              <p:nvPr/>
            </p:nvSpPr>
            <p:spPr>
              <a:xfrm>
                <a:off x="8097892" y="4398308"/>
                <a:ext cx="347852" cy="92538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vi-VN" sz="32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vi-VN" sz="32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vi-VN" sz="32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𝟖</m:t>
                          </m:r>
                        </m:den>
                      </m:f>
                    </m:oMath>
                  </m:oMathPara>
                </a14:m>
                <a:endParaRPr lang="vi-VN" sz="32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59" name="TextBox 758">
                <a:extLst>
                  <a:ext uri="{FF2B5EF4-FFF2-40B4-BE49-F238E27FC236}">
                    <a16:creationId xmlns:a16="http://schemas.microsoft.com/office/drawing/2014/main" id="{D51850F0-5613-4979-B0B0-6CA258D0F7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97892" y="4398308"/>
                <a:ext cx="347852" cy="925382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60" name="TextBox 759">
                <a:extLst>
                  <a:ext uri="{FF2B5EF4-FFF2-40B4-BE49-F238E27FC236}">
                    <a16:creationId xmlns:a16="http://schemas.microsoft.com/office/drawing/2014/main" id="{E8646918-F5E7-4513-B673-E9EC143A5902}"/>
                  </a:ext>
                </a:extLst>
              </p:cNvPr>
              <p:cNvSpPr txBox="1"/>
              <p:nvPr/>
            </p:nvSpPr>
            <p:spPr>
              <a:xfrm>
                <a:off x="8990216" y="4452560"/>
                <a:ext cx="347852" cy="92519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vi-VN" sz="32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vi-VN" sz="32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vi-VN" sz="32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vi-VN" sz="32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60" name="TextBox 759">
                <a:extLst>
                  <a:ext uri="{FF2B5EF4-FFF2-40B4-BE49-F238E27FC236}">
                    <a16:creationId xmlns:a16="http://schemas.microsoft.com/office/drawing/2014/main" id="{E8646918-F5E7-4513-B673-E9EC143A59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0216" y="4452560"/>
                <a:ext cx="347852" cy="92519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61" name="TextBox 760">
                <a:extLst>
                  <a:ext uri="{FF2B5EF4-FFF2-40B4-BE49-F238E27FC236}">
                    <a16:creationId xmlns:a16="http://schemas.microsoft.com/office/drawing/2014/main" id="{0F8BF43B-4A9A-4444-946F-85652396B7FF}"/>
                  </a:ext>
                </a:extLst>
              </p:cNvPr>
              <p:cNvSpPr txBox="1"/>
              <p:nvPr/>
            </p:nvSpPr>
            <p:spPr>
              <a:xfrm>
                <a:off x="9733497" y="4494561"/>
                <a:ext cx="593111" cy="92519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vi-VN" sz="32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vi-VN" sz="32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vi-VN" sz="32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𝟏𝟎</m:t>
                          </m:r>
                        </m:den>
                      </m:f>
                    </m:oMath>
                  </m:oMathPara>
                </a14:m>
                <a:endParaRPr lang="vi-VN" sz="32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61" name="TextBox 760">
                <a:extLst>
                  <a:ext uri="{FF2B5EF4-FFF2-40B4-BE49-F238E27FC236}">
                    <a16:creationId xmlns:a16="http://schemas.microsoft.com/office/drawing/2014/main" id="{0F8BF43B-4A9A-4444-946F-85652396B7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33497" y="4494561"/>
                <a:ext cx="593111" cy="92519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62" name="组合 38">
            <a:extLst>
              <a:ext uri="{FF2B5EF4-FFF2-40B4-BE49-F238E27FC236}">
                <a16:creationId xmlns:a16="http://schemas.microsoft.com/office/drawing/2014/main" id="{D2C39AE0-93F8-4925-8121-6C337EB72166}"/>
              </a:ext>
            </a:extLst>
          </p:cNvPr>
          <p:cNvGrpSpPr/>
          <p:nvPr/>
        </p:nvGrpSpPr>
        <p:grpSpPr>
          <a:xfrm>
            <a:off x="3161802" y="811589"/>
            <a:ext cx="156021" cy="187275"/>
            <a:chOff x="1421109" y="2518338"/>
            <a:chExt cx="156021" cy="187275"/>
          </a:xfrm>
        </p:grpSpPr>
        <p:sp>
          <p:nvSpPr>
            <p:cNvPr id="763" name="弧形 42">
              <a:extLst>
                <a:ext uri="{FF2B5EF4-FFF2-40B4-BE49-F238E27FC236}">
                  <a16:creationId xmlns:a16="http://schemas.microsoft.com/office/drawing/2014/main" id="{7E6E8ED1-018A-46B4-A822-62240B81A070}"/>
                </a:ext>
              </a:extLst>
            </p:cNvPr>
            <p:cNvSpPr/>
            <p:nvPr/>
          </p:nvSpPr>
          <p:spPr>
            <a:xfrm>
              <a:off x="1421109" y="2549592"/>
              <a:ext cx="156021" cy="156021"/>
            </a:xfrm>
            <a:prstGeom prst="arc">
              <a:avLst>
                <a:gd name="adj1" fmla="val 16200000"/>
                <a:gd name="adj2" fmla="val 20666359"/>
              </a:avLst>
            </a:prstGeom>
            <a:ln w="285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4" name="Oval 5">
              <a:extLst>
                <a:ext uri="{FF2B5EF4-FFF2-40B4-BE49-F238E27FC236}">
                  <a16:creationId xmlns:a16="http://schemas.microsoft.com/office/drawing/2014/main" id="{47EC7E5B-3F1B-47AA-9FD5-A9E114DF9FF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1422312" y="2518338"/>
              <a:ext cx="45719" cy="4735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65" name="Rectangle: Rounded Corners 764">
            <a:extLst>
              <a:ext uri="{FF2B5EF4-FFF2-40B4-BE49-F238E27FC236}">
                <a16:creationId xmlns:a16="http://schemas.microsoft.com/office/drawing/2014/main" id="{ECC60E4A-047E-4553-8675-203D14CF9DF8}"/>
              </a:ext>
            </a:extLst>
          </p:cNvPr>
          <p:cNvSpPr/>
          <p:nvPr/>
        </p:nvSpPr>
        <p:spPr>
          <a:xfrm>
            <a:off x="1404148" y="5825664"/>
            <a:ext cx="8128985" cy="928124"/>
          </a:xfrm>
          <a:prstGeom prst="roundRect">
            <a:avLst/>
          </a:prstGeom>
          <a:solidFill>
            <a:srgbClr val="F7735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gấp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mấy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ố</a:t>
            </a:r>
            <a:r>
              <a:rPr lang="en-US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mấy</a:t>
            </a:r>
            <a:r>
              <a:rPr lang="en-US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algn="ctr">
              <a:defRPr/>
            </a:pPr>
            <a:endParaRPr lang="en-US" alt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en-US" alt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1545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conveyor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7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7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7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7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7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7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4" grpId="0"/>
      <p:bldP spid="745" grpId="0"/>
      <p:bldP spid="751" grpId="0"/>
      <p:bldP spid="753" grpId="0"/>
      <p:bldP spid="755" grpId="0"/>
      <p:bldP spid="757" grpId="0"/>
      <p:bldP spid="758" grpId="0"/>
      <p:bldP spid="759" grpId="0"/>
      <p:bldP spid="760" grpId="0"/>
      <p:bldP spid="761" grpId="0"/>
      <p:bldP spid="765" grpId="0" animBg="1"/>
      <p:bldP spid="76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2191C78-CD46-4C29-8986-A83EFCDDB5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12191999" cy="6858000"/>
          </a:xfrm>
          <a:prstGeom prst="rect">
            <a:avLst/>
          </a:prstGeom>
        </p:spPr>
      </p:pic>
      <p:pic>
        <p:nvPicPr>
          <p:cNvPr id="7" name="图形 6">
            <a:extLst>
              <a:ext uri="{FF2B5EF4-FFF2-40B4-BE49-F238E27FC236}">
                <a16:creationId xmlns:a16="http://schemas.microsoft.com/office/drawing/2014/main" id="{AF965989-A108-460E-ABBE-5370CE02D4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04787" y="128588"/>
            <a:ext cx="620713" cy="713966"/>
          </a:xfrm>
          <a:prstGeom prst="rect">
            <a:avLst/>
          </a:prstGeom>
        </p:spPr>
      </p:pic>
      <p:sp>
        <p:nvSpPr>
          <p:cNvPr id="736" name="Text Box 12">
            <a:extLst>
              <a:ext uri="{FF2B5EF4-FFF2-40B4-BE49-F238E27FC236}">
                <a16:creationId xmlns:a16="http://schemas.microsoft.com/office/drawing/2014/main" id="{882A25B0-B505-4AF9-9D27-6F6BC67B12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0286" y="2555"/>
            <a:ext cx="11161713" cy="954107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 2 : Có 7 con trâu, số bò nhiều hơn số trâu 28 con. Hỏi số trâu bằng một phần mấy số bò ?</a:t>
            </a:r>
          </a:p>
        </p:txBody>
      </p:sp>
      <p:sp>
        <p:nvSpPr>
          <p:cNvPr id="741" name="文本框 104">
            <a:extLst>
              <a:ext uri="{FF2B5EF4-FFF2-40B4-BE49-F238E27FC236}">
                <a16:creationId xmlns:a16="http://schemas.microsoft.com/office/drawing/2014/main" id="{EEA59285-E3D2-49DB-B229-FBE7F536E6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7190" y="1102930"/>
            <a:ext cx="135004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 u="sng" dirty="0">
                <a:solidFill>
                  <a:srgbClr val="FF0000"/>
                </a:solidFill>
                <a:latin typeface="Times New Roman" panose="02020603050405020304" pitchFamily="18" charset="0"/>
                <a:ea typeface="华康海报体W12(P)" panose="040B0C00000000000000" pitchFamily="82" charset="-122"/>
                <a:cs typeface="Times New Roman" panose="02020603050405020304" pitchFamily="18" charset="0"/>
              </a:rPr>
              <a:t>Bài giải</a:t>
            </a:r>
            <a:endParaRPr lang="zh-CN" altLang="en-US" sz="2800" b="1" u="sng" dirty="0">
              <a:solidFill>
                <a:srgbClr val="FF0000"/>
              </a:solidFill>
              <a:latin typeface="Times New Roman" panose="02020603050405020304" pitchFamily="18" charset="0"/>
              <a:ea typeface="华康海报体W12(P)" panose="040B0C00000000000000" pitchFamily="8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42" name="Text Box 13">
                <a:extLst>
                  <a:ext uri="{FF2B5EF4-FFF2-40B4-BE49-F238E27FC236}">
                    <a16:creationId xmlns:a16="http://schemas.microsoft.com/office/drawing/2014/main" id="{5FFA85B4-9890-4528-82BD-E8B17D81338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884305" y="1847134"/>
                <a:ext cx="6398700" cy="432310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en-US" altLang="en-US" sz="2800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Có </a:t>
                </a:r>
                <a:r>
                  <a:rPr lang="en-US" altLang="en-US" sz="2800" b="1" dirty="0" err="1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altLang="en-US" sz="2800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con </a:t>
                </a:r>
                <a:r>
                  <a:rPr lang="en-US" altLang="en-US" sz="2800" b="1" dirty="0" err="1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bò</a:t>
                </a:r>
                <a:r>
                  <a:rPr lang="en-US" altLang="en-US" sz="2800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800" b="1" dirty="0" err="1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altLang="en-US" sz="2800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: </a:t>
                </a:r>
              </a:p>
              <a:p>
                <a:pPr algn="ctr" eaLnBrk="1" hangingPunct="1">
                  <a:spcBef>
                    <a:spcPct val="50000"/>
                  </a:spcBef>
                </a:pPr>
                <a:r>
                  <a:rPr lang="en-US" altLang="en-US" sz="2800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 + 28 = 35 ( con ) </a:t>
                </a:r>
              </a:p>
              <a:p>
                <a:pPr algn="ctr" eaLnBrk="1" hangingPunct="1">
                  <a:spcBef>
                    <a:spcPct val="50000"/>
                  </a:spcBef>
                </a:pPr>
                <a:r>
                  <a:rPr lang="en-US" altLang="en-US" sz="2800" b="1" dirty="0" err="1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altLang="en-US" sz="2800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800" b="1" dirty="0" err="1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bò</a:t>
                </a:r>
                <a:r>
                  <a:rPr lang="en-US" altLang="en-US" sz="2800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800" b="1" dirty="0" err="1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gấp</a:t>
                </a:r>
                <a:r>
                  <a:rPr lang="en-US" altLang="en-US" sz="2800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số trâu một số lần là:</a:t>
                </a:r>
              </a:p>
              <a:p>
                <a:pPr algn="ctr" eaLnBrk="1" hangingPunct="1">
                  <a:spcBef>
                    <a:spcPct val="50000"/>
                  </a:spcBef>
                </a:pPr>
                <a:r>
                  <a:rPr lang="en-US" altLang="en-US" sz="2800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35 : 7 = 5 (lần)</a:t>
                </a:r>
              </a:p>
              <a:p>
                <a:pPr algn="ctr" eaLnBrk="1" hangingPunct="1">
                  <a:spcBef>
                    <a:spcPct val="50000"/>
                  </a:spcBef>
                </a:pPr>
                <a:r>
                  <a:rPr lang="en-US" altLang="en-US" sz="2800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Vậy số trâu bằng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28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en-US" sz="28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en-US" sz="28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en-US" sz="2800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số bò.</a:t>
                </a:r>
              </a:p>
              <a:p>
                <a:pPr algn="ctr">
                  <a:spcBef>
                    <a:spcPct val="50000"/>
                  </a:spcBef>
                </a:pPr>
                <a:r>
                  <a:rPr lang="en-US" altLang="en-US" sz="2800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Đáp số: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28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en-US" sz="28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en-US" sz="28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en-US" sz="2800" b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742" name="Text Box 13">
                <a:extLst>
                  <a:ext uri="{FF2B5EF4-FFF2-40B4-BE49-F238E27FC236}">
                    <a16:creationId xmlns:a16="http://schemas.microsoft.com/office/drawing/2014/main" id="{5FFA85B4-9890-4528-82BD-E8B17D8133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884305" y="1847134"/>
                <a:ext cx="6398700" cy="4323107"/>
              </a:xfrm>
              <a:prstGeom prst="rect">
                <a:avLst/>
              </a:prstGeom>
              <a:blipFill>
                <a:blip r:embed="rId8"/>
                <a:stretch>
                  <a:fillRect t="-1410" b="-987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0E09613-C68E-4F36-9EBF-EFFBEAE1D8D8}"/>
              </a:ext>
            </a:extLst>
          </p:cNvPr>
          <p:cNvCxnSpPr/>
          <p:nvPr/>
        </p:nvCxnSpPr>
        <p:spPr>
          <a:xfrm>
            <a:off x="2777924" y="428263"/>
            <a:ext cx="1509649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3" name="Straight Connector 742">
            <a:extLst>
              <a:ext uri="{FF2B5EF4-FFF2-40B4-BE49-F238E27FC236}">
                <a16:creationId xmlns:a16="http://schemas.microsoft.com/office/drawing/2014/main" id="{AD00F2CA-AAC5-4629-89DA-D3705A90732A}"/>
              </a:ext>
            </a:extLst>
          </p:cNvPr>
          <p:cNvCxnSpPr>
            <a:cxnSpLocks/>
          </p:cNvCxnSpPr>
          <p:nvPr/>
        </p:nvCxnSpPr>
        <p:spPr>
          <a:xfrm>
            <a:off x="4600515" y="428263"/>
            <a:ext cx="4636082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4" name="Straight Connector 743">
            <a:extLst>
              <a:ext uri="{FF2B5EF4-FFF2-40B4-BE49-F238E27FC236}">
                <a16:creationId xmlns:a16="http://schemas.microsoft.com/office/drawing/2014/main" id="{B70209C1-53E3-4025-AEE9-383BC258F65D}"/>
              </a:ext>
            </a:extLst>
          </p:cNvPr>
          <p:cNvCxnSpPr/>
          <p:nvPr/>
        </p:nvCxnSpPr>
        <p:spPr>
          <a:xfrm>
            <a:off x="10048754" y="428263"/>
            <a:ext cx="1509649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5" name="Straight Connector 744">
            <a:extLst>
              <a:ext uri="{FF2B5EF4-FFF2-40B4-BE49-F238E27FC236}">
                <a16:creationId xmlns:a16="http://schemas.microsoft.com/office/drawing/2014/main" id="{F06F3BFA-C606-43C0-8394-E1B1411B98F5}"/>
              </a:ext>
            </a:extLst>
          </p:cNvPr>
          <p:cNvCxnSpPr>
            <a:cxnSpLocks/>
          </p:cNvCxnSpPr>
          <p:nvPr/>
        </p:nvCxnSpPr>
        <p:spPr>
          <a:xfrm>
            <a:off x="1140823" y="934904"/>
            <a:ext cx="315432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Box 13">
            <a:extLst>
              <a:ext uri="{FF2B5EF4-FFF2-40B4-BE49-F238E27FC236}">
                <a16:creationId xmlns:a16="http://schemas.microsoft.com/office/drawing/2014/main" id="{919C1666-7BF0-4FDC-9D1A-F61DFA9BF9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0822" y="1558726"/>
            <a:ext cx="5907505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en-US" sz="2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Bước</a:t>
            </a:r>
            <a:r>
              <a:rPr lang="en-US" altLang="en-US" sz="2000" b="1" dirty="0">
                <a:solidFill>
                  <a:srgbClr val="002060"/>
                </a:solidFill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 1 : </a:t>
            </a:r>
            <a:r>
              <a:rPr lang="en-US" altLang="en-US" sz="2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Tìm</a:t>
            </a:r>
            <a:r>
              <a:rPr lang="en-US" altLang="en-US" sz="2000" b="1" dirty="0">
                <a:solidFill>
                  <a:srgbClr val="002060"/>
                </a:solidFill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số</a:t>
            </a:r>
            <a:r>
              <a:rPr lang="en-US" altLang="en-US" sz="2000" b="1" dirty="0">
                <a:solidFill>
                  <a:srgbClr val="002060"/>
                </a:solidFill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bò</a:t>
            </a:r>
            <a:r>
              <a:rPr lang="en-US" alt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.</a:t>
            </a:r>
            <a:endParaRPr lang="en-US" altLang="en-US" sz="2000" b="1" dirty="0">
              <a:solidFill>
                <a:srgbClr val="002060"/>
              </a:solidFill>
              <a:latin typeface="Times New Roman" panose="02020603050405020304" pitchFamily="18" charset="0"/>
              <a:ea typeface="Segoe UI Emoji" panose="020B05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Text Box 13">
            <a:extLst>
              <a:ext uri="{FF2B5EF4-FFF2-40B4-BE49-F238E27FC236}">
                <a16:creationId xmlns:a16="http://schemas.microsoft.com/office/drawing/2014/main" id="{919C1666-7BF0-4FDC-9D1A-F61DFA9BF9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0823" y="2359923"/>
            <a:ext cx="5907505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en-US" sz="2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Bước</a:t>
            </a:r>
            <a:r>
              <a:rPr lang="en-US" alt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>
                <a:solidFill>
                  <a:srgbClr val="002060"/>
                </a:solidFill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2 : </a:t>
            </a:r>
            <a:r>
              <a:rPr lang="en-US" altLang="en-US" sz="2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Tìm</a:t>
            </a:r>
            <a:r>
              <a:rPr lang="en-US" altLang="en-US" sz="2000" b="1" dirty="0">
                <a:solidFill>
                  <a:srgbClr val="002060"/>
                </a:solidFill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số</a:t>
            </a:r>
            <a:r>
              <a:rPr lang="en-US" altLang="en-US" sz="2000" b="1" dirty="0">
                <a:solidFill>
                  <a:srgbClr val="002060"/>
                </a:solidFill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bò</a:t>
            </a:r>
            <a:r>
              <a:rPr lang="en-US" altLang="en-US" sz="2000" b="1" dirty="0">
                <a:solidFill>
                  <a:srgbClr val="002060"/>
                </a:solidFill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gấp</a:t>
            </a:r>
            <a:r>
              <a:rPr lang="en-US" altLang="en-US" sz="2000" b="1" dirty="0">
                <a:solidFill>
                  <a:srgbClr val="002060"/>
                </a:solidFill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mấy</a:t>
            </a:r>
            <a:r>
              <a:rPr lang="en-US" altLang="en-US" sz="2000" b="1" dirty="0">
                <a:solidFill>
                  <a:srgbClr val="002060"/>
                </a:solidFill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lần</a:t>
            </a:r>
            <a:r>
              <a:rPr lang="en-US" altLang="en-US" sz="2000" b="1" dirty="0">
                <a:solidFill>
                  <a:srgbClr val="002060"/>
                </a:solidFill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số</a:t>
            </a:r>
            <a:r>
              <a:rPr lang="en-US" altLang="en-US" sz="2000" b="1" dirty="0">
                <a:solidFill>
                  <a:srgbClr val="002060"/>
                </a:solidFill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trâu</a:t>
            </a:r>
            <a:r>
              <a:rPr lang="en-US" altLang="en-US" sz="2000" b="1" dirty="0">
                <a:solidFill>
                  <a:srgbClr val="002060"/>
                </a:solidFill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. </a:t>
            </a:r>
            <a:endParaRPr lang="en-US" altLang="en-US" sz="2000" b="1" dirty="0" smtClean="0">
              <a:solidFill>
                <a:srgbClr val="002060"/>
              </a:solidFill>
              <a:latin typeface="Times New Roman" panose="02020603050405020304" pitchFamily="18" charset="0"/>
              <a:ea typeface="Segoe UI Emoji" panose="020B05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919C1666-7BF0-4FDC-9D1A-F61DFA9BF9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0821" y="3206188"/>
            <a:ext cx="5907505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en-US" sz="2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Bước</a:t>
            </a:r>
            <a:r>
              <a:rPr lang="en-US" alt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 3: </a:t>
            </a:r>
            <a:r>
              <a:rPr lang="en-US" altLang="en-US" sz="2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Kết</a:t>
            </a:r>
            <a:r>
              <a:rPr lang="en-US" alt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luận</a:t>
            </a:r>
            <a:r>
              <a:rPr lang="en-US" altLang="en-US" sz="2000" b="1" dirty="0">
                <a:solidFill>
                  <a:srgbClr val="002060"/>
                </a:solidFill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số</a:t>
            </a:r>
            <a:r>
              <a:rPr lang="en-US" altLang="en-US" sz="2000" b="1" dirty="0">
                <a:solidFill>
                  <a:srgbClr val="002060"/>
                </a:solidFill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trâu</a:t>
            </a:r>
            <a:r>
              <a:rPr lang="en-US" altLang="en-US" sz="2000" b="1" dirty="0">
                <a:solidFill>
                  <a:srgbClr val="002060"/>
                </a:solidFill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bằng</a:t>
            </a:r>
            <a:r>
              <a:rPr lang="en-US" altLang="en-US" sz="2000" b="1" dirty="0">
                <a:solidFill>
                  <a:srgbClr val="002060"/>
                </a:solidFill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một</a:t>
            </a:r>
            <a:r>
              <a:rPr lang="en-US" altLang="en-US" sz="2000" b="1" dirty="0">
                <a:solidFill>
                  <a:srgbClr val="002060"/>
                </a:solidFill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phần</a:t>
            </a:r>
            <a:r>
              <a:rPr lang="en-US" altLang="en-US" sz="2000" b="1" dirty="0">
                <a:solidFill>
                  <a:srgbClr val="002060"/>
                </a:solidFill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mấy</a:t>
            </a:r>
            <a:r>
              <a:rPr lang="en-US" altLang="en-US" sz="2000" b="1" dirty="0">
                <a:solidFill>
                  <a:srgbClr val="002060"/>
                </a:solidFill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số</a:t>
            </a:r>
            <a:r>
              <a:rPr lang="en-US" altLang="en-US" sz="2000" b="1" dirty="0">
                <a:solidFill>
                  <a:srgbClr val="002060"/>
                </a:solidFill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bò</a:t>
            </a:r>
            <a:r>
              <a:rPr lang="en-US" altLang="en-US" sz="2000" b="1" dirty="0">
                <a:solidFill>
                  <a:srgbClr val="002060"/>
                </a:solidFill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74" t="14903" r="10033" b="38613"/>
          <a:stretch/>
        </p:blipFill>
        <p:spPr>
          <a:xfrm>
            <a:off x="8359290" y="3555551"/>
            <a:ext cx="3378927" cy="2629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984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ferris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1" grpId="0"/>
      <p:bldP spid="742" grpId="0"/>
      <p:bldP spid="16" grpId="0" animBg="1"/>
      <p:bldP spid="16" grpId="1" animBg="1"/>
      <p:bldP spid="14" grpId="0" animBg="1"/>
      <p:bldP spid="14" grpId="1" animBg="1"/>
      <p:bldP spid="15" grpId="0" animBg="1"/>
      <p:bldP spid="1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6262082-4FEC-492A-A7CA-DEA40F2CDA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图形 4">
            <a:extLst>
              <a:ext uri="{FF2B5EF4-FFF2-40B4-BE49-F238E27FC236}">
                <a16:creationId xmlns:a16="http://schemas.microsoft.com/office/drawing/2014/main" id="{76AE121B-C6C0-4DD2-B32E-4B8C669842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023100" y="203200"/>
            <a:ext cx="5067300" cy="2829759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46A2CE7B-2D51-4F72-B178-2B4204722FC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flipH="1">
            <a:off x="0" y="0"/>
            <a:ext cx="5078419" cy="2598647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B469BFEF-42C3-4F82-A259-C76394997C97}"/>
              </a:ext>
            </a:extLst>
          </p:cNvPr>
          <p:cNvSpPr/>
          <p:nvPr/>
        </p:nvSpPr>
        <p:spPr>
          <a:xfrm>
            <a:off x="3921219" y="1946869"/>
            <a:ext cx="3512500" cy="8549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ts val="6500"/>
              </a:lnSpc>
              <a:defRPr/>
            </a:pPr>
            <a:r>
              <a:rPr lang="en-US" altLang="zh-CN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 </a:t>
            </a:r>
            <a:r>
              <a:rPr lang="en-US" altLang="zh-CN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义启紫水晶体" panose="02010601030101010101" pitchFamily="2" charset="-122"/>
                <a:ea typeface="义启紫水晶体" panose="02010601030101010101" pitchFamily="2" charset="-122"/>
              </a:rPr>
              <a:t>3- VẬN DỤNG </a:t>
            </a:r>
            <a:endParaRPr lang="en-US" altLang="zh-CN" sz="4400" b="1" dirty="0">
              <a:solidFill>
                <a:schemeClr val="tx1">
                  <a:lumMod val="95000"/>
                  <a:lumOff val="5000"/>
                </a:schemeClr>
              </a:solidFill>
              <a:latin typeface="义启紫水晶体" panose="02010601030101010101" pitchFamily="2" charset="-122"/>
              <a:ea typeface="义启紫水晶体" panose="02010601030101010101" pitchFamily="2" charset="-122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9C1B621F-0946-4952-A48B-9297343255C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500" y="5175322"/>
            <a:ext cx="2476499" cy="1682678"/>
          </a:xfrm>
          <a:prstGeom prst="rect">
            <a:avLst/>
          </a:prstGeom>
        </p:spPr>
      </p:pic>
      <p:sp>
        <p:nvSpPr>
          <p:cNvPr id="24" name="Text Box 16">
            <a:extLst>
              <a:ext uri="{FF2B5EF4-FFF2-40B4-BE49-F238E27FC236}">
                <a16:creationId xmlns:a16="http://schemas.microsoft.com/office/drawing/2014/main" id="{5D0F52A0-3352-4639-9BE0-4AAA06B128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1039" y="3073208"/>
            <a:ext cx="36420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  <a:p>
            <a:pPr eaLnBrk="1" hangingPunct="1"/>
            <a:r>
              <a:rPr lang="en-US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1342947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2191C78-CD46-4C29-8986-A83EFCDDB5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6" y="-15385"/>
            <a:ext cx="12191999" cy="6858000"/>
          </a:xfrm>
          <a:prstGeom prst="rect">
            <a:avLst/>
          </a:prstGeom>
        </p:spPr>
      </p:pic>
      <p:pic>
        <p:nvPicPr>
          <p:cNvPr id="7" name="图形 6">
            <a:extLst>
              <a:ext uri="{FF2B5EF4-FFF2-40B4-BE49-F238E27FC236}">
                <a16:creationId xmlns:a16="http://schemas.microsoft.com/office/drawing/2014/main" id="{AF965989-A108-460E-ABBE-5370CE02D45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52536" y="132953"/>
            <a:ext cx="620713" cy="713966"/>
          </a:xfrm>
          <a:prstGeom prst="rect">
            <a:avLst/>
          </a:prstGeom>
        </p:spPr>
      </p:pic>
      <p:sp>
        <p:nvSpPr>
          <p:cNvPr id="3" name="Cloud Callout 2"/>
          <p:cNvSpPr/>
          <p:nvPr/>
        </p:nvSpPr>
        <p:spPr>
          <a:xfrm>
            <a:off x="1769177" y="489936"/>
            <a:ext cx="10144148" cy="2720926"/>
          </a:xfrm>
          <a:prstGeom prst="cloudCallout">
            <a:avLst>
              <a:gd name="adj1" fmla="val -43497"/>
              <a:gd name="adj2" fmla="val 65616"/>
            </a:avLst>
          </a:prstGeom>
          <a:solidFill>
            <a:schemeClr val="accent1">
              <a:alpha val="4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矩形 2123">
            <a:extLst>
              <a:ext uri="{FF2B5EF4-FFF2-40B4-BE49-F238E27FC236}">
                <a16:creationId xmlns:a16="http://schemas.microsoft.com/office/drawing/2014/main" id="{1F554136-9020-48DA-BB85-2C986E075554}"/>
              </a:ext>
            </a:extLst>
          </p:cNvPr>
          <p:cNvSpPr/>
          <p:nvPr/>
        </p:nvSpPr>
        <p:spPr>
          <a:xfrm>
            <a:off x="2373988" y="1251627"/>
            <a:ext cx="9429579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Bef>
                <a:spcPct val="150000"/>
              </a:spcBef>
              <a:spcAft>
                <a:spcPct val="100000"/>
              </a:spcAft>
            </a:pPr>
            <a:r>
              <a:rPr lang="en-US" altLang="en-US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đàn</a:t>
            </a:r>
            <a:r>
              <a:rPr lang="en-US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vịt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alt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vịt</a:t>
            </a:r>
            <a:r>
              <a:rPr lang="en-US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chục</a:t>
            </a:r>
            <a:r>
              <a:rPr lang="en-US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35 </a:t>
            </a:r>
            <a:r>
              <a:rPr lang="en-US" alt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42, 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trong đó có     số vịt đang bơi ở dưới ao. Hỏi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bờ</a:t>
            </a:r>
            <a:r>
              <a:rPr lang="en-US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có bao nhiêu con vịt ?</a:t>
            </a:r>
          </a:p>
        </p:txBody>
      </p:sp>
      <p:sp>
        <p:nvSpPr>
          <p:cNvPr id="81" name="Text Box 16">
            <a:extLst>
              <a:ext uri="{FF2B5EF4-FFF2-40B4-BE49-F238E27FC236}">
                <a16:creationId xmlns:a16="http://schemas.microsoft.com/office/drawing/2014/main" id="{21F6AE6F-DA10-4D81-B8B5-58CA38D090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86712" y="1517265"/>
            <a:ext cx="294499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  <a:p>
            <a:pPr eaLnBrk="1" hangingPunct="1"/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41" r="59827" b="36277"/>
          <a:stretch/>
        </p:blipFill>
        <p:spPr>
          <a:xfrm>
            <a:off x="773249" y="3799643"/>
            <a:ext cx="4040777" cy="2686810"/>
          </a:xfrm>
          <a:prstGeom prst="rect">
            <a:avLst/>
          </a:prstGeom>
        </p:spPr>
      </p:pic>
      <p:pic>
        <p:nvPicPr>
          <p:cNvPr id="8" name="btnInknoeActivity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r:link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6227" y="5429250"/>
            <a:ext cx="2219546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837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pan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五月你好动物版"/>
  <p:tag name="INKNOELEADERBOARD" val="-185025484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SWERS" val="false"/>
  <p:tag name="INKNOEBUTTONMODEL" val="{&quot;ActivityType&quot;:2,&quot;OptionCount&quot;:4,&quot;WcOptionCount&quot;:10,&quot;HasMultipleSubmission&quot;:false,&quot;HasAutoStop&quot;:true,&quot;HasMinimizeMode&quot;:false,&quot;TimerValue&quot;:&quot;02:00&quot;,&quot;HasAutoStart&quot;:false,&quot;HasCorrectAnswers&quot;:false,&quot;McqAnswers&quot;:[],&quot;ActivityId&quot;:&quot;&quot;,&quot;IaMcqCompetition&quot;:false,&quot;IsAnonymous&quot;:false,&quot;AutoAdvance&quot;:false,&quot;IsCompetitionMode&quot;:false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525</TotalTime>
  <Words>354</Words>
  <Application>Microsoft Office PowerPoint</Application>
  <PresentationFormat>Widescreen</PresentationFormat>
  <Paragraphs>76</Paragraphs>
  <Slides>12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7" baseType="lpstr">
      <vt:lpstr>Arial</vt:lpstr>
      <vt:lpstr>等线 Light</vt:lpstr>
      <vt:lpstr>义启紫水晶体</vt:lpstr>
      <vt:lpstr>华康海报体W12</vt:lpstr>
      <vt:lpstr>HP001 4 hàng</vt:lpstr>
      <vt:lpstr>Segoe UI Black</vt:lpstr>
      <vt:lpstr>小白</vt:lpstr>
      <vt:lpstr>等线</vt:lpstr>
      <vt:lpstr>Segoe UI Emoji</vt:lpstr>
      <vt:lpstr>#9Slide03 AmpleSoft Bold</vt:lpstr>
      <vt:lpstr>华康海报体W12(P)</vt:lpstr>
      <vt:lpstr>站酷快乐体2016修订版</vt:lpstr>
      <vt:lpstr>Times New Roman</vt:lpstr>
      <vt:lpstr>Cambria Math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五月你好动物版</dc:title>
  <dc:creator>张 建春</dc:creator>
  <cp:lastModifiedBy>Admin</cp:lastModifiedBy>
  <cp:revision>45</cp:revision>
  <dcterms:created xsi:type="dcterms:W3CDTF">2019-04-22T08:56:12Z</dcterms:created>
  <dcterms:modified xsi:type="dcterms:W3CDTF">2021-11-29T16:27:05Z</dcterms:modified>
</cp:coreProperties>
</file>