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549" r:id="rId2"/>
    <p:sldId id="1551" r:id="rId3"/>
    <p:sldId id="1557" r:id="rId4"/>
    <p:sldId id="1552" r:id="rId5"/>
    <p:sldId id="1573" r:id="rId6"/>
    <p:sldId id="1546" r:id="rId7"/>
    <p:sldId id="1559" r:id="rId8"/>
    <p:sldId id="1566" r:id="rId9"/>
    <p:sldId id="1555" r:id="rId10"/>
    <p:sldId id="1556" r:id="rId11"/>
    <p:sldId id="1553" r:id="rId12"/>
    <p:sldId id="1558" r:id="rId13"/>
    <p:sldId id="1562" r:id="rId14"/>
    <p:sldId id="1572" r:id="rId15"/>
    <p:sldId id="1571" r:id="rId16"/>
    <p:sldId id="1554" r:id="rId17"/>
    <p:sldId id="1561" r:id="rId18"/>
    <p:sldId id="156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715E"/>
    <a:srgbClr val="B7C6E5"/>
    <a:srgbClr val="FFD33C"/>
    <a:srgbClr val="FEA498"/>
    <a:srgbClr val="215968"/>
    <a:srgbClr val="E6E6E6"/>
    <a:srgbClr val="FDB93F"/>
    <a:srgbClr val="893300"/>
    <a:srgbClr val="995F23"/>
    <a:srgbClr val="2E8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>
      <p:cViewPr varScale="1">
        <p:scale>
          <a:sx n="109" d="100"/>
          <a:sy n="109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1DF5F-52AF-4E89-B0D0-73B6172584E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2B4AA8-2D27-4047-8D22-FB502F290672}">
      <dgm:prSet/>
      <dgm:spPr/>
      <dgm:t>
        <a:bodyPr/>
        <a:lstStyle/>
        <a:p>
          <a:r>
            <a:rPr lang="en-US"/>
            <a:t>Ôn tập chia số có ba chữ số cho số có một chữ số.</a:t>
          </a:r>
        </a:p>
      </dgm:t>
    </dgm:pt>
    <dgm:pt modelId="{70EBEDC7-9310-45F5-9249-D0D2D3EF74D5}" type="parTrans" cxnId="{318BF9D4-A4FB-422D-8FB3-A4794736B77A}">
      <dgm:prSet/>
      <dgm:spPr/>
      <dgm:t>
        <a:bodyPr/>
        <a:lstStyle/>
        <a:p>
          <a:endParaRPr lang="en-US"/>
        </a:p>
      </dgm:t>
    </dgm:pt>
    <dgm:pt modelId="{FF752B61-BC0D-4F6A-8007-DE7BAC15672C}" type="sibTrans" cxnId="{318BF9D4-A4FB-422D-8FB3-A4794736B77A}">
      <dgm:prSet/>
      <dgm:spPr/>
      <dgm:t>
        <a:bodyPr/>
        <a:lstStyle/>
        <a:p>
          <a:endParaRPr lang="en-US"/>
        </a:p>
      </dgm:t>
    </dgm:pt>
    <dgm:pt modelId="{8D7938AB-0F23-40EE-8E7B-7B975D09AB40}">
      <dgm:prSet/>
      <dgm:spPr/>
      <dgm:t>
        <a:bodyPr/>
        <a:lstStyle/>
        <a:p>
          <a:r>
            <a:rPr lang="en-US"/>
            <a:t>Chuẩn bị bài : Giới thiệu bảng nhân.</a:t>
          </a:r>
        </a:p>
      </dgm:t>
    </dgm:pt>
    <dgm:pt modelId="{267A7D46-3A82-48E7-91E4-2FD9424BB7F6}" type="parTrans" cxnId="{448D7E1B-93ED-4D6A-BF68-A14A8CA773D6}">
      <dgm:prSet/>
      <dgm:spPr/>
      <dgm:t>
        <a:bodyPr/>
        <a:lstStyle/>
        <a:p>
          <a:endParaRPr lang="en-US"/>
        </a:p>
      </dgm:t>
    </dgm:pt>
    <dgm:pt modelId="{D74775B0-9D81-43DF-A45C-238A5F1FB6DD}" type="sibTrans" cxnId="{448D7E1B-93ED-4D6A-BF68-A14A8CA773D6}">
      <dgm:prSet/>
      <dgm:spPr/>
      <dgm:t>
        <a:bodyPr/>
        <a:lstStyle/>
        <a:p>
          <a:endParaRPr lang="en-US"/>
        </a:p>
      </dgm:t>
    </dgm:pt>
    <dgm:pt modelId="{71CCCDD2-7247-4636-AE38-06128E483B10}" type="pres">
      <dgm:prSet presAssocID="{D791DF5F-52AF-4E89-B0D0-73B6172584E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BA1634-0C2A-4E0B-AA2C-A5E443A3F37A}" type="pres">
      <dgm:prSet presAssocID="{D791DF5F-52AF-4E89-B0D0-73B6172584E3}" presName="arrow" presStyleLbl="bgShp" presStyleIdx="0" presStyleCnt="1"/>
      <dgm:spPr/>
    </dgm:pt>
    <dgm:pt modelId="{9310DC02-2442-4C99-9BA7-FB72BB8DCCE9}" type="pres">
      <dgm:prSet presAssocID="{D791DF5F-52AF-4E89-B0D0-73B6172584E3}" presName="linearProcess" presStyleCnt="0"/>
      <dgm:spPr/>
    </dgm:pt>
    <dgm:pt modelId="{8B22917B-C403-45ED-B1DD-3E4081782890}" type="pres">
      <dgm:prSet presAssocID="{F42B4AA8-2D27-4047-8D22-FB502F290672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3A3EE-6D46-4238-9DC8-A22568B6F85C}" type="pres">
      <dgm:prSet presAssocID="{FF752B61-BC0D-4F6A-8007-DE7BAC15672C}" presName="sibTrans" presStyleCnt="0"/>
      <dgm:spPr/>
    </dgm:pt>
    <dgm:pt modelId="{D8ADD254-BF0E-4912-9C21-1DA961656CE6}" type="pres">
      <dgm:prSet presAssocID="{8D7938AB-0F23-40EE-8E7B-7B975D09AB4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F0B38-7BA8-41A4-B2C9-E75235725ECD}" type="presOf" srcId="{F42B4AA8-2D27-4047-8D22-FB502F290672}" destId="{8B22917B-C403-45ED-B1DD-3E4081782890}" srcOrd="0" destOrd="0" presId="urn:microsoft.com/office/officeart/2005/8/layout/hProcess9"/>
    <dgm:cxn modelId="{0F538D21-54CF-494E-AFA4-E9FE842AC7BC}" type="presOf" srcId="{8D7938AB-0F23-40EE-8E7B-7B975D09AB40}" destId="{D8ADD254-BF0E-4912-9C21-1DA961656CE6}" srcOrd="0" destOrd="0" presId="urn:microsoft.com/office/officeart/2005/8/layout/hProcess9"/>
    <dgm:cxn modelId="{318BF9D4-A4FB-422D-8FB3-A4794736B77A}" srcId="{D791DF5F-52AF-4E89-B0D0-73B6172584E3}" destId="{F42B4AA8-2D27-4047-8D22-FB502F290672}" srcOrd="0" destOrd="0" parTransId="{70EBEDC7-9310-45F5-9249-D0D2D3EF74D5}" sibTransId="{FF752B61-BC0D-4F6A-8007-DE7BAC15672C}"/>
    <dgm:cxn modelId="{19081A83-43EC-4F8C-A764-D49F3FA1A8BA}" type="presOf" srcId="{D791DF5F-52AF-4E89-B0D0-73B6172584E3}" destId="{71CCCDD2-7247-4636-AE38-06128E483B10}" srcOrd="0" destOrd="0" presId="urn:microsoft.com/office/officeart/2005/8/layout/hProcess9"/>
    <dgm:cxn modelId="{448D7E1B-93ED-4D6A-BF68-A14A8CA773D6}" srcId="{D791DF5F-52AF-4E89-B0D0-73B6172584E3}" destId="{8D7938AB-0F23-40EE-8E7B-7B975D09AB40}" srcOrd="1" destOrd="0" parTransId="{267A7D46-3A82-48E7-91E4-2FD9424BB7F6}" sibTransId="{D74775B0-9D81-43DF-A45C-238A5F1FB6DD}"/>
    <dgm:cxn modelId="{D6097758-E36B-42AE-806A-6CA61836639E}" type="presParOf" srcId="{71CCCDD2-7247-4636-AE38-06128E483B10}" destId="{64BA1634-0C2A-4E0B-AA2C-A5E443A3F37A}" srcOrd="0" destOrd="0" presId="urn:microsoft.com/office/officeart/2005/8/layout/hProcess9"/>
    <dgm:cxn modelId="{CB579379-7065-4DE8-86D5-7A07CF977D4D}" type="presParOf" srcId="{71CCCDD2-7247-4636-AE38-06128E483B10}" destId="{9310DC02-2442-4C99-9BA7-FB72BB8DCCE9}" srcOrd="1" destOrd="0" presId="urn:microsoft.com/office/officeart/2005/8/layout/hProcess9"/>
    <dgm:cxn modelId="{F8869B7C-B544-46AB-925D-6CCE3787C35B}" type="presParOf" srcId="{9310DC02-2442-4C99-9BA7-FB72BB8DCCE9}" destId="{8B22917B-C403-45ED-B1DD-3E4081782890}" srcOrd="0" destOrd="0" presId="urn:microsoft.com/office/officeart/2005/8/layout/hProcess9"/>
    <dgm:cxn modelId="{9CA7D76F-ECA8-4FDA-9508-8EF74C6CC000}" type="presParOf" srcId="{9310DC02-2442-4C99-9BA7-FB72BB8DCCE9}" destId="{3313A3EE-6D46-4238-9DC8-A22568B6F85C}" srcOrd="1" destOrd="0" presId="urn:microsoft.com/office/officeart/2005/8/layout/hProcess9"/>
    <dgm:cxn modelId="{B653FDD9-F4FA-4161-BEFC-9747289F66C8}" type="presParOf" srcId="{9310DC02-2442-4C99-9BA7-FB72BB8DCCE9}" destId="{D8ADD254-BF0E-4912-9C21-1DA961656CE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A1634-0C2A-4E0B-AA2C-A5E443A3F37A}">
      <dsp:nvSpPr>
        <dsp:cNvPr id="0" name=""/>
        <dsp:cNvSpPr/>
      </dsp:nvSpPr>
      <dsp:spPr>
        <a:xfrm>
          <a:off x="577864" y="0"/>
          <a:ext cx="6549127" cy="302433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2917B-C403-45ED-B1DD-3E4081782890}">
      <dsp:nvSpPr>
        <dsp:cNvPr id="0" name=""/>
        <dsp:cNvSpPr/>
      </dsp:nvSpPr>
      <dsp:spPr>
        <a:xfrm>
          <a:off x="94" y="907300"/>
          <a:ext cx="3758374" cy="1209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Ôn tập chia số có ba chữ số cho số có một chữ số.</a:t>
          </a:r>
        </a:p>
      </dsp:txBody>
      <dsp:txXfrm>
        <a:off x="59148" y="966354"/>
        <a:ext cx="3640266" cy="1091626"/>
      </dsp:txXfrm>
    </dsp:sp>
    <dsp:sp modelId="{D8ADD254-BF0E-4912-9C21-1DA961656CE6}">
      <dsp:nvSpPr>
        <dsp:cNvPr id="0" name=""/>
        <dsp:cNvSpPr/>
      </dsp:nvSpPr>
      <dsp:spPr>
        <a:xfrm>
          <a:off x="3946387" y="907300"/>
          <a:ext cx="3758374" cy="120973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Chuẩn bị bài : Giới thiệu bảng nhân.</a:t>
          </a:r>
        </a:p>
      </dsp:txBody>
      <dsp:txXfrm>
        <a:off x="4005441" y="966354"/>
        <a:ext cx="3640266" cy="109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0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E6E94-69E9-4129-8C72-1C52CC308E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70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8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15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57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97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2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44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5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06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76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051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86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10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93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7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77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1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41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4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5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94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55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13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78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12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8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9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1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05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99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32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80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3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38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47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7" r:id="rId8"/>
    <p:sldLayoutId id="2147483688" r:id="rId9"/>
    <p:sldLayoutId id="2147483686" r:id="rId10"/>
    <p:sldLayoutId id="2147483685" r:id="rId11"/>
    <p:sldLayoutId id="2147483682" r:id="rId12"/>
    <p:sldLayoutId id="2147483674" r:id="rId13"/>
    <p:sldLayoutId id="2147483656" r:id="rId14"/>
    <p:sldLayoutId id="2147483657" r:id="rId15"/>
    <p:sldLayoutId id="2147483658" r:id="rId16"/>
    <p:sldLayoutId id="2147483659" r:id="rId17"/>
    <p:sldLayoutId id="2147483662" r:id="rId18"/>
    <p:sldLayoutId id="2147483701" r:id="rId19"/>
    <p:sldLayoutId id="2147483700" r:id="rId20"/>
    <p:sldLayoutId id="2147483699" r:id="rId21"/>
    <p:sldLayoutId id="2147483698" r:id="rId22"/>
    <p:sldLayoutId id="2147483696" r:id="rId23"/>
    <p:sldLayoutId id="2147483695" r:id="rId24"/>
    <p:sldLayoutId id="2147483694" r:id="rId25"/>
    <p:sldLayoutId id="2147483693" r:id="rId26"/>
    <p:sldLayoutId id="2147483692" r:id="rId27"/>
    <p:sldLayoutId id="2147483691" r:id="rId28"/>
    <p:sldLayoutId id="2147483690" r:id="rId29"/>
    <p:sldLayoutId id="2147483689" r:id="rId30"/>
    <p:sldLayoutId id="2147483687" r:id="rId31"/>
    <p:sldLayoutId id="2147483684" r:id="rId32"/>
    <p:sldLayoutId id="2147483683" r:id="rId33"/>
    <p:sldLayoutId id="2147483681" r:id="rId34"/>
    <p:sldLayoutId id="2147483680" r:id="rId35"/>
    <p:sldLayoutId id="2147483679" r:id="rId36"/>
    <p:sldLayoutId id="2147483678" r:id="rId37"/>
    <p:sldLayoutId id="2147483677" r:id="rId38"/>
    <p:sldLayoutId id="2147483676" r:id="rId39"/>
    <p:sldLayoutId id="2147483675" r:id="rId40"/>
    <p:sldLayoutId id="2147483673" r:id="rId41"/>
    <p:sldLayoutId id="2147483672" r:id="rId42"/>
    <p:sldLayoutId id="2147483671" r:id="rId43"/>
    <p:sldLayoutId id="2147483670" r:id="rId44"/>
    <p:sldLayoutId id="2147483669" r:id="rId45"/>
    <p:sldLayoutId id="2147483663" r:id="rId46"/>
    <p:sldLayoutId id="2147483668" r:id="rId47"/>
    <p:sldLayoutId id="2147483667" r:id="rId48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1023624" y="748384"/>
            <a:ext cx="10386385" cy="3698820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69" y="2819298"/>
            <a:ext cx="4554181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6569486" y="4615767"/>
            <a:ext cx="1781505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7517270" y="-62911"/>
            <a:ext cx="1597248" cy="2039830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682B7C69-2AA0-4A60-AFC1-A3142681D297}"/>
              </a:ext>
            </a:extLst>
          </p:cNvPr>
          <p:cNvGrpSpPr/>
          <p:nvPr/>
        </p:nvGrpSpPr>
        <p:grpSpPr>
          <a:xfrm>
            <a:off x="1946766" y="1621526"/>
            <a:ext cx="9284190" cy="2400657"/>
            <a:chOff x="4174971" y="925468"/>
            <a:chExt cx="2810290" cy="2400657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8B99905E-D6A9-46FD-A3B4-81BF708970D2}"/>
                </a:ext>
              </a:extLst>
            </p:cNvPr>
            <p:cNvSpPr txBox="1"/>
            <p:nvPr/>
          </p:nvSpPr>
          <p:spPr>
            <a:xfrm>
              <a:off x="4388178" y="1829637"/>
              <a:ext cx="259708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ln w="317500">
                    <a:solidFill>
                      <a:schemeClr val="bg1"/>
                    </a:solidFill>
                  </a:ln>
                  <a:solidFill>
                    <a:srgbClr val="FE715E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English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CAE039F4-5D23-4653-A11D-0BC6B2ECF770}"/>
                </a:ext>
              </a:extLst>
            </p:cNvPr>
            <p:cNvSpPr txBox="1"/>
            <p:nvPr/>
          </p:nvSpPr>
          <p:spPr>
            <a:xfrm>
              <a:off x="4174971" y="925468"/>
              <a:ext cx="2791347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solidFill>
                    <a:srgbClr val="FE715E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CHÀO MỪNG CÁC CON ĐẾN VỚI TIẾT HỌC TRỰC TUYẾN</a:t>
              </a:r>
            </a:p>
            <a:p>
              <a:pPr algn="ctr"/>
              <a:r>
                <a:rPr lang="en-US" altLang="zh-CN" sz="5000" b="1" dirty="0">
                  <a:solidFill>
                    <a:srgbClr val="FE715E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MÔN : TOÁN </a:t>
              </a:r>
            </a:p>
          </p:txBody>
        </p:sp>
      </p:grpSp>
      <p:pic>
        <p:nvPicPr>
          <p:cNvPr id="75" name="图片 74">
            <a:extLst>
              <a:ext uri="{FF2B5EF4-FFF2-40B4-BE49-F238E27FC236}">
                <a16:creationId xmlns:a16="http://schemas.microsoft.com/office/drawing/2014/main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946765" y="2828611"/>
            <a:ext cx="2062184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367793" y="3922701"/>
            <a:ext cx="1315485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97241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554B8690-5DA3-4933-89A5-C329709AF2FE}"/>
              </a:ext>
            </a:extLst>
          </p:cNvPr>
          <p:cNvGrpSpPr/>
          <p:nvPr/>
        </p:nvGrpSpPr>
        <p:grpSpPr>
          <a:xfrm>
            <a:off x="616392" y="548466"/>
            <a:ext cx="3082142" cy="576000"/>
            <a:chOff x="616392" y="548466"/>
            <a:chExt cx="3082142" cy="57600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12F79C5-DBD5-4688-82EF-C07A9EAFBACF}"/>
                </a:ext>
              </a:extLst>
            </p:cNvPr>
            <p:cNvSpPr txBox="1"/>
            <p:nvPr/>
          </p:nvSpPr>
          <p:spPr>
            <a:xfrm>
              <a:off x="1338547" y="657166"/>
              <a:ext cx="235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Khám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phá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440AC2B-1D1B-46C9-922E-E5EC15C8B224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BDF4EF6D-6E21-49A3-87F3-9B9DD3AFD7EE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>
                  <a:extLst>
                    <a:ext uri="{FF2B5EF4-FFF2-40B4-BE49-F238E27FC236}">
                      <a16:creationId xmlns:a16="http://schemas.microsoft.com/office/drawing/2014/main" id="{D1D379C4-FFD9-49AE-8569-557EF54BCC4D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>
                  <a:extLst>
                    <a:ext uri="{FF2B5EF4-FFF2-40B4-BE49-F238E27FC236}">
                      <a16:creationId xmlns:a16="http://schemas.microsoft.com/office/drawing/2014/main" id="{58717FCB-BE03-4655-A8DD-B52D0FE41D32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72FA906-BDC8-467C-8309-4D6C426D9D37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8BCA61E-BFC9-4057-9455-729F056095B8}"/>
              </a:ext>
            </a:extLst>
          </p:cNvPr>
          <p:cNvSpPr/>
          <p:nvPr/>
        </p:nvSpPr>
        <p:spPr>
          <a:xfrm>
            <a:off x="3359696" y="1088052"/>
            <a:ext cx="5688632" cy="205291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Khi</a:t>
            </a:r>
            <a:r>
              <a:rPr lang="en-US" sz="2600" dirty="0"/>
              <a:t> chia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3 </a:t>
            </a:r>
            <a:r>
              <a:rPr lang="en-US" sz="2600" dirty="0" err="1"/>
              <a:t>chữ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chữ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ta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mấy</a:t>
            </a:r>
            <a:r>
              <a:rPr lang="en-US" sz="2600" dirty="0"/>
              <a:t> b</a:t>
            </a:r>
            <a:r>
              <a:rPr lang="vi-VN" sz="2600" dirty="0"/>
              <a:t>ư</a:t>
            </a:r>
            <a:r>
              <a:rPr lang="en-US" sz="2600" dirty="0" err="1"/>
              <a:t>ớc</a:t>
            </a:r>
            <a:r>
              <a:rPr lang="en-US" sz="2600" dirty="0"/>
              <a:t>? </a:t>
            </a:r>
            <a:r>
              <a:rPr lang="en-US" sz="2600" dirty="0" err="1"/>
              <a:t>Nêu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b</a:t>
            </a:r>
            <a:r>
              <a:rPr lang="vi-VN" sz="2600" dirty="0"/>
              <a:t>ư</a:t>
            </a:r>
            <a:r>
              <a:rPr lang="en-US" sz="2600" dirty="0" err="1"/>
              <a:t>ớc</a:t>
            </a:r>
            <a:r>
              <a:rPr lang="en-US" sz="2600" dirty="0"/>
              <a:t>?</a:t>
            </a:r>
          </a:p>
        </p:txBody>
      </p:sp>
      <p:pic>
        <p:nvPicPr>
          <p:cNvPr id="22" name="Picture 21" descr="Cover">
            <a:extLst>
              <a:ext uri="{FF2B5EF4-FFF2-40B4-BE49-F238E27FC236}">
                <a16:creationId xmlns:a16="http://schemas.microsoft.com/office/drawing/2014/main" id="{73B996E8-9EA3-431C-8D01-CC2B6ABB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01" y="2017459"/>
            <a:ext cx="5876403" cy="159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Cover">
            <a:extLst>
              <a:ext uri="{FF2B5EF4-FFF2-40B4-BE49-F238E27FC236}">
                <a16:creationId xmlns:a16="http://schemas.microsoft.com/office/drawing/2014/main" id="{55625458-DDB5-4D22-A834-FACE8008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65" y="3636738"/>
            <a:ext cx="5800192" cy="13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over">
            <a:extLst>
              <a:ext uri="{FF2B5EF4-FFF2-40B4-BE49-F238E27FC236}">
                <a16:creationId xmlns:a16="http://schemas.microsoft.com/office/drawing/2014/main" id="{73524500-1733-4D0B-8F84-ACE5EAB0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712799"/>
            <a:ext cx="2938201" cy="33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68E399-24E9-409D-8F73-01600EEDF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587" y="1831520"/>
            <a:ext cx="587188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Bước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1: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Đặt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tính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:</a:t>
            </a:r>
          </a:p>
          <a:p>
            <a:pPr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bị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chia ở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bên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trái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chia ở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bên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phải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pPr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dấu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kẻ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dọc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thay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dấu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chia,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dấu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kẻ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ngang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thay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dấu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bằng</a:t>
            </a:r>
            <a:r>
              <a:rPr lang="en-US" altLang="en-US" sz="18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909A31-CBE5-4289-8EC5-F67942D91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363" y="3941133"/>
            <a:ext cx="5871889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Bước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 2: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Tính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:</a:t>
            </a:r>
          </a:p>
          <a:p>
            <a:pPr marR="0" lvl="0" indent="-3429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Chia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tự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trái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sang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phải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(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mỗi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lượt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chia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gồm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3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bước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: chia,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nhân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trừ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)</a:t>
            </a:r>
          </a:p>
          <a:p>
            <a:pPr marR="0" lvl="0" indent="-3429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6E42C9-5E3E-43D9-AC2E-F06D7EC89605}"/>
              </a:ext>
            </a:extLst>
          </p:cNvPr>
          <p:cNvSpPr>
            <a:spLocks noChangeArrowheads="1"/>
          </p:cNvSpPr>
          <p:nvPr/>
        </p:nvSpPr>
        <p:spPr bwMode="auto">
          <a:xfrm rot="21280134">
            <a:off x="1600110" y="3060886"/>
            <a:ext cx="228632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Chia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ba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800" b="1" dirty="0">
              <a:solidFill>
                <a:srgbClr val="0D0D0D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0178A6A-F192-4009-8D97-E0F46B308408}"/>
              </a:ext>
            </a:extLst>
          </p:cNvPr>
          <p:cNvSpPr txBox="1"/>
          <p:nvPr/>
        </p:nvSpPr>
        <p:spPr>
          <a:xfrm>
            <a:off x="5277350" y="1700474"/>
            <a:ext cx="187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03</a:t>
            </a:r>
            <a:endParaRPr lang="zh-CN" altLang="en-US" sz="54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3942027" y="2692367"/>
            <a:ext cx="4496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215968"/>
                </a:solidFill>
                <a:latin typeface="Ink Free" panose="03080402000500000000" pitchFamily="66" charset="0"/>
                <a:ea typeface="字体视界-熊孩子体" panose="02000500000000000000" pitchFamily="2" charset="-122"/>
              </a:rPr>
              <a:t>LUYỆN TẬP </a:t>
            </a:r>
            <a:endParaRPr lang="zh-CN" altLang="en-US" sz="5000" b="1" dirty="0">
              <a:solidFill>
                <a:srgbClr val="215968"/>
              </a:solidFill>
              <a:latin typeface="Ink Free" panose="03080402000500000000" pitchFamily="66" charset="0"/>
              <a:ea typeface="字体视界-熊孩子体" panose="020005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C6700335-AE1A-4F31-A9DD-FE8EBA7EB486}"/>
              </a:ext>
            </a:extLst>
          </p:cNvPr>
          <p:cNvGrpSpPr/>
          <p:nvPr/>
        </p:nvGrpSpPr>
        <p:grpSpPr>
          <a:xfrm>
            <a:off x="0" y="-32410"/>
            <a:ext cx="3760653" cy="624891"/>
            <a:chOff x="616392" y="499575"/>
            <a:chExt cx="3760653" cy="62489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2F45442-F419-49BC-BEC8-52A0C1CA30CA}"/>
                </a:ext>
              </a:extLst>
            </p:cNvPr>
            <p:cNvSpPr txBox="1"/>
            <p:nvPr/>
          </p:nvSpPr>
          <p:spPr>
            <a:xfrm>
              <a:off x="1347784" y="499575"/>
              <a:ext cx="302926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Luyện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tập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962781F-E963-4750-B847-2A0CD01A4B9E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CB719774-18F7-4D0C-982B-95CC67943C90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7" name="任意多边形: 形状 45">
                  <a:extLst>
                    <a:ext uri="{FF2B5EF4-FFF2-40B4-BE49-F238E27FC236}">
                      <a16:creationId xmlns:a16="http://schemas.microsoft.com/office/drawing/2014/main" id="{4759855D-1495-4A2F-9D68-B4641E3EB7AC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: 形状 44">
                  <a:extLst>
                    <a:ext uri="{FF2B5EF4-FFF2-40B4-BE49-F238E27FC236}">
                      <a16:creationId xmlns:a16="http://schemas.microsoft.com/office/drawing/2014/main" id="{2248853F-A677-4D06-AD09-2C799E2B2304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CE70E34-D90D-44E8-8B52-C3BBFFD8F8CF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Group 2">
            <a:extLst>
              <a:ext uri="{FF2B5EF4-FFF2-40B4-BE49-F238E27FC236}">
                <a16:creationId xmlns:a16="http://schemas.microsoft.com/office/drawing/2014/main" id="{2F261203-87B3-4D9E-9A94-0CBE38373F4F}"/>
              </a:ext>
            </a:extLst>
          </p:cNvPr>
          <p:cNvGrpSpPr>
            <a:grpSpLocks/>
          </p:cNvGrpSpPr>
          <p:nvPr/>
        </p:nvGrpSpPr>
        <p:grpSpPr bwMode="auto">
          <a:xfrm>
            <a:off x="3612455" y="521122"/>
            <a:ext cx="1392238" cy="1471613"/>
            <a:chOff x="1060450" y="1841364"/>
            <a:chExt cx="1391084" cy="1471681"/>
          </a:xfrm>
        </p:grpSpPr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68FFA842-CFCB-497E-BB83-0B780CF17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350   7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9" name="Group 1">
              <a:extLst>
                <a:ext uri="{FF2B5EF4-FFF2-40B4-BE49-F238E27FC236}">
                  <a16:creationId xmlns:a16="http://schemas.microsoft.com/office/drawing/2014/main" id="{0E77CB12-6DB0-48EE-A48B-A6425CB3E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50" name="Line 17">
                <a:extLst>
                  <a:ext uri="{FF2B5EF4-FFF2-40B4-BE49-F238E27FC236}">
                    <a16:creationId xmlns:a16="http://schemas.microsoft.com/office/drawing/2014/main" id="{0D700340-0C3F-4F71-8486-624D47FF1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E1227952-BCF4-4094-8F69-1768FD10A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" name="Group 29">
            <a:extLst>
              <a:ext uri="{FF2B5EF4-FFF2-40B4-BE49-F238E27FC236}">
                <a16:creationId xmlns:a16="http://schemas.microsoft.com/office/drawing/2014/main" id="{91689D4B-5144-4357-9D45-688CB50CB762}"/>
              </a:ext>
            </a:extLst>
          </p:cNvPr>
          <p:cNvGrpSpPr>
            <a:grpSpLocks/>
          </p:cNvGrpSpPr>
          <p:nvPr/>
        </p:nvGrpSpPr>
        <p:grpSpPr bwMode="auto">
          <a:xfrm>
            <a:off x="305698" y="722515"/>
            <a:ext cx="2189163" cy="660400"/>
            <a:chOff x="1680" y="1440"/>
            <a:chExt cx="1632" cy="499"/>
          </a:xfrm>
        </p:grpSpPr>
        <p:sp>
          <p:nvSpPr>
            <p:cNvPr id="53" name="AutoShape 30">
              <a:extLst>
                <a:ext uri="{FF2B5EF4-FFF2-40B4-BE49-F238E27FC236}">
                  <a16:creationId xmlns:a16="http://schemas.microsoft.com/office/drawing/2014/main" id="{0AC70DCB-5953-4991-BCC7-31B61B1124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440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</a:rPr>
                <a:t>   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:</a:t>
              </a:r>
            </a:p>
          </p:txBody>
        </p:sp>
        <p:grpSp>
          <p:nvGrpSpPr>
            <p:cNvPr id="54" name="Group 31">
              <a:extLst>
                <a:ext uri="{FF2B5EF4-FFF2-40B4-BE49-F238E27FC236}">
                  <a16:creationId xmlns:a16="http://schemas.microsoft.com/office/drawing/2014/main" id="{AE629AAF-3088-4286-9E1B-6795C694D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506"/>
              <a:ext cx="528" cy="433"/>
              <a:chOff x="240" y="1584"/>
              <a:chExt cx="528" cy="433"/>
            </a:xfrm>
          </p:grpSpPr>
          <p:grpSp>
            <p:nvGrpSpPr>
              <p:cNvPr id="55" name="Group 32">
                <a:extLst>
                  <a:ext uri="{FF2B5EF4-FFF2-40B4-BE49-F238E27FC236}">
                    <a16:creationId xmlns:a16="http://schemas.microsoft.com/office/drawing/2014/main" id="{E8EB444D-788A-4E85-A6F7-B106B16188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584"/>
                <a:ext cx="528" cy="433"/>
                <a:chOff x="999" y="3120"/>
                <a:chExt cx="768" cy="841"/>
              </a:xfrm>
            </p:grpSpPr>
            <p:sp>
              <p:nvSpPr>
                <p:cNvPr id="57" name="AutoShape 33">
                  <a:extLst>
                    <a:ext uri="{FF2B5EF4-FFF2-40B4-BE49-F238E27FC236}">
                      <a16:creationId xmlns:a16="http://schemas.microsoft.com/office/drawing/2014/main" id="{BB166EE8-249E-4E3F-A594-0EDCFEC9AA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4B4D16D1-C1B4-4DF2-ADAF-B87907BD86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48" y="3169"/>
                  <a:ext cx="382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9" name="Text Box 35">
                  <a:extLst>
                    <a:ext uri="{FF2B5EF4-FFF2-40B4-BE49-F238E27FC236}">
                      <a16:creationId xmlns:a16="http://schemas.microsoft.com/office/drawing/2014/main" id="{CDD09B6B-45E4-4B8E-9200-9F6C06D146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292" y="3325"/>
                  <a:ext cx="169" cy="63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alt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56" name="Text Box 36">
                <a:extLst>
                  <a:ext uri="{FF2B5EF4-FFF2-40B4-BE49-F238E27FC236}">
                    <a16:creationId xmlns:a16="http://schemas.microsoft.com/office/drawing/2014/main" id="{89EB4AE2-C0B6-4356-B3EF-710948AA9C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1599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7627770-BE04-40FD-990A-556CF1767BCF}"/>
              </a:ext>
            </a:extLst>
          </p:cNvPr>
          <p:cNvGrpSpPr>
            <a:grpSpLocks/>
          </p:cNvGrpSpPr>
          <p:nvPr/>
        </p:nvGrpSpPr>
        <p:grpSpPr bwMode="auto">
          <a:xfrm>
            <a:off x="3414018" y="951335"/>
            <a:ext cx="1662112" cy="1912937"/>
            <a:chOff x="611186" y="1799280"/>
            <a:chExt cx="1662114" cy="1913228"/>
          </a:xfrm>
        </p:grpSpPr>
        <p:grpSp>
          <p:nvGrpSpPr>
            <p:cNvPr id="61" name="Group 3">
              <a:extLst>
                <a:ext uri="{FF2B5EF4-FFF2-40B4-BE49-F238E27FC236}">
                  <a16:creationId xmlns:a16="http://schemas.microsoft.com/office/drawing/2014/main" id="{BB08A5E3-3162-4BB9-A3BD-A87382AF0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786" y="2385862"/>
              <a:ext cx="648698" cy="833209"/>
              <a:chOff x="839786" y="2385862"/>
              <a:chExt cx="648698" cy="833209"/>
            </a:xfrm>
          </p:grpSpPr>
          <p:sp>
            <p:nvSpPr>
              <p:cNvPr id="66" name="Line 41">
                <a:extLst>
                  <a:ext uri="{FF2B5EF4-FFF2-40B4-BE49-F238E27FC236}">
                    <a16:creationId xmlns:a16="http://schemas.microsoft.com/office/drawing/2014/main" id="{38ED30FF-E7F2-4D34-9DBA-A37B4EDD8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786" y="2385862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44">
                <a:extLst>
                  <a:ext uri="{FF2B5EF4-FFF2-40B4-BE49-F238E27FC236}">
                    <a16:creationId xmlns:a16="http://schemas.microsoft.com/office/drawing/2014/main" id="{D64A753A-6766-4B2B-901E-D82B68E9F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021" y="3209545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Rectangle 37">
              <a:extLst>
                <a:ext uri="{FF2B5EF4-FFF2-40B4-BE49-F238E27FC236}">
                  <a16:creationId xmlns:a16="http://schemas.microsoft.com/office/drawing/2014/main" id="{FD7D3DB9-DAFA-4E64-8AF6-ABEE39862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6" y="1799280"/>
              <a:ext cx="1662114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35    50</a:t>
              </a:r>
            </a:p>
          </p:txBody>
        </p:sp>
        <p:sp>
          <p:nvSpPr>
            <p:cNvPr id="63" name="Rectangle 42">
              <a:extLst>
                <a:ext uri="{FF2B5EF4-FFF2-40B4-BE49-F238E27FC236}">
                  <a16:creationId xmlns:a16="http://schemas.microsoft.com/office/drawing/2014/main" id="{506D8C8E-0DA8-412F-A58D-6BA6BC610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983" y="2303427"/>
              <a:ext cx="706437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00       </a:t>
              </a:r>
            </a:p>
          </p:txBody>
        </p:sp>
        <p:sp>
          <p:nvSpPr>
            <p:cNvPr id="64" name="Rectangle 43">
              <a:extLst>
                <a:ext uri="{FF2B5EF4-FFF2-40B4-BE49-F238E27FC236}">
                  <a16:creationId xmlns:a16="http://schemas.microsoft.com/office/drawing/2014/main" id="{41E43C5D-B3A5-47F7-8EF5-4DCF8F887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98" y="2666068"/>
              <a:ext cx="4079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65" name="Rectangle 45">
              <a:extLst>
                <a:ext uri="{FF2B5EF4-FFF2-40B4-BE49-F238E27FC236}">
                  <a16:creationId xmlns:a16="http://schemas.microsoft.com/office/drawing/2014/main" id="{4DC42BAB-A48F-46EC-84B9-3A2F39478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215" y="3189288"/>
              <a:ext cx="35559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sp>
        <p:nvSpPr>
          <p:cNvPr id="68" name="Text Box 78">
            <a:extLst>
              <a:ext uri="{FF2B5EF4-FFF2-40B4-BE49-F238E27FC236}">
                <a16:creationId xmlns:a16="http://schemas.microsoft.com/office/drawing/2014/main" id="{09A5612B-8E01-48F3-B127-87AEE0E5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805" y="524297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a)</a:t>
            </a:r>
          </a:p>
        </p:txBody>
      </p:sp>
      <p:grpSp>
        <p:nvGrpSpPr>
          <p:cNvPr id="69" name="Group 54">
            <a:extLst>
              <a:ext uri="{FF2B5EF4-FFF2-40B4-BE49-F238E27FC236}">
                <a16:creationId xmlns:a16="http://schemas.microsoft.com/office/drawing/2014/main" id="{B0CC3DC8-2301-4537-9E27-092111C25286}"/>
              </a:ext>
            </a:extLst>
          </p:cNvPr>
          <p:cNvGrpSpPr>
            <a:grpSpLocks/>
          </p:cNvGrpSpPr>
          <p:nvPr/>
        </p:nvGrpSpPr>
        <p:grpSpPr bwMode="auto">
          <a:xfrm>
            <a:off x="8082855" y="476672"/>
            <a:ext cx="1392238" cy="1471613"/>
            <a:chOff x="1060450" y="1841364"/>
            <a:chExt cx="1391084" cy="1471681"/>
          </a:xfrm>
        </p:grpSpPr>
        <p:sp>
          <p:nvSpPr>
            <p:cNvPr id="70" name="Text Box 15">
              <a:extLst>
                <a:ext uri="{FF2B5EF4-FFF2-40B4-BE49-F238E27FC236}">
                  <a16:creationId xmlns:a16="http://schemas.microsoft.com/office/drawing/2014/main" id="{423AA19D-84FC-4641-8ECA-E8577C5F8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260   2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" name="Group 56">
              <a:extLst>
                <a:ext uri="{FF2B5EF4-FFF2-40B4-BE49-F238E27FC236}">
                  <a16:creationId xmlns:a16="http://schemas.microsoft.com/office/drawing/2014/main" id="{0CF740E9-5E09-4EDB-8B2F-8CB554F1A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2" name="Line 17">
                <a:extLst>
                  <a:ext uri="{FF2B5EF4-FFF2-40B4-BE49-F238E27FC236}">
                    <a16:creationId xmlns:a16="http://schemas.microsoft.com/office/drawing/2014/main" id="{889C8ECC-F048-4BBE-BD6F-D3B9B876E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">
                <a:extLst>
                  <a:ext uri="{FF2B5EF4-FFF2-40B4-BE49-F238E27FC236}">
                    <a16:creationId xmlns:a16="http://schemas.microsoft.com/office/drawing/2014/main" id="{3D837A55-F0FA-4D96-A69C-E17DFF183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" name="Group 60">
            <a:extLst>
              <a:ext uri="{FF2B5EF4-FFF2-40B4-BE49-F238E27FC236}">
                <a16:creationId xmlns:a16="http://schemas.microsoft.com/office/drawing/2014/main" id="{DE9FE3D1-A318-4194-8C0B-C6E256FE8C0B}"/>
              </a:ext>
            </a:extLst>
          </p:cNvPr>
          <p:cNvGrpSpPr>
            <a:grpSpLocks/>
          </p:cNvGrpSpPr>
          <p:nvPr/>
        </p:nvGrpSpPr>
        <p:grpSpPr bwMode="auto">
          <a:xfrm>
            <a:off x="5807968" y="552872"/>
            <a:ext cx="1390650" cy="1471613"/>
            <a:chOff x="1060450" y="1841364"/>
            <a:chExt cx="1391084" cy="1471681"/>
          </a:xfrm>
        </p:grpSpPr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9EC2FDAB-B2E8-4675-B0AB-5C9DC5B6B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420   6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6" name="Group 62">
              <a:extLst>
                <a:ext uri="{FF2B5EF4-FFF2-40B4-BE49-F238E27FC236}">
                  <a16:creationId xmlns:a16="http://schemas.microsoft.com/office/drawing/2014/main" id="{06D875A4-3D9E-4F06-8CBE-D29CE39BD4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7" name="Line 17">
                <a:extLst>
                  <a:ext uri="{FF2B5EF4-FFF2-40B4-BE49-F238E27FC236}">
                    <a16:creationId xmlns:a16="http://schemas.microsoft.com/office/drawing/2014/main" id="{D2913493-B934-4ACB-AD4A-FDC095FCD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8">
                <a:extLst>
                  <a:ext uri="{FF2B5EF4-FFF2-40B4-BE49-F238E27FC236}">
                    <a16:creationId xmlns:a16="http://schemas.microsoft.com/office/drawing/2014/main" id="{87AB3C61-3199-4CF9-945C-028CAA42C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6AADC998-EB7D-4E07-96FC-A3366CA3DE5D}"/>
              </a:ext>
            </a:extLst>
          </p:cNvPr>
          <p:cNvGrpSpPr>
            <a:grpSpLocks/>
          </p:cNvGrpSpPr>
          <p:nvPr/>
        </p:nvGrpSpPr>
        <p:grpSpPr bwMode="auto">
          <a:xfrm>
            <a:off x="10265668" y="490960"/>
            <a:ext cx="1390650" cy="1471612"/>
            <a:chOff x="1060450" y="1841364"/>
            <a:chExt cx="1391084" cy="1471681"/>
          </a:xfrm>
        </p:grpSpPr>
        <p:sp>
          <p:nvSpPr>
            <p:cNvPr id="80" name="Text Box 15">
              <a:extLst>
                <a:ext uri="{FF2B5EF4-FFF2-40B4-BE49-F238E27FC236}">
                  <a16:creationId xmlns:a16="http://schemas.microsoft.com/office/drawing/2014/main" id="{D9C1442A-7A3F-44AF-AC59-36047CC48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480   4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id="{1B136CF8-1F06-440C-BFE3-4FADF13E7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id="{80384987-A40F-448F-BF49-C0782688D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8">
                <a:extLst>
                  <a:ext uri="{FF2B5EF4-FFF2-40B4-BE49-F238E27FC236}">
                    <a16:creationId xmlns:a16="http://schemas.microsoft.com/office/drawing/2014/main" id="{0F24F3FA-DF22-4E0A-8BEF-6444BF525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FF85E72-FE05-4965-829B-798D8E56C8EE}"/>
              </a:ext>
            </a:extLst>
          </p:cNvPr>
          <p:cNvGrpSpPr>
            <a:grpSpLocks/>
          </p:cNvGrpSpPr>
          <p:nvPr/>
        </p:nvGrpSpPr>
        <p:grpSpPr bwMode="auto">
          <a:xfrm>
            <a:off x="5625405" y="971972"/>
            <a:ext cx="1662113" cy="1912938"/>
            <a:chOff x="611186" y="1799280"/>
            <a:chExt cx="1662114" cy="1913228"/>
          </a:xfrm>
        </p:grpSpPr>
        <p:grpSp>
          <p:nvGrpSpPr>
            <p:cNvPr id="85" name="Group 78">
              <a:extLst>
                <a:ext uri="{FF2B5EF4-FFF2-40B4-BE49-F238E27FC236}">
                  <a16:creationId xmlns:a16="http://schemas.microsoft.com/office/drawing/2014/main" id="{6C8E6624-003D-447F-95D7-9B6ACF1A1D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786" y="2385862"/>
              <a:ext cx="648698" cy="833209"/>
              <a:chOff x="839786" y="2385862"/>
              <a:chExt cx="648698" cy="833209"/>
            </a:xfrm>
          </p:grpSpPr>
          <p:sp>
            <p:nvSpPr>
              <p:cNvPr id="90" name="Line 41">
                <a:extLst>
                  <a:ext uri="{FF2B5EF4-FFF2-40B4-BE49-F238E27FC236}">
                    <a16:creationId xmlns:a16="http://schemas.microsoft.com/office/drawing/2014/main" id="{A49100C6-016A-4DCF-B818-B7B834810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786" y="2385862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Line 44">
                <a:extLst>
                  <a:ext uri="{FF2B5EF4-FFF2-40B4-BE49-F238E27FC236}">
                    <a16:creationId xmlns:a16="http://schemas.microsoft.com/office/drawing/2014/main" id="{1ED776E3-6306-4CFD-A17B-D67689247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021" y="3209545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6" name="Rectangle 37">
              <a:extLst>
                <a:ext uri="{FF2B5EF4-FFF2-40B4-BE49-F238E27FC236}">
                  <a16:creationId xmlns:a16="http://schemas.microsoft.com/office/drawing/2014/main" id="{A87B21C8-EFBB-4EC8-924A-E9D1646E3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6" y="1799280"/>
              <a:ext cx="1662114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42    70</a:t>
              </a:r>
            </a:p>
          </p:txBody>
        </p:sp>
        <p:sp>
          <p:nvSpPr>
            <p:cNvPr id="87" name="Rectangle 42">
              <a:extLst>
                <a:ext uri="{FF2B5EF4-FFF2-40B4-BE49-F238E27FC236}">
                  <a16:creationId xmlns:a16="http://schemas.microsoft.com/office/drawing/2014/main" id="{5BB5DA8E-8631-454B-91A3-0A9FEAE14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983" y="2303427"/>
              <a:ext cx="706437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00       </a:t>
              </a:r>
            </a:p>
          </p:txBody>
        </p:sp>
        <p:sp>
          <p:nvSpPr>
            <p:cNvPr id="88" name="Rectangle 43">
              <a:extLst>
                <a:ext uri="{FF2B5EF4-FFF2-40B4-BE49-F238E27FC236}">
                  <a16:creationId xmlns:a16="http://schemas.microsoft.com/office/drawing/2014/main" id="{D08C649E-919E-4E0B-A8A0-67DC370B8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98" y="2666068"/>
              <a:ext cx="4079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89" name="Rectangle 45">
              <a:extLst>
                <a:ext uri="{FF2B5EF4-FFF2-40B4-BE49-F238E27FC236}">
                  <a16:creationId xmlns:a16="http://schemas.microsoft.com/office/drawing/2014/main" id="{422CC76C-6193-43F3-9D19-7C2512A7B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215" y="3189288"/>
              <a:ext cx="35559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44DAD48-A4B0-4A24-8802-A8B473A264BA}"/>
              </a:ext>
            </a:extLst>
          </p:cNvPr>
          <p:cNvGrpSpPr>
            <a:grpSpLocks/>
          </p:cNvGrpSpPr>
          <p:nvPr/>
        </p:nvGrpSpPr>
        <p:grpSpPr bwMode="auto">
          <a:xfrm>
            <a:off x="8039993" y="832272"/>
            <a:ext cx="1660525" cy="2676525"/>
            <a:chOff x="5195991" y="1789921"/>
            <a:chExt cx="1660509" cy="2677656"/>
          </a:xfrm>
        </p:grpSpPr>
        <p:sp>
          <p:nvSpPr>
            <p:cNvPr id="93" name="Rectangle 37">
              <a:extLst>
                <a:ext uri="{FF2B5EF4-FFF2-40B4-BE49-F238E27FC236}">
                  <a16:creationId xmlns:a16="http://schemas.microsoft.com/office/drawing/2014/main" id="{1BE0C80C-3E94-4BD7-A9EC-3C53074E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593" y="1887203"/>
              <a:ext cx="88090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130</a:t>
              </a:r>
            </a:p>
          </p:txBody>
        </p:sp>
        <p:sp>
          <p:nvSpPr>
            <p:cNvPr id="94" name="Rectangle 45">
              <a:extLst>
                <a:ext uri="{FF2B5EF4-FFF2-40B4-BE49-F238E27FC236}">
                  <a16:creationId xmlns:a16="http://schemas.microsoft.com/office/drawing/2014/main" id="{95B0C864-7789-4448-870F-C29F1A1F1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398" y="1789921"/>
              <a:ext cx="1140003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06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0        </a:t>
              </a:r>
            </a:p>
          </p:txBody>
        </p:sp>
        <p:grpSp>
          <p:nvGrpSpPr>
            <p:cNvPr id="95" name="Group 5">
              <a:extLst>
                <a:ext uri="{FF2B5EF4-FFF2-40B4-BE49-F238E27FC236}">
                  <a16:creationId xmlns:a16="http://schemas.microsoft.com/office/drawing/2014/main" id="{308CB5A0-9753-436B-B046-A4FFD7099A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5991" y="2266759"/>
              <a:ext cx="838139" cy="1707661"/>
              <a:chOff x="5195991" y="2266759"/>
              <a:chExt cx="838139" cy="1707661"/>
            </a:xfrm>
          </p:grpSpPr>
          <p:sp>
            <p:nvSpPr>
              <p:cNvPr id="96" name="Line 41">
                <a:extLst>
                  <a:ext uri="{FF2B5EF4-FFF2-40B4-BE49-F238E27FC236}">
                    <a16:creationId xmlns:a16="http://schemas.microsoft.com/office/drawing/2014/main" id="{656072BD-BDD8-412C-B3F8-0FF7462D2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5991" y="2266759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Line 44">
                <a:extLst>
                  <a:ext uri="{FF2B5EF4-FFF2-40B4-BE49-F238E27FC236}">
                    <a16:creationId xmlns:a16="http://schemas.microsoft.com/office/drawing/2014/main" id="{456FE57B-76C0-4816-B7D2-A40BAADDD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9484" y="3115826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Line 44">
                <a:extLst>
                  <a:ext uri="{FF2B5EF4-FFF2-40B4-BE49-F238E27FC236}">
                    <a16:creationId xmlns:a16="http://schemas.microsoft.com/office/drawing/2014/main" id="{DCE27550-6A10-4822-97B9-19C1F0AB8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6667" y="3964894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41EA97A-6629-485A-BA53-AFE544F5F640}"/>
              </a:ext>
            </a:extLst>
          </p:cNvPr>
          <p:cNvGrpSpPr>
            <a:grpSpLocks/>
          </p:cNvGrpSpPr>
          <p:nvPr/>
        </p:nvGrpSpPr>
        <p:grpSpPr bwMode="auto">
          <a:xfrm>
            <a:off x="10222805" y="832272"/>
            <a:ext cx="1660525" cy="2676525"/>
            <a:chOff x="5195991" y="1789921"/>
            <a:chExt cx="1660509" cy="2677656"/>
          </a:xfrm>
        </p:grpSpPr>
        <p:sp>
          <p:nvSpPr>
            <p:cNvPr id="100" name="Rectangle 37">
              <a:extLst>
                <a:ext uri="{FF2B5EF4-FFF2-40B4-BE49-F238E27FC236}">
                  <a16:creationId xmlns:a16="http://schemas.microsoft.com/office/drawing/2014/main" id="{BDF73B45-CFB8-41EB-BB19-E7E2F8266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593" y="1887203"/>
              <a:ext cx="88090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120</a:t>
              </a:r>
            </a:p>
          </p:txBody>
        </p:sp>
        <p:sp>
          <p:nvSpPr>
            <p:cNvPr id="101" name="Rectangle 45">
              <a:extLst>
                <a:ext uri="{FF2B5EF4-FFF2-40B4-BE49-F238E27FC236}">
                  <a16:creationId xmlns:a16="http://schemas.microsoft.com/office/drawing/2014/main" id="{2DFD11CF-B014-4225-9E94-853E5B15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398" y="1789921"/>
              <a:ext cx="1140003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08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0        </a:t>
              </a:r>
            </a:p>
          </p:txBody>
        </p:sp>
        <p:grpSp>
          <p:nvGrpSpPr>
            <p:cNvPr id="102" name="Group 107">
              <a:extLst>
                <a:ext uri="{FF2B5EF4-FFF2-40B4-BE49-F238E27FC236}">
                  <a16:creationId xmlns:a16="http://schemas.microsoft.com/office/drawing/2014/main" id="{581DEE2D-F789-4B6F-8512-7546845DC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5991" y="2266759"/>
              <a:ext cx="899687" cy="1707661"/>
              <a:chOff x="5195991" y="2266759"/>
              <a:chExt cx="899687" cy="1707661"/>
            </a:xfrm>
          </p:grpSpPr>
          <p:sp>
            <p:nvSpPr>
              <p:cNvPr id="103" name="Line 41">
                <a:extLst>
                  <a:ext uri="{FF2B5EF4-FFF2-40B4-BE49-F238E27FC236}">
                    <a16:creationId xmlns:a16="http://schemas.microsoft.com/office/drawing/2014/main" id="{59671868-A5A7-4797-93EF-64E84A24D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5991" y="2266759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Line 44">
                <a:extLst>
                  <a:ext uri="{FF2B5EF4-FFF2-40B4-BE49-F238E27FC236}">
                    <a16:creationId xmlns:a16="http://schemas.microsoft.com/office/drawing/2014/main" id="{0973E979-C6F4-4F48-89CB-7ECED479F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9484" y="3115826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Line 44">
                <a:extLst>
                  <a:ext uri="{FF2B5EF4-FFF2-40B4-BE49-F238E27FC236}">
                    <a16:creationId xmlns:a16="http://schemas.microsoft.com/office/drawing/2014/main" id="{DE15451F-CA42-4A97-991B-D14144D90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98215" y="3964894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DD5A62C-90CE-4A5F-8155-EF2C1B95B8D0}"/>
              </a:ext>
            </a:extLst>
          </p:cNvPr>
          <p:cNvGrpSpPr>
            <a:grpSpLocks/>
          </p:cNvGrpSpPr>
          <p:nvPr/>
        </p:nvGrpSpPr>
        <p:grpSpPr bwMode="auto">
          <a:xfrm>
            <a:off x="3458468" y="3497685"/>
            <a:ext cx="1390650" cy="1471612"/>
            <a:chOff x="1060450" y="1841364"/>
            <a:chExt cx="1391084" cy="1471681"/>
          </a:xfrm>
        </p:grpSpPr>
        <p:sp>
          <p:nvSpPr>
            <p:cNvPr id="107" name="Text Box 15">
              <a:extLst>
                <a:ext uri="{FF2B5EF4-FFF2-40B4-BE49-F238E27FC236}">
                  <a16:creationId xmlns:a16="http://schemas.microsoft.com/office/drawing/2014/main" id="{CE89090C-BE34-4547-9C40-C34A23B89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490   7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8" name="Group 113">
              <a:extLst>
                <a:ext uri="{FF2B5EF4-FFF2-40B4-BE49-F238E27FC236}">
                  <a16:creationId xmlns:a16="http://schemas.microsoft.com/office/drawing/2014/main" id="{D85E04E2-D13F-412B-94AB-74560A31D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109" name="Line 17">
                <a:extLst>
                  <a:ext uri="{FF2B5EF4-FFF2-40B4-BE49-F238E27FC236}">
                    <a16:creationId xmlns:a16="http://schemas.microsoft.com/office/drawing/2014/main" id="{2D03D911-B952-43AB-B11D-2D78F5820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8">
                <a:extLst>
                  <a:ext uri="{FF2B5EF4-FFF2-40B4-BE49-F238E27FC236}">
                    <a16:creationId xmlns:a16="http://schemas.microsoft.com/office/drawing/2014/main" id="{2C589336-E52A-440C-B376-EE61AF805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1" name="Text Box 78">
            <a:extLst>
              <a:ext uri="{FF2B5EF4-FFF2-40B4-BE49-F238E27FC236}">
                <a16:creationId xmlns:a16="http://schemas.microsoft.com/office/drawing/2014/main" id="{673A47A0-FE22-43FC-A7F3-166D9E4FA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230" y="3803071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b)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C4E3881-FA02-45AB-BC5F-B88446A71D7A}"/>
              </a:ext>
            </a:extLst>
          </p:cNvPr>
          <p:cNvGrpSpPr>
            <a:grpSpLocks/>
          </p:cNvGrpSpPr>
          <p:nvPr/>
        </p:nvGrpSpPr>
        <p:grpSpPr bwMode="auto">
          <a:xfrm>
            <a:off x="7928868" y="3453235"/>
            <a:ext cx="1390650" cy="1471612"/>
            <a:chOff x="1060450" y="1841364"/>
            <a:chExt cx="1391084" cy="1471681"/>
          </a:xfrm>
        </p:grpSpPr>
        <p:sp>
          <p:nvSpPr>
            <p:cNvPr id="113" name="Text Box 15">
              <a:extLst>
                <a:ext uri="{FF2B5EF4-FFF2-40B4-BE49-F238E27FC236}">
                  <a16:creationId xmlns:a16="http://schemas.microsoft.com/office/drawing/2014/main" id="{2E866069-A749-462E-8A08-C4D8A97E2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361   3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14" name="Group 119">
              <a:extLst>
                <a:ext uri="{FF2B5EF4-FFF2-40B4-BE49-F238E27FC236}">
                  <a16:creationId xmlns:a16="http://schemas.microsoft.com/office/drawing/2014/main" id="{429DF157-74C1-473E-B213-1E3BF6566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115" name="Line 17">
                <a:extLst>
                  <a:ext uri="{FF2B5EF4-FFF2-40B4-BE49-F238E27FC236}">
                    <a16:creationId xmlns:a16="http://schemas.microsoft.com/office/drawing/2014/main" id="{E463EAF7-8188-48B7-85F1-7CECB71B9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8">
                <a:extLst>
                  <a:ext uri="{FF2B5EF4-FFF2-40B4-BE49-F238E27FC236}">
                    <a16:creationId xmlns:a16="http://schemas.microsoft.com/office/drawing/2014/main" id="{8C38BE6D-6025-427F-88CA-E1D757E61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FD8DCCD-B6EE-448A-93D7-C72E9B05C179}"/>
              </a:ext>
            </a:extLst>
          </p:cNvPr>
          <p:cNvGrpSpPr>
            <a:grpSpLocks/>
          </p:cNvGrpSpPr>
          <p:nvPr/>
        </p:nvGrpSpPr>
        <p:grpSpPr bwMode="auto">
          <a:xfrm>
            <a:off x="5652393" y="3527847"/>
            <a:ext cx="1390650" cy="1471613"/>
            <a:chOff x="1060450" y="1841364"/>
            <a:chExt cx="1391084" cy="1471681"/>
          </a:xfrm>
        </p:grpSpPr>
        <p:sp>
          <p:nvSpPr>
            <p:cNvPr id="118" name="Text Box 15">
              <a:extLst>
                <a:ext uri="{FF2B5EF4-FFF2-40B4-BE49-F238E27FC236}">
                  <a16:creationId xmlns:a16="http://schemas.microsoft.com/office/drawing/2014/main" id="{98705144-6AC3-4333-8981-BF154F3E1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400   5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19" name="Group 124">
              <a:extLst>
                <a:ext uri="{FF2B5EF4-FFF2-40B4-BE49-F238E27FC236}">
                  <a16:creationId xmlns:a16="http://schemas.microsoft.com/office/drawing/2014/main" id="{389CB9C5-6B81-4397-975E-BAAFA0A9E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120" name="Line 17">
                <a:extLst>
                  <a:ext uri="{FF2B5EF4-FFF2-40B4-BE49-F238E27FC236}">
                    <a16:creationId xmlns:a16="http://schemas.microsoft.com/office/drawing/2014/main" id="{025E799A-146A-4843-9237-10C1BC264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8">
                <a:extLst>
                  <a:ext uri="{FF2B5EF4-FFF2-40B4-BE49-F238E27FC236}">
                    <a16:creationId xmlns:a16="http://schemas.microsoft.com/office/drawing/2014/main" id="{0920E446-2885-4E2A-8710-92CF353BF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2A7FB85-62BE-446B-8808-20A00FEB8181}"/>
              </a:ext>
            </a:extLst>
          </p:cNvPr>
          <p:cNvGrpSpPr>
            <a:grpSpLocks/>
          </p:cNvGrpSpPr>
          <p:nvPr/>
        </p:nvGrpSpPr>
        <p:grpSpPr bwMode="auto">
          <a:xfrm>
            <a:off x="10110093" y="3467522"/>
            <a:ext cx="1392237" cy="1471613"/>
            <a:chOff x="1060450" y="1841364"/>
            <a:chExt cx="1391084" cy="1471681"/>
          </a:xfrm>
        </p:grpSpPr>
        <p:sp>
          <p:nvSpPr>
            <p:cNvPr id="123" name="Text Box 15">
              <a:extLst>
                <a:ext uri="{FF2B5EF4-FFF2-40B4-BE49-F238E27FC236}">
                  <a16:creationId xmlns:a16="http://schemas.microsoft.com/office/drawing/2014/main" id="{50CEDD89-2AF0-4741-9E10-7EE171A87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725   6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24" name="Group 129">
              <a:extLst>
                <a:ext uri="{FF2B5EF4-FFF2-40B4-BE49-F238E27FC236}">
                  <a16:creationId xmlns:a16="http://schemas.microsoft.com/office/drawing/2014/main" id="{9137E798-9E66-42D0-8427-1915C6C26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125" name="Line 17">
                <a:extLst>
                  <a:ext uri="{FF2B5EF4-FFF2-40B4-BE49-F238E27FC236}">
                    <a16:creationId xmlns:a16="http://schemas.microsoft.com/office/drawing/2014/main" id="{3C3C8406-D884-4136-83FE-BD1A4939C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8">
                <a:extLst>
                  <a:ext uri="{FF2B5EF4-FFF2-40B4-BE49-F238E27FC236}">
                    <a16:creationId xmlns:a16="http://schemas.microsoft.com/office/drawing/2014/main" id="{F8609F08-52E0-4A14-B81F-1BFB5E349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8FC2510-DE77-4317-93F0-8D705496E512}"/>
              </a:ext>
            </a:extLst>
          </p:cNvPr>
          <p:cNvGrpSpPr>
            <a:grpSpLocks/>
          </p:cNvGrpSpPr>
          <p:nvPr/>
        </p:nvGrpSpPr>
        <p:grpSpPr bwMode="auto">
          <a:xfrm>
            <a:off x="3255268" y="3943772"/>
            <a:ext cx="1662112" cy="1912938"/>
            <a:chOff x="611186" y="1799280"/>
            <a:chExt cx="1662114" cy="1913228"/>
          </a:xfrm>
        </p:grpSpPr>
        <p:grpSp>
          <p:nvGrpSpPr>
            <p:cNvPr id="128" name="Group 133">
              <a:extLst>
                <a:ext uri="{FF2B5EF4-FFF2-40B4-BE49-F238E27FC236}">
                  <a16:creationId xmlns:a16="http://schemas.microsoft.com/office/drawing/2014/main" id="{92ECEA35-738E-4CF2-BDB0-CC56E851F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786" y="2385862"/>
              <a:ext cx="648698" cy="833209"/>
              <a:chOff x="839786" y="2385862"/>
              <a:chExt cx="648698" cy="833209"/>
            </a:xfrm>
          </p:grpSpPr>
          <p:sp>
            <p:nvSpPr>
              <p:cNvPr id="133" name="Line 41">
                <a:extLst>
                  <a:ext uri="{FF2B5EF4-FFF2-40B4-BE49-F238E27FC236}">
                    <a16:creationId xmlns:a16="http://schemas.microsoft.com/office/drawing/2014/main" id="{A2AB903C-0AEC-4975-90EB-376C8AC6E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786" y="2385862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Line 44">
                <a:extLst>
                  <a:ext uri="{FF2B5EF4-FFF2-40B4-BE49-F238E27FC236}">
                    <a16:creationId xmlns:a16="http://schemas.microsoft.com/office/drawing/2014/main" id="{2112E370-D8E0-48BC-B39C-5FF2DCA92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021" y="3209545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9" name="Rectangle 37">
              <a:extLst>
                <a:ext uri="{FF2B5EF4-FFF2-40B4-BE49-F238E27FC236}">
                  <a16:creationId xmlns:a16="http://schemas.microsoft.com/office/drawing/2014/main" id="{7EE04E59-CB36-4652-9EAF-D3AB7292E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6" y="1799280"/>
              <a:ext cx="1662114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 49    70</a:t>
              </a:r>
            </a:p>
          </p:txBody>
        </p:sp>
        <p:sp>
          <p:nvSpPr>
            <p:cNvPr id="130" name="Rectangle 42">
              <a:extLst>
                <a:ext uri="{FF2B5EF4-FFF2-40B4-BE49-F238E27FC236}">
                  <a16:creationId xmlns:a16="http://schemas.microsoft.com/office/drawing/2014/main" id="{09001754-F2A8-4B14-9E6A-069A99A33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983" y="2303427"/>
              <a:ext cx="706437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00       </a:t>
              </a:r>
            </a:p>
          </p:txBody>
        </p:sp>
        <p:sp>
          <p:nvSpPr>
            <p:cNvPr id="131" name="Rectangle 43">
              <a:extLst>
                <a:ext uri="{FF2B5EF4-FFF2-40B4-BE49-F238E27FC236}">
                  <a16:creationId xmlns:a16="http://schemas.microsoft.com/office/drawing/2014/main" id="{331807A4-4BB2-4247-86E1-C2B768F4A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98" y="2666068"/>
              <a:ext cx="4079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132" name="Rectangle 45">
              <a:extLst>
                <a:ext uri="{FF2B5EF4-FFF2-40B4-BE49-F238E27FC236}">
                  <a16:creationId xmlns:a16="http://schemas.microsoft.com/office/drawing/2014/main" id="{5D853405-D247-4236-B01B-768EB4E8F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215" y="3189288"/>
              <a:ext cx="35559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1234BE5-B7FA-4023-A768-5569AA6E8EA2}"/>
              </a:ext>
            </a:extLst>
          </p:cNvPr>
          <p:cNvGrpSpPr>
            <a:grpSpLocks/>
          </p:cNvGrpSpPr>
          <p:nvPr/>
        </p:nvGrpSpPr>
        <p:grpSpPr bwMode="auto">
          <a:xfrm>
            <a:off x="5452062" y="3922234"/>
            <a:ext cx="1662112" cy="1912938"/>
            <a:chOff x="611186" y="1799280"/>
            <a:chExt cx="1662114" cy="1913228"/>
          </a:xfrm>
        </p:grpSpPr>
        <p:grpSp>
          <p:nvGrpSpPr>
            <p:cNvPr id="136" name="Group 141">
              <a:extLst>
                <a:ext uri="{FF2B5EF4-FFF2-40B4-BE49-F238E27FC236}">
                  <a16:creationId xmlns:a16="http://schemas.microsoft.com/office/drawing/2014/main" id="{716E25DA-FF62-47C6-9913-808F808F7A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786" y="2385862"/>
              <a:ext cx="648698" cy="833209"/>
              <a:chOff x="839786" y="2385862"/>
              <a:chExt cx="648698" cy="833209"/>
            </a:xfrm>
          </p:grpSpPr>
          <p:sp>
            <p:nvSpPr>
              <p:cNvPr id="141" name="Line 41">
                <a:extLst>
                  <a:ext uri="{FF2B5EF4-FFF2-40B4-BE49-F238E27FC236}">
                    <a16:creationId xmlns:a16="http://schemas.microsoft.com/office/drawing/2014/main" id="{1BAFDFCF-42CF-400E-87D1-D50B5DD85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786" y="2385862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Line 44">
                <a:extLst>
                  <a:ext uri="{FF2B5EF4-FFF2-40B4-BE49-F238E27FC236}">
                    <a16:creationId xmlns:a16="http://schemas.microsoft.com/office/drawing/2014/main" id="{5DD5AB15-CE3C-4AA3-B701-CE5E7699C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021" y="3209545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7" name="Rectangle 37">
              <a:extLst>
                <a:ext uri="{FF2B5EF4-FFF2-40B4-BE49-F238E27FC236}">
                  <a16:creationId xmlns:a16="http://schemas.microsoft.com/office/drawing/2014/main" id="{6FC16D10-BCA7-44FD-BF7C-F4CE695A6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6" y="1799280"/>
              <a:ext cx="1662114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40    50</a:t>
              </a:r>
            </a:p>
          </p:txBody>
        </p:sp>
        <p:sp>
          <p:nvSpPr>
            <p:cNvPr id="138" name="Rectangle 42">
              <a:extLst>
                <a:ext uri="{FF2B5EF4-FFF2-40B4-BE49-F238E27FC236}">
                  <a16:creationId xmlns:a16="http://schemas.microsoft.com/office/drawing/2014/main" id="{336816A4-F50C-438B-B8ED-4F895E238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983" y="2303427"/>
              <a:ext cx="706437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00       </a:t>
              </a:r>
            </a:p>
          </p:txBody>
        </p:sp>
        <p:sp>
          <p:nvSpPr>
            <p:cNvPr id="139" name="Rectangle 43">
              <a:extLst>
                <a:ext uri="{FF2B5EF4-FFF2-40B4-BE49-F238E27FC236}">
                  <a16:creationId xmlns:a16="http://schemas.microsoft.com/office/drawing/2014/main" id="{952FC59E-866E-4991-A4A2-47250DB2D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98" y="2666068"/>
              <a:ext cx="4079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140" name="Rectangle 45">
              <a:extLst>
                <a:ext uri="{FF2B5EF4-FFF2-40B4-BE49-F238E27FC236}">
                  <a16:creationId xmlns:a16="http://schemas.microsoft.com/office/drawing/2014/main" id="{F67EEF1C-F652-4B69-964A-5EE21B7FD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215" y="3189288"/>
              <a:ext cx="35559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406A72E-8488-426C-99A5-E4AAE36B309F}"/>
              </a:ext>
            </a:extLst>
          </p:cNvPr>
          <p:cNvGrpSpPr>
            <a:grpSpLocks/>
          </p:cNvGrpSpPr>
          <p:nvPr/>
        </p:nvGrpSpPr>
        <p:grpSpPr bwMode="auto">
          <a:xfrm>
            <a:off x="7847905" y="3754860"/>
            <a:ext cx="1660525" cy="2678112"/>
            <a:chOff x="5195991" y="1789921"/>
            <a:chExt cx="1660509" cy="2677656"/>
          </a:xfrm>
        </p:grpSpPr>
        <p:sp>
          <p:nvSpPr>
            <p:cNvPr id="144" name="Rectangle 37">
              <a:extLst>
                <a:ext uri="{FF2B5EF4-FFF2-40B4-BE49-F238E27FC236}">
                  <a16:creationId xmlns:a16="http://schemas.microsoft.com/office/drawing/2014/main" id="{A38A6A99-6634-4027-9DD9-E8E0CAF77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593" y="1887203"/>
              <a:ext cx="88090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120</a:t>
              </a:r>
            </a:p>
          </p:txBody>
        </p:sp>
        <p:sp>
          <p:nvSpPr>
            <p:cNvPr id="145" name="Rectangle 45">
              <a:extLst>
                <a:ext uri="{FF2B5EF4-FFF2-40B4-BE49-F238E27FC236}">
                  <a16:creationId xmlns:a16="http://schemas.microsoft.com/office/drawing/2014/main" id="{AE54F1C5-0FEB-4B0C-8000-E2CAA41F9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398" y="1789921"/>
              <a:ext cx="1140003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06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01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1        </a:t>
              </a:r>
            </a:p>
          </p:txBody>
        </p:sp>
        <p:grpSp>
          <p:nvGrpSpPr>
            <p:cNvPr id="146" name="Group 151">
              <a:extLst>
                <a:ext uri="{FF2B5EF4-FFF2-40B4-BE49-F238E27FC236}">
                  <a16:creationId xmlns:a16="http://schemas.microsoft.com/office/drawing/2014/main" id="{7C465376-14C5-4BB4-B412-9646318405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5991" y="2266759"/>
              <a:ext cx="838139" cy="1707661"/>
              <a:chOff x="5195991" y="2266759"/>
              <a:chExt cx="838139" cy="1707661"/>
            </a:xfrm>
          </p:grpSpPr>
          <p:sp>
            <p:nvSpPr>
              <p:cNvPr id="147" name="Line 41">
                <a:extLst>
                  <a:ext uri="{FF2B5EF4-FFF2-40B4-BE49-F238E27FC236}">
                    <a16:creationId xmlns:a16="http://schemas.microsoft.com/office/drawing/2014/main" id="{71E6E383-C81D-47AE-894D-44DB875CF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5991" y="2266759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Line 44">
                <a:extLst>
                  <a:ext uri="{FF2B5EF4-FFF2-40B4-BE49-F238E27FC236}">
                    <a16:creationId xmlns:a16="http://schemas.microsoft.com/office/drawing/2014/main" id="{C9DD8F09-7668-4222-9841-CFB29A8D3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9484" y="3115826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Line 44">
                <a:extLst>
                  <a:ext uri="{FF2B5EF4-FFF2-40B4-BE49-F238E27FC236}">
                    <a16:creationId xmlns:a16="http://schemas.microsoft.com/office/drawing/2014/main" id="{ED766B4A-9271-414A-9FCA-4AA7690DB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6667" y="3964894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6658C73-C5F9-48D4-9B9A-768C717DFCF4}"/>
              </a:ext>
            </a:extLst>
          </p:cNvPr>
          <p:cNvGrpSpPr>
            <a:grpSpLocks/>
          </p:cNvGrpSpPr>
          <p:nvPr/>
        </p:nvGrpSpPr>
        <p:grpSpPr bwMode="auto">
          <a:xfrm>
            <a:off x="10024368" y="3812010"/>
            <a:ext cx="1660525" cy="2678112"/>
            <a:chOff x="5195991" y="1776998"/>
            <a:chExt cx="1660509" cy="2677656"/>
          </a:xfrm>
        </p:grpSpPr>
        <p:sp>
          <p:nvSpPr>
            <p:cNvPr id="151" name="Rectangle 37">
              <a:extLst>
                <a:ext uri="{FF2B5EF4-FFF2-40B4-BE49-F238E27FC236}">
                  <a16:creationId xmlns:a16="http://schemas.microsoft.com/office/drawing/2014/main" id="{310EBFA8-2189-4685-A6D4-332DAAC11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593" y="1887203"/>
              <a:ext cx="88090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120</a:t>
              </a:r>
            </a:p>
          </p:txBody>
        </p:sp>
        <p:sp>
          <p:nvSpPr>
            <p:cNvPr id="152" name="Rectangle 45">
              <a:extLst>
                <a:ext uri="{FF2B5EF4-FFF2-40B4-BE49-F238E27FC236}">
                  <a16:creationId xmlns:a16="http://schemas.microsoft.com/office/drawing/2014/main" id="{DF033FD9-F634-4F6D-A21F-53FB2D31E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396" y="1776998"/>
              <a:ext cx="1140003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 05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   5        </a:t>
              </a:r>
            </a:p>
          </p:txBody>
        </p:sp>
        <p:grpSp>
          <p:nvGrpSpPr>
            <p:cNvPr id="153" name="Group 158">
              <a:extLst>
                <a:ext uri="{FF2B5EF4-FFF2-40B4-BE49-F238E27FC236}">
                  <a16:creationId xmlns:a16="http://schemas.microsoft.com/office/drawing/2014/main" id="{88580C7F-D52F-4B7B-B3BF-BDC7739CE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5991" y="2266759"/>
              <a:ext cx="838139" cy="1707661"/>
              <a:chOff x="5195991" y="2266759"/>
              <a:chExt cx="838139" cy="1707661"/>
            </a:xfrm>
          </p:grpSpPr>
          <p:sp>
            <p:nvSpPr>
              <p:cNvPr id="154" name="Line 41">
                <a:extLst>
                  <a:ext uri="{FF2B5EF4-FFF2-40B4-BE49-F238E27FC236}">
                    <a16:creationId xmlns:a16="http://schemas.microsoft.com/office/drawing/2014/main" id="{AC40C0AA-31A9-4C17-B6D1-5C910702D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5991" y="2266759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Line 44">
                <a:extLst>
                  <a:ext uri="{FF2B5EF4-FFF2-40B4-BE49-F238E27FC236}">
                    <a16:creationId xmlns:a16="http://schemas.microsoft.com/office/drawing/2014/main" id="{01FB598F-23CD-4052-BB2F-5B2A72D58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9484" y="3115826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Line 44">
                <a:extLst>
                  <a:ext uri="{FF2B5EF4-FFF2-40B4-BE49-F238E27FC236}">
                    <a16:creationId xmlns:a16="http://schemas.microsoft.com/office/drawing/2014/main" id="{6357EA81-654B-4C95-9716-722AB6BA8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6667" y="3964894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Cloud 3">
            <a:extLst>
              <a:ext uri="{FF2B5EF4-FFF2-40B4-BE49-F238E27FC236}">
                <a16:creationId xmlns:a16="http://schemas.microsoft.com/office/drawing/2014/main" id="{8503824C-2DAC-4EF9-9C28-3C9A88E11079}"/>
              </a:ext>
            </a:extLst>
          </p:cNvPr>
          <p:cNvSpPr/>
          <p:nvPr/>
        </p:nvSpPr>
        <p:spPr>
          <a:xfrm>
            <a:off x="320274" y="1801979"/>
            <a:ext cx="3277497" cy="1768833"/>
          </a:xfrm>
          <a:prstGeom prst="cloud">
            <a:avLst/>
          </a:prstGeom>
          <a:solidFill>
            <a:srgbClr val="FE71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Phép</a:t>
            </a:r>
            <a:r>
              <a:rPr lang="en-US" sz="2200" dirty="0"/>
              <a:t>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câu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câu</a:t>
            </a:r>
            <a:r>
              <a:rPr lang="en-US" sz="2200" dirty="0"/>
              <a:t> b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gì</a:t>
            </a:r>
            <a:r>
              <a:rPr lang="en-US" sz="2200" dirty="0"/>
              <a:t> </a:t>
            </a:r>
            <a:r>
              <a:rPr lang="en-US" sz="2200" dirty="0" err="1"/>
              <a:t>giống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? </a:t>
            </a:r>
          </a:p>
        </p:txBody>
      </p:sp>
      <p:sp>
        <p:nvSpPr>
          <p:cNvPr id="157" name="Cloud 156">
            <a:extLst>
              <a:ext uri="{FF2B5EF4-FFF2-40B4-BE49-F238E27FC236}">
                <a16:creationId xmlns:a16="http://schemas.microsoft.com/office/drawing/2014/main" id="{8052F87C-DFF6-4879-859A-8599C0543F74}"/>
              </a:ext>
            </a:extLst>
          </p:cNvPr>
          <p:cNvSpPr/>
          <p:nvPr/>
        </p:nvSpPr>
        <p:spPr>
          <a:xfrm>
            <a:off x="463485" y="1842745"/>
            <a:ext cx="3277497" cy="1768833"/>
          </a:xfrm>
          <a:prstGeom prst="cloud">
            <a:avLst/>
          </a:prstGeom>
          <a:solidFill>
            <a:srgbClr val="FE71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Phép</a:t>
            </a:r>
            <a:r>
              <a:rPr lang="en-US" sz="2200" dirty="0"/>
              <a:t>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lớn</a:t>
            </a:r>
            <a:r>
              <a:rPr lang="en-US" sz="2200" dirty="0"/>
              <a:t> </a:t>
            </a:r>
            <a:r>
              <a:rPr lang="en-US" sz="2200" dirty="0" err="1"/>
              <a:t>nhất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405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4" grpId="0" animBg="1"/>
      <p:bldP spid="4" grpId="1" animBg="1"/>
      <p:bldP spid="157" grpId="0" animBg="1"/>
      <p:bldP spid="15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C6700335-AE1A-4F31-A9DD-FE8EBA7EB486}"/>
              </a:ext>
            </a:extLst>
          </p:cNvPr>
          <p:cNvGrpSpPr/>
          <p:nvPr/>
        </p:nvGrpSpPr>
        <p:grpSpPr>
          <a:xfrm>
            <a:off x="0" y="-2813"/>
            <a:ext cx="3515164" cy="578813"/>
            <a:chOff x="616392" y="545653"/>
            <a:chExt cx="3515164" cy="57881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2F45442-F419-49BC-BEC8-52A0C1CA30CA}"/>
                </a:ext>
              </a:extLst>
            </p:cNvPr>
            <p:cNvSpPr txBox="1"/>
            <p:nvPr/>
          </p:nvSpPr>
          <p:spPr>
            <a:xfrm>
              <a:off x="1333933" y="545653"/>
              <a:ext cx="2797623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Luyện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tập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962781F-E963-4750-B847-2A0CD01A4B9E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CB719774-18F7-4D0C-982B-95CC67943C90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7" name="任意多边形: 形状 45">
                  <a:extLst>
                    <a:ext uri="{FF2B5EF4-FFF2-40B4-BE49-F238E27FC236}">
                      <a16:creationId xmlns:a16="http://schemas.microsoft.com/office/drawing/2014/main" id="{4759855D-1495-4A2F-9D68-B4641E3EB7AC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: 形状 44">
                  <a:extLst>
                    <a:ext uri="{FF2B5EF4-FFF2-40B4-BE49-F238E27FC236}">
                      <a16:creationId xmlns:a16="http://schemas.microsoft.com/office/drawing/2014/main" id="{2248853F-A677-4D06-AD09-2C799E2B2304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CE70E34-D90D-44E8-8B52-C3BBFFD8F8CF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8" name="Text Box 70">
            <a:extLst>
              <a:ext uri="{FF2B5EF4-FFF2-40B4-BE49-F238E27FC236}">
                <a16:creationId xmlns:a16="http://schemas.microsoft.com/office/drawing/2014/main" id="{18FE7AA9-9B81-4DB7-87DC-54FEE33E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89" y="2207361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 1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9" name="Text Box 71">
            <a:extLst>
              <a:ext uri="{FF2B5EF4-FFF2-40B4-BE49-F238E27FC236}">
                <a16:creationId xmlns:a16="http://schemas.microsoft.com/office/drawing/2014/main" id="{39E5307D-8CEB-4F49-B44F-3B6A5A4AA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12" y="2207361"/>
            <a:ext cx="935234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Ta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   365 : 7 = 52 (d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52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52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 Box 74">
            <a:extLst>
              <a:ext uri="{FF2B5EF4-FFF2-40B4-BE49-F238E27FC236}">
                <a16:creationId xmlns:a16="http://schemas.microsoft.com/office/drawing/2014/main" id="{DDF586AE-6945-4091-A528-7DC64BCFE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82" y="525287"/>
            <a:ext cx="11088549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365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71" name="Text Box 75">
            <a:extLst>
              <a:ext uri="{FF2B5EF4-FFF2-40B4-BE49-F238E27FC236}">
                <a16:creationId xmlns:a16="http://schemas.microsoft.com/office/drawing/2014/main" id="{CE8AC8C2-3567-4769-BC73-A417F5C6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547" y="153692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2" name="Text Box 76">
            <a:extLst>
              <a:ext uri="{FF2B5EF4-FFF2-40B4-BE49-F238E27FC236}">
                <a16:creationId xmlns:a16="http://schemas.microsoft.com/office/drawing/2014/main" id="{691E7887-F053-4C8A-94F4-B27BA2B99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1637748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3" name="Text Box 77">
            <a:extLst>
              <a:ext uri="{FF2B5EF4-FFF2-40B4-BE49-F238E27FC236}">
                <a16:creationId xmlns:a16="http://schemas.microsoft.com/office/drawing/2014/main" id="{7DF9B2BD-B38A-4CFE-879D-CCC2D50AF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77" y="2811326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4ABB72-2455-46A6-9D91-2FEA6AA1E1E9}"/>
              </a:ext>
            </a:extLst>
          </p:cNvPr>
          <p:cNvCxnSpPr/>
          <p:nvPr/>
        </p:nvCxnSpPr>
        <p:spPr>
          <a:xfrm>
            <a:off x="1458083" y="980728"/>
            <a:ext cx="32697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3D69CC-7F85-41CC-AAA9-81BD9211E9BD}"/>
              </a:ext>
            </a:extLst>
          </p:cNvPr>
          <p:cNvCxnSpPr>
            <a:cxnSpLocks/>
          </p:cNvCxnSpPr>
          <p:nvPr/>
        </p:nvCxnSpPr>
        <p:spPr>
          <a:xfrm>
            <a:off x="5159896" y="980728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517D80-AB6F-4571-A407-4C63DAACBBB5}"/>
              </a:ext>
            </a:extLst>
          </p:cNvPr>
          <p:cNvCxnSpPr>
            <a:cxnSpLocks/>
          </p:cNvCxnSpPr>
          <p:nvPr/>
        </p:nvCxnSpPr>
        <p:spPr>
          <a:xfrm>
            <a:off x="7536160" y="980728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E8871D-CA47-46A6-A7F7-9F872940F657}"/>
              </a:ext>
            </a:extLst>
          </p:cNvPr>
          <p:cNvCxnSpPr/>
          <p:nvPr/>
        </p:nvCxnSpPr>
        <p:spPr>
          <a:xfrm>
            <a:off x="3515164" y="1484784"/>
            <a:ext cx="32697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8694CB-C592-46CC-9A3D-51A4A1E58B28}"/>
              </a:ext>
            </a:extLst>
          </p:cNvPr>
          <p:cNvCxnSpPr>
            <a:cxnSpLocks/>
          </p:cNvCxnSpPr>
          <p:nvPr/>
        </p:nvCxnSpPr>
        <p:spPr>
          <a:xfrm>
            <a:off x="9264352" y="2709456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0815A0-FEEE-4A52-86D2-06C8500042CF}"/>
              </a:ext>
            </a:extLst>
          </p:cNvPr>
          <p:cNvSpPr/>
          <p:nvPr/>
        </p:nvSpPr>
        <p:spPr>
          <a:xfrm>
            <a:off x="335360" y="4542672"/>
            <a:ext cx="5112568" cy="864096"/>
          </a:xfrm>
          <a:prstGeom prst="roundRect">
            <a:avLst/>
          </a:prstGeom>
          <a:solidFill>
            <a:srgbClr val="FE71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24" name="Text Box 71">
            <a:extLst>
              <a:ext uri="{FF2B5EF4-FFF2-40B4-BE49-F238E27FC236}">
                <a16:creationId xmlns:a16="http://schemas.microsoft.com/office/drawing/2014/main" id="{1F6BFCD3-35BA-4C23-B556-714A35B4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312" y="4482405"/>
            <a:ext cx="935234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Ta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   365 : 7 = 52 (d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52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52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75">
            <a:extLst>
              <a:ext uri="{FF2B5EF4-FFF2-40B4-BE49-F238E27FC236}">
                <a16:creationId xmlns:a16="http://schemas.microsoft.com/office/drawing/2014/main" id="{4CE666DC-46EC-49E0-8B08-6E4D1C4A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947" y="3811964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76">
            <a:extLst>
              <a:ext uri="{FF2B5EF4-FFF2-40B4-BE49-F238E27FC236}">
                <a16:creationId xmlns:a16="http://schemas.microsoft.com/office/drawing/2014/main" id="{B539F7FD-A973-483C-AB0E-F15A801C6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856" y="3912792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FE71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2311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3" grpId="0" animBg="1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C20B0757-C842-44F2-951B-0F9A937EC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t="13323" r="13163" b="13323"/>
          <a:stretch/>
        </p:blipFill>
        <p:spPr>
          <a:xfrm>
            <a:off x="8904312" y="3406925"/>
            <a:ext cx="2945404" cy="3096344"/>
          </a:xfrm>
          <a:prstGeom prst="rect">
            <a:avLst/>
          </a:prstGeom>
        </p:spPr>
      </p:pic>
      <p:grpSp>
        <p:nvGrpSpPr>
          <p:cNvPr id="3" name="组合 27">
            <a:extLst>
              <a:ext uri="{FF2B5EF4-FFF2-40B4-BE49-F238E27FC236}">
                <a16:creationId xmlns:a16="http://schemas.microsoft.com/office/drawing/2014/main" id="{EF272699-2699-4AAE-A478-71488F1F11CD}"/>
              </a:ext>
            </a:extLst>
          </p:cNvPr>
          <p:cNvGrpSpPr/>
          <p:nvPr/>
        </p:nvGrpSpPr>
        <p:grpSpPr>
          <a:xfrm>
            <a:off x="616392" y="548466"/>
            <a:ext cx="3519777" cy="576000"/>
            <a:chOff x="616392" y="548466"/>
            <a:chExt cx="3519777" cy="576000"/>
          </a:xfrm>
        </p:grpSpPr>
        <p:sp>
          <p:nvSpPr>
            <p:cNvPr id="4" name="文本框 28">
              <a:extLst>
                <a:ext uri="{FF2B5EF4-FFF2-40B4-BE49-F238E27FC236}">
                  <a16:creationId xmlns:a16="http://schemas.microsoft.com/office/drawing/2014/main" id="{9A146896-8C45-41FC-901A-4C1F44518524}"/>
                </a:ext>
              </a:extLst>
            </p:cNvPr>
            <p:cNvSpPr txBox="1"/>
            <p:nvPr/>
          </p:nvSpPr>
          <p:spPr>
            <a:xfrm>
              <a:off x="1338546" y="657167"/>
              <a:ext cx="2797623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Luyện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tập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29">
              <a:extLst>
                <a:ext uri="{FF2B5EF4-FFF2-40B4-BE49-F238E27FC236}">
                  <a16:creationId xmlns:a16="http://schemas.microsoft.com/office/drawing/2014/main" id="{1D34101B-BC9E-4A2C-AB9D-330109D9528C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6" name="组合 30">
                <a:extLst>
                  <a:ext uri="{FF2B5EF4-FFF2-40B4-BE49-F238E27FC236}">
                    <a16:creationId xmlns:a16="http://schemas.microsoft.com/office/drawing/2014/main" id="{40FE3429-954A-4589-AFD5-718332D6D83B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8" name="任意多边形: 形状 45">
                  <a:extLst>
                    <a:ext uri="{FF2B5EF4-FFF2-40B4-BE49-F238E27FC236}">
                      <a16:creationId xmlns:a16="http://schemas.microsoft.com/office/drawing/2014/main" id="{E8BDEEBE-112B-44F9-9EC9-78FA907E1CD3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: 形状 44">
                  <a:extLst>
                    <a:ext uri="{FF2B5EF4-FFF2-40B4-BE49-F238E27FC236}">
                      <a16:creationId xmlns:a16="http://schemas.microsoft.com/office/drawing/2014/main" id="{FC631A79-F66C-4084-8655-16DF8A622E76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" name="文本框 31">
                <a:extLst>
                  <a:ext uri="{FF2B5EF4-FFF2-40B4-BE49-F238E27FC236}">
                    <a16:creationId xmlns:a16="http://schemas.microsoft.com/office/drawing/2014/main" id="{2366F9D2-8B79-4F5A-AD16-A74297AC2AE9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id="{84801458-29C6-4F1E-ADA4-C8FDACA0CF93}"/>
              </a:ext>
            </a:extLst>
          </p:cNvPr>
          <p:cNvGrpSpPr>
            <a:grpSpLocks/>
          </p:cNvGrpSpPr>
          <p:nvPr/>
        </p:nvGrpSpPr>
        <p:grpSpPr bwMode="auto">
          <a:xfrm>
            <a:off x="1573829" y="2247577"/>
            <a:ext cx="1390650" cy="1471613"/>
            <a:chOff x="1060450" y="1841364"/>
            <a:chExt cx="1391084" cy="1471681"/>
          </a:xfrm>
        </p:grpSpPr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32339B76-34ED-4AEC-AB66-87A5912B3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185   6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8BC069AE-F1A3-4B8E-8A50-4009323DC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13" name="Line 17">
                <a:extLst>
                  <a:ext uri="{FF2B5EF4-FFF2-40B4-BE49-F238E27FC236}">
                    <a16:creationId xmlns:a16="http://schemas.microsoft.com/office/drawing/2014/main" id="{1BB35990-A9F8-4A84-868A-E823671A6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8">
                <a:extLst>
                  <a:ext uri="{FF2B5EF4-FFF2-40B4-BE49-F238E27FC236}">
                    <a16:creationId xmlns:a16="http://schemas.microsoft.com/office/drawing/2014/main" id="{24320240-2457-42DF-A368-C6CAF74E4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C0CE814C-97FA-48A6-8D5D-EE5CE821F8A2}"/>
              </a:ext>
            </a:extLst>
          </p:cNvPr>
          <p:cNvGrpSpPr>
            <a:grpSpLocks/>
          </p:cNvGrpSpPr>
          <p:nvPr/>
        </p:nvGrpSpPr>
        <p:grpSpPr bwMode="auto">
          <a:xfrm>
            <a:off x="1375392" y="2676202"/>
            <a:ext cx="1662112" cy="1914525"/>
            <a:chOff x="611186" y="1799280"/>
            <a:chExt cx="1662114" cy="1913228"/>
          </a:xfrm>
        </p:grpSpPr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4023235B-4A7B-42A8-B8B0-3F0FF8A99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786" y="2385862"/>
              <a:ext cx="648698" cy="833209"/>
              <a:chOff x="839786" y="2385862"/>
              <a:chExt cx="648698" cy="833209"/>
            </a:xfrm>
          </p:grpSpPr>
          <p:sp>
            <p:nvSpPr>
              <p:cNvPr id="21" name="Line 41">
                <a:extLst>
                  <a:ext uri="{FF2B5EF4-FFF2-40B4-BE49-F238E27FC236}">
                    <a16:creationId xmlns:a16="http://schemas.microsoft.com/office/drawing/2014/main" id="{B4716DED-5D72-4048-B69B-9663D02B8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786" y="2385862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>
                <a:extLst>
                  <a:ext uri="{FF2B5EF4-FFF2-40B4-BE49-F238E27FC236}">
                    <a16:creationId xmlns:a16="http://schemas.microsoft.com/office/drawing/2014/main" id="{8FEBF58A-7429-4BBB-9DA8-579C85ACE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021" y="3209545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Rectangle 37">
              <a:extLst>
                <a:ext uri="{FF2B5EF4-FFF2-40B4-BE49-F238E27FC236}">
                  <a16:creationId xmlns:a16="http://schemas.microsoft.com/office/drawing/2014/main" id="{DE4F8CBB-F1EF-49C8-AE48-17A38FF03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6" y="1799280"/>
              <a:ext cx="1662114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18    300</a:t>
              </a:r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C5AAAA69-B2E1-4559-9979-1B0582E7D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983" y="2303427"/>
              <a:ext cx="706437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05       </a:t>
              </a:r>
            </a:p>
          </p:txBody>
        </p:sp>
        <p:sp>
          <p:nvSpPr>
            <p:cNvPr id="19" name="Rectangle 43">
              <a:extLst>
                <a:ext uri="{FF2B5EF4-FFF2-40B4-BE49-F238E27FC236}">
                  <a16:creationId xmlns:a16="http://schemas.microsoft.com/office/drawing/2014/main" id="{558CFF82-62C8-4554-BCE7-9B6F5390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98" y="2666068"/>
              <a:ext cx="4079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B3810CA1-C2AB-4890-9124-DB62D0937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215" y="3189288"/>
              <a:ext cx="35559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5        </a:t>
              </a:r>
            </a:p>
          </p:txBody>
        </p:sp>
      </p:grpSp>
      <p:sp>
        <p:nvSpPr>
          <p:cNvPr id="23" name="Text Box 78">
            <a:extLst>
              <a:ext uri="{FF2B5EF4-FFF2-40B4-BE49-F238E27FC236}">
                <a16:creationId xmlns:a16="http://schemas.microsoft.com/office/drawing/2014/main" id="{50F7E4A1-15DD-4317-834F-2DE2F7215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92" y="2250752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a)</a:t>
            </a: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99F44B65-3433-4827-A232-C771D41B319A}"/>
              </a:ext>
            </a:extLst>
          </p:cNvPr>
          <p:cNvGrpSpPr>
            <a:grpSpLocks/>
          </p:cNvGrpSpPr>
          <p:nvPr/>
        </p:nvGrpSpPr>
        <p:grpSpPr bwMode="auto">
          <a:xfrm>
            <a:off x="6039467" y="2250752"/>
            <a:ext cx="1392237" cy="1471613"/>
            <a:chOff x="1060450" y="1841364"/>
            <a:chExt cx="1391084" cy="1471681"/>
          </a:xfrm>
        </p:grpSpPr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1A5AA1FF-9B11-471C-931D-88BB15DE2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283   7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6" name="Group 32">
              <a:extLst>
                <a:ext uri="{FF2B5EF4-FFF2-40B4-BE49-F238E27FC236}">
                  <a16:creationId xmlns:a16="http://schemas.microsoft.com/office/drawing/2014/main" id="{9F742B79-2FA6-4506-B487-54C19A783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EDAE19DC-7137-4006-85D4-2BD2BB99E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8">
                <a:extLst>
                  <a:ext uri="{FF2B5EF4-FFF2-40B4-BE49-F238E27FC236}">
                    <a16:creationId xmlns:a16="http://schemas.microsoft.com/office/drawing/2014/main" id="{C8B2B558-8FAD-4D24-8ACB-21080EA3A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Line 41">
            <a:extLst>
              <a:ext uri="{FF2B5EF4-FFF2-40B4-BE49-F238E27FC236}">
                <a16:creationId xmlns:a16="http://schemas.microsoft.com/office/drawing/2014/main" id="{523D356A-B019-4803-A795-D12E389238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69629" y="3266752"/>
            <a:ext cx="428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37">
            <a:extLst>
              <a:ext uri="{FF2B5EF4-FFF2-40B4-BE49-F238E27FC236}">
                <a16:creationId xmlns:a16="http://schemas.microsoft.com/office/drawing/2014/main" id="{7ACF1172-D607-4749-982C-9CA9A5C47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029" y="2680965"/>
            <a:ext cx="166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 28    4</a:t>
            </a:r>
          </a:p>
        </p:txBody>
      </p:sp>
      <p:sp>
        <p:nvSpPr>
          <p:cNvPr id="31" name="Rectangle 42">
            <a:extLst>
              <a:ext uri="{FF2B5EF4-FFF2-40B4-BE49-F238E27FC236}">
                <a16:creationId xmlns:a16="http://schemas.microsoft.com/office/drawing/2014/main" id="{D7202E94-4217-4888-9DD7-ED417B0DE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517" y="3181027"/>
            <a:ext cx="706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03       </a:t>
            </a:r>
          </a:p>
        </p:txBody>
      </p:sp>
      <p:sp>
        <p:nvSpPr>
          <p:cNvPr id="32" name="Text Box 78">
            <a:extLst>
              <a:ext uri="{FF2B5EF4-FFF2-40B4-BE49-F238E27FC236}">
                <a16:creationId xmlns:a16="http://schemas.microsoft.com/office/drawing/2014/main" id="{137C4E3C-43E2-494A-9DEA-7B1CD71D7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817" y="2253927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33" name="Text Box 78">
            <a:extLst>
              <a:ext uri="{FF2B5EF4-FFF2-40B4-BE49-F238E27FC236}">
                <a16:creationId xmlns:a16="http://schemas.microsoft.com/office/drawing/2014/main" id="{9CFCB114-9312-4726-A0F2-EA7BEE717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29" y="4711377"/>
            <a:ext cx="32083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185 : 6 = 30 (d</a:t>
            </a:r>
            <a:r>
              <a:rPr lang="vi-VN" altLang="en-US" sz="2800" b="1"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</a:rPr>
              <a:t> 5)</a:t>
            </a:r>
          </a:p>
        </p:txBody>
      </p:sp>
      <p:sp>
        <p:nvSpPr>
          <p:cNvPr id="34" name="Text Box 78">
            <a:extLst>
              <a:ext uri="{FF2B5EF4-FFF2-40B4-BE49-F238E27FC236}">
                <a16:creationId xmlns:a16="http://schemas.microsoft.com/office/drawing/2014/main" id="{AD8DF328-D485-4344-83C2-E7A36C88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242" y="4711377"/>
            <a:ext cx="32099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283 : 7 = 4 (d</a:t>
            </a:r>
            <a:r>
              <a:rPr lang="vi-VN" altLang="en-US" sz="2800" b="1"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B91DA-B18F-4A8E-8483-295CCF9BE082}"/>
              </a:ext>
            </a:extLst>
          </p:cNvPr>
          <p:cNvSpPr/>
          <p:nvPr/>
        </p:nvSpPr>
        <p:spPr>
          <a:xfrm>
            <a:off x="2785092" y="3284215"/>
            <a:ext cx="685800" cy="62388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" name="Picture 47">
            <a:extLst>
              <a:ext uri="{FF2B5EF4-FFF2-40B4-BE49-F238E27FC236}">
                <a16:creationId xmlns:a16="http://schemas.microsoft.com/office/drawing/2014/main" id="{2F6A1C9B-1AE3-4CC9-8A2C-DE1B212F8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2" y="3088952"/>
            <a:ext cx="7016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78">
            <a:extLst>
              <a:ext uri="{FF2B5EF4-FFF2-40B4-BE49-F238E27FC236}">
                <a16:creationId xmlns:a16="http://schemas.microsoft.com/office/drawing/2014/main" id="{D6120D7E-12D3-4B18-82A8-61A468F85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429" y="3316318"/>
            <a:ext cx="5225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8" name="Text Box 78">
            <a:extLst>
              <a:ext uri="{FF2B5EF4-FFF2-40B4-BE49-F238E27FC236}">
                <a16:creationId xmlns:a16="http://schemas.microsoft.com/office/drawing/2014/main" id="{0A413594-2DEF-409F-933B-B61158DE7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154" y="3088952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9" name="Text Box 78">
            <a:extLst>
              <a:ext uri="{FF2B5EF4-FFF2-40B4-BE49-F238E27FC236}">
                <a16:creationId xmlns:a16="http://schemas.microsoft.com/office/drawing/2014/main" id="{1AF2F733-8EF0-4340-84D5-8433D86B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67" y="1233165"/>
            <a:ext cx="1757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3.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 ; S ? </a:t>
            </a:r>
          </a:p>
        </p:txBody>
      </p:sp>
    </p:spTree>
    <p:extLst>
      <p:ext uri="{BB962C8B-B14F-4D97-AF65-F5344CB8AC3E}">
        <p14:creationId xmlns:p14="http://schemas.microsoft.com/office/powerpoint/2010/main" val="25333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060C31-6830-46E0-8329-978534FA65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9">
            <a:extLst>
              <a:ext uri="{FF2B5EF4-FFF2-40B4-BE49-F238E27FC236}">
                <a16:creationId xmlns:a16="http://schemas.microsoft.com/office/drawing/2014/main" id="{5D8DB656-6B6D-4826-894E-DA89278DADEE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95DE358E-E0D8-413A-9B4A-AE653221BBC7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ED1DFB43-F884-437B-94F0-BAA519D6ADD9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9E54FF47-66EC-4B57-B20D-2A3222E310A7}"/>
              </a:ext>
            </a:extLst>
          </p:cNvPr>
          <p:cNvGrpSpPr/>
          <p:nvPr/>
        </p:nvGrpSpPr>
        <p:grpSpPr>
          <a:xfrm>
            <a:off x="781991" y="467771"/>
            <a:ext cx="10575004" cy="5725023"/>
            <a:chOff x="781991" y="467771"/>
            <a:chExt cx="10575004" cy="5725023"/>
          </a:xfrm>
        </p:grpSpPr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571EB3D4-E43D-43F8-9AD9-165029EEA9B8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8" name="文本框 11">
              <a:extLst>
                <a:ext uri="{FF2B5EF4-FFF2-40B4-BE49-F238E27FC236}">
                  <a16:creationId xmlns:a16="http://schemas.microsoft.com/office/drawing/2014/main" id="{14C3867C-9B1D-484E-A969-B44D4F2E4A4F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48009C0B-2076-46B7-AC0E-DDD6326CDD82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0" name="文本框 13">
              <a:extLst>
                <a:ext uri="{FF2B5EF4-FFF2-40B4-BE49-F238E27FC236}">
                  <a16:creationId xmlns:a16="http://schemas.microsoft.com/office/drawing/2014/main" id="{56734C30-9FFE-45F1-93F9-6614F7710F5F}"/>
                </a:ext>
              </a:extLst>
            </p:cNvPr>
            <p:cNvSpPr txBox="1"/>
            <p:nvPr/>
          </p:nvSpPr>
          <p:spPr>
            <a:xfrm rot="21025874">
              <a:off x="3419635" y="5254075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id="{966F8DA8-A42A-4982-933A-8E34616DCC44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2" name="文本框 15">
              <a:extLst>
                <a:ext uri="{FF2B5EF4-FFF2-40B4-BE49-F238E27FC236}">
                  <a16:creationId xmlns:a16="http://schemas.microsoft.com/office/drawing/2014/main" id="{7FF0CD9C-A6BE-4D0F-8DBE-7399295AE24E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3" name="文本框 16">
              <a:extLst>
                <a:ext uri="{FF2B5EF4-FFF2-40B4-BE49-F238E27FC236}">
                  <a16:creationId xmlns:a16="http://schemas.microsoft.com/office/drawing/2014/main" id="{3E384A58-7D25-4B3E-BF6B-6F64E6E7BD35}"/>
                </a:ext>
              </a:extLst>
            </p:cNvPr>
            <p:cNvSpPr txBox="1"/>
            <p:nvPr/>
          </p:nvSpPr>
          <p:spPr>
            <a:xfrm>
              <a:off x="5704042" y="2356024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4" name="文本框 17">
              <a:extLst>
                <a:ext uri="{FF2B5EF4-FFF2-40B4-BE49-F238E27FC236}">
                  <a16:creationId xmlns:a16="http://schemas.microsoft.com/office/drawing/2014/main" id="{5E9A08FA-67DB-47E3-8E59-02AEAAF52EA8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5" name="文本框 18">
            <a:extLst>
              <a:ext uri="{FF2B5EF4-FFF2-40B4-BE49-F238E27FC236}">
                <a16:creationId xmlns:a16="http://schemas.microsoft.com/office/drawing/2014/main" id="{CA2B7D99-6F5E-46A0-859F-A9C9B62ED00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16" name="文本框 19">
            <a:extLst>
              <a:ext uri="{FF2B5EF4-FFF2-40B4-BE49-F238E27FC236}">
                <a16:creationId xmlns:a16="http://schemas.microsoft.com/office/drawing/2014/main" id="{F2979D65-EC3A-4C6E-9F5D-A59E0865DF71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BFD4B772-C8C4-4829-8E20-69BD6B157707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A7507AD-56CB-491E-B7BD-0DDC2A12EC8E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sp>
        <p:nvSpPr>
          <p:cNvPr id="19" name="文本框 24">
            <a:extLst>
              <a:ext uri="{FF2B5EF4-FFF2-40B4-BE49-F238E27FC236}">
                <a16:creationId xmlns:a16="http://schemas.microsoft.com/office/drawing/2014/main" id="{69427844-A157-478D-942C-F93296B9396B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0" name="文本框 25">
            <a:extLst>
              <a:ext uri="{FF2B5EF4-FFF2-40B4-BE49-F238E27FC236}">
                <a16:creationId xmlns:a16="http://schemas.microsoft.com/office/drawing/2014/main" id="{18B70175-40E9-4D1C-A841-7C03C7CF1172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1" name="图片 27">
            <a:extLst>
              <a:ext uri="{FF2B5EF4-FFF2-40B4-BE49-F238E27FC236}">
                <a16:creationId xmlns:a16="http://schemas.microsoft.com/office/drawing/2014/main" id="{D8D9D0FB-D7EA-4608-9AF3-6F8652543A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sp>
        <p:nvSpPr>
          <p:cNvPr id="22" name="文本框 46">
            <a:extLst>
              <a:ext uri="{FF2B5EF4-FFF2-40B4-BE49-F238E27FC236}">
                <a16:creationId xmlns:a16="http://schemas.microsoft.com/office/drawing/2014/main" id="{819CC66C-FCAE-41E2-830F-5F2885A56F46}"/>
              </a:ext>
            </a:extLst>
          </p:cNvPr>
          <p:cNvSpPr txBox="1"/>
          <p:nvPr/>
        </p:nvSpPr>
        <p:spPr>
          <a:xfrm rot="20819903">
            <a:off x="6011008" y="4318097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3" name="文本框 47">
            <a:extLst>
              <a:ext uri="{FF2B5EF4-FFF2-40B4-BE49-F238E27FC236}">
                <a16:creationId xmlns:a16="http://schemas.microsoft.com/office/drawing/2014/main" id="{CC5AC33A-1F43-4BE3-B832-C51543685CC1}"/>
              </a:ext>
            </a:extLst>
          </p:cNvPr>
          <p:cNvSpPr txBox="1"/>
          <p:nvPr/>
        </p:nvSpPr>
        <p:spPr>
          <a:xfrm>
            <a:off x="9282960" y="3790105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24" name="图片 52">
            <a:extLst>
              <a:ext uri="{FF2B5EF4-FFF2-40B4-BE49-F238E27FC236}">
                <a16:creationId xmlns:a16="http://schemas.microsoft.com/office/drawing/2014/main" id="{E2E9C9B1-D170-49CC-8D21-373E508104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25" name="图片 53">
            <a:extLst>
              <a:ext uri="{FF2B5EF4-FFF2-40B4-BE49-F238E27FC236}">
                <a16:creationId xmlns:a16="http://schemas.microsoft.com/office/drawing/2014/main" id="{73CFA93C-03A3-464F-81EA-BFAF5B7628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1708215" y="4100234"/>
            <a:ext cx="1781505" cy="2171590"/>
          </a:xfrm>
          <a:prstGeom prst="rect">
            <a:avLst/>
          </a:prstGeom>
        </p:spPr>
      </p:pic>
      <p:grpSp>
        <p:nvGrpSpPr>
          <p:cNvPr id="26" name="组合 63">
            <a:extLst>
              <a:ext uri="{FF2B5EF4-FFF2-40B4-BE49-F238E27FC236}">
                <a16:creationId xmlns:a16="http://schemas.microsoft.com/office/drawing/2014/main" id="{33668102-A5F4-420B-A767-20DD856B059E}"/>
              </a:ext>
            </a:extLst>
          </p:cNvPr>
          <p:cNvGrpSpPr/>
          <p:nvPr/>
        </p:nvGrpSpPr>
        <p:grpSpPr>
          <a:xfrm>
            <a:off x="1292405" y="656362"/>
            <a:ext cx="7565121" cy="630942"/>
            <a:chOff x="4388178" y="1829637"/>
            <a:chExt cx="3183710" cy="630942"/>
          </a:xfrm>
        </p:grpSpPr>
        <p:sp>
          <p:nvSpPr>
            <p:cNvPr id="27" name="文本框 64">
              <a:extLst>
                <a:ext uri="{FF2B5EF4-FFF2-40B4-BE49-F238E27FC236}">
                  <a16:creationId xmlns:a16="http://schemas.microsoft.com/office/drawing/2014/main" id="{A77AA559-0069-4222-8A15-F3EC33E80DC5}"/>
                </a:ext>
              </a:extLst>
            </p:cNvPr>
            <p:cNvSpPr txBox="1"/>
            <p:nvPr/>
          </p:nvSpPr>
          <p:spPr>
            <a:xfrm>
              <a:off x="4388178" y="1829637"/>
              <a:ext cx="31837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b="1" dirty="0">
                  <a:ln w="1873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CONTENTS</a:t>
              </a:r>
            </a:p>
          </p:txBody>
        </p:sp>
        <p:sp>
          <p:nvSpPr>
            <p:cNvPr id="28" name="文本框 65">
              <a:extLst>
                <a:ext uri="{FF2B5EF4-FFF2-40B4-BE49-F238E27FC236}">
                  <a16:creationId xmlns:a16="http://schemas.microsoft.com/office/drawing/2014/main" id="{4191D78A-4B95-4DC9-89F9-F7624E00EA8A}"/>
                </a:ext>
              </a:extLst>
            </p:cNvPr>
            <p:cNvSpPr txBox="1"/>
            <p:nvPr/>
          </p:nvSpPr>
          <p:spPr>
            <a:xfrm>
              <a:off x="4452831" y="1989570"/>
              <a:ext cx="27866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YÊU CẦU CẦN ĐẠT</a:t>
              </a:r>
              <a:endParaRPr lang="en-US" altLang="zh-CN" sz="2000" b="1" dirty="0">
                <a:solidFill>
                  <a:srgbClr val="FFD33C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</p:txBody>
        </p:sp>
      </p:grpSp>
      <p:sp>
        <p:nvSpPr>
          <p:cNvPr id="29" name="矩形 84">
            <a:extLst>
              <a:ext uri="{FF2B5EF4-FFF2-40B4-BE49-F238E27FC236}">
                <a16:creationId xmlns:a16="http://schemas.microsoft.com/office/drawing/2014/main" id="{6D3C3EBA-B97B-4E44-9139-7FC6602683D3}"/>
              </a:ext>
            </a:extLst>
          </p:cNvPr>
          <p:cNvSpPr/>
          <p:nvPr/>
        </p:nvSpPr>
        <p:spPr>
          <a:xfrm>
            <a:off x="3397171" y="2590388"/>
            <a:ext cx="1315485" cy="1322988"/>
          </a:xfrm>
          <a:prstGeom prst="rect">
            <a:avLst/>
          </a:prstGeom>
          <a:blipFill dpi="0" rotWithShape="1">
            <a:blip r:embed="rId5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3">
            <a:extLst>
              <a:ext uri="{FF2B5EF4-FFF2-40B4-BE49-F238E27FC236}">
                <a16:creationId xmlns:a16="http://schemas.microsoft.com/office/drawing/2014/main" id="{DB2B1DAA-F1A6-40FB-A83F-44FE1B73C942}"/>
              </a:ext>
            </a:extLst>
          </p:cNvPr>
          <p:cNvGrpSpPr/>
          <p:nvPr/>
        </p:nvGrpSpPr>
        <p:grpSpPr>
          <a:xfrm>
            <a:off x="4238591" y="2046392"/>
            <a:ext cx="937535" cy="783002"/>
            <a:chOff x="5493105" y="1228234"/>
            <a:chExt cx="937535" cy="783002"/>
          </a:xfrm>
        </p:grpSpPr>
        <p:grpSp>
          <p:nvGrpSpPr>
            <p:cNvPr id="31" name="组合 54">
              <a:extLst>
                <a:ext uri="{FF2B5EF4-FFF2-40B4-BE49-F238E27FC236}">
                  <a16:creationId xmlns:a16="http://schemas.microsoft.com/office/drawing/2014/main" id="{AE73C0B3-30EC-4E06-ACE5-B8E4A8D3A77F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33" name="任意多边形: 形状 55">
                <a:extLst>
                  <a:ext uri="{FF2B5EF4-FFF2-40B4-BE49-F238E27FC236}">
                    <a16:creationId xmlns:a16="http://schemas.microsoft.com/office/drawing/2014/main" id="{4C864AB3-0261-44C0-B5AD-46347DB86A56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34" name="任意多边形: 形状 56">
                <a:extLst>
                  <a:ext uri="{FF2B5EF4-FFF2-40B4-BE49-F238E27FC236}">
                    <a16:creationId xmlns:a16="http://schemas.microsoft.com/office/drawing/2014/main" id="{0FBFF752-E30A-42A3-B321-B5C305F02462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32" name="文本框 58">
              <a:extLst>
                <a:ext uri="{FF2B5EF4-FFF2-40B4-BE49-F238E27FC236}">
                  <a16:creationId xmlns:a16="http://schemas.microsoft.com/office/drawing/2014/main" id="{FB777BB5-BF3C-465E-8926-017EE5F75189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2">
            <a:extLst>
              <a:ext uri="{FF2B5EF4-FFF2-40B4-BE49-F238E27FC236}">
                <a16:creationId xmlns:a16="http://schemas.microsoft.com/office/drawing/2014/main" id="{7C57F056-B112-4C0A-931E-369441F46792}"/>
              </a:ext>
            </a:extLst>
          </p:cNvPr>
          <p:cNvGrpSpPr/>
          <p:nvPr/>
        </p:nvGrpSpPr>
        <p:grpSpPr>
          <a:xfrm>
            <a:off x="5286799" y="1365142"/>
            <a:ext cx="6362743" cy="2157824"/>
            <a:chOff x="6595396" y="1327445"/>
            <a:chExt cx="4372210" cy="643859"/>
          </a:xfrm>
        </p:grpSpPr>
        <p:grpSp>
          <p:nvGrpSpPr>
            <p:cNvPr id="36" name="组合 48">
              <a:extLst>
                <a:ext uri="{FF2B5EF4-FFF2-40B4-BE49-F238E27FC236}">
                  <a16:creationId xmlns:a16="http://schemas.microsoft.com/office/drawing/2014/main" id="{58AFBF17-663E-4045-A088-AD83BD1B3433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38" name="任意多边形: 形状 45">
                <a:extLst>
                  <a:ext uri="{FF2B5EF4-FFF2-40B4-BE49-F238E27FC236}">
                    <a16:creationId xmlns:a16="http://schemas.microsoft.com/office/drawing/2014/main" id="{8BD4F932-1EDD-41FB-A16E-8047092C05BC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39" name="任意多边形: 形状 44">
                <a:extLst>
                  <a:ext uri="{FF2B5EF4-FFF2-40B4-BE49-F238E27FC236}">
                    <a16:creationId xmlns:a16="http://schemas.microsoft.com/office/drawing/2014/main" id="{40471192-CCF4-4078-AC52-BC870F992FB6}"/>
                  </a:ext>
                </a:extLst>
              </p:cNvPr>
              <p:cNvSpPr/>
              <p:nvPr/>
            </p:nvSpPr>
            <p:spPr>
              <a:xfrm>
                <a:off x="2972496" y="1226865"/>
                <a:ext cx="6192000" cy="2833484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37" name="文本框 69">
              <a:extLst>
                <a:ext uri="{FF2B5EF4-FFF2-40B4-BE49-F238E27FC236}">
                  <a16:creationId xmlns:a16="http://schemas.microsoft.com/office/drawing/2014/main" id="{694110B7-131F-46FE-B9CB-4819F0808FFA}"/>
                </a:ext>
              </a:extLst>
            </p:cNvPr>
            <p:cNvSpPr txBox="1"/>
            <p:nvPr/>
          </p:nvSpPr>
          <p:spPr>
            <a:xfrm>
              <a:off x="6741494" y="1380927"/>
              <a:ext cx="4176427" cy="41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thực</a:t>
              </a:r>
              <a:r>
                <a:rPr lang="en-US" sz="2800" dirty="0"/>
                <a:t> </a:t>
              </a:r>
              <a:r>
                <a:rPr lang="en-US" sz="2800" dirty="0" err="1"/>
                <a:t>hiện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chia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thương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chứa</a:t>
              </a:r>
              <a:r>
                <a:rPr lang="en-US" sz="2800" dirty="0"/>
                <a:t> </a:t>
              </a:r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0.</a:t>
              </a:r>
              <a:endParaRPr lang="zh-CN" altLang="en-US" sz="28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</p:txBody>
        </p:sp>
      </p:grpSp>
      <p:grpSp>
        <p:nvGrpSpPr>
          <p:cNvPr id="40" name="组合 70">
            <a:extLst>
              <a:ext uri="{FF2B5EF4-FFF2-40B4-BE49-F238E27FC236}">
                <a16:creationId xmlns:a16="http://schemas.microsoft.com/office/drawing/2014/main" id="{A759580C-5AAF-4ECE-8C4A-DCCC8927F8A4}"/>
              </a:ext>
            </a:extLst>
          </p:cNvPr>
          <p:cNvGrpSpPr/>
          <p:nvPr/>
        </p:nvGrpSpPr>
        <p:grpSpPr>
          <a:xfrm>
            <a:off x="4200730" y="3813260"/>
            <a:ext cx="937535" cy="783002"/>
            <a:chOff x="5493105" y="1228234"/>
            <a:chExt cx="937535" cy="783002"/>
          </a:xfrm>
        </p:grpSpPr>
        <p:grpSp>
          <p:nvGrpSpPr>
            <p:cNvPr id="41" name="组合 71">
              <a:extLst>
                <a:ext uri="{FF2B5EF4-FFF2-40B4-BE49-F238E27FC236}">
                  <a16:creationId xmlns:a16="http://schemas.microsoft.com/office/drawing/2014/main" id="{F5157D9C-C6AF-4B4F-BFDD-03D5D4C239A0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43" name="任意多边形: 形状 73">
                <a:extLst>
                  <a:ext uri="{FF2B5EF4-FFF2-40B4-BE49-F238E27FC236}">
                    <a16:creationId xmlns:a16="http://schemas.microsoft.com/office/drawing/2014/main" id="{9F4A1494-F22B-4680-94B9-8666A72AD13A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44" name="任意多边形: 形状 82">
                <a:extLst>
                  <a:ext uri="{FF2B5EF4-FFF2-40B4-BE49-F238E27FC236}">
                    <a16:creationId xmlns:a16="http://schemas.microsoft.com/office/drawing/2014/main" id="{C122F3C5-23DA-44F2-AFC8-6A36878F33F4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42" name="文本框 72">
              <a:extLst>
                <a:ext uri="{FF2B5EF4-FFF2-40B4-BE49-F238E27FC236}">
                  <a16:creationId xmlns:a16="http://schemas.microsoft.com/office/drawing/2014/main" id="{DE78947A-09A0-4252-BB50-3E7F409AB4E6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83">
            <a:extLst>
              <a:ext uri="{FF2B5EF4-FFF2-40B4-BE49-F238E27FC236}">
                <a16:creationId xmlns:a16="http://schemas.microsoft.com/office/drawing/2014/main" id="{36F717AC-274C-4786-9317-AD88AF74FA04}"/>
              </a:ext>
            </a:extLst>
          </p:cNvPr>
          <p:cNvGrpSpPr/>
          <p:nvPr/>
        </p:nvGrpSpPr>
        <p:grpSpPr>
          <a:xfrm>
            <a:off x="5359103" y="3952576"/>
            <a:ext cx="6218133" cy="1082830"/>
            <a:chOff x="6595396" y="1327445"/>
            <a:chExt cx="4372210" cy="643859"/>
          </a:xfrm>
        </p:grpSpPr>
        <p:grpSp>
          <p:nvGrpSpPr>
            <p:cNvPr id="46" name="组合 85">
              <a:extLst>
                <a:ext uri="{FF2B5EF4-FFF2-40B4-BE49-F238E27FC236}">
                  <a16:creationId xmlns:a16="http://schemas.microsoft.com/office/drawing/2014/main" id="{A911499F-DDE5-4042-8148-D6CFCE01B8A3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48" name="任意多边形: 形状 45">
                <a:extLst>
                  <a:ext uri="{FF2B5EF4-FFF2-40B4-BE49-F238E27FC236}">
                    <a16:creationId xmlns:a16="http://schemas.microsoft.com/office/drawing/2014/main" id="{E9D4CA52-54BC-40DC-853D-B643C14A9440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49" name="任意多边形: 形状 44">
                <a:extLst>
                  <a:ext uri="{FF2B5EF4-FFF2-40B4-BE49-F238E27FC236}">
                    <a16:creationId xmlns:a16="http://schemas.microsoft.com/office/drawing/2014/main" id="{F52D632E-D362-4FEA-A3F4-7F425724C823}"/>
                  </a:ext>
                </a:extLst>
              </p:cNvPr>
              <p:cNvSpPr/>
              <p:nvPr/>
            </p:nvSpPr>
            <p:spPr>
              <a:xfrm>
                <a:off x="3033252" y="1189373"/>
                <a:ext cx="6192000" cy="2833483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47" name="文本框 86">
              <a:extLst>
                <a:ext uri="{FF2B5EF4-FFF2-40B4-BE49-F238E27FC236}">
                  <a16:creationId xmlns:a16="http://schemas.microsoft.com/office/drawing/2014/main" id="{01DB14A1-E516-4A61-8FAA-949F6868196A}"/>
                </a:ext>
              </a:extLst>
            </p:cNvPr>
            <p:cNvSpPr txBox="1"/>
            <p:nvPr/>
          </p:nvSpPr>
          <p:spPr>
            <a:xfrm>
              <a:off x="6744745" y="1334682"/>
              <a:ext cx="4166163" cy="567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Vận</a:t>
              </a:r>
              <a:r>
                <a:rPr lang="en-US" sz="2800" dirty="0"/>
                <a:t> </a:t>
              </a:r>
              <a:r>
                <a:rPr lang="en-US" sz="2800" dirty="0" err="1"/>
                <a:t>dụng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i="1" dirty="0"/>
                <a:t> </a:t>
              </a:r>
              <a:r>
                <a:rPr lang="en-US" sz="2800" dirty="0"/>
                <a:t> </a:t>
              </a:r>
              <a:r>
                <a:rPr lang="en-US" sz="2800" dirty="0" err="1"/>
                <a:t>kĩ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, </a:t>
              </a:r>
              <a:r>
                <a:rPr lang="en-US" sz="2800" dirty="0" err="1"/>
                <a:t>giải</a:t>
              </a:r>
              <a:r>
                <a:rPr lang="en-US" sz="2800" dirty="0"/>
                <a:t> </a:t>
              </a:r>
              <a:r>
                <a:rPr lang="en-US" sz="2800" dirty="0" err="1"/>
                <a:t>toán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.</a:t>
              </a:r>
              <a:endParaRPr lang="zh-CN" altLang="en-US" sz="28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</p:txBody>
        </p:sp>
      </p:grpSp>
      <p:pic>
        <p:nvPicPr>
          <p:cNvPr id="50" name="图片 50">
            <a:extLst>
              <a:ext uri="{FF2B5EF4-FFF2-40B4-BE49-F238E27FC236}">
                <a16:creationId xmlns:a16="http://schemas.microsoft.com/office/drawing/2014/main" id="{21D8198B-5CB6-49A7-91E5-A24FA0AEFE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89" y="3987189"/>
            <a:ext cx="3472490" cy="34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0178A6A-F192-4009-8D97-E0F46B308408}"/>
              </a:ext>
            </a:extLst>
          </p:cNvPr>
          <p:cNvSpPr txBox="1"/>
          <p:nvPr/>
        </p:nvSpPr>
        <p:spPr>
          <a:xfrm>
            <a:off x="5215078" y="1523201"/>
            <a:ext cx="187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04</a:t>
            </a:r>
            <a:endParaRPr lang="zh-CN" altLang="en-US" sz="54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3942027" y="2692367"/>
            <a:ext cx="4496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>
                <a:solidFill>
                  <a:srgbClr val="215968"/>
                </a:solidFill>
                <a:latin typeface="MV Boli" panose="02000500030200090000" pitchFamily="2" charset="0"/>
                <a:ea typeface="字体视界-熊孩子体" panose="02000500000000000000" pitchFamily="2" charset="-122"/>
                <a:cs typeface="MV Boli" panose="02000500030200090000" pitchFamily="2" charset="0"/>
              </a:rPr>
              <a:t>HOẠT ĐỘNG TIẾP NỐI </a:t>
            </a:r>
            <a:endParaRPr lang="zh-CN" altLang="en-US" sz="5000" dirty="0">
              <a:solidFill>
                <a:srgbClr val="215968"/>
              </a:solidFill>
              <a:latin typeface="MV Boli" panose="02000500030200090000" pitchFamily="2" charset="0"/>
              <a:ea typeface="字体视界-熊孩子体" panose="02000500000000000000" pitchFamily="2" charset="-122"/>
              <a:cs typeface="MV Boli" panose="02000500030200090000" pitchFamily="2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CB05966-B884-4AC4-A6C4-553E5F82D940}"/>
              </a:ext>
            </a:extLst>
          </p:cNvPr>
          <p:cNvGrpSpPr/>
          <p:nvPr/>
        </p:nvGrpSpPr>
        <p:grpSpPr>
          <a:xfrm>
            <a:off x="616392" y="548466"/>
            <a:ext cx="3751416" cy="576000"/>
            <a:chOff x="616392" y="548466"/>
            <a:chExt cx="3751416" cy="57600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C894BDF-9F87-4CAC-AF79-76D8FA1944BA}"/>
                </a:ext>
              </a:extLst>
            </p:cNvPr>
            <p:cNvSpPr txBox="1"/>
            <p:nvPr/>
          </p:nvSpPr>
          <p:spPr>
            <a:xfrm>
              <a:off x="1338547" y="657167"/>
              <a:ext cx="302926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Hoạt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động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tiếp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nối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767A070-98B4-4FEB-A550-5203B14C0116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AF528A26-ADEE-48AE-B36C-8CCBBD835662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25" name="任意多边形: 形状 45">
                  <a:extLst>
                    <a:ext uri="{FF2B5EF4-FFF2-40B4-BE49-F238E27FC236}">
                      <a16:creationId xmlns:a16="http://schemas.microsoft.com/office/drawing/2014/main" id="{FF625FE2-042B-4A98-9817-2EAA6ABE8E1A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: 形状 44">
                  <a:extLst>
                    <a:ext uri="{FF2B5EF4-FFF2-40B4-BE49-F238E27FC236}">
                      <a16:creationId xmlns:a16="http://schemas.microsoft.com/office/drawing/2014/main" id="{F5DCA3B1-551C-4F2E-B987-7DF7D124A44C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B07FE09-34EC-41B3-89DA-16110BAE5F14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8EB578E-BEDD-4A13-B0D0-F42530DE1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2201" r="9051" b="16401"/>
          <a:stretch/>
        </p:blipFill>
        <p:spPr>
          <a:xfrm>
            <a:off x="7217094" y="3212976"/>
            <a:ext cx="4974906" cy="4176464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FD1545-AD14-4FE7-B1E4-6FE231952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011413"/>
              </p:ext>
            </p:extLst>
          </p:nvPr>
        </p:nvGraphicFramePr>
        <p:xfrm>
          <a:off x="2243572" y="1556792"/>
          <a:ext cx="770485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233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863339DC-B5CF-441F-81A4-3F0504E51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19" y="3016592"/>
            <a:ext cx="4149080" cy="4149080"/>
          </a:xfrm>
          <a:prstGeom prst="rect">
            <a:avLst/>
          </a:prstGeom>
        </p:spPr>
      </p:pic>
      <p:sp>
        <p:nvSpPr>
          <p:cNvPr id="26" name="思想气泡: 云 25">
            <a:extLst>
              <a:ext uri="{FF2B5EF4-FFF2-40B4-BE49-F238E27FC236}">
                <a16:creationId xmlns:a16="http://schemas.microsoft.com/office/drawing/2014/main" id="{36B073EE-8530-4A17-A50D-DE8E37DBA3C3}"/>
              </a:ext>
            </a:extLst>
          </p:cNvPr>
          <p:cNvSpPr/>
          <p:nvPr/>
        </p:nvSpPr>
        <p:spPr>
          <a:xfrm>
            <a:off x="2207569" y="1088052"/>
            <a:ext cx="7776864" cy="4244819"/>
          </a:xfrm>
          <a:prstGeom prst="cloudCallout">
            <a:avLst>
              <a:gd name="adj1" fmla="val 53366"/>
              <a:gd name="adj2" fmla="val 48887"/>
            </a:avLst>
          </a:prstGeom>
          <a:solidFill>
            <a:srgbClr val="B7C6E5"/>
          </a:solidFill>
          <a:ln>
            <a:solidFill>
              <a:srgbClr val="FFD33C"/>
            </a:solidFill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42">
            <a:extLst>
              <a:ext uri="{FF2B5EF4-FFF2-40B4-BE49-F238E27FC236}">
                <a16:creationId xmlns:a16="http://schemas.microsoft.com/office/drawing/2014/main" id="{0FE286CD-FBCA-4810-A19F-EAF42A9FF531}"/>
              </a:ext>
            </a:extLst>
          </p:cNvPr>
          <p:cNvSpPr txBox="1"/>
          <p:nvPr/>
        </p:nvSpPr>
        <p:spPr>
          <a:xfrm>
            <a:off x="3359696" y="1723930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>
                <a:solidFill>
                  <a:srgbClr val="FE715E"/>
                </a:solidFill>
                <a:latin typeface="Jokerman" panose="04090605060006020702" pitchFamily="82" charset="0"/>
                <a:ea typeface="微软雅黑" panose="020B0503020204020204" pitchFamily="34" charset="-122"/>
              </a:rPr>
              <a:t>CHÀO TẠM BIỆT CÁC CON HỌC SINH 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89C4FA1-BFBE-4C11-BE4E-AAE7394E9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34" y="2626440"/>
            <a:ext cx="4149081" cy="41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3284142" y="409171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731053" y="-603448"/>
            <a:ext cx="1315485" cy="1322988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0178A6A-F192-4009-8D97-E0F46B308408}"/>
              </a:ext>
            </a:extLst>
          </p:cNvPr>
          <p:cNvSpPr txBox="1"/>
          <p:nvPr/>
        </p:nvSpPr>
        <p:spPr>
          <a:xfrm>
            <a:off x="3291726" y="1533854"/>
            <a:ext cx="187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01</a:t>
            </a:r>
            <a:endParaRPr lang="zh-CN" altLang="en-US" sz="48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3841377" y="1533217"/>
            <a:ext cx="542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15968"/>
                </a:solidFill>
                <a:latin typeface="Bradley Hand ITC" panose="03070402050302030203" pitchFamily="66" charset="0"/>
                <a:ea typeface="字体视界-熊孩子体" panose="02000500000000000000" pitchFamily="2" charset="-122"/>
              </a:rPr>
              <a:t>- KHỞI ĐỘNG</a:t>
            </a:r>
            <a:endParaRPr lang="zh-CN" altLang="en-US" sz="4800" b="1" dirty="0">
              <a:solidFill>
                <a:srgbClr val="215968"/>
              </a:solidFill>
              <a:latin typeface="Bradley Hand ITC" panose="03070402050302030203" pitchFamily="66" charset="0"/>
              <a:ea typeface="字体视界-熊孩子体" panose="020005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5A2F77-84BE-424E-B6AB-C4294490E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722" y="3767000"/>
            <a:ext cx="3844636" cy="20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54920946-1296-48AA-8A2D-2977CB47D7A3}"/>
              </a:ext>
            </a:extLst>
          </p:cNvPr>
          <p:cNvGrpSpPr/>
          <p:nvPr/>
        </p:nvGrpSpPr>
        <p:grpSpPr>
          <a:xfrm>
            <a:off x="616392" y="-26544"/>
            <a:ext cx="3082142" cy="579539"/>
            <a:chOff x="616392" y="544927"/>
            <a:chExt cx="3082142" cy="57953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9F8EC1C-90AB-4D0D-A41E-839AD75B83E0}"/>
                </a:ext>
              </a:extLst>
            </p:cNvPr>
            <p:cNvSpPr txBox="1"/>
            <p:nvPr/>
          </p:nvSpPr>
          <p:spPr>
            <a:xfrm>
              <a:off x="1338547" y="544927"/>
              <a:ext cx="235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Khởi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động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4877D7E-68DB-4371-946D-BABFB277018E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4CBB148C-98F1-4630-8DFB-2AA885778EE8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>
                  <a:extLst>
                    <a:ext uri="{FF2B5EF4-FFF2-40B4-BE49-F238E27FC236}">
                      <a16:creationId xmlns:a16="http://schemas.microsoft.com/office/drawing/2014/main" id="{E6E12FD5-B0B0-46A5-BBDD-4223B100599F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>
                  <a:extLst>
                    <a:ext uri="{FF2B5EF4-FFF2-40B4-BE49-F238E27FC236}">
                      <a16:creationId xmlns:a16="http://schemas.microsoft.com/office/drawing/2014/main" id="{330D34DD-1D2C-4F98-AE8D-177EDA7F6EB3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F943670-9F23-4DBE-B4C3-0FDB2890B882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8741DD58-C773-4CA9-9868-AEB15C2CF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929537"/>
            <a:ext cx="4206606" cy="3004234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3A0FD7F6-D4DA-46E3-8217-93A4D3193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658" y="-27384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7C6CDA56-360A-4A35-96B1-2093700FC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233" y="1568053"/>
            <a:ext cx="160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186 : 2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FD290984-596E-4A31-A252-B869F3B2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208" y="1629966"/>
            <a:ext cx="167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b) 499 : 4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969C5C0E-EFBA-4F82-A57C-EABDD6EECD8E}"/>
              </a:ext>
            </a:extLst>
          </p:cNvPr>
          <p:cNvGrpSpPr>
            <a:grpSpLocks/>
          </p:cNvGrpSpPr>
          <p:nvPr/>
        </p:nvGrpSpPr>
        <p:grpSpPr bwMode="auto">
          <a:xfrm>
            <a:off x="1791133" y="2231628"/>
            <a:ext cx="1828800" cy="2246313"/>
            <a:chOff x="432" y="2432"/>
            <a:chExt cx="1152" cy="1887"/>
          </a:xfrm>
        </p:grpSpPr>
        <p:sp>
          <p:nvSpPr>
            <p:cNvPr id="40" name="Text Box 30">
              <a:extLst>
                <a:ext uri="{FF2B5EF4-FFF2-40B4-BE49-F238E27FC236}">
                  <a16:creationId xmlns:a16="http://schemas.microsoft.com/office/drawing/2014/main" id="{3F60C394-EB30-4232-AFA6-ECB1DA5A8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32"/>
              <a:ext cx="1152" cy="1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186    2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18</a:t>
              </a: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93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06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0</a:t>
              </a:r>
            </a:p>
          </p:txBody>
        </p:sp>
        <p:grpSp>
          <p:nvGrpSpPr>
            <p:cNvPr id="41" name="Group 33">
              <a:extLst>
                <a:ext uri="{FF2B5EF4-FFF2-40B4-BE49-F238E27FC236}">
                  <a16:creationId xmlns:a16="http://schemas.microsoft.com/office/drawing/2014/main" id="{1A615FFF-7969-44AB-A645-A27AC78FB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496"/>
              <a:ext cx="432" cy="672"/>
              <a:chOff x="1920" y="2544"/>
              <a:chExt cx="432" cy="672"/>
            </a:xfrm>
          </p:grpSpPr>
          <p:sp>
            <p:nvSpPr>
              <p:cNvPr id="44" name="Line 31">
                <a:extLst>
                  <a:ext uri="{FF2B5EF4-FFF2-40B4-BE49-F238E27FC236}">
                    <a16:creationId xmlns:a16="http://schemas.microsoft.com/office/drawing/2014/main" id="{0A305B25-5557-4730-BEEC-2E48C85AE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5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2">
                <a:extLst>
                  <a:ext uri="{FF2B5EF4-FFF2-40B4-BE49-F238E27FC236}">
                    <a16:creationId xmlns:a16="http://schemas.microsoft.com/office/drawing/2014/main" id="{151866A5-BDA1-4F10-ABF6-2D581A74E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Line 34">
              <a:extLst>
                <a:ext uri="{FF2B5EF4-FFF2-40B4-BE49-F238E27FC236}">
                  <a16:creationId xmlns:a16="http://schemas.microsoft.com/office/drawing/2014/main" id="{D949B08E-08CE-44EB-82B9-AD5454B97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136"/>
              <a:ext cx="28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5">
              <a:extLst>
                <a:ext uri="{FF2B5EF4-FFF2-40B4-BE49-F238E27FC236}">
                  <a16:creationId xmlns:a16="http://schemas.microsoft.com/office/drawing/2014/main" id="{30800C3B-8003-42BA-BBBF-2B4BFFD38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840"/>
              <a:ext cx="28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37">
            <a:extLst>
              <a:ext uri="{FF2B5EF4-FFF2-40B4-BE49-F238E27FC236}">
                <a16:creationId xmlns:a16="http://schemas.microsoft.com/office/drawing/2014/main" id="{8FF4C57B-9005-4C45-9DE1-B30358F692E8}"/>
              </a:ext>
            </a:extLst>
          </p:cNvPr>
          <p:cNvGrpSpPr>
            <a:grpSpLocks/>
          </p:cNvGrpSpPr>
          <p:nvPr/>
        </p:nvGrpSpPr>
        <p:grpSpPr bwMode="auto">
          <a:xfrm>
            <a:off x="5220133" y="2307828"/>
            <a:ext cx="1828800" cy="3108173"/>
            <a:chOff x="432" y="2464"/>
            <a:chExt cx="1152" cy="2611"/>
          </a:xfrm>
        </p:grpSpPr>
        <p:sp>
          <p:nvSpPr>
            <p:cNvPr id="47" name="Text Box 38">
              <a:extLst>
                <a:ext uri="{FF2B5EF4-FFF2-40B4-BE49-F238E27FC236}">
                  <a16:creationId xmlns:a16="http://schemas.microsoft.com/office/drawing/2014/main" id="{0A888DD6-9710-4673-A580-76EC37CF5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64"/>
              <a:ext cx="1152" cy="2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499    4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4      124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09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48" name="Group 39">
              <a:extLst>
                <a:ext uri="{FF2B5EF4-FFF2-40B4-BE49-F238E27FC236}">
                  <a16:creationId xmlns:a16="http://schemas.microsoft.com/office/drawing/2014/main" id="{1584E9F2-2038-410D-8B22-50C9F18DF0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1" y="2496"/>
              <a:ext cx="432" cy="672"/>
              <a:chOff x="2005" y="2544"/>
              <a:chExt cx="432" cy="672"/>
            </a:xfrm>
          </p:grpSpPr>
          <p:sp>
            <p:nvSpPr>
              <p:cNvPr id="51" name="Line 40">
                <a:extLst>
                  <a:ext uri="{FF2B5EF4-FFF2-40B4-BE49-F238E27FC236}">
                    <a16:creationId xmlns:a16="http://schemas.microsoft.com/office/drawing/2014/main" id="{471A3CD3-691A-4EF6-B924-3FC0EA4DB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5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1">
                <a:extLst>
                  <a:ext uri="{FF2B5EF4-FFF2-40B4-BE49-F238E27FC236}">
                    <a16:creationId xmlns:a16="http://schemas.microsoft.com/office/drawing/2014/main" id="{C0739532-5FF0-4DDF-A324-66284978D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8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Line 42">
              <a:extLst>
                <a:ext uri="{FF2B5EF4-FFF2-40B4-BE49-F238E27FC236}">
                  <a16:creationId xmlns:a16="http://schemas.microsoft.com/office/drawing/2014/main" id="{2387B759-DB47-4B6C-B822-41C19D7CE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168"/>
              <a:ext cx="28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3">
              <a:extLst>
                <a:ext uri="{FF2B5EF4-FFF2-40B4-BE49-F238E27FC236}">
                  <a16:creationId xmlns:a16="http://schemas.microsoft.com/office/drawing/2014/main" id="{65EC76FD-1DAF-4EA2-BB85-4BBEFFE15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936"/>
              <a:ext cx="40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43">
            <a:extLst>
              <a:ext uri="{FF2B5EF4-FFF2-40B4-BE49-F238E27FC236}">
                <a16:creationId xmlns:a16="http://schemas.microsoft.com/office/drawing/2014/main" id="{19918E9E-1D58-4F2A-B519-E9EAC3879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6912" y="4873753"/>
            <a:ext cx="638175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0178A6A-F192-4009-8D97-E0F46B308408}"/>
              </a:ext>
            </a:extLst>
          </p:cNvPr>
          <p:cNvSpPr txBox="1"/>
          <p:nvPr/>
        </p:nvSpPr>
        <p:spPr>
          <a:xfrm>
            <a:off x="5207496" y="1144863"/>
            <a:ext cx="187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02</a:t>
            </a:r>
            <a:endParaRPr lang="zh-CN" altLang="en-US" sz="10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3942027" y="2692367"/>
            <a:ext cx="5039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215968"/>
                </a:solidFill>
                <a:latin typeface="Bradley Hand ITC" panose="03070402050302030203" pitchFamily="66" charset="0"/>
                <a:ea typeface="字体视界-熊孩子体" panose="02000500000000000000" pitchFamily="2" charset="-122"/>
              </a:rPr>
              <a:t>KHÁM PHÁ</a:t>
            </a:r>
            <a:endParaRPr lang="zh-CN" altLang="en-US" sz="6600" b="1" dirty="0">
              <a:solidFill>
                <a:srgbClr val="215968"/>
              </a:solidFill>
              <a:latin typeface="Bradley Hand ITC" panose="03070402050302030203" pitchFamily="66" charset="0"/>
              <a:ea typeface="字体视界-熊孩子体" panose="020005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060C31-6830-46E0-8329-978534FA65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9">
            <a:extLst>
              <a:ext uri="{FF2B5EF4-FFF2-40B4-BE49-F238E27FC236}">
                <a16:creationId xmlns:a16="http://schemas.microsoft.com/office/drawing/2014/main" id="{5D8DB656-6B6D-4826-894E-DA89278DADEE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95DE358E-E0D8-413A-9B4A-AE653221BBC7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ED1DFB43-F884-437B-94F0-BAA519D6ADD9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9E54FF47-66EC-4B57-B20D-2A3222E310A7}"/>
              </a:ext>
            </a:extLst>
          </p:cNvPr>
          <p:cNvGrpSpPr/>
          <p:nvPr/>
        </p:nvGrpSpPr>
        <p:grpSpPr>
          <a:xfrm>
            <a:off x="781991" y="467771"/>
            <a:ext cx="10575004" cy="5725023"/>
            <a:chOff x="781991" y="467771"/>
            <a:chExt cx="10575004" cy="5725023"/>
          </a:xfrm>
        </p:grpSpPr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571EB3D4-E43D-43F8-9AD9-165029EEA9B8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8" name="文本框 11">
              <a:extLst>
                <a:ext uri="{FF2B5EF4-FFF2-40B4-BE49-F238E27FC236}">
                  <a16:creationId xmlns:a16="http://schemas.microsoft.com/office/drawing/2014/main" id="{14C3867C-9B1D-484E-A969-B44D4F2E4A4F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48009C0B-2076-46B7-AC0E-DDD6326CDD82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0" name="文本框 13">
              <a:extLst>
                <a:ext uri="{FF2B5EF4-FFF2-40B4-BE49-F238E27FC236}">
                  <a16:creationId xmlns:a16="http://schemas.microsoft.com/office/drawing/2014/main" id="{56734C30-9FFE-45F1-93F9-6614F7710F5F}"/>
                </a:ext>
              </a:extLst>
            </p:cNvPr>
            <p:cNvSpPr txBox="1"/>
            <p:nvPr/>
          </p:nvSpPr>
          <p:spPr>
            <a:xfrm rot="21025874">
              <a:off x="3419635" y="5254075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id="{966F8DA8-A42A-4982-933A-8E34616DCC44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2" name="文本框 15">
              <a:extLst>
                <a:ext uri="{FF2B5EF4-FFF2-40B4-BE49-F238E27FC236}">
                  <a16:creationId xmlns:a16="http://schemas.microsoft.com/office/drawing/2014/main" id="{7FF0CD9C-A6BE-4D0F-8DBE-7399295AE24E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3" name="文本框 16">
              <a:extLst>
                <a:ext uri="{FF2B5EF4-FFF2-40B4-BE49-F238E27FC236}">
                  <a16:creationId xmlns:a16="http://schemas.microsoft.com/office/drawing/2014/main" id="{3E384A58-7D25-4B3E-BF6B-6F64E6E7BD35}"/>
                </a:ext>
              </a:extLst>
            </p:cNvPr>
            <p:cNvSpPr txBox="1"/>
            <p:nvPr/>
          </p:nvSpPr>
          <p:spPr>
            <a:xfrm>
              <a:off x="5704042" y="2356024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4" name="文本框 17">
              <a:extLst>
                <a:ext uri="{FF2B5EF4-FFF2-40B4-BE49-F238E27FC236}">
                  <a16:creationId xmlns:a16="http://schemas.microsoft.com/office/drawing/2014/main" id="{5E9A08FA-67DB-47E3-8E59-02AEAAF52EA8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5" name="文本框 18">
            <a:extLst>
              <a:ext uri="{FF2B5EF4-FFF2-40B4-BE49-F238E27FC236}">
                <a16:creationId xmlns:a16="http://schemas.microsoft.com/office/drawing/2014/main" id="{CA2B7D99-6F5E-46A0-859F-A9C9B62ED00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16" name="文本框 19">
            <a:extLst>
              <a:ext uri="{FF2B5EF4-FFF2-40B4-BE49-F238E27FC236}">
                <a16:creationId xmlns:a16="http://schemas.microsoft.com/office/drawing/2014/main" id="{F2979D65-EC3A-4C6E-9F5D-A59E0865DF71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BFD4B772-C8C4-4829-8E20-69BD6B157707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A7507AD-56CB-491E-B7BD-0DDC2A12EC8E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sp>
        <p:nvSpPr>
          <p:cNvPr id="19" name="文本框 24">
            <a:extLst>
              <a:ext uri="{FF2B5EF4-FFF2-40B4-BE49-F238E27FC236}">
                <a16:creationId xmlns:a16="http://schemas.microsoft.com/office/drawing/2014/main" id="{69427844-A157-478D-942C-F93296B9396B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0" name="文本框 25">
            <a:extLst>
              <a:ext uri="{FF2B5EF4-FFF2-40B4-BE49-F238E27FC236}">
                <a16:creationId xmlns:a16="http://schemas.microsoft.com/office/drawing/2014/main" id="{18B70175-40E9-4D1C-A841-7C03C7CF1172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1" name="图片 27">
            <a:extLst>
              <a:ext uri="{FF2B5EF4-FFF2-40B4-BE49-F238E27FC236}">
                <a16:creationId xmlns:a16="http://schemas.microsoft.com/office/drawing/2014/main" id="{D8D9D0FB-D7EA-4608-9AF3-6F8652543A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sp>
        <p:nvSpPr>
          <p:cNvPr id="22" name="文本框 46">
            <a:extLst>
              <a:ext uri="{FF2B5EF4-FFF2-40B4-BE49-F238E27FC236}">
                <a16:creationId xmlns:a16="http://schemas.microsoft.com/office/drawing/2014/main" id="{819CC66C-FCAE-41E2-830F-5F2885A56F46}"/>
              </a:ext>
            </a:extLst>
          </p:cNvPr>
          <p:cNvSpPr txBox="1"/>
          <p:nvPr/>
        </p:nvSpPr>
        <p:spPr>
          <a:xfrm rot="20819903">
            <a:off x="6011008" y="4318097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3" name="文本框 47">
            <a:extLst>
              <a:ext uri="{FF2B5EF4-FFF2-40B4-BE49-F238E27FC236}">
                <a16:creationId xmlns:a16="http://schemas.microsoft.com/office/drawing/2014/main" id="{CC5AC33A-1F43-4BE3-B832-C51543685CC1}"/>
              </a:ext>
            </a:extLst>
          </p:cNvPr>
          <p:cNvSpPr txBox="1"/>
          <p:nvPr/>
        </p:nvSpPr>
        <p:spPr>
          <a:xfrm>
            <a:off x="9282960" y="3790105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24" name="图片 52">
            <a:extLst>
              <a:ext uri="{FF2B5EF4-FFF2-40B4-BE49-F238E27FC236}">
                <a16:creationId xmlns:a16="http://schemas.microsoft.com/office/drawing/2014/main" id="{E2E9C9B1-D170-49CC-8D21-373E508104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25" name="图片 53">
            <a:extLst>
              <a:ext uri="{FF2B5EF4-FFF2-40B4-BE49-F238E27FC236}">
                <a16:creationId xmlns:a16="http://schemas.microsoft.com/office/drawing/2014/main" id="{73CFA93C-03A3-464F-81EA-BFAF5B7628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1708215" y="4100234"/>
            <a:ext cx="1781505" cy="2171590"/>
          </a:xfrm>
          <a:prstGeom prst="rect">
            <a:avLst/>
          </a:prstGeom>
        </p:spPr>
      </p:pic>
      <p:grpSp>
        <p:nvGrpSpPr>
          <p:cNvPr id="26" name="组合 63">
            <a:extLst>
              <a:ext uri="{FF2B5EF4-FFF2-40B4-BE49-F238E27FC236}">
                <a16:creationId xmlns:a16="http://schemas.microsoft.com/office/drawing/2014/main" id="{33668102-A5F4-420B-A767-20DD856B059E}"/>
              </a:ext>
            </a:extLst>
          </p:cNvPr>
          <p:cNvGrpSpPr/>
          <p:nvPr/>
        </p:nvGrpSpPr>
        <p:grpSpPr>
          <a:xfrm>
            <a:off x="1292405" y="656362"/>
            <a:ext cx="7565121" cy="630942"/>
            <a:chOff x="4388178" y="1829637"/>
            <a:chExt cx="3183710" cy="630942"/>
          </a:xfrm>
        </p:grpSpPr>
        <p:sp>
          <p:nvSpPr>
            <p:cNvPr id="27" name="文本框 64">
              <a:extLst>
                <a:ext uri="{FF2B5EF4-FFF2-40B4-BE49-F238E27FC236}">
                  <a16:creationId xmlns:a16="http://schemas.microsoft.com/office/drawing/2014/main" id="{A77AA559-0069-4222-8A15-F3EC33E80DC5}"/>
                </a:ext>
              </a:extLst>
            </p:cNvPr>
            <p:cNvSpPr txBox="1"/>
            <p:nvPr/>
          </p:nvSpPr>
          <p:spPr>
            <a:xfrm>
              <a:off x="4388178" y="1829637"/>
              <a:ext cx="31837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1200" cap="none" spc="0" normalizeH="0" baseline="0" noProof="0" dirty="0">
                  <a:ln w="1873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字体视界-熊孩子体" panose="02000500000000000000" pitchFamily="2" charset="-122"/>
                  <a:ea typeface="字体视界-熊孩子体" panose="02000500000000000000" pitchFamily="2" charset="-122"/>
                  <a:cs typeface="+mn-cs"/>
                </a:rPr>
                <a:t> CONTENTS</a:t>
              </a:r>
            </a:p>
          </p:txBody>
        </p:sp>
        <p:sp>
          <p:nvSpPr>
            <p:cNvPr id="28" name="文本框 65">
              <a:extLst>
                <a:ext uri="{FF2B5EF4-FFF2-40B4-BE49-F238E27FC236}">
                  <a16:creationId xmlns:a16="http://schemas.microsoft.com/office/drawing/2014/main" id="{4191D78A-4B95-4DC9-89F9-F7624E00EA8A}"/>
                </a:ext>
              </a:extLst>
            </p:cNvPr>
            <p:cNvSpPr txBox="1"/>
            <p:nvPr/>
          </p:nvSpPr>
          <p:spPr>
            <a:xfrm>
              <a:off x="4452831" y="1989570"/>
              <a:ext cx="27866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字体视界-熊孩子体" panose="02000500000000000000" pitchFamily="2" charset="-122"/>
                  <a:ea typeface="字体视界-熊孩子体" panose="02000500000000000000" pitchFamily="2" charset="-122"/>
                  <a:cs typeface="+mn-cs"/>
                </a:rPr>
                <a:t>YÊU CẦU CẦN ĐẠT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D33C"/>
                </a:solidFill>
                <a:effectLst/>
                <a:uLnTx/>
                <a:uFillTx/>
                <a:latin typeface="字体视界-熊孩子体" panose="02000500000000000000" pitchFamily="2" charset="-122"/>
                <a:ea typeface="字体视界-熊孩子体" panose="02000500000000000000" pitchFamily="2" charset="-122"/>
                <a:cs typeface="+mn-cs"/>
              </a:endParaRPr>
            </a:p>
          </p:txBody>
        </p:sp>
      </p:grpSp>
      <p:sp>
        <p:nvSpPr>
          <p:cNvPr id="29" name="矩形 84">
            <a:extLst>
              <a:ext uri="{FF2B5EF4-FFF2-40B4-BE49-F238E27FC236}">
                <a16:creationId xmlns:a16="http://schemas.microsoft.com/office/drawing/2014/main" id="{6D3C3EBA-B97B-4E44-9139-7FC6602683D3}"/>
              </a:ext>
            </a:extLst>
          </p:cNvPr>
          <p:cNvSpPr/>
          <p:nvPr/>
        </p:nvSpPr>
        <p:spPr>
          <a:xfrm>
            <a:off x="3397171" y="2590388"/>
            <a:ext cx="1315485" cy="1322988"/>
          </a:xfrm>
          <a:prstGeom prst="rect">
            <a:avLst/>
          </a:prstGeom>
          <a:blipFill dpi="0" rotWithShape="1">
            <a:blip r:embed="rId5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3">
            <a:extLst>
              <a:ext uri="{FF2B5EF4-FFF2-40B4-BE49-F238E27FC236}">
                <a16:creationId xmlns:a16="http://schemas.microsoft.com/office/drawing/2014/main" id="{DB2B1DAA-F1A6-40FB-A83F-44FE1B73C942}"/>
              </a:ext>
            </a:extLst>
          </p:cNvPr>
          <p:cNvGrpSpPr/>
          <p:nvPr/>
        </p:nvGrpSpPr>
        <p:grpSpPr>
          <a:xfrm>
            <a:off x="4238591" y="2046392"/>
            <a:ext cx="937535" cy="783002"/>
            <a:chOff x="5493105" y="1228234"/>
            <a:chExt cx="937535" cy="783002"/>
          </a:xfrm>
        </p:grpSpPr>
        <p:grpSp>
          <p:nvGrpSpPr>
            <p:cNvPr id="31" name="组合 54">
              <a:extLst>
                <a:ext uri="{FF2B5EF4-FFF2-40B4-BE49-F238E27FC236}">
                  <a16:creationId xmlns:a16="http://schemas.microsoft.com/office/drawing/2014/main" id="{AE73C0B3-30EC-4E06-ACE5-B8E4A8D3A77F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33" name="任意多边形: 形状 55">
                <a:extLst>
                  <a:ext uri="{FF2B5EF4-FFF2-40B4-BE49-F238E27FC236}">
                    <a16:creationId xmlns:a16="http://schemas.microsoft.com/office/drawing/2014/main" id="{4C864AB3-0261-44C0-B5AD-46347DB86A56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任意多边形: 形状 56">
                <a:extLst>
                  <a:ext uri="{FF2B5EF4-FFF2-40B4-BE49-F238E27FC236}">
                    <a16:creationId xmlns:a16="http://schemas.microsoft.com/office/drawing/2014/main" id="{0FBFF752-E30A-42A3-B321-B5C305F02462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2" name="文本框 58">
              <a:extLst>
                <a:ext uri="{FF2B5EF4-FFF2-40B4-BE49-F238E27FC236}">
                  <a16:creationId xmlns:a16="http://schemas.microsoft.com/office/drawing/2014/main" id="{FB777BB5-BF3C-465E-8926-017EE5F75189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5" name="组合 2">
            <a:extLst>
              <a:ext uri="{FF2B5EF4-FFF2-40B4-BE49-F238E27FC236}">
                <a16:creationId xmlns:a16="http://schemas.microsoft.com/office/drawing/2014/main" id="{7C57F056-B112-4C0A-931E-369441F46792}"/>
              </a:ext>
            </a:extLst>
          </p:cNvPr>
          <p:cNvGrpSpPr/>
          <p:nvPr/>
        </p:nvGrpSpPr>
        <p:grpSpPr>
          <a:xfrm>
            <a:off x="5286799" y="1365142"/>
            <a:ext cx="6362743" cy="2157824"/>
            <a:chOff x="6595396" y="1327445"/>
            <a:chExt cx="4372210" cy="643859"/>
          </a:xfrm>
        </p:grpSpPr>
        <p:grpSp>
          <p:nvGrpSpPr>
            <p:cNvPr id="36" name="组合 48">
              <a:extLst>
                <a:ext uri="{FF2B5EF4-FFF2-40B4-BE49-F238E27FC236}">
                  <a16:creationId xmlns:a16="http://schemas.microsoft.com/office/drawing/2014/main" id="{58AFBF17-663E-4045-A088-AD83BD1B3433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38" name="任意多边形: 形状 45">
                <a:extLst>
                  <a:ext uri="{FF2B5EF4-FFF2-40B4-BE49-F238E27FC236}">
                    <a16:creationId xmlns:a16="http://schemas.microsoft.com/office/drawing/2014/main" id="{8BD4F932-1EDD-41FB-A16E-8047092C05BC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任意多边形: 形状 44">
                <a:extLst>
                  <a:ext uri="{FF2B5EF4-FFF2-40B4-BE49-F238E27FC236}">
                    <a16:creationId xmlns:a16="http://schemas.microsoft.com/office/drawing/2014/main" id="{40471192-CCF4-4078-AC52-BC870F992FB6}"/>
                  </a:ext>
                </a:extLst>
              </p:cNvPr>
              <p:cNvSpPr/>
              <p:nvPr/>
            </p:nvSpPr>
            <p:spPr>
              <a:xfrm>
                <a:off x="2972496" y="1226865"/>
                <a:ext cx="6192000" cy="2833484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7" name="文本框 69">
              <a:extLst>
                <a:ext uri="{FF2B5EF4-FFF2-40B4-BE49-F238E27FC236}">
                  <a16:creationId xmlns:a16="http://schemas.microsoft.com/office/drawing/2014/main" id="{694110B7-131F-46FE-B9CB-4819F0808FFA}"/>
                </a:ext>
              </a:extLst>
            </p:cNvPr>
            <p:cNvSpPr txBox="1"/>
            <p:nvPr/>
          </p:nvSpPr>
          <p:spPr>
            <a:xfrm>
              <a:off x="6741494" y="1380927"/>
              <a:ext cx="4176427" cy="41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đặt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chia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hợp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chứa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0.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字体视界-熊孩子体" panose="02000500000000000000" pitchFamily="2" charset="-122"/>
                <a:ea typeface="字体视界-熊孩子体" panose="02000500000000000000" pitchFamily="2" charset="-122"/>
                <a:cs typeface="+mn-cs"/>
              </a:endParaRPr>
            </a:p>
          </p:txBody>
        </p:sp>
      </p:grpSp>
      <p:grpSp>
        <p:nvGrpSpPr>
          <p:cNvPr id="40" name="组合 70">
            <a:extLst>
              <a:ext uri="{FF2B5EF4-FFF2-40B4-BE49-F238E27FC236}">
                <a16:creationId xmlns:a16="http://schemas.microsoft.com/office/drawing/2014/main" id="{A759580C-5AAF-4ECE-8C4A-DCCC8927F8A4}"/>
              </a:ext>
            </a:extLst>
          </p:cNvPr>
          <p:cNvGrpSpPr/>
          <p:nvPr/>
        </p:nvGrpSpPr>
        <p:grpSpPr>
          <a:xfrm>
            <a:off x="4200730" y="3813260"/>
            <a:ext cx="937535" cy="783002"/>
            <a:chOff x="5493105" y="1228234"/>
            <a:chExt cx="937535" cy="783002"/>
          </a:xfrm>
        </p:grpSpPr>
        <p:grpSp>
          <p:nvGrpSpPr>
            <p:cNvPr id="41" name="组合 71">
              <a:extLst>
                <a:ext uri="{FF2B5EF4-FFF2-40B4-BE49-F238E27FC236}">
                  <a16:creationId xmlns:a16="http://schemas.microsoft.com/office/drawing/2014/main" id="{F5157D9C-C6AF-4B4F-BFDD-03D5D4C239A0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43" name="任意多边形: 形状 73">
                <a:extLst>
                  <a:ext uri="{FF2B5EF4-FFF2-40B4-BE49-F238E27FC236}">
                    <a16:creationId xmlns:a16="http://schemas.microsoft.com/office/drawing/2014/main" id="{9F4A1494-F22B-4680-94B9-8666A72AD13A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任意多边形: 形状 82">
                <a:extLst>
                  <a:ext uri="{FF2B5EF4-FFF2-40B4-BE49-F238E27FC236}">
                    <a16:creationId xmlns:a16="http://schemas.microsoft.com/office/drawing/2014/main" id="{C122F3C5-23DA-44F2-AFC8-6A36878F33F4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2" name="文本框 72">
              <a:extLst>
                <a:ext uri="{FF2B5EF4-FFF2-40B4-BE49-F238E27FC236}">
                  <a16:creationId xmlns:a16="http://schemas.microsoft.com/office/drawing/2014/main" id="{DE78947A-09A0-4252-BB50-3E7F409AB4E6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5" name="组合 83">
            <a:extLst>
              <a:ext uri="{FF2B5EF4-FFF2-40B4-BE49-F238E27FC236}">
                <a16:creationId xmlns:a16="http://schemas.microsoft.com/office/drawing/2014/main" id="{36F717AC-274C-4786-9317-AD88AF74FA04}"/>
              </a:ext>
            </a:extLst>
          </p:cNvPr>
          <p:cNvGrpSpPr/>
          <p:nvPr/>
        </p:nvGrpSpPr>
        <p:grpSpPr>
          <a:xfrm>
            <a:off x="5359103" y="3952576"/>
            <a:ext cx="6218133" cy="1082830"/>
            <a:chOff x="6595396" y="1327445"/>
            <a:chExt cx="4372210" cy="643859"/>
          </a:xfrm>
        </p:grpSpPr>
        <p:grpSp>
          <p:nvGrpSpPr>
            <p:cNvPr id="46" name="组合 85">
              <a:extLst>
                <a:ext uri="{FF2B5EF4-FFF2-40B4-BE49-F238E27FC236}">
                  <a16:creationId xmlns:a16="http://schemas.microsoft.com/office/drawing/2014/main" id="{A911499F-DDE5-4042-8148-D6CFCE01B8A3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48" name="任意多边形: 形状 45">
                <a:extLst>
                  <a:ext uri="{FF2B5EF4-FFF2-40B4-BE49-F238E27FC236}">
                    <a16:creationId xmlns:a16="http://schemas.microsoft.com/office/drawing/2014/main" id="{E9D4CA52-54BC-40DC-853D-B643C14A9440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任意多边形: 形状 44">
                <a:extLst>
                  <a:ext uri="{FF2B5EF4-FFF2-40B4-BE49-F238E27FC236}">
                    <a16:creationId xmlns:a16="http://schemas.microsoft.com/office/drawing/2014/main" id="{F52D632E-D362-4FEA-A3F4-7F425724C823}"/>
                  </a:ext>
                </a:extLst>
              </p:cNvPr>
              <p:cNvSpPr/>
              <p:nvPr/>
            </p:nvSpPr>
            <p:spPr>
              <a:xfrm>
                <a:off x="3033252" y="1189373"/>
                <a:ext cx="6192000" cy="2833483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7" name="文本框 86">
              <a:extLst>
                <a:ext uri="{FF2B5EF4-FFF2-40B4-BE49-F238E27FC236}">
                  <a16:creationId xmlns:a16="http://schemas.microsoft.com/office/drawing/2014/main" id="{01DB14A1-E516-4A61-8FAA-949F6868196A}"/>
                </a:ext>
              </a:extLst>
            </p:cNvPr>
            <p:cNvSpPr txBox="1"/>
            <p:nvPr/>
          </p:nvSpPr>
          <p:spPr>
            <a:xfrm>
              <a:off x="6744745" y="1334682"/>
              <a:ext cx="4166163" cy="567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dụng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字体视界-熊孩子体" panose="02000500000000000000" pitchFamily="2" charset="-122"/>
                <a:ea typeface="字体视界-熊孩子体" panose="02000500000000000000" pitchFamily="2" charset="-122"/>
                <a:cs typeface="+mn-cs"/>
              </a:endParaRPr>
            </a:p>
          </p:txBody>
        </p:sp>
      </p:grpSp>
      <p:pic>
        <p:nvPicPr>
          <p:cNvPr id="50" name="图片 50">
            <a:extLst>
              <a:ext uri="{FF2B5EF4-FFF2-40B4-BE49-F238E27FC236}">
                <a16:creationId xmlns:a16="http://schemas.microsoft.com/office/drawing/2014/main" id="{21D8198B-5CB6-49A7-91E5-A24FA0AEFE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89" y="3987189"/>
            <a:ext cx="3472490" cy="34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9B928DB-5CC7-41E9-B7A0-55A2F642B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717032"/>
            <a:ext cx="2562683" cy="292272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6700335-AE1A-4F31-A9DD-FE8EBA7EB486}"/>
              </a:ext>
            </a:extLst>
          </p:cNvPr>
          <p:cNvGrpSpPr/>
          <p:nvPr/>
        </p:nvGrpSpPr>
        <p:grpSpPr>
          <a:xfrm>
            <a:off x="616392" y="548466"/>
            <a:ext cx="3082142" cy="576000"/>
            <a:chOff x="616392" y="548466"/>
            <a:chExt cx="3082142" cy="57600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2F45442-F419-49BC-BEC8-52A0C1CA30CA}"/>
                </a:ext>
              </a:extLst>
            </p:cNvPr>
            <p:cNvSpPr txBox="1"/>
            <p:nvPr/>
          </p:nvSpPr>
          <p:spPr>
            <a:xfrm>
              <a:off x="1338547" y="657166"/>
              <a:ext cx="235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Khám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phá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962781F-E963-4750-B847-2A0CD01A4B9E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CB719774-18F7-4D0C-982B-95CC67943C90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7" name="任意多边形: 形状 45">
                  <a:extLst>
                    <a:ext uri="{FF2B5EF4-FFF2-40B4-BE49-F238E27FC236}">
                      <a16:creationId xmlns:a16="http://schemas.microsoft.com/office/drawing/2014/main" id="{4759855D-1495-4A2F-9D68-B4641E3EB7AC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: 形状 44">
                  <a:extLst>
                    <a:ext uri="{FF2B5EF4-FFF2-40B4-BE49-F238E27FC236}">
                      <a16:creationId xmlns:a16="http://schemas.microsoft.com/office/drawing/2014/main" id="{2248853F-A677-4D06-AD09-2C799E2B2304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CE70E34-D90D-44E8-8B52-C3BBFFD8F8CF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6" name="Text Box 2">
            <a:extLst>
              <a:ext uri="{FF2B5EF4-FFF2-40B4-BE49-F238E27FC236}">
                <a16:creationId xmlns:a16="http://schemas.microsoft.com/office/drawing/2014/main" id="{B85134F6-98D8-4C92-9AE8-CA4FBA3ED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571649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7" name="Text Box 70">
            <a:extLst>
              <a:ext uri="{FF2B5EF4-FFF2-40B4-BE49-F238E27FC236}">
                <a16:creationId xmlns:a16="http://schemas.microsoft.com/office/drawing/2014/main" id="{95793DB9-7D37-410E-B345-E7E6C5C45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1300311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a) 560 :  8 = ?</a:t>
            </a:r>
          </a:p>
        </p:txBody>
      </p:sp>
      <p:grpSp>
        <p:nvGrpSpPr>
          <p:cNvPr id="48" name="Group 105">
            <a:extLst>
              <a:ext uri="{FF2B5EF4-FFF2-40B4-BE49-F238E27FC236}">
                <a16:creationId xmlns:a16="http://schemas.microsoft.com/office/drawing/2014/main" id="{BF539237-14AA-49F1-AA80-4EF8C88D8A18}"/>
              </a:ext>
            </a:extLst>
          </p:cNvPr>
          <p:cNvGrpSpPr>
            <a:grpSpLocks/>
          </p:cNvGrpSpPr>
          <p:nvPr/>
        </p:nvGrpSpPr>
        <p:grpSpPr bwMode="auto">
          <a:xfrm>
            <a:off x="1487488" y="1844824"/>
            <a:ext cx="2290763" cy="1219200"/>
            <a:chOff x="432" y="1872"/>
            <a:chExt cx="1488" cy="768"/>
          </a:xfrm>
        </p:grpSpPr>
        <p:sp>
          <p:nvSpPr>
            <p:cNvPr id="49" name="Text Box 71">
              <a:extLst>
                <a:ext uri="{FF2B5EF4-FFF2-40B4-BE49-F238E27FC236}">
                  <a16:creationId xmlns:a16="http://schemas.microsoft.com/office/drawing/2014/main" id="{B045E7A7-0FAD-4828-BD9E-55016EEB7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917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560     8</a:t>
              </a:r>
            </a:p>
          </p:txBody>
        </p:sp>
        <p:grpSp>
          <p:nvGrpSpPr>
            <p:cNvPr id="62" name="Group 75">
              <a:extLst>
                <a:ext uri="{FF2B5EF4-FFF2-40B4-BE49-F238E27FC236}">
                  <a16:creationId xmlns:a16="http://schemas.microsoft.com/office/drawing/2014/main" id="{7F56F68A-482F-4814-91A3-CB55D431F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872"/>
              <a:ext cx="672" cy="768"/>
              <a:chOff x="1104" y="1920"/>
              <a:chExt cx="816" cy="768"/>
            </a:xfrm>
          </p:grpSpPr>
          <p:sp>
            <p:nvSpPr>
              <p:cNvPr id="63" name="Line 72">
                <a:extLst>
                  <a:ext uri="{FF2B5EF4-FFF2-40B4-BE49-F238E27FC236}">
                    <a16:creationId xmlns:a16="http://schemas.microsoft.com/office/drawing/2014/main" id="{9A720B84-2B20-4AF7-B778-7DE73DB8E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Line 73">
                <a:extLst>
                  <a:ext uri="{FF2B5EF4-FFF2-40B4-BE49-F238E27FC236}">
                    <a16:creationId xmlns:a16="http://schemas.microsoft.com/office/drawing/2014/main" id="{CCA1CD46-853A-480D-B6CA-6E5FA58DD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Text Box 76">
            <a:extLst>
              <a:ext uri="{FF2B5EF4-FFF2-40B4-BE49-F238E27FC236}">
                <a16:creationId xmlns:a16="http://schemas.microsoft.com/office/drawing/2014/main" id="{99E443BB-E633-4CBE-9651-CBC89BBD1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1" y="2351236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66" name="Text Box 77">
            <a:extLst>
              <a:ext uri="{FF2B5EF4-FFF2-40B4-BE49-F238E27FC236}">
                <a16:creationId xmlns:a16="http://schemas.microsoft.com/office/drawing/2014/main" id="{51C169C6-9962-4010-A697-9DD42BFF6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2292499"/>
            <a:ext cx="655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56</a:t>
            </a:r>
          </a:p>
        </p:txBody>
      </p:sp>
      <p:sp>
        <p:nvSpPr>
          <p:cNvPr id="67" name="Text Box 80">
            <a:extLst>
              <a:ext uri="{FF2B5EF4-FFF2-40B4-BE49-F238E27FC236}">
                <a16:creationId xmlns:a16="http://schemas.microsoft.com/office/drawing/2014/main" id="{971744DA-7E9A-4CC7-B18A-06E0D6B4A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1" y="2743349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8" name="Text Box 81">
            <a:extLst>
              <a:ext uri="{FF2B5EF4-FFF2-40B4-BE49-F238E27FC236}">
                <a16:creationId xmlns:a16="http://schemas.microsoft.com/office/drawing/2014/main" id="{8D5C6868-6916-46DC-A624-3F9A2A61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743349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9" name="Text Box 83">
            <a:extLst>
              <a:ext uri="{FF2B5EF4-FFF2-40B4-BE49-F238E27FC236}">
                <a16:creationId xmlns:a16="http://schemas.microsoft.com/office/drawing/2014/main" id="{B4962D73-81CA-4516-B878-E09D9E50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1" y="1435249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56 chia 8 được 7, viết 7.</a:t>
            </a:r>
          </a:p>
        </p:txBody>
      </p:sp>
      <p:sp>
        <p:nvSpPr>
          <p:cNvPr id="70" name="Text Box 84">
            <a:extLst>
              <a:ext uri="{FF2B5EF4-FFF2-40B4-BE49-F238E27FC236}">
                <a16:creationId xmlns:a16="http://schemas.microsoft.com/office/drawing/2014/main" id="{B66B6FC2-6A57-4388-A21C-72216654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2048024"/>
            <a:ext cx="563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7 nhân 8 bằng 56; 56 trừ 56 bằng 0. </a:t>
            </a:r>
          </a:p>
        </p:txBody>
      </p:sp>
      <p:sp>
        <p:nvSpPr>
          <p:cNvPr id="71" name="Text Box 86">
            <a:extLst>
              <a:ext uri="{FF2B5EF4-FFF2-40B4-BE49-F238E27FC236}">
                <a16:creationId xmlns:a16="http://schemas.microsoft.com/office/drawing/2014/main" id="{85210C98-CEC7-4F97-A584-3898D7906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1" y="2698899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Hạ 0; 0 chia 8 được 0,viết 0.</a:t>
            </a:r>
          </a:p>
        </p:txBody>
      </p:sp>
      <p:sp>
        <p:nvSpPr>
          <p:cNvPr id="72" name="Text Box 88">
            <a:extLst>
              <a:ext uri="{FF2B5EF4-FFF2-40B4-BE49-F238E27FC236}">
                <a16:creationId xmlns:a16="http://schemas.microsoft.com/office/drawing/2014/main" id="{37109C87-5727-49C5-AF89-4CF27C3CE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1" y="3462486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 nhân 8 bằng 0; 0 trừ 0 bằng 0.</a:t>
            </a:r>
          </a:p>
        </p:txBody>
      </p:sp>
      <p:sp>
        <p:nvSpPr>
          <p:cNvPr id="73" name="Text Box 89">
            <a:extLst>
              <a:ext uri="{FF2B5EF4-FFF2-40B4-BE49-F238E27FC236}">
                <a16:creationId xmlns:a16="http://schemas.microsoft.com/office/drawing/2014/main" id="{299ABD17-0F0D-4640-9632-57CF60FE6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2349649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4" name="Text Box 90">
            <a:extLst>
              <a:ext uri="{FF2B5EF4-FFF2-40B4-BE49-F238E27FC236}">
                <a16:creationId xmlns:a16="http://schemas.microsoft.com/office/drawing/2014/main" id="{823295BF-A2EF-4D01-A87E-FCA68F62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1" y="3168799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5" name="Text Box 104">
            <a:extLst>
              <a:ext uri="{FF2B5EF4-FFF2-40B4-BE49-F238E27FC236}">
                <a16:creationId xmlns:a16="http://schemas.microsoft.com/office/drawing/2014/main" id="{FD0D7F07-4BB0-40C9-9AD5-51FA035A7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7" y="4275286"/>
            <a:ext cx="2590800" cy="57943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560 : 8 = 70</a:t>
            </a:r>
          </a:p>
        </p:txBody>
      </p:sp>
      <p:sp>
        <p:nvSpPr>
          <p:cNvPr id="76" name="Line 106">
            <a:extLst>
              <a:ext uri="{FF2B5EF4-FFF2-40B4-BE49-F238E27FC236}">
                <a16:creationId xmlns:a16="http://schemas.microsoft.com/office/drawing/2014/main" id="{83421C26-81D0-4E42-AE22-3E0764FD6A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3363" y="2746524"/>
            <a:ext cx="527050" cy="79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" name="Line 107">
            <a:extLst>
              <a:ext uri="{FF2B5EF4-FFF2-40B4-BE49-F238E27FC236}">
                <a16:creationId xmlns:a16="http://schemas.microsoft.com/office/drawing/2014/main" id="{458ACF43-31D5-4A51-9BD5-2CE0A747F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3756174"/>
            <a:ext cx="40481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8" name="Text Box 108">
            <a:extLst>
              <a:ext uri="{FF2B5EF4-FFF2-40B4-BE49-F238E27FC236}">
                <a16:creationId xmlns:a16="http://schemas.microsoft.com/office/drawing/2014/main" id="{DC520087-4BEB-4BC5-AD18-22021467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756174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113">
            <a:extLst>
              <a:ext uri="{FF2B5EF4-FFF2-40B4-BE49-F238E27FC236}">
                <a16:creationId xmlns:a16="http://schemas.microsoft.com/office/drawing/2014/main" id="{387B25A9-409C-4253-A278-88E9618A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-150664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151BF-A208-427E-946A-092004033C63}"/>
              </a:ext>
            </a:extLst>
          </p:cNvPr>
          <p:cNvSpPr/>
          <p:nvPr/>
        </p:nvSpPr>
        <p:spPr>
          <a:xfrm>
            <a:off x="637240" y="5224748"/>
            <a:ext cx="9563216" cy="954107"/>
          </a:xfrm>
          <a:prstGeom prst="rect">
            <a:avLst/>
          </a:prstGeom>
          <a:solidFill>
            <a:srgbClr val="FE715E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8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5F7B980-4DDC-4188-A22D-2105812815EF}"/>
              </a:ext>
            </a:extLst>
          </p:cNvPr>
          <p:cNvGrpSpPr/>
          <p:nvPr/>
        </p:nvGrpSpPr>
        <p:grpSpPr>
          <a:xfrm>
            <a:off x="616392" y="548466"/>
            <a:ext cx="3751416" cy="576000"/>
            <a:chOff x="616392" y="548466"/>
            <a:chExt cx="3751416" cy="57600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F385DE8-4D45-4EA1-B4B0-8A6B828D9468}"/>
                </a:ext>
              </a:extLst>
            </p:cNvPr>
            <p:cNvSpPr txBox="1"/>
            <p:nvPr/>
          </p:nvSpPr>
          <p:spPr>
            <a:xfrm>
              <a:off x="1338547" y="657167"/>
              <a:ext cx="302926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Khám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phá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9FE5E49-44CD-4BB1-A2CD-6A1E42B9F278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550EC73C-ECDD-48B1-BE81-A9EFE0754287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>
                  <a:extLst>
                    <a:ext uri="{FF2B5EF4-FFF2-40B4-BE49-F238E27FC236}">
                      <a16:creationId xmlns:a16="http://schemas.microsoft.com/office/drawing/2014/main" id="{90315AA8-396D-454F-A851-001261410316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>
                  <a:extLst>
                    <a:ext uri="{FF2B5EF4-FFF2-40B4-BE49-F238E27FC236}">
                      <a16:creationId xmlns:a16="http://schemas.microsoft.com/office/drawing/2014/main" id="{90DE3EA2-0703-4A15-B2BD-05A45375A1E1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28C00F8-500B-43BD-96FA-E50DED2CB386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id="{33FCAF3E-B802-4651-AD7C-5F6D3460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99" y="566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53" name="Text Box 70">
            <a:extLst>
              <a:ext uri="{FF2B5EF4-FFF2-40B4-BE49-F238E27FC236}">
                <a16:creationId xmlns:a16="http://schemas.microsoft.com/office/drawing/2014/main" id="{9555227C-3FE4-43C6-ADB5-761D6200C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749" y="1295375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b) 632 :  7 = ?</a:t>
            </a:r>
          </a:p>
        </p:txBody>
      </p:sp>
      <p:grpSp>
        <p:nvGrpSpPr>
          <p:cNvPr id="54" name="Group 105">
            <a:extLst>
              <a:ext uri="{FF2B5EF4-FFF2-40B4-BE49-F238E27FC236}">
                <a16:creationId xmlns:a16="http://schemas.microsoft.com/office/drawing/2014/main" id="{7462EA90-304B-4256-9357-1D9C68F3FAD1}"/>
              </a:ext>
            </a:extLst>
          </p:cNvPr>
          <p:cNvGrpSpPr>
            <a:grpSpLocks/>
          </p:cNvGrpSpPr>
          <p:nvPr/>
        </p:nvGrpSpPr>
        <p:grpSpPr bwMode="auto">
          <a:xfrm>
            <a:off x="1778074" y="1839888"/>
            <a:ext cx="2290763" cy="1219200"/>
            <a:chOff x="432" y="1872"/>
            <a:chExt cx="1488" cy="768"/>
          </a:xfrm>
        </p:grpSpPr>
        <p:sp>
          <p:nvSpPr>
            <p:cNvPr id="55" name="Text Box 71">
              <a:extLst>
                <a:ext uri="{FF2B5EF4-FFF2-40B4-BE49-F238E27FC236}">
                  <a16:creationId xmlns:a16="http://schemas.microsoft.com/office/drawing/2014/main" id="{47FE5166-7DA2-4B12-BEF0-D9758F348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917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632   7</a:t>
              </a:r>
            </a:p>
          </p:txBody>
        </p:sp>
        <p:grpSp>
          <p:nvGrpSpPr>
            <p:cNvPr id="56" name="Group 75">
              <a:extLst>
                <a:ext uri="{FF2B5EF4-FFF2-40B4-BE49-F238E27FC236}">
                  <a16:creationId xmlns:a16="http://schemas.microsoft.com/office/drawing/2014/main" id="{441BCA6E-ABD8-4F80-B29B-FAE84EE32A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872"/>
              <a:ext cx="672" cy="768"/>
              <a:chOff x="1104" y="1920"/>
              <a:chExt cx="816" cy="768"/>
            </a:xfrm>
          </p:grpSpPr>
          <p:sp>
            <p:nvSpPr>
              <p:cNvPr id="57" name="Line 72">
                <a:extLst>
                  <a:ext uri="{FF2B5EF4-FFF2-40B4-BE49-F238E27FC236}">
                    <a16:creationId xmlns:a16="http://schemas.microsoft.com/office/drawing/2014/main" id="{F3B04379-35F4-4778-BF66-56CE15DFD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Line 73">
                <a:extLst>
                  <a:ext uri="{FF2B5EF4-FFF2-40B4-BE49-F238E27FC236}">
                    <a16:creationId xmlns:a16="http://schemas.microsoft.com/office/drawing/2014/main" id="{33863361-D288-4AD6-AC56-E9112605B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9" name="Text Box 76">
            <a:extLst>
              <a:ext uri="{FF2B5EF4-FFF2-40B4-BE49-F238E27FC236}">
                <a16:creationId xmlns:a16="http://schemas.microsoft.com/office/drawing/2014/main" id="{0A574390-A9F8-494A-BF40-7DB3DF3E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437" y="23463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60" name="Text Box 77">
            <a:extLst>
              <a:ext uri="{FF2B5EF4-FFF2-40B4-BE49-F238E27FC236}">
                <a16:creationId xmlns:a16="http://schemas.microsoft.com/office/drawing/2014/main" id="{4E45010C-7C27-47A8-967B-61D01549C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74" y="2287563"/>
            <a:ext cx="655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63</a:t>
            </a:r>
          </a:p>
        </p:txBody>
      </p:sp>
      <p:sp>
        <p:nvSpPr>
          <p:cNvPr id="61" name="Text Box 80">
            <a:extLst>
              <a:ext uri="{FF2B5EF4-FFF2-40B4-BE49-F238E27FC236}">
                <a16:creationId xmlns:a16="http://schemas.microsoft.com/office/drawing/2014/main" id="{D043FCE3-2331-4741-998C-6D67D278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87" y="27384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2" name="Text Box 81">
            <a:extLst>
              <a:ext uri="{FF2B5EF4-FFF2-40B4-BE49-F238E27FC236}">
                <a16:creationId xmlns:a16="http://schemas.microsoft.com/office/drawing/2014/main" id="{F638BD80-C7B0-445D-83C9-C058B8CA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74" y="27384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3" name="Text Box 83">
            <a:extLst>
              <a:ext uri="{FF2B5EF4-FFF2-40B4-BE49-F238E27FC236}">
                <a16:creationId xmlns:a16="http://schemas.microsoft.com/office/drawing/2014/main" id="{965FCD43-F02C-49EB-9990-FB68EC03E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837" y="1430313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56 chia 7 được 9, viết 9.</a:t>
            </a:r>
          </a:p>
        </p:txBody>
      </p:sp>
      <p:sp>
        <p:nvSpPr>
          <p:cNvPr id="64" name="Text Box 84">
            <a:extLst>
              <a:ext uri="{FF2B5EF4-FFF2-40B4-BE49-F238E27FC236}">
                <a16:creationId xmlns:a16="http://schemas.microsoft.com/office/drawing/2014/main" id="{93036739-5856-433D-89D3-6F88DA7F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624" y="2043088"/>
            <a:ext cx="563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9 nhân 7 bằng 63; 63 trừ 63bằng 0. </a:t>
            </a:r>
          </a:p>
        </p:txBody>
      </p:sp>
      <p:sp>
        <p:nvSpPr>
          <p:cNvPr id="65" name="Text Box 86">
            <a:extLst>
              <a:ext uri="{FF2B5EF4-FFF2-40B4-BE49-F238E27FC236}">
                <a16:creationId xmlns:a16="http://schemas.microsoft.com/office/drawing/2014/main" id="{2B85FE98-2836-41CD-9843-FD6F5A7EE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837" y="2693963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Hạ 2; 0 chia 7 được 0,viết 0.</a:t>
            </a:r>
          </a:p>
        </p:txBody>
      </p:sp>
      <p:sp>
        <p:nvSpPr>
          <p:cNvPr id="66" name="Text Box 88">
            <a:extLst>
              <a:ext uri="{FF2B5EF4-FFF2-40B4-BE49-F238E27FC236}">
                <a16:creationId xmlns:a16="http://schemas.microsoft.com/office/drawing/2014/main" id="{3114FD36-F1C3-486C-BBC7-C15158B1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837" y="345755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 nhân 7 bằng 0; 2 trừ 0 bằng 2.</a:t>
            </a:r>
          </a:p>
        </p:txBody>
      </p:sp>
      <p:sp>
        <p:nvSpPr>
          <p:cNvPr id="67" name="Text Box 89">
            <a:extLst>
              <a:ext uri="{FF2B5EF4-FFF2-40B4-BE49-F238E27FC236}">
                <a16:creationId xmlns:a16="http://schemas.microsoft.com/office/drawing/2014/main" id="{07F3FEB7-95DD-4A4D-973C-C1499B64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74" y="23447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8" name="Text Box 90">
            <a:extLst>
              <a:ext uri="{FF2B5EF4-FFF2-40B4-BE49-F238E27FC236}">
                <a16:creationId xmlns:a16="http://schemas.microsoft.com/office/drawing/2014/main" id="{DFC7DFC3-B8B5-42C9-AF0D-4EBD3D6A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137" y="316386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9" name="Text Box 104">
            <a:extLst>
              <a:ext uri="{FF2B5EF4-FFF2-40B4-BE49-F238E27FC236}">
                <a16:creationId xmlns:a16="http://schemas.microsoft.com/office/drawing/2014/main" id="{D2AF69B3-BC4D-4BBC-A8E2-81CD358DA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33" y="4414567"/>
            <a:ext cx="3521075" cy="584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632 : 7 = 90 (d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70" name="Line 106">
            <a:extLst>
              <a:ext uri="{FF2B5EF4-FFF2-40B4-BE49-F238E27FC236}">
                <a16:creationId xmlns:a16="http://schemas.microsoft.com/office/drawing/2014/main" id="{65A1AAC4-DA51-4764-A22E-FEABD0F36F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3949" y="2741588"/>
            <a:ext cx="527050" cy="79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Line 107">
            <a:extLst>
              <a:ext uri="{FF2B5EF4-FFF2-40B4-BE49-F238E27FC236}">
                <a16:creationId xmlns:a16="http://schemas.microsoft.com/office/drawing/2014/main" id="{BE5446EB-CE4F-41B5-AC6C-508C42A2F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8437" y="3751238"/>
            <a:ext cx="40481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Text Box 108">
            <a:extLst>
              <a:ext uri="{FF2B5EF4-FFF2-40B4-BE49-F238E27FC236}">
                <a16:creationId xmlns:a16="http://schemas.microsoft.com/office/drawing/2014/main" id="{DE4E04D9-DC67-42B2-B26B-D2D25ECB2C1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51137" y="3819501"/>
            <a:ext cx="55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789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C6700335-AE1A-4F31-A9DD-FE8EBA7EB486}"/>
              </a:ext>
            </a:extLst>
          </p:cNvPr>
          <p:cNvGrpSpPr/>
          <p:nvPr/>
        </p:nvGrpSpPr>
        <p:grpSpPr>
          <a:xfrm>
            <a:off x="616392" y="-99392"/>
            <a:ext cx="3031337" cy="576000"/>
            <a:chOff x="616392" y="548466"/>
            <a:chExt cx="3031337" cy="57600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2F45442-F419-49BC-BEC8-52A0C1CA30CA}"/>
                </a:ext>
              </a:extLst>
            </p:cNvPr>
            <p:cNvSpPr txBox="1"/>
            <p:nvPr/>
          </p:nvSpPr>
          <p:spPr>
            <a:xfrm>
              <a:off x="1338547" y="657166"/>
              <a:ext cx="23091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Khám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phá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962781F-E963-4750-B847-2A0CD01A4B9E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CB719774-18F7-4D0C-982B-95CC67943C90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7" name="任意多边形: 形状 45">
                  <a:extLst>
                    <a:ext uri="{FF2B5EF4-FFF2-40B4-BE49-F238E27FC236}">
                      <a16:creationId xmlns:a16="http://schemas.microsoft.com/office/drawing/2014/main" id="{4759855D-1495-4A2F-9D68-B4641E3EB7AC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: 形状 44">
                  <a:extLst>
                    <a:ext uri="{FF2B5EF4-FFF2-40B4-BE49-F238E27FC236}">
                      <a16:creationId xmlns:a16="http://schemas.microsoft.com/office/drawing/2014/main" id="{2248853F-A677-4D06-AD09-2C799E2B2304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CE70E34-D90D-44E8-8B52-C3BBFFD8F8CF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CF44190-BA66-478A-B58B-E83D6BF3ECB0}"/>
              </a:ext>
            </a:extLst>
          </p:cNvPr>
          <p:cNvGrpSpPr/>
          <p:nvPr/>
        </p:nvGrpSpPr>
        <p:grpSpPr>
          <a:xfrm>
            <a:off x="10358164" y="4504331"/>
            <a:ext cx="2708920" cy="2708920"/>
            <a:chOff x="8616280" y="2074540"/>
            <a:chExt cx="2708920" cy="270892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0088B1A-5D81-4502-8316-752CB4542A9E}"/>
                </a:ext>
              </a:extLst>
            </p:cNvPr>
            <p:cNvSpPr/>
            <p:nvPr/>
          </p:nvSpPr>
          <p:spPr>
            <a:xfrm>
              <a:off x="8904312" y="2996952"/>
              <a:ext cx="1584176" cy="1584176"/>
            </a:xfrm>
            <a:prstGeom prst="ellipse">
              <a:avLst/>
            </a:prstGeom>
            <a:solidFill>
              <a:srgbClr val="FFD33C"/>
            </a:solidFill>
            <a:ln>
              <a:solidFill>
                <a:srgbClr val="FFD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AA542CD-6AF8-44F1-8ED4-0F2A3E56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280" y="2074540"/>
              <a:ext cx="2708920" cy="2708920"/>
            </a:xfrm>
            <a:prstGeom prst="rect">
              <a:avLst/>
            </a:prstGeom>
          </p:spPr>
        </p:pic>
      </p:grpSp>
      <p:grpSp>
        <p:nvGrpSpPr>
          <p:cNvPr id="31" name="Group 105">
            <a:extLst>
              <a:ext uri="{FF2B5EF4-FFF2-40B4-BE49-F238E27FC236}">
                <a16:creationId xmlns:a16="http://schemas.microsoft.com/office/drawing/2014/main" id="{64BBFEBE-589D-4DDC-8A2D-AD61B39B0DF4}"/>
              </a:ext>
            </a:extLst>
          </p:cNvPr>
          <p:cNvGrpSpPr>
            <a:grpSpLocks/>
          </p:cNvGrpSpPr>
          <p:nvPr/>
        </p:nvGrpSpPr>
        <p:grpSpPr bwMode="auto">
          <a:xfrm>
            <a:off x="1487488" y="692910"/>
            <a:ext cx="2290763" cy="1219200"/>
            <a:chOff x="432" y="1872"/>
            <a:chExt cx="1488" cy="768"/>
          </a:xfrm>
        </p:grpSpPr>
        <p:sp>
          <p:nvSpPr>
            <p:cNvPr id="32" name="Text Box 71">
              <a:extLst>
                <a:ext uri="{FF2B5EF4-FFF2-40B4-BE49-F238E27FC236}">
                  <a16:creationId xmlns:a16="http://schemas.microsoft.com/office/drawing/2014/main" id="{D265D4C1-CA7C-4169-80EA-31274E260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917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560     8</a:t>
              </a:r>
            </a:p>
          </p:txBody>
        </p:sp>
        <p:grpSp>
          <p:nvGrpSpPr>
            <p:cNvPr id="33" name="Group 75">
              <a:extLst>
                <a:ext uri="{FF2B5EF4-FFF2-40B4-BE49-F238E27FC236}">
                  <a16:creationId xmlns:a16="http://schemas.microsoft.com/office/drawing/2014/main" id="{86CF788B-47E8-4933-A353-234D04A0F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872"/>
              <a:ext cx="672" cy="768"/>
              <a:chOff x="1104" y="1920"/>
              <a:chExt cx="816" cy="768"/>
            </a:xfrm>
          </p:grpSpPr>
          <p:sp>
            <p:nvSpPr>
              <p:cNvPr id="34" name="Line 72">
                <a:extLst>
                  <a:ext uri="{FF2B5EF4-FFF2-40B4-BE49-F238E27FC236}">
                    <a16:creationId xmlns:a16="http://schemas.microsoft.com/office/drawing/2014/main" id="{C34AA883-62AD-4EA3-A05D-1CBEA6129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Line 73">
                <a:extLst>
                  <a:ext uri="{FF2B5EF4-FFF2-40B4-BE49-F238E27FC236}">
                    <a16:creationId xmlns:a16="http://schemas.microsoft.com/office/drawing/2014/main" id="{095512CA-AE37-4582-AAA9-01D2948FA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Text Box 76">
            <a:extLst>
              <a:ext uri="{FF2B5EF4-FFF2-40B4-BE49-F238E27FC236}">
                <a16:creationId xmlns:a16="http://schemas.microsoft.com/office/drawing/2014/main" id="{4836556B-BA32-4B35-8AB9-8F65108FE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1" y="1199322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Text Box 77">
            <a:extLst>
              <a:ext uri="{FF2B5EF4-FFF2-40B4-BE49-F238E27FC236}">
                <a16:creationId xmlns:a16="http://schemas.microsoft.com/office/drawing/2014/main" id="{31214AE8-C551-4400-8184-42A97A0E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1140585"/>
            <a:ext cx="655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56</a:t>
            </a:r>
          </a:p>
        </p:txBody>
      </p:sp>
      <p:sp>
        <p:nvSpPr>
          <p:cNvPr id="38" name="Text Box 80">
            <a:extLst>
              <a:ext uri="{FF2B5EF4-FFF2-40B4-BE49-F238E27FC236}">
                <a16:creationId xmlns:a16="http://schemas.microsoft.com/office/drawing/2014/main" id="{9BA2E2BD-E3E2-4DE8-BB26-B2C1010C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1" y="1591435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9" name="Text Box 81">
            <a:extLst>
              <a:ext uri="{FF2B5EF4-FFF2-40B4-BE49-F238E27FC236}">
                <a16:creationId xmlns:a16="http://schemas.microsoft.com/office/drawing/2014/main" id="{E6FD2630-53B2-46CD-BA94-47E5D7A1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1591435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0" name="Text Box 89">
            <a:extLst>
              <a:ext uri="{FF2B5EF4-FFF2-40B4-BE49-F238E27FC236}">
                <a16:creationId xmlns:a16="http://schemas.microsoft.com/office/drawing/2014/main" id="{3576AF96-2282-439C-A9C0-D97EF12A8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1197735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" name="Text Box 90">
            <a:extLst>
              <a:ext uri="{FF2B5EF4-FFF2-40B4-BE49-F238E27FC236}">
                <a16:creationId xmlns:a16="http://schemas.microsoft.com/office/drawing/2014/main" id="{5008A2D1-DDAB-4679-AE8A-F37576134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1" y="2016885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2" name="Line 106">
            <a:extLst>
              <a:ext uri="{FF2B5EF4-FFF2-40B4-BE49-F238E27FC236}">
                <a16:creationId xmlns:a16="http://schemas.microsoft.com/office/drawing/2014/main" id="{80C9BD07-CA68-49CC-8B22-90631BA230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3363" y="1594610"/>
            <a:ext cx="527050" cy="79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 Box 108">
            <a:extLst>
              <a:ext uri="{FF2B5EF4-FFF2-40B4-BE49-F238E27FC236}">
                <a16:creationId xmlns:a16="http://schemas.microsoft.com/office/drawing/2014/main" id="{E6A8F2F7-0B4C-405E-9AAF-4C1E5F316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604260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4" name="Line 107">
            <a:extLst>
              <a:ext uri="{FF2B5EF4-FFF2-40B4-BE49-F238E27FC236}">
                <a16:creationId xmlns:a16="http://schemas.microsoft.com/office/drawing/2014/main" id="{12C36155-CBB2-42FF-AB3D-90FFD1226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5614" y="2518123"/>
            <a:ext cx="40481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" name="Group 105">
            <a:extLst>
              <a:ext uri="{FF2B5EF4-FFF2-40B4-BE49-F238E27FC236}">
                <a16:creationId xmlns:a16="http://schemas.microsoft.com/office/drawing/2014/main" id="{A3E789A7-5428-4B0D-BFF4-BF25FEA33AF6}"/>
              </a:ext>
            </a:extLst>
          </p:cNvPr>
          <p:cNvGrpSpPr>
            <a:grpSpLocks/>
          </p:cNvGrpSpPr>
          <p:nvPr/>
        </p:nvGrpSpPr>
        <p:grpSpPr bwMode="auto">
          <a:xfrm>
            <a:off x="5087888" y="669392"/>
            <a:ext cx="2290763" cy="1219200"/>
            <a:chOff x="432" y="1872"/>
            <a:chExt cx="1488" cy="768"/>
          </a:xfrm>
        </p:grpSpPr>
        <p:sp>
          <p:nvSpPr>
            <p:cNvPr id="46" name="Text Box 71">
              <a:extLst>
                <a:ext uri="{FF2B5EF4-FFF2-40B4-BE49-F238E27FC236}">
                  <a16:creationId xmlns:a16="http://schemas.microsoft.com/office/drawing/2014/main" id="{3784C2DF-DEBB-4B0E-A846-C54D7717B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917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632   7</a:t>
              </a:r>
            </a:p>
          </p:txBody>
        </p:sp>
        <p:grpSp>
          <p:nvGrpSpPr>
            <p:cNvPr id="47" name="Group 75">
              <a:extLst>
                <a:ext uri="{FF2B5EF4-FFF2-40B4-BE49-F238E27FC236}">
                  <a16:creationId xmlns:a16="http://schemas.microsoft.com/office/drawing/2014/main" id="{01A7BC2C-D69F-4657-87F5-074E604CE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872"/>
              <a:ext cx="672" cy="768"/>
              <a:chOff x="1104" y="1920"/>
              <a:chExt cx="816" cy="768"/>
            </a:xfrm>
          </p:grpSpPr>
          <p:sp>
            <p:nvSpPr>
              <p:cNvPr id="48" name="Line 72">
                <a:extLst>
                  <a:ext uri="{FF2B5EF4-FFF2-40B4-BE49-F238E27FC236}">
                    <a16:creationId xmlns:a16="http://schemas.microsoft.com/office/drawing/2014/main" id="{0F2B1F7C-15FC-4995-8B33-B9E582FFA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Line 73">
                <a:extLst>
                  <a:ext uri="{FF2B5EF4-FFF2-40B4-BE49-F238E27FC236}">
                    <a16:creationId xmlns:a16="http://schemas.microsoft.com/office/drawing/2014/main" id="{D2EA648B-8658-4A25-85B9-588676D54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0" name="Text Box 76">
            <a:extLst>
              <a:ext uri="{FF2B5EF4-FFF2-40B4-BE49-F238E27FC236}">
                <a16:creationId xmlns:a16="http://schemas.microsoft.com/office/drawing/2014/main" id="{2C0D3BC9-04D4-42C5-9E5D-15D2CC1B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251" y="1175804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51" name="Text Box 77">
            <a:extLst>
              <a:ext uri="{FF2B5EF4-FFF2-40B4-BE49-F238E27FC236}">
                <a16:creationId xmlns:a16="http://schemas.microsoft.com/office/drawing/2014/main" id="{707A5CE2-A43F-4850-A7FE-19A781530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188" y="1117067"/>
            <a:ext cx="655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63</a:t>
            </a:r>
          </a:p>
        </p:txBody>
      </p:sp>
      <p:sp>
        <p:nvSpPr>
          <p:cNvPr id="52" name="Text Box 80">
            <a:extLst>
              <a:ext uri="{FF2B5EF4-FFF2-40B4-BE49-F238E27FC236}">
                <a16:creationId xmlns:a16="http://schemas.microsoft.com/office/drawing/2014/main" id="{FC18BD23-635D-4F77-A454-B6C04CC9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01" y="1567917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81">
            <a:extLst>
              <a:ext uri="{FF2B5EF4-FFF2-40B4-BE49-F238E27FC236}">
                <a16:creationId xmlns:a16="http://schemas.microsoft.com/office/drawing/2014/main" id="{4C7D32DF-4CF4-4958-BE3D-C2BFBC8A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688" y="1567917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89">
            <a:extLst>
              <a:ext uri="{FF2B5EF4-FFF2-40B4-BE49-F238E27FC236}">
                <a16:creationId xmlns:a16="http://schemas.microsoft.com/office/drawing/2014/main" id="{5934B10D-493B-4909-8D70-6188278DE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388" y="1174217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90">
            <a:extLst>
              <a:ext uri="{FF2B5EF4-FFF2-40B4-BE49-F238E27FC236}">
                <a16:creationId xmlns:a16="http://schemas.microsoft.com/office/drawing/2014/main" id="{C0ABBF62-23C3-493B-91F4-2C096471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951" y="1993367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6" name="Line 106">
            <a:extLst>
              <a:ext uri="{FF2B5EF4-FFF2-40B4-BE49-F238E27FC236}">
                <a16:creationId xmlns:a16="http://schemas.microsoft.com/office/drawing/2014/main" id="{54F52F79-D782-41DA-9DD4-C609BB8DC0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3763" y="1571092"/>
            <a:ext cx="527050" cy="79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Line 107">
            <a:extLst>
              <a:ext uri="{FF2B5EF4-FFF2-40B4-BE49-F238E27FC236}">
                <a16:creationId xmlns:a16="http://schemas.microsoft.com/office/drawing/2014/main" id="{A08F2596-8B7F-4426-8629-D1D9AFDA7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251" y="2580742"/>
            <a:ext cx="40481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Text Box 108">
            <a:extLst>
              <a:ext uri="{FF2B5EF4-FFF2-40B4-BE49-F238E27FC236}">
                <a16:creationId xmlns:a16="http://schemas.microsoft.com/office/drawing/2014/main" id="{A44C10EE-FB12-45D3-80C4-842DFF00DFC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60951" y="2649005"/>
            <a:ext cx="55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67BB9E9-7AED-428C-9BCB-1372CA0E6BA7}"/>
              </a:ext>
            </a:extLst>
          </p:cNvPr>
          <p:cNvSpPr/>
          <p:nvPr/>
        </p:nvSpPr>
        <p:spPr>
          <a:xfrm>
            <a:off x="8117608" y="-99392"/>
            <a:ext cx="3595016" cy="150744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Hai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? </a:t>
            </a:r>
          </a:p>
        </p:txBody>
      </p:sp>
      <p:grpSp>
        <p:nvGrpSpPr>
          <p:cNvPr id="59" name="组合 56">
            <a:extLst>
              <a:ext uri="{FF2B5EF4-FFF2-40B4-BE49-F238E27FC236}">
                <a16:creationId xmlns:a16="http://schemas.microsoft.com/office/drawing/2014/main" id="{47A4D601-31EC-4FA0-8708-57F6D8CF1612}"/>
              </a:ext>
            </a:extLst>
          </p:cNvPr>
          <p:cNvGrpSpPr/>
          <p:nvPr/>
        </p:nvGrpSpPr>
        <p:grpSpPr>
          <a:xfrm rot="5400000">
            <a:off x="5109530" y="-1693671"/>
            <a:ext cx="2056486" cy="11581749"/>
            <a:chOff x="999700" y="1844824"/>
            <a:chExt cx="2502580" cy="4876428"/>
          </a:xfrm>
        </p:grpSpPr>
        <p:grpSp>
          <p:nvGrpSpPr>
            <p:cNvPr id="60" name="组合 29">
              <a:extLst>
                <a:ext uri="{FF2B5EF4-FFF2-40B4-BE49-F238E27FC236}">
                  <a16:creationId xmlns:a16="http://schemas.microsoft.com/office/drawing/2014/main" id="{BDBA6B70-6CE5-4236-AFFD-AF13762D6CEC}"/>
                </a:ext>
              </a:extLst>
            </p:cNvPr>
            <p:cNvGrpSpPr/>
            <p:nvPr/>
          </p:nvGrpSpPr>
          <p:grpSpPr>
            <a:xfrm>
              <a:off x="999700" y="1844824"/>
              <a:ext cx="2502580" cy="4876428"/>
              <a:chOff x="999700" y="1844824"/>
              <a:chExt cx="2502580" cy="4876428"/>
            </a:xfrm>
          </p:grpSpPr>
          <p:sp>
            <p:nvSpPr>
              <p:cNvPr id="62" name="矩形: 圆角 22">
                <a:extLst>
                  <a:ext uri="{FF2B5EF4-FFF2-40B4-BE49-F238E27FC236}">
                    <a16:creationId xmlns:a16="http://schemas.microsoft.com/office/drawing/2014/main" id="{946A8EBF-2C23-4D02-A931-F90413B1854C}"/>
                  </a:ext>
                </a:extLst>
              </p:cNvPr>
              <p:cNvSpPr/>
              <p:nvPr/>
            </p:nvSpPr>
            <p:spPr>
              <a:xfrm>
                <a:off x="999700" y="2207402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21">
                <a:extLst>
                  <a:ext uri="{FF2B5EF4-FFF2-40B4-BE49-F238E27FC236}">
                    <a16:creationId xmlns:a16="http://schemas.microsoft.com/office/drawing/2014/main" id="{5BCFF95B-D32F-41FC-B505-9179A4745380}"/>
                  </a:ext>
                </a:extLst>
              </p:cNvPr>
              <p:cNvGrpSpPr/>
              <p:nvPr/>
            </p:nvGrpSpPr>
            <p:grpSpPr>
              <a:xfrm>
                <a:off x="1089248" y="2255299"/>
                <a:ext cx="1908670" cy="4465953"/>
                <a:chOff x="1089248" y="2255299"/>
                <a:chExt cx="1908670" cy="4465953"/>
              </a:xfrm>
            </p:grpSpPr>
            <p:sp>
              <p:nvSpPr>
                <p:cNvPr id="68" name="矩形: 圆角 5">
                  <a:extLst>
                    <a:ext uri="{FF2B5EF4-FFF2-40B4-BE49-F238E27FC236}">
                      <a16:creationId xmlns:a16="http://schemas.microsoft.com/office/drawing/2014/main" id="{9AB93EBB-31A0-41BB-887C-53216237B500}"/>
                    </a:ext>
                  </a:extLst>
                </p:cNvPr>
                <p:cNvSpPr/>
                <p:nvPr/>
              </p:nvSpPr>
              <p:spPr>
                <a:xfrm>
                  <a:off x="1089248" y="2255299"/>
                  <a:ext cx="1908670" cy="3903101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69" name="图片 20">
                  <a:extLst>
                    <a:ext uri="{FF2B5EF4-FFF2-40B4-BE49-F238E27FC236}">
                      <a16:creationId xmlns:a16="http://schemas.microsoft.com/office/drawing/2014/main" id="{02247F65-BF95-4573-B19C-8C730AD718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789704" y="5598504"/>
                  <a:ext cx="544689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64" name="组合 26">
                <a:extLst>
                  <a:ext uri="{FF2B5EF4-FFF2-40B4-BE49-F238E27FC236}">
                    <a16:creationId xmlns:a16="http://schemas.microsoft.com/office/drawing/2014/main" id="{D96D7E06-E849-4802-A534-1658B6BC8C47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65" name="椭圆 23">
                  <a:extLst>
                    <a:ext uri="{FF2B5EF4-FFF2-40B4-BE49-F238E27FC236}">
                      <a16:creationId xmlns:a16="http://schemas.microsoft.com/office/drawing/2014/main" id="{CF660F4F-9F90-4BCB-812D-57BD4E327186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6" name="椭圆 24">
                  <a:extLst>
                    <a:ext uri="{FF2B5EF4-FFF2-40B4-BE49-F238E27FC236}">
                      <a16:creationId xmlns:a16="http://schemas.microsoft.com/office/drawing/2014/main" id="{2FB38B64-91E3-4474-A01A-AFD83C687752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7" name="椭圆 25">
                  <a:extLst>
                    <a:ext uri="{FF2B5EF4-FFF2-40B4-BE49-F238E27FC236}">
                      <a16:creationId xmlns:a16="http://schemas.microsoft.com/office/drawing/2014/main" id="{221130CA-E079-4971-8E3D-6FEB3C74BCB4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61" name="文本框 27">
              <a:extLst>
                <a:ext uri="{FF2B5EF4-FFF2-40B4-BE49-F238E27FC236}">
                  <a16:creationId xmlns:a16="http://schemas.microsoft.com/office/drawing/2014/main" id="{9D8E606B-6260-430A-B692-1D80430F2D8C}"/>
                </a:ext>
              </a:extLst>
            </p:cNvPr>
            <p:cNvSpPr txBox="1"/>
            <p:nvPr/>
          </p:nvSpPr>
          <p:spPr>
            <a:xfrm rot="16200000">
              <a:off x="60088" y="3354487"/>
              <a:ext cx="3913673" cy="168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Giống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: </a:t>
              </a:r>
            </a:p>
            <a:p>
              <a:pPr algn="just"/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Chia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Th</a:t>
              </a:r>
              <a:r>
                <a:rPr lang="vi-VN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ư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ơng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0 ở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đ</a:t>
              </a:r>
              <a:r>
                <a:rPr lang="vi-VN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vị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70" name="组合 55">
            <a:extLst>
              <a:ext uri="{FF2B5EF4-FFF2-40B4-BE49-F238E27FC236}">
                <a16:creationId xmlns:a16="http://schemas.microsoft.com/office/drawing/2014/main" id="{4698F4C9-09DD-43FB-A541-E2842632A57E}"/>
              </a:ext>
            </a:extLst>
          </p:cNvPr>
          <p:cNvGrpSpPr/>
          <p:nvPr/>
        </p:nvGrpSpPr>
        <p:grpSpPr>
          <a:xfrm rot="5400000">
            <a:off x="4720812" y="532552"/>
            <a:ext cx="1977700" cy="11007627"/>
            <a:chOff x="4314283" y="1376772"/>
            <a:chExt cx="2442401" cy="4406543"/>
          </a:xfrm>
        </p:grpSpPr>
        <p:grpSp>
          <p:nvGrpSpPr>
            <p:cNvPr id="71" name="组合 30">
              <a:extLst>
                <a:ext uri="{FF2B5EF4-FFF2-40B4-BE49-F238E27FC236}">
                  <a16:creationId xmlns:a16="http://schemas.microsoft.com/office/drawing/2014/main" id="{F689CC61-ABF7-4A30-A8A6-804037A75377}"/>
                </a:ext>
              </a:extLst>
            </p:cNvPr>
            <p:cNvGrpSpPr/>
            <p:nvPr/>
          </p:nvGrpSpPr>
          <p:grpSpPr>
            <a:xfrm>
              <a:off x="4314283" y="1376772"/>
              <a:ext cx="2280233" cy="4406543"/>
              <a:chOff x="1222047" y="1844824"/>
              <a:chExt cx="2280233" cy="4406543"/>
            </a:xfrm>
          </p:grpSpPr>
          <p:sp>
            <p:nvSpPr>
              <p:cNvPr id="73" name="矩形: 圆角 31">
                <a:extLst>
                  <a:ext uri="{FF2B5EF4-FFF2-40B4-BE49-F238E27FC236}">
                    <a16:creationId xmlns:a16="http://schemas.microsoft.com/office/drawing/2014/main" id="{2FF2EEA8-DD6F-465C-A36B-7F82F12D51AA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3847998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4" name="组合 32">
                <a:extLst>
                  <a:ext uri="{FF2B5EF4-FFF2-40B4-BE49-F238E27FC236}">
                    <a16:creationId xmlns:a16="http://schemas.microsoft.com/office/drawing/2014/main" id="{0607D9B5-1735-46E8-938A-31A20A0017FD}"/>
                  </a:ext>
                </a:extLst>
              </p:cNvPr>
              <p:cNvGrpSpPr/>
              <p:nvPr/>
            </p:nvGrpSpPr>
            <p:grpSpPr>
              <a:xfrm>
                <a:off x="1222047" y="1984449"/>
                <a:ext cx="2047100" cy="4266918"/>
                <a:chOff x="1222047" y="1984449"/>
                <a:chExt cx="2047100" cy="4266918"/>
              </a:xfrm>
            </p:grpSpPr>
            <p:sp>
              <p:nvSpPr>
                <p:cNvPr id="79" name="矩形: 圆角 37">
                  <a:extLst>
                    <a:ext uri="{FF2B5EF4-FFF2-40B4-BE49-F238E27FC236}">
                      <a16:creationId xmlns:a16="http://schemas.microsoft.com/office/drawing/2014/main" id="{1B85C092-FE31-46DD-AF61-D7D8EDDBDAF0}"/>
                    </a:ext>
                  </a:extLst>
                </p:cNvPr>
                <p:cNvSpPr/>
                <p:nvPr/>
              </p:nvSpPr>
              <p:spPr>
                <a:xfrm>
                  <a:off x="1360477" y="1984449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80" name="图片 38">
                  <a:extLst>
                    <a:ext uri="{FF2B5EF4-FFF2-40B4-BE49-F238E27FC236}">
                      <a16:creationId xmlns:a16="http://schemas.microsoft.com/office/drawing/2014/main" id="{8E78C9CE-D46D-45A3-B0B9-5D9AFFB32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772912" y="5101422"/>
                  <a:ext cx="599080" cy="1700809"/>
                </a:xfrm>
                <a:prstGeom prst="rect">
                  <a:avLst/>
                </a:prstGeom>
              </p:spPr>
            </p:pic>
          </p:grpSp>
          <p:grpSp>
            <p:nvGrpSpPr>
              <p:cNvPr id="75" name="组合 33">
                <a:extLst>
                  <a:ext uri="{FF2B5EF4-FFF2-40B4-BE49-F238E27FC236}">
                    <a16:creationId xmlns:a16="http://schemas.microsoft.com/office/drawing/2014/main" id="{274A4EC3-2192-4DF4-A077-A7D14A63A7A1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76" name="椭圆 34">
                  <a:extLst>
                    <a:ext uri="{FF2B5EF4-FFF2-40B4-BE49-F238E27FC236}">
                      <a16:creationId xmlns:a16="http://schemas.microsoft.com/office/drawing/2014/main" id="{CBB3168F-D9A7-4050-B1F0-003607C78F05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7" name="椭圆 35">
                  <a:extLst>
                    <a:ext uri="{FF2B5EF4-FFF2-40B4-BE49-F238E27FC236}">
                      <a16:creationId xmlns:a16="http://schemas.microsoft.com/office/drawing/2014/main" id="{F4E7E747-B7EB-4C4D-833E-8649F20020B0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8" name="椭圆 36">
                  <a:extLst>
                    <a:ext uri="{FF2B5EF4-FFF2-40B4-BE49-F238E27FC236}">
                      <a16:creationId xmlns:a16="http://schemas.microsoft.com/office/drawing/2014/main" id="{D81633F7-602B-4B36-B8D5-8CF5D44A3B65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72" name="文本框 49">
              <a:extLst>
                <a:ext uri="{FF2B5EF4-FFF2-40B4-BE49-F238E27FC236}">
                  <a16:creationId xmlns:a16="http://schemas.microsoft.com/office/drawing/2014/main" id="{E6881908-9D27-4930-A707-B71DCDA62395}"/>
                </a:ext>
              </a:extLst>
            </p:cNvPr>
            <p:cNvSpPr txBox="1"/>
            <p:nvPr/>
          </p:nvSpPr>
          <p:spPr>
            <a:xfrm rot="16200000">
              <a:off x="3824189" y="2274642"/>
              <a:ext cx="3622430" cy="2242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Khác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nhau</a:t>
              </a:r>
              <a:endPara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457200" indent="-457200" algn="just">
                <a:buFontTx/>
                <a:buChar char="-"/>
              </a:pP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nhất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 marL="457200" indent="-457200" algn="just">
                <a:buFontTx/>
                <a:buChar char="-"/>
              </a:pP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d</a:t>
              </a:r>
              <a:r>
                <a:rPr lang="vi-VN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ư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 algn="ctr"/>
              <a:endPara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8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50" grpId="0"/>
      <p:bldP spid="51" grpId="0"/>
      <p:bldP spid="52" grpId="0"/>
      <p:bldP spid="53" grpId="0"/>
      <p:bldP spid="54" grpId="0"/>
      <p:bldP spid="55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6F10A0F0-8FD8-44BE-852C-0E8F164775C9}"/>
              </a:ext>
            </a:extLst>
          </p:cNvPr>
          <p:cNvGrpSpPr/>
          <p:nvPr/>
        </p:nvGrpSpPr>
        <p:grpSpPr>
          <a:xfrm>
            <a:off x="616392" y="548466"/>
            <a:ext cx="3082142" cy="576000"/>
            <a:chOff x="616392" y="548466"/>
            <a:chExt cx="3082142" cy="57600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D1F9C93-DB4E-4B6F-87ED-4BBF5E8C4675}"/>
                </a:ext>
              </a:extLst>
            </p:cNvPr>
            <p:cNvSpPr txBox="1"/>
            <p:nvPr/>
          </p:nvSpPr>
          <p:spPr>
            <a:xfrm>
              <a:off x="1338547" y="657166"/>
              <a:ext cx="235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Khám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phá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735DF80-DF6A-44BB-A557-E17DC3FAD50E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9BD52EC3-D715-47E8-A2E7-7461841697DA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33" name="任意多边形: 形状 45">
                  <a:extLst>
                    <a:ext uri="{FF2B5EF4-FFF2-40B4-BE49-F238E27FC236}">
                      <a16:creationId xmlns:a16="http://schemas.microsoft.com/office/drawing/2014/main" id="{8B338C0A-95E6-4EDC-9476-5ACBDCE20ED0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: 形状 44">
                  <a:extLst>
                    <a:ext uri="{FF2B5EF4-FFF2-40B4-BE49-F238E27FC236}">
                      <a16:creationId xmlns:a16="http://schemas.microsoft.com/office/drawing/2014/main" id="{E316AD3B-3C49-43E0-8928-F93103B18E57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3C5284C-7D49-4CA2-BB90-0855BB79920A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2341F627-44A4-4697-BC26-B4CF09853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3" y="2592288"/>
            <a:ext cx="1988840" cy="1988840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DFD5EFE2-D607-4600-8A13-06334948A4A2}"/>
              </a:ext>
            </a:extLst>
          </p:cNvPr>
          <p:cNvGrpSpPr/>
          <p:nvPr/>
        </p:nvGrpSpPr>
        <p:grpSpPr>
          <a:xfrm>
            <a:off x="2059428" y="2830624"/>
            <a:ext cx="5908780" cy="1512168"/>
            <a:chOff x="2622906" y="1867136"/>
            <a:chExt cx="4039750" cy="1512168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DEA3CF69-565F-43E4-BCF2-1D2C890F6ED6}"/>
                </a:ext>
              </a:extLst>
            </p:cNvPr>
            <p:cNvSpPr/>
            <p:nvPr/>
          </p:nvSpPr>
          <p:spPr>
            <a:xfrm>
              <a:off x="2622906" y="1867136"/>
              <a:ext cx="4039750" cy="1512168"/>
            </a:xfrm>
            <a:prstGeom prst="roundRect">
              <a:avLst>
                <a:gd name="adj" fmla="val 9108"/>
              </a:avLst>
            </a:prstGeom>
            <a:solidFill>
              <a:srgbClr val="FEA4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B0CBAEB-8AC0-456F-B802-715E90D0C4C4}"/>
                </a:ext>
              </a:extLst>
            </p:cNvPr>
            <p:cNvSpPr txBox="1"/>
            <p:nvPr/>
          </p:nvSpPr>
          <p:spPr>
            <a:xfrm>
              <a:off x="2740215" y="1976889"/>
              <a:ext cx="38051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</a:t>
              </a:r>
              <a:r>
                <a:rPr lang="vi-VN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ư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 ý : Ở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lượt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nếu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h</a:t>
              </a:r>
              <a:r>
                <a:rPr lang="vi-VN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ơ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thì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0 ở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</a:t>
              </a:r>
              <a:r>
                <a:rPr lang="vi-VN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ư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ơng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lượt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đó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 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57D03C8-C198-4E9C-91E6-48FFE8F18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09" y="1143691"/>
            <a:ext cx="4592824" cy="5499140"/>
          </a:xfrm>
          <a:prstGeom prst="rect">
            <a:avLst/>
          </a:prstGeom>
        </p:spPr>
      </p:pic>
      <p:sp>
        <p:nvSpPr>
          <p:cNvPr id="20" name="对话气泡: 椭圆形 19">
            <a:extLst>
              <a:ext uri="{FF2B5EF4-FFF2-40B4-BE49-F238E27FC236}">
                <a16:creationId xmlns:a16="http://schemas.microsoft.com/office/drawing/2014/main" id="{558213C9-6FC2-42A9-BAB1-EE1A7D30B793}"/>
              </a:ext>
            </a:extLst>
          </p:cNvPr>
          <p:cNvSpPr/>
          <p:nvPr/>
        </p:nvSpPr>
        <p:spPr>
          <a:xfrm rot="20801722">
            <a:off x="7618830" y="648856"/>
            <a:ext cx="2381879" cy="2339787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rgbClr val="FFD33C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thương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chứa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0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404448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1815</TotalTime>
  <Words>1062</Words>
  <Application>Microsoft Office PowerPoint</Application>
  <PresentationFormat>Widescreen</PresentationFormat>
  <Paragraphs>324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微软雅黑</vt:lpstr>
      <vt:lpstr>宋体</vt:lpstr>
      <vt:lpstr>Arial</vt:lpstr>
      <vt:lpstr>Bradley Hand ITC</vt:lpstr>
      <vt:lpstr>Calibri</vt:lpstr>
      <vt:lpstr>等线</vt:lpstr>
      <vt:lpstr>Ink Free</vt:lpstr>
      <vt:lpstr>Jokerman</vt:lpstr>
      <vt:lpstr>MV Boli</vt:lpstr>
      <vt:lpstr>Segoe UI Black</vt:lpstr>
      <vt:lpstr>Times New Roman</vt:lpstr>
      <vt:lpstr>Wingdings</vt:lpstr>
      <vt:lpstr>字体视界-熊孩子体</vt:lpstr>
      <vt:lpstr>字体视界-遇见字体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http:/www.ypppt.com</cp:keywords>
  <dc:description>9Slide.vn</dc:description>
  <cp:lastModifiedBy>Admin</cp:lastModifiedBy>
  <cp:revision>167</cp:revision>
  <dcterms:created xsi:type="dcterms:W3CDTF">2020-02-01T02:54:32Z</dcterms:created>
  <dcterms:modified xsi:type="dcterms:W3CDTF">2021-12-14T02:15:45Z</dcterms:modified>
  <cp:category>9Slide.vn</cp:category>
</cp:coreProperties>
</file>