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98" r:id="rId4"/>
    <p:sldId id="257" r:id="rId5"/>
    <p:sldId id="258" r:id="rId6"/>
    <p:sldId id="323" r:id="rId7"/>
    <p:sldId id="260" r:id="rId8"/>
    <p:sldId id="312" r:id="rId9"/>
    <p:sldId id="317" r:id="rId10"/>
    <p:sldId id="268" r:id="rId11"/>
    <p:sldId id="313" r:id="rId12"/>
    <p:sldId id="314" r:id="rId13"/>
    <p:sldId id="315" r:id="rId14"/>
    <p:sldId id="316" r:id="rId15"/>
    <p:sldId id="308" r:id="rId16"/>
    <p:sldId id="318" r:id="rId17"/>
    <p:sldId id="319" r:id="rId18"/>
    <p:sldId id="320" r:id="rId19"/>
    <p:sldId id="321" r:id="rId20"/>
    <p:sldId id="259" r:id="rId21"/>
    <p:sldId id="322" r:id="rId22"/>
    <p:sldId id="294" r:id="rId23"/>
    <p:sldId id="299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FFFF"/>
    <a:srgbClr val="FDFFFF"/>
    <a:srgbClr val="EFFFFF"/>
    <a:srgbClr val="D6FFFF"/>
    <a:srgbClr val="5FB8C4"/>
    <a:srgbClr val="547CBB"/>
    <a:srgbClr val="9DB7DF"/>
    <a:srgbClr val="3BB8C4"/>
    <a:srgbClr val="31B28D"/>
    <a:srgbClr val="8FA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HS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: 3 </a:t>
            </a:r>
            <a:r>
              <a:rPr lang="en-US" baseline="0" dirty="0" err="1"/>
              <a:t>tờ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/ </a:t>
            </a:r>
            <a:r>
              <a:rPr lang="en-US" baseline="0" dirty="0" err="1"/>
              <a:t>ĐỎ</a:t>
            </a:r>
            <a:r>
              <a:rPr lang="en-US" baseline="0" dirty="0"/>
              <a:t>/ </a:t>
            </a:r>
            <a:r>
              <a:rPr lang="en-US" baseline="0" dirty="0" err="1"/>
              <a:t>VÀNG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sắc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 (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vs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60DA-6CAD-410C-B3CA-E63A2B70395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7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78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59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3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-31623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1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-31623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48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417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41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91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58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6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562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23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5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20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970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4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7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68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97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13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  <a:lvl2pPr>
              <a:defRPr sz="2800" b="0" i="0">
                <a:latin typeface="inpin heiti" charset="-122"/>
                <a:ea typeface="inpin heiti" charset="-122"/>
              </a:defRPr>
            </a:lvl2pPr>
            <a:lvl3pPr>
              <a:defRPr sz="2400" b="0" i="0">
                <a:latin typeface="inpin heiti" charset="-122"/>
                <a:ea typeface="inpin heiti" charset="-122"/>
              </a:defRPr>
            </a:lvl3pPr>
            <a:lvl4pPr>
              <a:defRPr sz="2000" b="0" i="0">
                <a:latin typeface="inpin heiti" charset="-122"/>
                <a:ea typeface="inpin heiti" charset="-122"/>
              </a:defRPr>
            </a:lvl4pPr>
            <a:lvl5pPr>
              <a:defRPr sz="2000" b="0" i="0">
                <a:latin typeface="inpin heiti" charset="-122"/>
                <a:ea typeface="inpin heiti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7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7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9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2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7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0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5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08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8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1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7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2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6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-31623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7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9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-31623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2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3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1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-31623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4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-31623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6"/>
            <a:ext cx="2742447" cy="364275"/>
          </a:xfrm>
        </p:spPr>
        <p:txBody>
          <a:bodyPr/>
          <a:lstStyle/>
          <a:p>
            <a:fld id="{32BF82D2-7A68-459D-A996-9BDDA2518FA4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2" y="6356746"/>
            <a:ext cx="4115176" cy="3642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5" y="6356746"/>
            <a:ext cx="2742447" cy="364275"/>
          </a:xfr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slideLayout" Target="../slideLayouts/slideLayout77.xml"/><Relationship Id="rId47" Type="http://schemas.openxmlformats.org/officeDocument/2006/relationships/slideLayout" Target="../slideLayouts/slideLayout82.xml"/><Relationship Id="rId50" Type="http://schemas.openxmlformats.org/officeDocument/2006/relationships/slideLayout" Target="../slideLayouts/slideLayout85.xml"/><Relationship Id="rId55" Type="http://schemas.openxmlformats.org/officeDocument/2006/relationships/slideLayout" Target="../slideLayouts/slideLayout90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40" Type="http://schemas.openxmlformats.org/officeDocument/2006/relationships/slideLayout" Target="../slideLayouts/slideLayout75.xml"/><Relationship Id="rId45" Type="http://schemas.openxmlformats.org/officeDocument/2006/relationships/slideLayout" Target="../slideLayouts/slideLayout80.xml"/><Relationship Id="rId53" Type="http://schemas.openxmlformats.org/officeDocument/2006/relationships/slideLayout" Target="../slideLayouts/slideLayout88.xml"/><Relationship Id="rId58" Type="http://schemas.openxmlformats.org/officeDocument/2006/relationships/slideLayout" Target="../slideLayouts/slideLayout93.xml"/><Relationship Id="rId5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slideLayout" Target="../slideLayouts/slideLayout78.xml"/><Relationship Id="rId48" Type="http://schemas.openxmlformats.org/officeDocument/2006/relationships/slideLayout" Target="../slideLayouts/slideLayout83.xml"/><Relationship Id="rId56" Type="http://schemas.openxmlformats.org/officeDocument/2006/relationships/slideLayout" Target="../slideLayouts/slideLayout91.xml"/><Relationship Id="rId8" Type="http://schemas.openxmlformats.org/officeDocument/2006/relationships/slideLayout" Target="../slideLayouts/slideLayout43.xml"/><Relationship Id="rId51" Type="http://schemas.openxmlformats.org/officeDocument/2006/relationships/slideLayout" Target="../slideLayouts/slideLayout86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46" Type="http://schemas.openxmlformats.org/officeDocument/2006/relationships/slideLayout" Target="../slideLayouts/slideLayout81.xml"/><Relationship Id="rId59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76.xml"/><Relationship Id="rId54" Type="http://schemas.openxmlformats.org/officeDocument/2006/relationships/slideLayout" Target="../slideLayouts/slideLayout89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49" Type="http://schemas.openxmlformats.org/officeDocument/2006/relationships/slideLayout" Target="../slideLayouts/slideLayout84.xml"/><Relationship Id="rId57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66.xml"/><Relationship Id="rId44" Type="http://schemas.openxmlformats.org/officeDocument/2006/relationships/slideLayout" Target="../slideLayouts/slideLayout79.xml"/><Relationship Id="rId52" Type="http://schemas.openxmlformats.org/officeDocument/2006/relationships/slideLayout" Target="../slideLayouts/slideLayout87.xml"/><Relationship Id="rId6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1" r:id="rId2"/>
    <p:sldLayoutId id="2147483692" r:id="rId3"/>
    <p:sldLayoutId id="2147483676" r:id="rId4"/>
    <p:sldLayoutId id="2147483674" r:id="rId5"/>
    <p:sldLayoutId id="2147483650" r:id="rId6"/>
    <p:sldLayoutId id="2147483741" r:id="rId7"/>
    <p:sldLayoutId id="2147483723" r:id="rId8"/>
    <p:sldLayoutId id="2147483702" r:id="rId9"/>
    <p:sldLayoutId id="2147483680" r:id="rId10"/>
    <p:sldLayoutId id="2147483678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730" r:id="rId17"/>
    <p:sldLayoutId id="2147483729" r:id="rId18"/>
    <p:sldLayoutId id="2147483728" r:id="rId19"/>
    <p:sldLayoutId id="2147483727" r:id="rId20"/>
    <p:sldLayoutId id="2147483707" r:id="rId21"/>
    <p:sldLayoutId id="2147483706" r:id="rId22"/>
    <p:sldLayoutId id="2147483705" r:id="rId23"/>
    <p:sldLayoutId id="2147483691" r:id="rId24"/>
    <p:sldLayoutId id="2147483690" r:id="rId25"/>
    <p:sldLayoutId id="2147483689" r:id="rId26"/>
    <p:sldLayoutId id="2147483688" r:id="rId27"/>
    <p:sldLayoutId id="2147483687" r:id="rId28"/>
    <p:sldLayoutId id="2147483686" r:id="rId29"/>
    <p:sldLayoutId id="2147483685" r:id="rId30"/>
    <p:sldLayoutId id="2147483684" r:id="rId31"/>
    <p:sldLayoutId id="2147483656" r:id="rId32"/>
    <p:sldLayoutId id="2147483657" r:id="rId33"/>
    <p:sldLayoutId id="2147483658" r:id="rId34"/>
    <p:sldLayoutId id="2147483659" r:id="rId35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43" r:id="rId3"/>
    <p:sldLayoutId id="2147483742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  <p:sldLayoutId id="2147483733" r:id="rId12"/>
    <p:sldLayoutId id="2147483732" r:id="rId13"/>
    <p:sldLayoutId id="2147483726" r:id="rId14"/>
    <p:sldLayoutId id="2147483725" r:id="rId15"/>
    <p:sldLayoutId id="2147483724" r:id="rId16"/>
    <p:sldLayoutId id="2147483722" r:id="rId17"/>
    <p:sldLayoutId id="2147483721" r:id="rId18"/>
    <p:sldLayoutId id="2147483720" r:id="rId19"/>
    <p:sldLayoutId id="2147483719" r:id="rId20"/>
    <p:sldLayoutId id="2147483718" r:id="rId21"/>
    <p:sldLayoutId id="2147483717" r:id="rId22"/>
    <p:sldLayoutId id="2147483716" r:id="rId23"/>
    <p:sldLayoutId id="2147483715" r:id="rId24"/>
    <p:sldLayoutId id="2147483714" r:id="rId25"/>
    <p:sldLayoutId id="2147483713" r:id="rId26"/>
    <p:sldLayoutId id="2147483712" r:id="rId27"/>
    <p:sldLayoutId id="2147483711" r:id="rId28"/>
    <p:sldLayoutId id="2147483710" r:id="rId29"/>
    <p:sldLayoutId id="2147483709" r:id="rId30"/>
    <p:sldLayoutId id="2147483708" r:id="rId31"/>
    <p:sldLayoutId id="2147483704" r:id="rId32"/>
    <p:sldLayoutId id="2147483703" r:id="rId33"/>
    <p:sldLayoutId id="2147483701" r:id="rId34"/>
    <p:sldLayoutId id="2147483700" r:id="rId35"/>
    <p:sldLayoutId id="2147483699" r:id="rId36"/>
    <p:sldLayoutId id="2147483698" r:id="rId37"/>
    <p:sldLayoutId id="2147483697" r:id="rId38"/>
    <p:sldLayoutId id="2147483696" r:id="rId39"/>
    <p:sldLayoutId id="2147483695" r:id="rId40"/>
    <p:sldLayoutId id="2147483694" r:id="rId41"/>
    <p:sldLayoutId id="2147483693" r:id="rId42"/>
    <p:sldLayoutId id="2147483683" r:id="rId43"/>
    <p:sldLayoutId id="2147483682" r:id="rId44"/>
    <p:sldLayoutId id="2147483681" r:id="rId45"/>
    <p:sldLayoutId id="2147483679" r:id="rId46"/>
    <p:sldLayoutId id="2147483677" r:id="rId47"/>
    <p:sldLayoutId id="2147483675" r:id="rId48"/>
    <p:sldLayoutId id="2147483673" r:id="rId49"/>
    <p:sldLayoutId id="2147483663" r:id="rId50"/>
    <p:sldLayoutId id="2147483664" r:id="rId51"/>
    <p:sldLayoutId id="2147483665" r:id="rId52"/>
    <p:sldLayoutId id="2147483666" r:id="rId53"/>
    <p:sldLayoutId id="2147483667" r:id="rId54"/>
    <p:sldLayoutId id="2147483668" r:id="rId55"/>
    <p:sldLayoutId id="2147483669" r:id="rId56"/>
    <p:sldLayoutId id="2147483670" r:id="rId57"/>
    <p:sldLayoutId id="2147483671" r:id="rId58"/>
    <p:sldLayoutId id="2147483672" r:id="rId59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33.emf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2.pn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3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audio" Target="NULL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16.gi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audio" Target="NULL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16.gi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audio" Target="NULL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16.gi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827" y="4424862"/>
            <a:ext cx="8624673" cy="24960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915" y="3902334"/>
            <a:ext cx="757176" cy="12395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5" y="1681688"/>
            <a:ext cx="671083" cy="71553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4129" y="3335989"/>
            <a:ext cx="316050" cy="303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211F68-F11D-4A49-BC84-60A361111D09}"/>
              </a:ext>
            </a:extLst>
          </p:cNvPr>
          <p:cNvSpPr txBox="1"/>
          <p:nvPr/>
        </p:nvSpPr>
        <p:spPr>
          <a:xfrm>
            <a:off x="1099446" y="847251"/>
            <a:ext cx="10181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5400" dirty="0">
                <a:solidFill>
                  <a:schemeClr val="accent6">
                    <a:lumMod val="75000"/>
                  </a:schemeClr>
                </a:solidFill>
                <a:latin typeface="Jokerman" panose="04090605060006020702" pitchFamily="82" charset="0"/>
                <a:ea typeface="华康海报体W12" panose="040B0C09000000000000" pitchFamily="81" charset="-122"/>
              </a:rPr>
              <a:t>CHÀO MỪNG CÁC CON ĐẾN VỚI TIẾT HỌC TRỰC TUYẾN </a:t>
            </a:r>
          </a:p>
          <a:p>
            <a:pPr algn="ctr">
              <a:defRPr/>
            </a:pPr>
            <a:r>
              <a:rPr lang="en-US" altLang="zh-CN" sz="5400" dirty="0">
                <a:solidFill>
                  <a:schemeClr val="accent6">
                    <a:lumMod val="75000"/>
                  </a:schemeClr>
                </a:solidFill>
                <a:latin typeface="Jokerman" panose="04090605060006020702" pitchFamily="82" charset="0"/>
                <a:ea typeface="华康海报体W12" panose="040B0C09000000000000" pitchFamily="81" charset="-122"/>
              </a:rPr>
              <a:t>MÔN : TOÁN </a:t>
            </a:r>
            <a:endParaRPr lang="zh-CN" altLang="en-US" sz="5400" dirty="0">
              <a:solidFill>
                <a:schemeClr val="accent6">
                  <a:lumMod val="75000"/>
                </a:schemeClr>
              </a:solidFill>
              <a:latin typeface="Jokerman" panose="04090605060006020702" pitchFamily="82" charset="0"/>
              <a:ea typeface="华康海报体W12" panose="040B0C09000000000000" pitchFamily="81" charset="-122"/>
            </a:endParaRPr>
          </a:p>
          <a:p>
            <a:pPr algn="ctr"/>
            <a:endParaRPr lang="en-US" sz="5400" b="1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Jokerman" panose="0409060506000602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1">
            <a:extLst>
              <a:ext uri="{FF2B5EF4-FFF2-40B4-BE49-F238E27FC236}">
                <a16:creationId xmlns:a16="http://schemas.microsoft.com/office/drawing/2014/main" id="{ED4B86B6-C22E-46C1-B1C6-DEDAD504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236" y="2146618"/>
            <a:ext cx="502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72">
            <a:extLst>
              <a:ext uri="{FF2B5EF4-FFF2-40B4-BE49-F238E27FC236}">
                <a16:creationId xmlns:a16="http://schemas.microsoft.com/office/drawing/2014/main" id="{4FA069B3-FBD0-4AE6-B1B7-1D3EB34D1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923" y="2695893"/>
            <a:ext cx="304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3 = 27</a:t>
            </a:r>
          </a:p>
        </p:txBody>
      </p:sp>
      <p:sp>
        <p:nvSpPr>
          <p:cNvPr id="8" name="Text Box 73">
            <a:extLst>
              <a:ext uri="{FF2B5EF4-FFF2-40B4-BE49-F238E27FC236}">
                <a16:creationId xmlns:a16="http://schemas.microsoft.com/office/drawing/2014/main" id="{4F5FCD0B-CF2E-4820-907A-4E71E23C8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761" y="3227705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: 9 = 3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4DC2D02D-E3CD-4C33-8D63-AFB9E74C7A50}"/>
              </a:ext>
            </a:extLst>
          </p:cNvPr>
          <p:cNvSpPr>
            <a:spLocks/>
          </p:cNvSpPr>
          <p:nvPr/>
        </p:nvSpPr>
        <p:spPr bwMode="auto">
          <a:xfrm>
            <a:off x="4725736" y="2037080"/>
            <a:ext cx="223837" cy="1808163"/>
          </a:xfrm>
          <a:prstGeom prst="rightBrace">
            <a:avLst>
              <a:gd name="adj1" fmla="val 17031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 i="1">
              <a:latin typeface=".VnTime" pitchFamily="34" charset="0"/>
            </a:endParaRPr>
          </a:p>
        </p:txBody>
      </p:sp>
      <p:grpSp>
        <p:nvGrpSpPr>
          <p:cNvPr id="34" name="Group 5">
            <a:extLst>
              <a:ext uri="{FF2B5EF4-FFF2-40B4-BE49-F238E27FC236}">
                <a16:creationId xmlns:a16="http://schemas.microsoft.com/office/drawing/2014/main" id="{9CC5BA97-9141-4F28-85E3-2534B0FCB218}"/>
              </a:ext>
            </a:extLst>
          </p:cNvPr>
          <p:cNvGrpSpPr>
            <a:grpSpLocks/>
          </p:cNvGrpSpPr>
          <p:nvPr/>
        </p:nvGrpSpPr>
        <p:grpSpPr bwMode="auto">
          <a:xfrm>
            <a:off x="1776161" y="2030730"/>
            <a:ext cx="2814637" cy="1819275"/>
            <a:chOff x="547477" y="3367655"/>
            <a:chExt cx="2814750" cy="1817713"/>
          </a:xfrm>
        </p:grpSpPr>
        <p:grpSp>
          <p:nvGrpSpPr>
            <p:cNvPr id="35" name="Group 94">
              <a:extLst>
                <a:ext uri="{FF2B5EF4-FFF2-40B4-BE49-F238E27FC236}">
                  <a16:creationId xmlns:a16="http://schemas.microsoft.com/office/drawing/2014/main" id="{593F8869-F7F9-4F38-9413-CF8B882D27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477" y="3367656"/>
              <a:ext cx="2802049" cy="532942"/>
              <a:chOff x="169863" y="2000249"/>
              <a:chExt cx="2954455" cy="56027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4552735-76D9-47AC-98F1-A709DB7CA636}"/>
                  </a:ext>
                </a:extLst>
              </p:cNvPr>
              <p:cNvSpPr/>
              <p:nvPr/>
            </p:nvSpPr>
            <p:spPr bwMode="auto">
              <a:xfrm>
                <a:off x="169863" y="2000248"/>
                <a:ext cx="2954455" cy="5602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5A32C06-26F5-486C-89F8-193F4AE828F3}"/>
                  </a:ext>
                </a:extLst>
              </p:cNvPr>
              <p:cNvSpPr/>
              <p:nvPr/>
            </p:nvSpPr>
            <p:spPr bwMode="auto">
              <a:xfrm>
                <a:off x="1182580" y="2081955"/>
                <a:ext cx="264478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123789E-14B7-428E-9290-4606EDFA6986}"/>
                  </a:ext>
                </a:extLst>
              </p:cNvPr>
              <p:cNvSpPr/>
              <p:nvPr/>
            </p:nvSpPr>
            <p:spPr bwMode="auto">
              <a:xfrm>
                <a:off x="1500623" y="2081955"/>
                <a:ext cx="266153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90750EB-37D3-4810-AF93-C079E91A8D32}"/>
                  </a:ext>
                </a:extLst>
              </p:cNvPr>
              <p:cNvSpPr/>
              <p:nvPr/>
            </p:nvSpPr>
            <p:spPr bwMode="auto">
              <a:xfrm>
                <a:off x="543145" y="2081955"/>
                <a:ext cx="266153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AC0E14A-DF81-49A2-9B25-916F89027D08}"/>
                  </a:ext>
                </a:extLst>
              </p:cNvPr>
              <p:cNvSpPr/>
              <p:nvPr/>
            </p:nvSpPr>
            <p:spPr bwMode="auto">
              <a:xfrm>
                <a:off x="862863" y="2081955"/>
                <a:ext cx="266152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E8E9C2A-11CC-419E-8110-19399B2704CE}"/>
                  </a:ext>
                </a:extLst>
              </p:cNvPr>
              <p:cNvSpPr/>
              <p:nvPr/>
            </p:nvSpPr>
            <p:spPr bwMode="auto">
              <a:xfrm>
                <a:off x="1818666" y="2081955"/>
                <a:ext cx="267826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9F44870-31FD-4F21-BDA1-ED1810011935}"/>
                  </a:ext>
                </a:extLst>
              </p:cNvPr>
              <p:cNvSpPr/>
              <p:nvPr/>
            </p:nvSpPr>
            <p:spPr bwMode="auto">
              <a:xfrm>
                <a:off x="223428" y="2081955"/>
                <a:ext cx="267826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743AB9E-96FF-49D6-AB59-88598FBFDA43}"/>
                  </a:ext>
                </a:extLst>
              </p:cNvPr>
              <p:cNvSpPr/>
              <p:nvPr/>
            </p:nvSpPr>
            <p:spPr bwMode="auto">
              <a:xfrm>
                <a:off x="2138384" y="2081955"/>
                <a:ext cx="266152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F4B7941-795A-4E22-A840-302616BF1B17}"/>
                  </a:ext>
                </a:extLst>
              </p:cNvPr>
              <p:cNvSpPr/>
              <p:nvPr/>
            </p:nvSpPr>
            <p:spPr bwMode="auto">
              <a:xfrm>
                <a:off x="2479862" y="2081955"/>
                <a:ext cx="266152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C1E0EED-9051-4D6D-8369-8562A9EB8AAA}"/>
                  </a:ext>
                </a:extLst>
              </p:cNvPr>
              <p:cNvSpPr/>
              <p:nvPr/>
            </p:nvSpPr>
            <p:spPr bwMode="auto">
              <a:xfrm>
                <a:off x="2821340" y="2081955"/>
                <a:ext cx="266152" cy="398525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6" name="Group 106">
              <a:extLst>
                <a:ext uri="{FF2B5EF4-FFF2-40B4-BE49-F238E27FC236}">
                  <a16:creationId xmlns:a16="http://schemas.microsoft.com/office/drawing/2014/main" id="{AEA31F69-2D0B-4BB5-BF61-4DD5CE9ACD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178" y="3997353"/>
              <a:ext cx="2802049" cy="532942"/>
              <a:chOff x="169746" y="2000096"/>
              <a:chExt cx="2954455" cy="56027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153C538-1AC2-4334-AE5A-EE3323180B72}"/>
                  </a:ext>
                </a:extLst>
              </p:cNvPr>
              <p:cNvSpPr/>
              <p:nvPr/>
            </p:nvSpPr>
            <p:spPr bwMode="auto">
              <a:xfrm>
                <a:off x="169746" y="2000095"/>
                <a:ext cx="2954455" cy="5602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82DCD27-FA79-41E8-B5AE-BD3E7FC7B798}"/>
                  </a:ext>
                </a:extLst>
              </p:cNvPr>
              <p:cNvSpPr/>
              <p:nvPr/>
            </p:nvSpPr>
            <p:spPr bwMode="auto">
              <a:xfrm>
                <a:off x="1182463" y="2081800"/>
                <a:ext cx="264478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0516354-8986-409B-B997-26B1CCAF7620}"/>
                  </a:ext>
                </a:extLst>
              </p:cNvPr>
              <p:cNvSpPr/>
              <p:nvPr/>
            </p:nvSpPr>
            <p:spPr bwMode="auto">
              <a:xfrm>
                <a:off x="1500506" y="2081800"/>
                <a:ext cx="266153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BBB9DE2-3C3A-4A87-9E9D-94E536ABDEDC}"/>
                  </a:ext>
                </a:extLst>
              </p:cNvPr>
              <p:cNvSpPr/>
              <p:nvPr/>
            </p:nvSpPr>
            <p:spPr bwMode="auto">
              <a:xfrm>
                <a:off x="543028" y="2081800"/>
                <a:ext cx="266153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0E122F3-87B0-4DB8-B385-E555469318EA}"/>
                  </a:ext>
                </a:extLst>
              </p:cNvPr>
              <p:cNvSpPr/>
              <p:nvPr/>
            </p:nvSpPr>
            <p:spPr bwMode="auto">
              <a:xfrm>
                <a:off x="862746" y="2081800"/>
                <a:ext cx="266152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E570C87-19FD-4546-BDF2-BE4DB7DB8012}"/>
                  </a:ext>
                </a:extLst>
              </p:cNvPr>
              <p:cNvSpPr/>
              <p:nvPr/>
            </p:nvSpPr>
            <p:spPr bwMode="auto">
              <a:xfrm>
                <a:off x="1818549" y="2081800"/>
                <a:ext cx="267826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4FC3324-73EC-4731-9CD7-F7252D036E9B}"/>
                  </a:ext>
                </a:extLst>
              </p:cNvPr>
              <p:cNvSpPr/>
              <p:nvPr/>
            </p:nvSpPr>
            <p:spPr bwMode="auto">
              <a:xfrm>
                <a:off x="223311" y="2081800"/>
                <a:ext cx="267826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4BB6379-95C9-4B0D-8F17-4299D27BE6DF}"/>
                  </a:ext>
                </a:extLst>
              </p:cNvPr>
              <p:cNvSpPr/>
              <p:nvPr/>
            </p:nvSpPr>
            <p:spPr bwMode="auto">
              <a:xfrm>
                <a:off x="2138267" y="2081800"/>
                <a:ext cx="266152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F6D5FAD-D60C-41CF-8D6B-2CA92415E2A4}"/>
                  </a:ext>
                </a:extLst>
              </p:cNvPr>
              <p:cNvSpPr/>
              <p:nvPr/>
            </p:nvSpPr>
            <p:spPr bwMode="auto">
              <a:xfrm>
                <a:off x="2479745" y="2081800"/>
                <a:ext cx="266152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AE384EA-5A8A-4539-9DB7-991FF8A6CAF9}"/>
                  </a:ext>
                </a:extLst>
              </p:cNvPr>
              <p:cNvSpPr/>
              <p:nvPr/>
            </p:nvSpPr>
            <p:spPr bwMode="auto">
              <a:xfrm>
                <a:off x="2821223" y="2081800"/>
                <a:ext cx="266152" cy="398526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7" name="Group 117">
              <a:extLst>
                <a:ext uri="{FF2B5EF4-FFF2-40B4-BE49-F238E27FC236}">
                  <a16:creationId xmlns:a16="http://schemas.microsoft.com/office/drawing/2014/main" id="{FA36BFFC-D754-4FE7-BF8C-D8D6A521D9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064" y="4652427"/>
              <a:ext cx="2802050" cy="532942"/>
              <a:chOff x="169967" y="2000367"/>
              <a:chExt cx="2954456" cy="56027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1D52691-BF24-47A4-B3F5-594DB62A4728}"/>
                  </a:ext>
                </a:extLst>
              </p:cNvPr>
              <p:cNvSpPr/>
              <p:nvPr/>
            </p:nvSpPr>
            <p:spPr bwMode="auto">
              <a:xfrm>
                <a:off x="169967" y="2000366"/>
                <a:ext cx="2954456" cy="5602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236D607-2C89-468E-B5D7-5824B6CF88B5}"/>
                  </a:ext>
                </a:extLst>
              </p:cNvPr>
              <p:cNvSpPr/>
              <p:nvPr/>
            </p:nvSpPr>
            <p:spPr bwMode="auto">
              <a:xfrm>
                <a:off x="1182685" y="2082073"/>
                <a:ext cx="264478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0C54A7D-2141-4406-8F49-7D0A9C2CEBAE}"/>
                  </a:ext>
                </a:extLst>
              </p:cNvPr>
              <p:cNvSpPr/>
              <p:nvPr/>
            </p:nvSpPr>
            <p:spPr bwMode="auto">
              <a:xfrm>
                <a:off x="1500728" y="2082073"/>
                <a:ext cx="266152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7C7B282-D8C9-4B8E-8704-C908A40C0473}"/>
                  </a:ext>
                </a:extLst>
              </p:cNvPr>
              <p:cNvSpPr/>
              <p:nvPr/>
            </p:nvSpPr>
            <p:spPr bwMode="auto">
              <a:xfrm>
                <a:off x="543250" y="2082073"/>
                <a:ext cx="266152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F6E7D78-C641-4460-B24B-D3664A6F7E47}"/>
                  </a:ext>
                </a:extLst>
              </p:cNvPr>
              <p:cNvSpPr/>
              <p:nvPr/>
            </p:nvSpPr>
            <p:spPr bwMode="auto">
              <a:xfrm>
                <a:off x="862967" y="2082073"/>
                <a:ext cx="266153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D935E47-513D-483B-8740-41D10117340E}"/>
                  </a:ext>
                </a:extLst>
              </p:cNvPr>
              <p:cNvSpPr/>
              <p:nvPr/>
            </p:nvSpPr>
            <p:spPr bwMode="auto">
              <a:xfrm>
                <a:off x="1818771" y="2082073"/>
                <a:ext cx="267826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D9532E5-E79E-4B3B-9EDD-7E2D86BE95DA}"/>
                  </a:ext>
                </a:extLst>
              </p:cNvPr>
              <p:cNvSpPr/>
              <p:nvPr/>
            </p:nvSpPr>
            <p:spPr bwMode="auto">
              <a:xfrm>
                <a:off x="223532" y="2082073"/>
                <a:ext cx="267826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09FEB2C-AE23-4EBD-8E28-A703B4F3D85C}"/>
                  </a:ext>
                </a:extLst>
              </p:cNvPr>
              <p:cNvSpPr/>
              <p:nvPr/>
            </p:nvSpPr>
            <p:spPr bwMode="auto">
              <a:xfrm>
                <a:off x="2138488" y="2082073"/>
                <a:ext cx="266153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5C59282-3B17-4336-BB65-BED5477446A2}"/>
                  </a:ext>
                </a:extLst>
              </p:cNvPr>
              <p:cNvSpPr/>
              <p:nvPr/>
            </p:nvSpPr>
            <p:spPr bwMode="auto">
              <a:xfrm>
                <a:off x="2479966" y="2082073"/>
                <a:ext cx="266153" cy="396858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47337AF-27B7-41DE-9071-94F1EB4F5135}"/>
                  </a:ext>
                </a:extLst>
              </p:cNvPr>
              <p:cNvSpPr/>
              <p:nvPr/>
            </p:nvSpPr>
            <p:spPr bwMode="auto">
              <a:xfrm>
                <a:off x="2821444" y="2082073"/>
                <a:ext cx="266153" cy="398525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85" name="图片 16">
            <a:extLst>
              <a:ext uri="{FF2B5EF4-FFF2-40B4-BE49-F238E27FC236}">
                <a16:creationId xmlns:a16="http://schemas.microsoft.com/office/drawing/2014/main" id="{53B31726-E317-465A-A82C-2B6F0BB77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3" t="9669" r="10476" b="10861"/>
          <a:stretch>
            <a:fillRect/>
          </a:stretch>
        </p:blipFill>
        <p:spPr>
          <a:xfrm>
            <a:off x="7789611" y="2816735"/>
            <a:ext cx="3939667" cy="2548981"/>
          </a:xfrm>
          <a:prstGeom prst="rect">
            <a:avLst/>
          </a:prstGeom>
        </p:spPr>
      </p:pic>
      <p:sp>
        <p:nvSpPr>
          <p:cNvPr id="86" name="文本框 21">
            <a:extLst>
              <a:ext uri="{FF2B5EF4-FFF2-40B4-BE49-F238E27FC236}">
                <a16:creationId xmlns:a16="http://schemas.microsoft.com/office/drawing/2014/main" id="{DB1D53E2-276F-4030-B11B-CD0AE91DD7DF}"/>
              </a:ext>
            </a:extLst>
          </p:cNvPr>
          <p:cNvSpPr txBox="1"/>
          <p:nvPr/>
        </p:nvSpPr>
        <p:spPr>
          <a:xfrm>
            <a:off x="8203846" y="3323749"/>
            <a:ext cx="2921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 err="1">
                <a:solidFill>
                  <a:srgbClr val="FF5972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lang="en-US" altLang="zh-CN" sz="3000" dirty="0">
                <a:solidFill>
                  <a:srgbClr val="FF5972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rgbClr val="FF5972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luận</a:t>
            </a:r>
            <a:r>
              <a:rPr lang="en-US" altLang="zh-CN" sz="3000" dirty="0">
                <a:solidFill>
                  <a:srgbClr val="FF5972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rgbClr val="FF5972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nhóm</a:t>
            </a:r>
            <a:r>
              <a:rPr lang="en-US" altLang="zh-CN" sz="3000" dirty="0">
                <a:solidFill>
                  <a:srgbClr val="FF5972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rgbClr val="FF5972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lang="en-US" altLang="zh-CN" sz="3000" dirty="0">
                <a:solidFill>
                  <a:srgbClr val="FF5972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 </a:t>
            </a:r>
            <a:r>
              <a:rPr lang="en-US" altLang="zh-CN" sz="3000" dirty="0" err="1">
                <a:solidFill>
                  <a:srgbClr val="FF5972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phút</a:t>
            </a:r>
            <a:r>
              <a:rPr lang="en-US" altLang="zh-CN" sz="3000" dirty="0">
                <a:solidFill>
                  <a:srgbClr val="FF5972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rgbClr val="FF5972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000" dirty="0" smtClean="0">
                <a:solidFill>
                  <a:srgbClr val="FF5972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rgbClr val="FF5972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lập</a:t>
            </a:r>
            <a:r>
              <a:rPr lang="en-US" altLang="zh-CN" sz="3000" dirty="0">
                <a:solidFill>
                  <a:srgbClr val="FF5972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rgbClr val="FF5972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bảng</a:t>
            </a:r>
            <a:r>
              <a:rPr lang="en-US" altLang="zh-CN" sz="3000" dirty="0">
                <a:solidFill>
                  <a:srgbClr val="FF5972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chia 9 </a:t>
            </a:r>
            <a:endParaRPr lang="zh-CN" altLang="en-US" sz="3000" dirty="0">
              <a:solidFill>
                <a:srgbClr val="FF5972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620981" y="4630189"/>
            <a:ext cx="620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Từ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phép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nhân</a:t>
            </a:r>
            <a:r>
              <a:rPr lang="en-US" sz="2400" b="1" dirty="0" smtClean="0">
                <a:solidFill>
                  <a:srgbClr val="0070C0"/>
                </a:solidFill>
              </a:rPr>
              <a:t> 9 ta </a:t>
            </a:r>
            <a:r>
              <a:rPr lang="en-US" sz="2400" b="1" dirty="0" err="1" smtClean="0">
                <a:solidFill>
                  <a:srgbClr val="0070C0"/>
                </a:solidFill>
              </a:rPr>
              <a:t>lập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phép</a:t>
            </a:r>
            <a:r>
              <a:rPr lang="en-US" sz="2400" b="1" dirty="0" smtClean="0">
                <a:solidFill>
                  <a:srgbClr val="0070C0"/>
                </a:solidFill>
              </a:rPr>
              <a:t> chia 9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   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Từ</a:t>
            </a:r>
            <a:r>
              <a:rPr lang="en-US" sz="2400" b="1" dirty="0" smtClean="0">
                <a:solidFill>
                  <a:srgbClr val="0070C0"/>
                </a:solidFill>
              </a:rPr>
              <a:t> 9 x 3 = 27 ta </a:t>
            </a:r>
            <a:r>
              <a:rPr lang="en-US" sz="2400" b="1" dirty="0" err="1" smtClean="0">
                <a:solidFill>
                  <a:srgbClr val="0070C0"/>
                </a:solidFill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</a:rPr>
              <a:t> 27 : 9 = 3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86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31F96F6-5D37-4709-A6A4-E8493B37A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650875"/>
            <a:ext cx="2209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= 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= 27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= 36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= 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= 54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= 63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 = 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=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= 90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1EC388-8A24-4475-B9C0-247DF713E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475" y="685800"/>
            <a:ext cx="7127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B356AFE-E411-4302-B24A-F1E59492E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075" y="492125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</a:p>
        </p:txBody>
      </p:sp>
      <p:sp>
        <p:nvSpPr>
          <p:cNvPr id="5" name="Rectangle 77">
            <a:extLst>
              <a:ext uri="{FF2B5EF4-FFF2-40B4-BE49-F238E27FC236}">
                <a16:creationId xmlns:a16="http://schemas.microsoft.com/office/drawing/2014/main" id="{CDDE9A47-81CE-48CF-95B1-8884DEEFD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1404036"/>
            <a:ext cx="1408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: 9 =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0">
            <a:extLst>
              <a:ext uri="{FF2B5EF4-FFF2-40B4-BE49-F238E27FC236}">
                <a16:creationId xmlns:a16="http://schemas.microsoft.com/office/drawing/2014/main" id="{053AE725-ED29-488C-880E-6F390CE0A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475" y="1784135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9 =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3">
            <a:extLst>
              <a:ext uri="{FF2B5EF4-FFF2-40B4-BE49-F238E27FC236}">
                <a16:creationId xmlns:a16="http://schemas.microsoft.com/office/drawing/2014/main" id="{4B1FF6F5-CDE6-432F-B254-D142DDA23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475" y="2163547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: 9 =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5">
            <a:extLst>
              <a:ext uri="{FF2B5EF4-FFF2-40B4-BE49-F238E27FC236}">
                <a16:creationId xmlns:a16="http://schemas.microsoft.com/office/drawing/2014/main" id="{FADFF95F-1951-4F2A-BE8F-4D025CBF7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2559736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: 9 =    </a:t>
            </a:r>
          </a:p>
        </p:txBody>
      </p:sp>
      <p:sp>
        <p:nvSpPr>
          <p:cNvPr id="9" name="Rectangle 62">
            <a:extLst>
              <a:ext uri="{FF2B5EF4-FFF2-40B4-BE49-F238E27FC236}">
                <a16:creationId xmlns:a16="http://schemas.microsoft.com/office/drawing/2014/main" id="{11AADF0C-18A3-4689-818B-BE78739C9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663" y="1447800"/>
            <a:ext cx="1749425" cy="4419600"/>
          </a:xfrm>
          <a:prstGeom prst="rect">
            <a:avLst/>
          </a:prstGeom>
          <a:noFill/>
          <a:ln w="38100" cmpd="dbl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1">
            <a:extLst>
              <a:ext uri="{FF2B5EF4-FFF2-40B4-BE49-F238E27FC236}">
                <a16:creationId xmlns:a16="http://schemas.microsoft.com/office/drawing/2014/main" id="{77879265-4BCD-4A4C-967C-5426F3E94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179" y="3081122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9 =  </a:t>
            </a:r>
          </a:p>
        </p:txBody>
      </p:sp>
      <p:sp>
        <p:nvSpPr>
          <p:cNvPr id="11" name="Text Box 92">
            <a:extLst>
              <a:ext uri="{FF2B5EF4-FFF2-40B4-BE49-F238E27FC236}">
                <a16:creationId xmlns:a16="http://schemas.microsoft.com/office/drawing/2014/main" id="{F08908D8-31A9-44F1-92D2-CDC893418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971" y="3489923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: 9 =  </a:t>
            </a:r>
          </a:p>
        </p:txBody>
      </p:sp>
      <p:sp>
        <p:nvSpPr>
          <p:cNvPr id="12" name="Text Box 93">
            <a:extLst>
              <a:ext uri="{FF2B5EF4-FFF2-40B4-BE49-F238E27FC236}">
                <a16:creationId xmlns:a16="http://schemas.microsoft.com/office/drawing/2014/main" id="{A0F3670D-04CF-4A04-B6F3-0D520185E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671" y="3948711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: 9 =  </a:t>
            </a:r>
          </a:p>
        </p:txBody>
      </p:sp>
      <p:sp>
        <p:nvSpPr>
          <p:cNvPr id="13" name="Text Box 94">
            <a:extLst>
              <a:ext uri="{FF2B5EF4-FFF2-40B4-BE49-F238E27FC236}">
                <a16:creationId xmlns:a16="http://schemas.microsoft.com/office/drawing/2014/main" id="{C0C36F01-61FB-419E-8143-47FCE3734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230" y="4413848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: 9 =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Text Box 95">
            <a:extLst>
              <a:ext uri="{FF2B5EF4-FFF2-40B4-BE49-F238E27FC236}">
                <a16:creationId xmlns:a16="http://schemas.microsoft.com/office/drawing/2014/main" id="{78DF6DB3-A062-4F40-BCA0-33E28018D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821" y="4864698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: 9 =  </a:t>
            </a:r>
          </a:p>
        </p:txBody>
      </p:sp>
      <p:sp>
        <p:nvSpPr>
          <p:cNvPr id="15" name="Text Box 96">
            <a:extLst>
              <a:ext uri="{FF2B5EF4-FFF2-40B4-BE49-F238E27FC236}">
                <a16:creationId xmlns:a16="http://schemas.microsoft.com/office/drawing/2014/main" id="{9F93264C-131B-4A6F-BF6E-A4AFFF5C8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729" y="5310786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: 9 =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C10BA7-3A9B-4D7C-831C-84310F76F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550" y="2608263"/>
            <a:ext cx="458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6F168-97C1-4F9E-8621-FD3459D55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56" y="3049951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A8AA76-BF51-4CC5-B61E-467BFC551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964" y="3454184"/>
            <a:ext cx="5445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78E047-A042-4B10-A5F0-0293B3FBE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335" y="3945194"/>
            <a:ext cx="454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D2CF56-8BA0-459C-923F-17140C078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935" y="4407155"/>
            <a:ext cx="45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C69AA8-D1A7-4E08-B5CE-6215DF0E2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4871950"/>
            <a:ext cx="544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761FF0-BBB1-4911-B136-07E1E3971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647" y="5319968"/>
            <a:ext cx="63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942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48353788-A69B-4923-ADDE-EFA65E4F522E}"/>
              </a:ext>
            </a:extLst>
          </p:cNvPr>
          <p:cNvGrpSpPr>
            <a:grpSpLocks/>
          </p:cNvGrpSpPr>
          <p:nvPr/>
        </p:nvGrpSpPr>
        <p:grpSpPr bwMode="auto">
          <a:xfrm>
            <a:off x="2711340" y="4151216"/>
            <a:ext cx="8432199" cy="766907"/>
            <a:chOff x="2394" y="442"/>
            <a:chExt cx="2961" cy="1815"/>
          </a:xfrm>
        </p:grpSpPr>
        <p:sp>
          <p:nvSpPr>
            <p:cNvPr id="3" name="AutoShape 14">
              <a:extLst>
                <a:ext uri="{FF2B5EF4-FFF2-40B4-BE49-F238E27FC236}">
                  <a16:creationId xmlns:a16="http://schemas.microsoft.com/office/drawing/2014/main" id="{848178E1-416B-4CA7-922F-9FC494184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442"/>
              <a:ext cx="2961" cy="1728"/>
            </a:xfrm>
            <a:prstGeom prst="wedgeEllipseCallout">
              <a:avLst>
                <a:gd name="adj1" fmla="val -62940"/>
                <a:gd name="adj2" fmla="val 38500"/>
              </a:avLst>
            </a:prstGeom>
            <a:solidFill>
              <a:srgbClr val="FFFFCC"/>
            </a:solidFill>
            <a:ln w="28575" cap="rnd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300">
                <a:solidFill>
                  <a:srgbClr val="339966"/>
                </a:solidFill>
              </a:endParaRPr>
            </a:p>
          </p:txBody>
        </p:sp>
        <p:sp>
          <p:nvSpPr>
            <p:cNvPr id="4" name="Text Box 15">
              <a:extLst>
                <a:ext uri="{FF2B5EF4-FFF2-40B4-BE49-F238E27FC236}">
                  <a16:creationId xmlns:a16="http://schemas.microsoft.com/office/drawing/2014/main" id="{158F9B46-2602-4358-9412-0BB575A97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5" y="849"/>
              <a:ext cx="1680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chia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đều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9</a:t>
              </a:r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32F30EAF-83E0-41C9-97FE-9ED75C2E9A28}"/>
              </a:ext>
            </a:extLst>
          </p:cNvPr>
          <p:cNvGrpSpPr>
            <a:grpSpLocks/>
          </p:cNvGrpSpPr>
          <p:nvPr/>
        </p:nvGrpSpPr>
        <p:grpSpPr bwMode="auto">
          <a:xfrm>
            <a:off x="3477209" y="2232837"/>
            <a:ext cx="7702442" cy="1508301"/>
            <a:chOff x="3389" y="1888"/>
            <a:chExt cx="2436" cy="1753"/>
          </a:xfrm>
        </p:grpSpPr>
        <p:sp>
          <p:nvSpPr>
            <p:cNvPr id="6" name="AutoShape 18">
              <a:extLst>
                <a:ext uri="{FF2B5EF4-FFF2-40B4-BE49-F238E27FC236}">
                  <a16:creationId xmlns:a16="http://schemas.microsoft.com/office/drawing/2014/main" id="{B153F150-7A2E-460F-A780-E1CC1B2D7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" y="1888"/>
              <a:ext cx="2436" cy="1753"/>
            </a:xfrm>
            <a:prstGeom prst="cloudCallout">
              <a:avLst>
                <a:gd name="adj1" fmla="val -52458"/>
                <a:gd name="adj2" fmla="val -7130"/>
              </a:avLst>
            </a:prstGeom>
            <a:solidFill>
              <a:srgbClr val="FFD3FF"/>
            </a:solidFill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900">
                <a:solidFill>
                  <a:srgbClr val="339966"/>
                </a:solidFill>
              </a:endParaRPr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6C6EAA03-5E46-4B0E-BB7A-71BFA265F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" y="2223"/>
              <a:ext cx="2096" cy="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bị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chia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dãy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đếm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thêm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9,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bắt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đầu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từ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9.</a:t>
              </a:r>
            </a:p>
          </p:txBody>
        </p: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33FD86E6-E9D3-4342-84AF-C47820AD65F2}"/>
              </a:ext>
            </a:extLst>
          </p:cNvPr>
          <p:cNvGrpSpPr>
            <a:grpSpLocks/>
          </p:cNvGrpSpPr>
          <p:nvPr/>
        </p:nvGrpSpPr>
        <p:grpSpPr bwMode="auto">
          <a:xfrm>
            <a:off x="3437633" y="5185333"/>
            <a:ext cx="7899341" cy="1516573"/>
            <a:chOff x="3534" y="3368"/>
            <a:chExt cx="2157" cy="1150"/>
          </a:xfrm>
        </p:grpSpPr>
        <p:sp>
          <p:nvSpPr>
            <p:cNvPr id="9" name="AutoShape 21">
              <a:extLst>
                <a:ext uri="{FF2B5EF4-FFF2-40B4-BE49-F238E27FC236}">
                  <a16:creationId xmlns:a16="http://schemas.microsoft.com/office/drawing/2014/main" id="{EC8CB7D6-F98E-4FEA-8C64-32CD3226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3368"/>
              <a:ext cx="2157" cy="1150"/>
            </a:xfrm>
            <a:prstGeom prst="wedgeEllipseCallout">
              <a:avLst>
                <a:gd name="adj1" fmla="val -61569"/>
                <a:gd name="adj2" fmla="val -42708"/>
              </a:avLst>
            </a:prstGeom>
            <a:solidFill>
              <a:srgbClr val="FFFFCC"/>
            </a:solidFill>
            <a:ln w="28575" cap="rnd">
              <a:solidFill>
                <a:srgbClr val="009900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300">
                <a:solidFill>
                  <a:srgbClr val="339966"/>
                </a:solidFill>
              </a:endParaRP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F17791D-0AB8-468E-8A7B-BABEA607C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7" y="3547"/>
              <a:ext cx="1727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thương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lần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lượt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:</a:t>
              </a:r>
              <a:endParaRPr lang="vi-VN" altLang="en-US" sz="3200" b="1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i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1; 2; 3; 4; 5; 6; 7; 8; 9; </a:t>
              </a:r>
              <a:r>
                <a:rPr lang="en-US" altLang="en-US" sz="3200" b="1" i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en-US" sz="32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16717F8-A17B-425D-A327-453F437DB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098" y="1275673"/>
            <a:ext cx="8872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chia,thương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chia 9?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5A0C8A-C724-4FB4-AFDD-B20BB582F330}"/>
              </a:ext>
            </a:extLst>
          </p:cNvPr>
          <p:cNvSpPr/>
          <p:nvPr/>
        </p:nvSpPr>
        <p:spPr>
          <a:xfrm>
            <a:off x="292094" y="-112134"/>
            <a:ext cx="2492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</a:p>
        </p:txBody>
      </p:sp>
      <p:sp>
        <p:nvSpPr>
          <p:cNvPr id="13" name="Text Box 34">
            <a:extLst>
              <a:ext uri="{FF2B5EF4-FFF2-40B4-BE49-F238E27FC236}">
                <a16:creationId xmlns:a16="http://schemas.microsoft.com/office/drawing/2014/main" id="{54B98993-9629-48B7-943E-2ED543B70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70" y="1053630"/>
            <a:ext cx="3164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9 : 9 = 1</a:t>
            </a:r>
          </a:p>
        </p:txBody>
      </p:sp>
      <p:sp>
        <p:nvSpPr>
          <p:cNvPr id="14" name="Text Box 34">
            <a:extLst>
              <a:ext uri="{FF2B5EF4-FFF2-40B4-BE49-F238E27FC236}">
                <a16:creationId xmlns:a16="http://schemas.microsoft.com/office/drawing/2014/main" id="{4D774638-30CE-460B-81A9-8C267197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09" y="1575305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</a:rPr>
              <a:t>18 : 9 = 2</a:t>
            </a:r>
          </a:p>
        </p:txBody>
      </p:sp>
      <p:sp>
        <p:nvSpPr>
          <p:cNvPr id="15" name="Text Box 34">
            <a:extLst>
              <a:ext uri="{FF2B5EF4-FFF2-40B4-BE49-F238E27FC236}">
                <a16:creationId xmlns:a16="http://schemas.microsoft.com/office/drawing/2014/main" id="{26C39680-40B6-431C-9B4A-CA4D0DD89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29" y="2085265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27 : 9 = 3</a:t>
            </a:r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id="{153374B7-03AC-41F2-8808-643A64E9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4" y="2536606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36 : 9 = 4</a:t>
            </a: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1527CF4B-61E9-4CFD-B7CB-3E10AD85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64" y="3081723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45 : 9 =  5</a:t>
            </a:r>
          </a:p>
        </p:txBody>
      </p:sp>
      <p:sp>
        <p:nvSpPr>
          <p:cNvPr id="18" name="Text Box 34">
            <a:extLst>
              <a:ext uri="{FF2B5EF4-FFF2-40B4-BE49-F238E27FC236}">
                <a16:creationId xmlns:a16="http://schemas.microsoft.com/office/drawing/2014/main" id="{B979D5CE-E193-4FFD-AF21-FC8AE61D4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39" y="3538939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54 : 9 =  6</a:t>
            </a: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A9E89152-FF3E-4F6D-83B6-8479464C9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54" y="4084045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63 : 9 =  7</a:t>
            </a: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AEC72A6A-9AC1-4306-AB40-A1D89D567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24" y="4576428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72 : 9 =  8</a:t>
            </a: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8265F62F-2D0E-4F21-82D2-C58715123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509" y="5121558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81 : 9 =  9</a:t>
            </a: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29A48106-96AE-4CBE-B964-29F45D6A4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25" y="5649083"/>
            <a:ext cx="3293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90 : 9 = 10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46DB69C-7459-4099-9B15-666A70D20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383720"/>
              </p:ext>
            </p:extLst>
          </p:nvPr>
        </p:nvGraphicFramePr>
        <p:xfrm>
          <a:off x="245208" y="756138"/>
          <a:ext cx="2637692" cy="5838093"/>
        </p:xfrm>
        <a:graphic>
          <a:graphicData uri="http://schemas.openxmlformats.org/drawingml/2006/table">
            <a:tbl>
              <a:tblPr/>
              <a:tblGrid>
                <a:gridCol w="2637692">
                  <a:extLst>
                    <a:ext uri="{9D8B030D-6E8A-4147-A177-3AD203B41FA5}">
                      <a16:colId xmlns:a16="http://schemas.microsoft.com/office/drawing/2014/main" val="269485428"/>
                    </a:ext>
                  </a:extLst>
                </a:gridCol>
              </a:tblGrid>
              <a:tr h="58380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592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4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0">
            <a:extLst>
              <a:ext uri="{FF2B5EF4-FFF2-40B4-BE49-F238E27FC236}">
                <a16:creationId xmlns:a16="http://schemas.microsoft.com/office/drawing/2014/main" id="{E3CDF615-B64E-45E3-99EF-AEFB51119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697" y="8633"/>
            <a:ext cx="226026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9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56">
            <a:extLst>
              <a:ext uri="{FF2B5EF4-FFF2-40B4-BE49-F238E27FC236}">
                <a16:creationId xmlns:a16="http://schemas.microsoft.com/office/drawing/2014/main" id="{D3258587-455C-4C56-B91A-C6EFE92F0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350" y="843956"/>
            <a:ext cx="245827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9 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9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= 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 </a:t>
            </a:r>
            <a:endParaRPr lang="en-US" altLang="vi-VN" sz="3600" b="1" dirty="0">
              <a:solidFill>
                <a:srgbClr val="0070C0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18 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9 =  2</a:t>
            </a:r>
            <a:endParaRPr lang="en-US" altLang="vi-VN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27 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9 =  3</a:t>
            </a:r>
            <a:endParaRPr lang="en-US" altLang="vi-VN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36 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9 =  4</a:t>
            </a:r>
            <a:endParaRPr lang="en-US" altLang="vi-VN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45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9 =  5</a:t>
            </a:r>
            <a:endParaRPr lang="en-US" altLang="vi-VN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54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9 =  6</a:t>
            </a:r>
            <a:endParaRPr lang="en-US" altLang="vi-VN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63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9 =  7</a:t>
            </a:r>
            <a:endParaRPr lang="en-US" altLang="vi-VN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72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9 =  8</a:t>
            </a:r>
            <a:endParaRPr lang="en-US" altLang="vi-VN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81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9 =  9</a:t>
            </a:r>
            <a:endParaRPr lang="en-US" altLang="vi-VN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90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: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9 = 10</a:t>
            </a:r>
            <a:endParaRPr lang="en-US" altLang="vi-VN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7A9F7A-B026-4D77-AD6B-575ED243A19B}"/>
              </a:ext>
            </a:extLst>
          </p:cNvPr>
          <p:cNvSpPr/>
          <p:nvPr/>
        </p:nvSpPr>
        <p:spPr>
          <a:xfrm>
            <a:off x="3048000" y="27598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5" name="Picture 2" descr="Hình ảnh quả Táo - Tổng hợp hình ảnh quả Táo đẹp nhất">
            <a:extLst>
              <a:ext uri="{FF2B5EF4-FFF2-40B4-BE49-F238E27FC236}">
                <a16:creationId xmlns:a16="http://schemas.microsoft.com/office/drawing/2014/main" id="{55F94A4B-6AB0-44B1-B7E0-0584156FA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312" y="-50665587"/>
            <a:ext cx="1321569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ảnh quả Táo - Tổng hợp hình ảnh quả Táo đẹp nhất">
            <a:extLst>
              <a:ext uri="{FF2B5EF4-FFF2-40B4-BE49-F238E27FC236}">
                <a16:creationId xmlns:a16="http://schemas.microsoft.com/office/drawing/2014/main" id="{AC0CB66F-462D-4C24-9E65-95FCA4D96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312" y="-36609540"/>
            <a:ext cx="132156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iễn phí Táo đỏ Quả Táo Giáng Sinh Yếu Tố Thương Mại PNG &amp;amp; PSD hình ảnh tải  xuống _ kích thước 2000 × 2000px,ID832596204 - Lovepik">
            <a:extLst>
              <a:ext uri="{FF2B5EF4-FFF2-40B4-BE49-F238E27FC236}">
                <a16:creationId xmlns:a16="http://schemas.microsoft.com/office/drawing/2014/main" id="{5090D155-5701-4BC6-9CDC-551C1BC14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12" y="1981569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iễn phí Táo đỏ Quả Táo Giáng Sinh Yếu Tố Thương Mại PNG &amp;amp; PSD hình ảnh tải  xuống _ kích thước 2000 × 2000px,ID832596204 - Lovepik">
            <a:extLst>
              <a:ext uri="{FF2B5EF4-FFF2-40B4-BE49-F238E27FC236}">
                <a16:creationId xmlns:a16="http://schemas.microsoft.com/office/drawing/2014/main" id="{D056A065-2539-4119-9A65-B18458FDA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07" y="887050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iễn phí Táo đỏ Quả Táo Giáng Sinh Yếu Tố Thương Mại PNG &amp;amp; PSD hình ảnh tải  xuống _ kích thước 2000 × 2000px,ID832596204 - Lovepik">
            <a:extLst>
              <a:ext uri="{FF2B5EF4-FFF2-40B4-BE49-F238E27FC236}">
                <a16:creationId xmlns:a16="http://schemas.microsoft.com/office/drawing/2014/main" id="{DA108C0D-DD83-43C7-9617-018B9A03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97" y="1468932"/>
            <a:ext cx="81377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iễn phí Táo đỏ Quả Táo Giáng Sinh Yếu Tố Thương Mại PNG &amp;amp; PSD hình ảnh tải  xuống _ kích thước 2000 × 2000px,ID832596204 - Lovepik">
            <a:extLst>
              <a:ext uri="{FF2B5EF4-FFF2-40B4-BE49-F238E27FC236}">
                <a16:creationId xmlns:a16="http://schemas.microsoft.com/office/drawing/2014/main" id="{D0E4C190-9961-4FBF-BD9E-097D5378C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77" y="2577313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iễn phí Táo đỏ Quả Táo Giáng Sinh Yếu Tố Thương Mại PNG &amp;amp; PSD hình ảnh tải  xuống _ kích thước 2000 × 2000px,ID832596204 - Lovepik">
            <a:extLst>
              <a:ext uri="{FF2B5EF4-FFF2-40B4-BE49-F238E27FC236}">
                <a16:creationId xmlns:a16="http://schemas.microsoft.com/office/drawing/2014/main" id="{5D6E6377-FE7E-430B-95E2-2D393F0D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37" y="3089938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Miễn phí Táo đỏ Quả Táo Giáng Sinh Yếu Tố Thương Mại PNG &amp;amp; PSD hình ảnh tải  xuống _ kích thước 2000 × 2000px,ID832596204 - Lovepik">
            <a:extLst>
              <a:ext uri="{FF2B5EF4-FFF2-40B4-BE49-F238E27FC236}">
                <a16:creationId xmlns:a16="http://schemas.microsoft.com/office/drawing/2014/main" id="{AF8D022E-2F25-4847-B029-3FE81F551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43" y="3630267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iễn phí Táo đỏ Quả Táo Giáng Sinh Yếu Tố Thương Mại PNG &amp;amp; PSD hình ảnh tải  xuống _ kích thước 2000 × 2000px,ID832596204 - Lovepik">
            <a:extLst>
              <a:ext uri="{FF2B5EF4-FFF2-40B4-BE49-F238E27FC236}">
                <a16:creationId xmlns:a16="http://schemas.microsoft.com/office/drawing/2014/main" id="{AAA83127-29E4-4BF5-824B-FAE9A4CDE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12" y="4170600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iễn phí Táo đỏ Quả Táo Giáng Sinh Yếu Tố Thương Mại PNG &amp;amp; PSD hình ảnh tải  xuống _ kích thước 2000 × 2000px,ID832596204 - Lovepik">
            <a:extLst>
              <a:ext uri="{FF2B5EF4-FFF2-40B4-BE49-F238E27FC236}">
                <a16:creationId xmlns:a16="http://schemas.microsoft.com/office/drawing/2014/main" id="{F86333DA-163D-45CB-A0B5-CB049C79C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27" y="4766336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iễn phí Táo đỏ Quả Táo Giáng Sinh Yếu Tố Thương Mại PNG &amp;amp; PSD hình ảnh tải  xuống _ kích thước 2000 × 2000px,ID832596204 - Lovepik">
            <a:extLst>
              <a:ext uri="{FF2B5EF4-FFF2-40B4-BE49-F238E27FC236}">
                <a16:creationId xmlns:a16="http://schemas.microsoft.com/office/drawing/2014/main" id="{54D2F0DB-75CD-4FC3-8A3D-09A8B55CD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12" y="5278963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Miễn phí Táo đỏ Quả Táo Giáng Sinh Yếu Tố Thương Mại PNG &amp;amp; PSD hình ảnh tải  xuống _ kích thước 2000 × 2000px,ID832596204 - Lovepik">
            <a:extLst>
              <a:ext uri="{FF2B5EF4-FFF2-40B4-BE49-F238E27FC236}">
                <a16:creationId xmlns:a16="http://schemas.microsoft.com/office/drawing/2014/main" id="{0276916F-737E-4E20-905D-5FC86377D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22" y="5874689"/>
            <a:ext cx="827616" cy="6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2" b="89863" l="1698" r="99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3620" y="2435294"/>
            <a:ext cx="9064760" cy="2420936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2F1CBFA7-5177-403C-B5AA-89574F4A65D7}"/>
              </a:ext>
            </a:extLst>
          </p:cNvPr>
          <p:cNvSpPr txBox="1"/>
          <p:nvPr/>
        </p:nvSpPr>
        <p:spPr>
          <a:xfrm>
            <a:off x="1394254" y="1672602"/>
            <a:ext cx="9403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7030A0"/>
                </a:solidFill>
                <a:latin typeface="Bahnschrift SemiCondensed" panose="020B0502040204020203" pitchFamily="34" charset="0"/>
                <a:ea typeface="inpin heiti" charset="-122"/>
              </a:rPr>
              <a:t>3 – LUYỆN TẬP </a:t>
            </a:r>
            <a:endParaRPr lang="zh-CN" altLang="en-US" sz="5400" b="1" dirty="0">
              <a:solidFill>
                <a:srgbClr val="7030A0"/>
              </a:solidFill>
              <a:latin typeface="Bahnschrift SemiCondensed" panose="020B0502040204020203" pitchFamily="34" charset="0"/>
              <a:ea typeface="inpin heiti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>
            <a:extLst>
              <a:ext uri="{FF2B5EF4-FFF2-40B4-BE49-F238E27FC236}">
                <a16:creationId xmlns:a16="http://schemas.microsoft.com/office/drawing/2014/main" id="{AB567034-A34A-434A-9C19-1996AD164150}"/>
              </a:ext>
            </a:extLst>
          </p:cNvPr>
          <p:cNvSpPr/>
          <p:nvPr/>
        </p:nvSpPr>
        <p:spPr>
          <a:xfrm>
            <a:off x="315291" y="0"/>
            <a:ext cx="11946835" cy="6771861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718" rIns="91332" bIns="45718" rtlCol="0" anchor="ctr"/>
          <a:lstStyle/>
          <a:p>
            <a:pPr algn="ctr" defTabSz="913130"/>
            <a:endParaRPr lang="zh-CN" altLang="en-US" sz="1900" dirty="0">
              <a:solidFill>
                <a:prstClr val="white"/>
              </a:solidFill>
            </a:endParaRP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40B9CB07-560E-498C-AE5D-DC89D62F0CDE}"/>
              </a:ext>
            </a:extLst>
          </p:cNvPr>
          <p:cNvGrpSpPr>
            <a:grpSpLocks/>
          </p:cNvGrpSpPr>
          <p:nvPr/>
        </p:nvGrpSpPr>
        <p:grpSpPr bwMode="auto">
          <a:xfrm>
            <a:off x="338279" y="2433272"/>
            <a:ext cx="11853721" cy="2768211"/>
            <a:chOff x="745610" y="2818396"/>
            <a:chExt cx="5793451" cy="1802817"/>
          </a:xfrm>
        </p:grpSpPr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E3BE94D9-11DA-4BC2-986B-4B1013D36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610" y="2818396"/>
              <a:ext cx="1905000" cy="166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 18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 45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  9 : 9 =</a:t>
              </a:r>
            </a:p>
          </p:txBody>
        </p:sp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0301206E-F710-44CB-9588-080A9CDAC6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5475" y="2819400"/>
              <a:ext cx="2133600" cy="175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27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72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90 : 9 =</a:t>
              </a:r>
            </a:p>
          </p:txBody>
        </p:sp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B3B45BFA-2330-4F7A-A9AF-46B367870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661" y="2819400"/>
              <a:ext cx="2057400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54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36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4000" b="1" dirty="0">
                  <a:cs typeface="Arial" panose="020B0604020202020204" pitchFamily="34" charset="0"/>
                </a:rPr>
                <a:t>81 : 9 =</a:t>
              </a:r>
            </a:p>
          </p:txBody>
        </p:sp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A935C801-E418-412D-B7C8-BBAC3D3F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62" y="1434617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1.</a:t>
            </a:r>
            <a:r>
              <a:rPr lang="vi-VN" altLang="vi-VN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Tính nhẩm</a:t>
            </a:r>
            <a:r>
              <a:rPr lang="en-US" altLang="vi-VN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298664CE-D758-4E38-8D5E-4D334F478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007" y="2415289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E52C14B6-FED7-4883-A423-3CF960CC2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482" y="3342861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A181E246-65CC-4435-83E6-4E184D14E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936" y="4237198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D4E095C8-F2E6-452D-AC3C-EF517F5E8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0381" y="3319670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8A5C471D-6970-44F1-8A0D-7588A5CED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3130" y="2415289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FE8D2238-6498-427E-98F7-161EB0FE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490" y="4269225"/>
            <a:ext cx="1144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C765F300-CFCF-4E9E-AC7B-4FD218763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505" y="3319670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C0182EB8-2292-4D91-ABB4-5AD634657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4201" y="2433154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42FF7480-A82F-45CB-B11C-3D0D45386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750" y="4260574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en-US" alt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Striped Right Arrow 8">
            <a:extLst>
              <a:ext uri="{FF2B5EF4-FFF2-40B4-BE49-F238E27FC236}">
                <a16:creationId xmlns:a16="http://schemas.microsoft.com/office/drawing/2014/main" id="{38667749-531F-4D57-99EC-C876D7E88CBA}"/>
              </a:ext>
            </a:extLst>
          </p:cNvPr>
          <p:cNvSpPr/>
          <p:nvPr/>
        </p:nvSpPr>
        <p:spPr>
          <a:xfrm>
            <a:off x="1588874" y="5006343"/>
            <a:ext cx="5837275" cy="1520456"/>
          </a:xfrm>
          <a:prstGeom prst="stripedRightArrow">
            <a:avLst/>
          </a:prstGeom>
          <a:solidFill>
            <a:srgbClr val="FCCFA1"/>
          </a:solidFill>
          <a:ln w="12700" cap="flat" cmpd="sng" algn="ctr">
            <a:solidFill>
              <a:srgbClr val="FCB6C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Dựa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vào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đâu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làm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bài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1 ? </a:t>
            </a:r>
          </a:p>
        </p:txBody>
      </p:sp>
    </p:spTree>
    <p:extLst>
      <p:ext uri="{BB962C8B-B14F-4D97-AF65-F5344CB8AC3E}">
        <p14:creationId xmlns:p14="http://schemas.microsoft.com/office/powerpoint/2010/main" val="383298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EEBE435-553A-461D-AED8-862265A9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46" y="867660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chemeClr val="accent2"/>
                </a:solidFill>
                <a:latin typeface=".VnTime"/>
              </a:rPr>
              <a:t>2.</a:t>
            </a:r>
            <a:r>
              <a:rPr lang="vi-VN" altLang="vi-VN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T</a:t>
            </a:r>
            <a:r>
              <a:rPr lang="en-US" altLang="vi-VN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í</a:t>
            </a:r>
            <a:r>
              <a:rPr lang="vi-VN" altLang="vi-VN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nh nhẩm</a:t>
            </a:r>
            <a:endParaRPr lang="en-US" altLang="vi-VN" sz="36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C50B4068-CE2B-475E-B7B7-1118FFFF282F}"/>
              </a:ext>
            </a:extLst>
          </p:cNvPr>
          <p:cNvGrpSpPr>
            <a:grpSpLocks/>
          </p:cNvGrpSpPr>
          <p:nvPr/>
        </p:nvGrpSpPr>
        <p:grpSpPr bwMode="auto">
          <a:xfrm>
            <a:off x="782215" y="1513990"/>
            <a:ext cx="10946295" cy="2376487"/>
            <a:chOff x="838200" y="2757488"/>
            <a:chExt cx="5648010" cy="2376124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A02AECBD-93C4-4F93-A74C-D32C9A4A0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757488"/>
              <a:ext cx="190500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0033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>
                  <a:cs typeface="Times New Roman" panose="02020603050405020304" pitchFamily="18" charset="0"/>
                </a:rPr>
                <a:t>9 x 5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cs typeface="Times New Roman" panose="02020603050405020304" pitchFamily="18" charset="0"/>
                </a:rPr>
                <a:t>45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cs typeface="Times New Roman" panose="02020603050405020304" pitchFamily="18" charset="0"/>
                </a:rPr>
                <a:t>45 : 5 =</a:t>
              </a:r>
            </a:p>
          </p:txBody>
        </p:sp>
        <p:sp>
          <p:nvSpPr>
            <p:cNvPr id="5" name="Text Box 19">
              <a:extLst>
                <a:ext uri="{FF2B5EF4-FFF2-40B4-BE49-F238E27FC236}">
                  <a16:creationId xmlns:a16="http://schemas.microsoft.com/office/drawing/2014/main" id="{893F450F-4BF5-40A1-B80F-ADB97E83E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009" y="2782609"/>
              <a:ext cx="189579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dirty="0"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>
                  <a:cs typeface="Times New Roman" panose="02020603050405020304" pitchFamily="18" charset="0"/>
                </a:rPr>
                <a:t>9 x 6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cs typeface="Times New Roman" panose="02020603050405020304" pitchFamily="18" charset="0"/>
                </a:rPr>
                <a:t>54 : 9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cs typeface="Times New Roman" panose="02020603050405020304" pitchFamily="18" charset="0"/>
                </a:rPr>
                <a:t>54 : 6 =</a:t>
              </a:r>
            </a:p>
          </p:txBody>
        </p: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8D49EBA0-D371-4967-BEA4-42AED758F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810" y="2825288"/>
              <a:ext cx="205740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cs typeface="Times New Roman" panose="02020603050405020304" pitchFamily="18" charset="0"/>
                </a:rPr>
                <a:t> </a:t>
              </a:r>
              <a:r>
                <a:rPr lang="en-US" altLang="vi-VN" sz="3600" b="1">
                  <a:cs typeface="Times New Roman" panose="02020603050405020304" pitchFamily="18" charset="0"/>
                </a:rPr>
                <a:t>9 x 7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>
                  <a:cs typeface="Times New Roman" panose="02020603050405020304" pitchFamily="18" charset="0"/>
                </a:rPr>
                <a:t>63 : </a:t>
              </a:r>
              <a:r>
                <a:rPr lang="vi-VN" altLang="vi-VN" sz="3600" b="1">
                  <a:cs typeface="Times New Roman" panose="02020603050405020304" pitchFamily="18" charset="0"/>
                </a:rPr>
                <a:t>9</a:t>
              </a:r>
              <a:r>
                <a:rPr lang="en-US" altLang="vi-VN" sz="3600" b="1">
                  <a:cs typeface="Times New Roman" panose="02020603050405020304" pitchFamily="18" charset="0"/>
                </a:rPr>
                <a:t> =</a:t>
              </a:r>
            </a:p>
            <a:p>
              <a:pPr>
                <a:spcBef>
                  <a:spcPct val="50000"/>
                </a:spcBef>
              </a:pPr>
              <a:r>
                <a:rPr lang="en-US" altLang="vi-VN" sz="3600" b="1">
                  <a:cs typeface="Times New Roman" panose="02020603050405020304" pitchFamily="18" charset="0"/>
                </a:rPr>
                <a:t>63 : 7 =</a:t>
              </a:r>
            </a:p>
          </p:txBody>
        </p:sp>
      </p:grpSp>
      <p:sp>
        <p:nvSpPr>
          <p:cNvPr id="7" name="Text Box 21">
            <a:extLst>
              <a:ext uri="{FF2B5EF4-FFF2-40B4-BE49-F238E27FC236}">
                <a16:creationId xmlns:a16="http://schemas.microsoft.com/office/drawing/2014/main" id="{EDA45D88-34A1-49E6-99A7-F8AEAB5C3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644" y="1461229"/>
            <a:ext cx="797848" cy="64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9374A171-0CA2-4B35-829F-F1791C8C8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746" y="2306864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A2A4E828-02E0-426E-BB5B-94531A238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363" y="1513990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54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F22569FA-2027-422C-BAB4-F8A1D58E3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051" y="3176336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6AB04C26-5C4B-44C9-92DD-A608611EE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051" y="2330987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5CE7F5F1-2D9F-41C3-B02F-1ECA72192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1413" y="3162074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D90B24FA-5797-490D-AC80-911B58C89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2181" y="2412972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F8EA3071-E3CA-4FEB-AC1A-A75D8EFD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1725" y="1539115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63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9E306962-A5BA-4674-B808-CB255C067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273" y="4311457"/>
            <a:ext cx="10243752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50DAB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altLang="vi-VN" sz="32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50DAB"/>
                </a:solidFill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solidFill>
                  <a:srgbClr val="050DAB"/>
                </a:solidFill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lấy</a:t>
            </a:r>
            <a:r>
              <a:rPr lang="en-US" altLang="vi-VN" sz="32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tích</a:t>
            </a:r>
            <a:r>
              <a:rPr lang="en-US" altLang="vi-VN" sz="3200" b="1" dirty="0">
                <a:solidFill>
                  <a:srgbClr val="050DAB"/>
                </a:solidFill>
                <a:cs typeface="Times New Roman" panose="02020603050405020304" pitchFamily="18" charset="0"/>
              </a:rPr>
              <a:t> chia </a:t>
            </a:r>
            <a:r>
              <a:rPr lang="en-US" altLang="vi-VN" sz="32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thừa</a:t>
            </a:r>
            <a:r>
              <a:rPr lang="en-US" altLang="vi-VN" sz="32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này</a:t>
            </a:r>
            <a:r>
              <a:rPr lang="en-US" altLang="vi-VN" sz="32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thì</a:t>
            </a:r>
            <a:r>
              <a:rPr lang="en-US" altLang="vi-VN" sz="32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thừa</a:t>
            </a:r>
            <a:r>
              <a:rPr lang="en-US" altLang="vi-VN" sz="32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050DAB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50DAB"/>
                </a:solidFill>
                <a:cs typeface="Times New Roman" panose="02020603050405020304" pitchFamily="18" charset="0"/>
              </a:rPr>
              <a:t>kia</a:t>
            </a:r>
            <a:r>
              <a:rPr lang="en-US" altLang="vi-VN" sz="3200" b="1" dirty="0">
                <a:solidFill>
                  <a:srgbClr val="050DAB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DE1762E4-A0A8-4030-AC2D-EAC843CB1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36" y="1492967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FC158B11-D4CB-4F87-A6D6-21892FDF2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724" y="1508732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E7A21587-A32A-4D65-ADE6-8378930E6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644" y="1461234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5A6D6997-D817-4550-ABA5-16C63AFC9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610" y="3135300"/>
            <a:ext cx="79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51 L -0.14518 0.1284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254 L 0.06355 0.1194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1273 L 0.08203 0.1138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254 L -0.14336 0.2469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255 L 0.00508 0.2402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15196 0.23982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6" grpId="1"/>
      <p:bldP spid="16" grpId="2"/>
      <p:bldP spid="16" grpId="3"/>
      <p:bldP spid="17" grpId="0"/>
      <p:bldP spid="17" grpId="1"/>
      <p:bldP spid="17" grpId="2"/>
      <p:bldP spid="17" grpId="3"/>
      <p:bldP spid="18" grpId="0"/>
      <p:bldP spid="18" grpId="1"/>
      <p:bldP spid="18" grpId="2"/>
      <p:bldP spid="18" grpId="3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>
            <a:extLst>
              <a:ext uri="{FF2B5EF4-FFF2-40B4-BE49-F238E27FC236}">
                <a16:creationId xmlns:a16="http://schemas.microsoft.com/office/drawing/2014/main" id="{468B3052-789E-4D7A-AAC2-CD21B4928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39" y="505122"/>
            <a:ext cx="1102273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742950" indent="-742950">
              <a:spcBef>
                <a:spcPct val="50000"/>
              </a:spcBef>
              <a:buFontTx/>
              <a:buAutoNum type="arabicPeriod" startAt="3"/>
              <a:defRPr/>
            </a:pPr>
            <a:r>
              <a:rPr lang="vi-VN" altLang="vi-VN" sz="3600" b="1" dirty="0">
                <a:cs typeface="Times New Roman" panose="02020603050405020304" pitchFamily="18" charset="0"/>
              </a:rPr>
              <a:t>Có 45 kg gạo, chia đều vào 9 túi. Hỏi mỗi túi có bao nhiêu ki-lô-gam gạo?</a:t>
            </a:r>
            <a:endParaRPr lang="en-US" altLang="vi-VN" sz="3600" b="1" dirty="0"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EDEC11-EF18-4D03-B335-86BF91796560}"/>
              </a:ext>
            </a:extLst>
          </p:cNvPr>
          <p:cNvCxnSpPr>
            <a:cxnSpLocks/>
          </p:cNvCxnSpPr>
          <p:nvPr/>
        </p:nvCxnSpPr>
        <p:spPr bwMode="auto">
          <a:xfrm>
            <a:off x="2111314" y="1137031"/>
            <a:ext cx="1913191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326BF9-1630-4FC5-9121-A35C1ED465D0}"/>
              </a:ext>
            </a:extLst>
          </p:cNvPr>
          <p:cNvCxnSpPr>
            <a:cxnSpLocks/>
          </p:cNvCxnSpPr>
          <p:nvPr/>
        </p:nvCxnSpPr>
        <p:spPr bwMode="auto">
          <a:xfrm>
            <a:off x="6636242" y="1048715"/>
            <a:ext cx="1180126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C1B0AE-66C6-4CC2-A359-B6999E77611B}"/>
              </a:ext>
            </a:extLst>
          </p:cNvPr>
          <p:cNvCxnSpPr>
            <a:cxnSpLocks/>
          </p:cNvCxnSpPr>
          <p:nvPr/>
        </p:nvCxnSpPr>
        <p:spPr bwMode="auto">
          <a:xfrm>
            <a:off x="8733641" y="1048715"/>
            <a:ext cx="1225905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71D661-4293-419C-9CA7-574DC246633A}"/>
              </a:ext>
            </a:extLst>
          </p:cNvPr>
          <p:cNvCxnSpPr>
            <a:cxnSpLocks/>
          </p:cNvCxnSpPr>
          <p:nvPr/>
        </p:nvCxnSpPr>
        <p:spPr bwMode="auto">
          <a:xfrm flipV="1">
            <a:off x="2717291" y="1676278"/>
            <a:ext cx="2583758" cy="2917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 Box 43">
            <a:extLst>
              <a:ext uri="{FF2B5EF4-FFF2-40B4-BE49-F238E27FC236}">
                <a16:creationId xmlns:a16="http://schemas.microsoft.com/office/drawing/2014/main" id="{52CCFCF1-5FF9-4D7E-874A-AF02533A4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570" y="2124310"/>
            <a:ext cx="2478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u="sng" dirty="0" err="1">
                <a:solidFill>
                  <a:schemeClr val="accent2"/>
                </a:solidFill>
              </a:rPr>
              <a:t>Tóm</a:t>
            </a:r>
            <a:r>
              <a:rPr lang="en-US" altLang="vi-VN" sz="3600" b="1" u="sng" dirty="0">
                <a:solidFill>
                  <a:schemeClr val="accent2"/>
                </a:solidFill>
              </a:rPr>
              <a:t> </a:t>
            </a:r>
            <a:r>
              <a:rPr lang="en-US" altLang="vi-VN" sz="3600" b="1" u="sng" dirty="0" err="1">
                <a:solidFill>
                  <a:schemeClr val="accent2"/>
                </a:solidFill>
              </a:rPr>
              <a:t>tắt</a:t>
            </a:r>
            <a:endParaRPr lang="en-US" altLang="vi-VN" sz="3600" b="1" u="sng" dirty="0">
              <a:solidFill>
                <a:schemeClr val="accent2"/>
              </a:solidFill>
            </a:endParaRPr>
          </a:p>
        </p:txBody>
      </p:sp>
      <p:sp>
        <p:nvSpPr>
          <p:cNvPr id="9" name="Text Box 44">
            <a:extLst>
              <a:ext uri="{FF2B5EF4-FFF2-40B4-BE49-F238E27FC236}">
                <a16:creationId xmlns:a16="http://schemas.microsoft.com/office/drawing/2014/main" id="{83D1EEBE-699D-4AF6-8B78-82A0B7820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67" y="3087105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dirty="0"/>
              <a:t>9 </a:t>
            </a:r>
            <a:r>
              <a:rPr lang="en-US" altLang="vi-VN" sz="3600" dirty="0" err="1"/>
              <a:t>túi</a:t>
            </a:r>
            <a:r>
              <a:rPr lang="en-US" altLang="vi-VN" sz="3600" dirty="0"/>
              <a:t>: 45 kg</a:t>
            </a: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9388AEFD-B56A-4204-9F37-95C0B4BAE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59" y="3621586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dirty="0"/>
              <a:t>1 </a:t>
            </a:r>
            <a:r>
              <a:rPr lang="en-US" altLang="vi-VN" sz="3600" dirty="0" err="1"/>
              <a:t>túi</a:t>
            </a:r>
            <a:r>
              <a:rPr lang="en-US" altLang="vi-VN" sz="3600" dirty="0"/>
              <a:t>: . . . kg ?</a:t>
            </a:r>
          </a:p>
        </p:txBody>
      </p:sp>
      <p:sp>
        <p:nvSpPr>
          <p:cNvPr id="11" name="Text Box 46">
            <a:extLst>
              <a:ext uri="{FF2B5EF4-FFF2-40B4-BE49-F238E27FC236}">
                <a16:creationId xmlns:a16="http://schemas.microsoft.com/office/drawing/2014/main" id="{011D15E9-6B86-4E58-8531-BDD5FA622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4831" y="2131461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u="sng" dirty="0" err="1">
                <a:solidFill>
                  <a:schemeClr val="accent2"/>
                </a:solidFill>
              </a:rPr>
              <a:t>Bài</a:t>
            </a:r>
            <a:r>
              <a:rPr lang="en-US" altLang="vi-VN" sz="3600" b="1" u="sng" dirty="0">
                <a:solidFill>
                  <a:schemeClr val="accent2"/>
                </a:solidFill>
              </a:rPr>
              <a:t> </a:t>
            </a:r>
            <a:r>
              <a:rPr lang="en-US" altLang="vi-VN" sz="3600" b="1" u="sng" dirty="0" err="1">
                <a:solidFill>
                  <a:schemeClr val="accent2"/>
                </a:solidFill>
              </a:rPr>
              <a:t>giải</a:t>
            </a:r>
            <a:endParaRPr lang="en-US" altLang="vi-VN" sz="3600" b="1" u="sng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8A5A28D9-5B50-4197-8F87-E1A8F82ABF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03983" y="2131461"/>
            <a:ext cx="0" cy="2885382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" name="Group 41">
            <a:extLst>
              <a:ext uri="{FF2B5EF4-FFF2-40B4-BE49-F238E27FC236}">
                <a16:creationId xmlns:a16="http://schemas.microsoft.com/office/drawing/2014/main" id="{8FD1891E-E7EC-4E2D-8AAF-BDA12CCE8EC1}"/>
              </a:ext>
            </a:extLst>
          </p:cNvPr>
          <p:cNvGrpSpPr>
            <a:grpSpLocks/>
          </p:cNvGrpSpPr>
          <p:nvPr/>
        </p:nvGrpSpPr>
        <p:grpSpPr bwMode="auto">
          <a:xfrm>
            <a:off x="5596144" y="3733436"/>
            <a:ext cx="6274993" cy="1381203"/>
            <a:chOff x="4516579" y="5216811"/>
            <a:chExt cx="4858284" cy="1381268"/>
          </a:xfrm>
        </p:grpSpPr>
        <p:sp>
          <p:nvSpPr>
            <p:cNvPr id="15" name="Text Box 37">
              <a:extLst>
                <a:ext uri="{FF2B5EF4-FFF2-40B4-BE49-F238E27FC236}">
                  <a16:creationId xmlns:a16="http://schemas.microsoft.com/office/drawing/2014/main" id="{469435D5-3A7A-4871-809B-2ADB6069C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6579" y="5216811"/>
              <a:ext cx="4270509" cy="646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dirty="0">
                  <a:solidFill>
                    <a:srgbClr val="FF0000"/>
                  </a:solidFill>
                  <a:latin typeface=".VnTime"/>
                </a:rPr>
                <a:t>  45 : 9 = 5 ( kg </a:t>
              </a:r>
              <a:r>
                <a:rPr lang="en-US" altLang="vi-VN" sz="3600" dirty="0" err="1">
                  <a:solidFill>
                    <a:srgbClr val="FF0000"/>
                  </a:solidFill>
                </a:rPr>
                <a:t>gạo</a:t>
              </a:r>
              <a:r>
                <a:rPr lang="en-US" altLang="vi-VN" sz="3600" dirty="0">
                  <a:solidFill>
                    <a:srgbClr val="FF0000"/>
                  </a:solidFill>
                </a:rPr>
                <a:t> </a:t>
              </a:r>
              <a:r>
                <a:rPr lang="en-US" altLang="vi-VN" sz="3600" dirty="0">
                  <a:solidFill>
                    <a:srgbClr val="FF0000"/>
                  </a:solidFill>
                  <a:latin typeface=".VnTime"/>
                </a:rPr>
                <a:t>)</a:t>
              </a:r>
            </a:p>
          </p:txBody>
        </p:sp>
        <p:sp>
          <p:nvSpPr>
            <p:cNvPr id="16" name="Text Box 38">
              <a:extLst>
                <a:ext uri="{FF2B5EF4-FFF2-40B4-BE49-F238E27FC236}">
                  <a16:creationId xmlns:a16="http://schemas.microsoft.com/office/drawing/2014/main" id="{A41F718E-09DC-436D-912D-8595124DD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7286" y="5951718"/>
              <a:ext cx="4147577" cy="646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Đáp</a:t>
              </a:r>
              <a:r>
                <a:rPr lang="en-US" altLang="vi-VN" sz="36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6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số</a:t>
              </a:r>
              <a:r>
                <a:rPr lang="en-US" altLang="vi-VN" sz="36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: 5 kg </a:t>
              </a:r>
              <a:r>
                <a:rPr lang="en-US" altLang="vi-VN" sz="36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gạo</a:t>
              </a:r>
              <a:r>
                <a:rPr lang="en-US" altLang="vi-VN" sz="36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600" dirty="0">
                  <a:solidFill>
                    <a:srgbClr val="FF0000"/>
                  </a:solidFill>
                  <a:latin typeface=".VnTime"/>
                </a:rPr>
                <a:t>.</a:t>
              </a:r>
            </a:p>
          </p:txBody>
        </p:sp>
      </p:grpSp>
      <p:sp>
        <p:nvSpPr>
          <p:cNvPr id="17" name="Text Box 46">
            <a:extLst>
              <a:ext uri="{FF2B5EF4-FFF2-40B4-BE49-F238E27FC236}">
                <a16:creationId xmlns:a16="http://schemas.microsoft.com/office/drawing/2014/main" id="{41461A9F-E251-49B1-BDAB-A5250F1DB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505" y="2975124"/>
            <a:ext cx="76533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dirty="0" err="1">
                <a:solidFill>
                  <a:srgbClr val="FF0000"/>
                </a:solidFill>
              </a:rPr>
              <a:t>Mỗi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túi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có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số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ki</a:t>
            </a:r>
            <a:r>
              <a:rPr lang="en-US" altLang="vi-VN" sz="3600" dirty="0">
                <a:solidFill>
                  <a:srgbClr val="FF0000"/>
                </a:solidFill>
              </a:rPr>
              <a:t> - </a:t>
            </a:r>
            <a:r>
              <a:rPr lang="en-US" altLang="vi-VN" sz="3600" dirty="0" err="1">
                <a:solidFill>
                  <a:srgbClr val="FF0000"/>
                </a:solidFill>
              </a:rPr>
              <a:t>lô</a:t>
            </a:r>
            <a:r>
              <a:rPr lang="en-US" altLang="vi-VN" sz="3600" dirty="0">
                <a:solidFill>
                  <a:srgbClr val="FF0000"/>
                </a:solidFill>
              </a:rPr>
              <a:t> - </a:t>
            </a:r>
            <a:r>
              <a:rPr lang="en-US" altLang="vi-VN" sz="3600" dirty="0" err="1">
                <a:solidFill>
                  <a:srgbClr val="FF0000"/>
                </a:solidFill>
              </a:rPr>
              <a:t>gạo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là</a:t>
            </a:r>
            <a:r>
              <a:rPr lang="en-US" altLang="vi-VN" sz="3600" dirty="0">
                <a:solidFill>
                  <a:srgbClr val="FF0000"/>
                </a:solidFill>
              </a:rPr>
              <a:t> :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CB8585-67AF-4F4F-8973-9100FC98623E}"/>
              </a:ext>
            </a:extLst>
          </p:cNvPr>
          <p:cNvCxnSpPr>
            <a:cxnSpLocks/>
          </p:cNvCxnSpPr>
          <p:nvPr/>
        </p:nvCxnSpPr>
        <p:spPr bwMode="auto">
          <a:xfrm>
            <a:off x="4416018" y="1137031"/>
            <a:ext cx="1180126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9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17A6CD80-7E08-45E8-BC5B-39683E74D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71" y="577330"/>
            <a:ext cx="1086158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.VnTime"/>
                <a:cs typeface="Arial" panose="020B0604020202020204" pitchFamily="34" charset="0"/>
              </a:rPr>
              <a:t>   </a:t>
            </a:r>
            <a:r>
              <a:rPr lang="vi-VN" altLang="vi-VN" sz="3600" b="1" dirty="0">
                <a:latin typeface=".VnTime"/>
                <a:cs typeface="Arial" panose="020B0604020202020204" pitchFamily="34" charset="0"/>
              </a:rPr>
              <a:t>4. </a:t>
            </a:r>
            <a:r>
              <a:rPr lang="vi-VN" altLang="vi-VN" sz="3600" b="1" dirty="0">
                <a:cs typeface="Times New Roman" panose="02020603050405020304" pitchFamily="18" charset="0"/>
              </a:rPr>
              <a:t>Có 45 kg gạo, chia đều vào các túi, mỗi túi có 9 kg gạo. Hỏi có bao nhiêu túi gạo?</a:t>
            </a:r>
            <a:endParaRPr lang="en-US" altLang="vi-VN" sz="3600" b="1" dirty="0">
              <a:cs typeface="Times New Roman" panose="02020603050405020304" pitchFamily="18" charset="0"/>
            </a:endParaRP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B76ADDB4-ED80-4B2A-A4ED-289292710387}"/>
              </a:ext>
            </a:extLst>
          </p:cNvPr>
          <p:cNvGrpSpPr>
            <a:grpSpLocks/>
          </p:cNvGrpSpPr>
          <p:nvPr/>
        </p:nvGrpSpPr>
        <p:grpSpPr bwMode="auto">
          <a:xfrm>
            <a:off x="6662530" y="4749115"/>
            <a:ext cx="4038600" cy="1560731"/>
            <a:chOff x="4876800" y="4267200"/>
            <a:chExt cx="4038600" cy="1560731"/>
          </a:xfrm>
        </p:grpSpPr>
        <p:sp>
          <p:nvSpPr>
            <p:cNvPr id="4" name="Text Box 11">
              <a:extLst>
                <a:ext uri="{FF2B5EF4-FFF2-40B4-BE49-F238E27FC236}">
                  <a16:creationId xmlns:a16="http://schemas.microsoft.com/office/drawing/2014/main" id="{E5F95CCE-8EB4-4753-B7F1-A3FC01C89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4267200"/>
              <a:ext cx="4038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3600">
                <a:latin typeface=".VnTime"/>
              </a:endParaRPr>
            </a:p>
          </p:txBody>
        </p:sp>
        <p:sp>
          <p:nvSpPr>
            <p:cNvPr id="5" name="Text Box 12">
              <a:extLst>
                <a:ext uri="{FF2B5EF4-FFF2-40B4-BE49-F238E27FC236}">
                  <a16:creationId xmlns:a16="http://schemas.microsoft.com/office/drawing/2014/main" id="{A0E4B3C0-84E8-4CEE-BF27-6F0C9986E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4724400"/>
              <a:ext cx="3276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latin typeface=".VnTime"/>
                </a:rPr>
                <a:t> </a:t>
              </a:r>
            </a:p>
          </p:txBody>
        </p:sp>
        <p:sp>
          <p:nvSpPr>
            <p:cNvPr id="6" name="Text Box 13">
              <a:extLst>
                <a:ext uri="{FF2B5EF4-FFF2-40B4-BE49-F238E27FC236}">
                  <a16:creationId xmlns:a16="http://schemas.microsoft.com/office/drawing/2014/main" id="{664685E7-DCB4-418E-804B-3A71EEC3C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181600"/>
              <a:ext cx="3276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3600">
                <a:latin typeface=".VnTime"/>
              </a:endParaRPr>
            </a:p>
          </p:txBody>
        </p:sp>
      </p:grpSp>
      <p:sp>
        <p:nvSpPr>
          <p:cNvPr id="7" name="Text Box 18">
            <a:extLst>
              <a:ext uri="{FF2B5EF4-FFF2-40B4-BE49-F238E27FC236}">
                <a16:creationId xmlns:a16="http://schemas.microsoft.com/office/drawing/2014/main" id="{7FF1B8AD-BC68-4111-A67E-651F90DE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5" y="1901507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chemeClr val="accent2"/>
                </a:solidFill>
              </a:rPr>
              <a:t>Tóm</a:t>
            </a:r>
            <a:r>
              <a:rPr lang="en-US" altLang="vi-VN" sz="3200" b="1" u="sng" dirty="0">
                <a:solidFill>
                  <a:schemeClr val="accent2"/>
                </a:solidFill>
              </a:rPr>
              <a:t> </a:t>
            </a:r>
            <a:r>
              <a:rPr lang="en-US" altLang="vi-VN" sz="3200" b="1" u="sng" dirty="0" err="1">
                <a:solidFill>
                  <a:schemeClr val="accent2"/>
                </a:solidFill>
              </a:rPr>
              <a:t>tắt</a:t>
            </a:r>
            <a:endParaRPr lang="en-US" altLang="vi-VN" sz="3200" b="1" u="sng" dirty="0">
              <a:solidFill>
                <a:schemeClr val="accent2"/>
              </a:solidFill>
            </a:endParaRP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9806F450-1496-40FB-B1A8-E9BE1EF3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488" y="2653724"/>
            <a:ext cx="2996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dirty="0"/>
              <a:t>9 kg : 1 </a:t>
            </a:r>
            <a:r>
              <a:rPr lang="en-US" altLang="vi-VN" sz="3600" dirty="0" err="1"/>
              <a:t>túi</a:t>
            </a:r>
            <a:r>
              <a:rPr lang="en-US" altLang="vi-VN" sz="3600" dirty="0"/>
              <a:t>  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42B4AE01-9749-44A2-AA0A-917FD4681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790" y="3429000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dirty="0"/>
              <a:t>45 kg: ... </a:t>
            </a:r>
            <a:r>
              <a:rPr lang="en-US" altLang="vi-VN" sz="3600" dirty="0" err="1"/>
              <a:t>túi</a:t>
            </a:r>
            <a:r>
              <a:rPr lang="en-US" altLang="vi-VN" sz="3600" dirty="0"/>
              <a:t> ?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EBE9163E-41B0-4950-8380-F70E24435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755" y="1904228"/>
            <a:ext cx="7458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chemeClr val="accent2"/>
                </a:solidFill>
              </a:rPr>
              <a:t>Bài</a:t>
            </a:r>
            <a:r>
              <a:rPr lang="en-US" altLang="vi-VN" sz="3200" b="1" u="sng" dirty="0">
                <a:solidFill>
                  <a:schemeClr val="accent2"/>
                </a:solidFill>
              </a:rPr>
              <a:t> </a:t>
            </a:r>
            <a:r>
              <a:rPr lang="en-US" altLang="vi-VN" sz="3200" b="1" u="sng" dirty="0" err="1">
                <a:solidFill>
                  <a:schemeClr val="accent2"/>
                </a:solidFill>
              </a:rPr>
              <a:t>giải</a:t>
            </a:r>
            <a:endParaRPr lang="en-US" altLang="vi-VN" sz="3200" b="1" u="sng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29">
            <a:extLst>
              <a:ext uri="{FF2B5EF4-FFF2-40B4-BE49-F238E27FC236}">
                <a16:creationId xmlns:a16="http://schemas.microsoft.com/office/drawing/2014/main" id="{012BC67E-20DC-41C9-AAE2-8D62F85E64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7190" y="1938699"/>
            <a:ext cx="0" cy="2810416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0F5793-1F90-4391-8390-0EBBCB82FE48}"/>
              </a:ext>
            </a:extLst>
          </p:cNvPr>
          <p:cNvCxnSpPr>
            <a:cxnSpLocks/>
          </p:cNvCxnSpPr>
          <p:nvPr/>
        </p:nvCxnSpPr>
        <p:spPr>
          <a:xfrm>
            <a:off x="2198057" y="1143765"/>
            <a:ext cx="16285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9311C0-D592-40D2-8F6A-DAF9296D072C}"/>
              </a:ext>
            </a:extLst>
          </p:cNvPr>
          <p:cNvCxnSpPr>
            <a:cxnSpLocks/>
          </p:cNvCxnSpPr>
          <p:nvPr/>
        </p:nvCxnSpPr>
        <p:spPr>
          <a:xfrm>
            <a:off x="4457422" y="1143765"/>
            <a:ext cx="1404609" cy="97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E02117-9638-46EC-BF94-1041436DFB2B}"/>
              </a:ext>
            </a:extLst>
          </p:cNvPr>
          <p:cNvCxnSpPr>
            <a:cxnSpLocks/>
          </p:cNvCxnSpPr>
          <p:nvPr/>
        </p:nvCxnSpPr>
        <p:spPr>
          <a:xfrm>
            <a:off x="8377030" y="1153504"/>
            <a:ext cx="13450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71B45B-D9B1-47F2-80A3-A6A04A5D0AFF}"/>
              </a:ext>
            </a:extLst>
          </p:cNvPr>
          <p:cNvCxnSpPr>
            <a:cxnSpLocks/>
          </p:cNvCxnSpPr>
          <p:nvPr/>
        </p:nvCxnSpPr>
        <p:spPr>
          <a:xfrm>
            <a:off x="10463128" y="1143765"/>
            <a:ext cx="7818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761F31-C73B-4C4F-8EC3-BC28B7993012}"/>
              </a:ext>
            </a:extLst>
          </p:cNvPr>
          <p:cNvCxnSpPr>
            <a:cxnSpLocks/>
          </p:cNvCxnSpPr>
          <p:nvPr/>
        </p:nvCxnSpPr>
        <p:spPr>
          <a:xfrm>
            <a:off x="4969799" y="1630433"/>
            <a:ext cx="13716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8">
            <a:extLst>
              <a:ext uri="{FF2B5EF4-FFF2-40B4-BE49-F238E27FC236}">
                <a16:creationId xmlns:a16="http://schemas.microsoft.com/office/drawing/2014/main" id="{5EF4E012-80CB-4694-8E6C-EC9A12A78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726" y="2618760"/>
            <a:ext cx="7458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3600" u="sng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dirty="0">
                <a:solidFill>
                  <a:srgbClr val="FF0000"/>
                </a:solidFill>
              </a:rPr>
              <a:t>45 : 9 = 5 (</a:t>
            </a:r>
            <a:r>
              <a:rPr lang="en-US" altLang="vi-VN" sz="3600" dirty="0" err="1">
                <a:solidFill>
                  <a:srgbClr val="FF0000"/>
                </a:solidFill>
              </a:rPr>
              <a:t>túi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gạo</a:t>
            </a:r>
            <a:r>
              <a:rPr lang="en-US" altLang="vi-VN" sz="3600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dirty="0">
                <a:solidFill>
                  <a:srgbClr val="FF0000"/>
                </a:solidFill>
              </a:rPr>
              <a:t>                            </a:t>
            </a:r>
            <a:r>
              <a:rPr lang="en-US" altLang="vi-VN" sz="3600" dirty="0" err="1">
                <a:solidFill>
                  <a:srgbClr val="FF0000"/>
                </a:solidFill>
              </a:rPr>
              <a:t>Đáp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số</a:t>
            </a:r>
            <a:r>
              <a:rPr lang="en-US" altLang="vi-VN" sz="3600" dirty="0">
                <a:solidFill>
                  <a:srgbClr val="FF0000"/>
                </a:solidFill>
              </a:rPr>
              <a:t> : 5 </a:t>
            </a:r>
            <a:r>
              <a:rPr lang="en-US" altLang="vi-VN" sz="3600" dirty="0" err="1">
                <a:solidFill>
                  <a:srgbClr val="FF0000"/>
                </a:solidFill>
              </a:rPr>
              <a:t>túi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gạo</a:t>
            </a:r>
            <a:endParaRPr lang="en-US" altLang="vi-VN" sz="3600" dirty="0">
              <a:solidFill>
                <a:srgbClr val="FF0000"/>
              </a:solidFill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06E99CCC-D4DF-4AB5-BE6C-BC3ECD2F9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794" y="2683537"/>
            <a:ext cx="745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dirty="0" err="1">
                <a:solidFill>
                  <a:srgbClr val="FF0000"/>
                </a:solidFill>
              </a:rPr>
              <a:t>Có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số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túi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gạo</a:t>
            </a:r>
            <a:r>
              <a:rPr lang="en-US" altLang="vi-VN" sz="3600" dirty="0">
                <a:solidFill>
                  <a:srgbClr val="FF0000"/>
                </a:solidFill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</a:rPr>
              <a:t>là</a:t>
            </a:r>
            <a:r>
              <a:rPr lang="en-US" altLang="vi-VN" sz="3600" dirty="0">
                <a:solidFill>
                  <a:srgbClr val="FF0000"/>
                </a:solidFill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93811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121" y="5733080"/>
            <a:ext cx="757176" cy="1239596"/>
          </a:xfrm>
          <a:prstGeom prst="rect">
            <a:avLst/>
          </a:prstGeom>
        </p:spPr>
      </p:pic>
      <p:sp>
        <p:nvSpPr>
          <p:cNvPr id="5" name="Text Box 29">
            <a:extLst>
              <a:ext uri="{FF2B5EF4-FFF2-40B4-BE49-F238E27FC236}">
                <a16:creationId xmlns:a16="http://schemas.microsoft.com/office/drawing/2014/main" id="{8A23A1AA-C629-49D2-B0F7-F90F9EC57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40" y="505122"/>
            <a:ext cx="5636792" cy="1292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vi-VN" sz="2600" b="1" dirty="0">
                <a:cs typeface="Times New Roman" panose="02020603050405020304" pitchFamily="18" charset="0"/>
              </a:rPr>
              <a:t>3. </a:t>
            </a:r>
            <a:r>
              <a:rPr lang="vi-VN" altLang="vi-VN" sz="2600" b="1" dirty="0">
                <a:cs typeface="Times New Roman" panose="02020603050405020304" pitchFamily="18" charset="0"/>
              </a:rPr>
              <a:t>Có 45 kg gạo, chia đều vào 9 túi. Hỏi mỗi túi có bao nhiêu ki-lô-gam gạo?</a:t>
            </a:r>
            <a:r>
              <a:rPr lang="en-US" altLang="vi-VN" sz="2600" b="1" dirty="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 Box 46">
            <a:extLst>
              <a:ext uri="{FF2B5EF4-FFF2-40B4-BE49-F238E27FC236}">
                <a16:creationId xmlns:a16="http://schemas.microsoft.com/office/drawing/2014/main" id="{0257E8A6-EFDF-455C-9F6B-89C36AC29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960" y="2081928"/>
            <a:ext cx="1658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accent2"/>
                </a:solidFill>
              </a:rPr>
              <a:t>Bài</a:t>
            </a:r>
            <a:r>
              <a:rPr lang="en-US" altLang="vi-VN" sz="2800" b="1" u="sng" dirty="0">
                <a:solidFill>
                  <a:schemeClr val="accent2"/>
                </a:solidFill>
              </a:rPr>
              <a:t> </a:t>
            </a:r>
            <a:r>
              <a:rPr lang="en-US" altLang="vi-VN" sz="2800" b="1" u="sng" dirty="0" err="1">
                <a:solidFill>
                  <a:schemeClr val="accent2"/>
                </a:solidFill>
              </a:rPr>
              <a:t>giải</a:t>
            </a:r>
            <a:endParaRPr lang="en-US" altLang="vi-VN" sz="2800" b="1" u="sng" dirty="0">
              <a:solidFill>
                <a:schemeClr val="accent2"/>
              </a:solidFill>
            </a:endParaRPr>
          </a:p>
        </p:txBody>
      </p:sp>
      <p:grpSp>
        <p:nvGrpSpPr>
          <p:cNvPr id="7" name="Group 41">
            <a:extLst>
              <a:ext uri="{FF2B5EF4-FFF2-40B4-BE49-F238E27FC236}">
                <a16:creationId xmlns:a16="http://schemas.microsoft.com/office/drawing/2014/main" id="{744E8C3D-C88C-40CC-BFDF-C5C39BB1B8ED}"/>
              </a:ext>
            </a:extLst>
          </p:cNvPr>
          <p:cNvGrpSpPr>
            <a:grpSpLocks/>
          </p:cNvGrpSpPr>
          <p:nvPr/>
        </p:nvGrpSpPr>
        <p:grpSpPr bwMode="auto">
          <a:xfrm>
            <a:off x="1290372" y="3175123"/>
            <a:ext cx="4550960" cy="1062566"/>
            <a:chOff x="4516579" y="5216811"/>
            <a:chExt cx="4858284" cy="1447840"/>
          </a:xfrm>
        </p:grpSpPr>
        <p:sp>
          <p:nvSpPr>
            <p:cNvPr id="9" name="Text Box 37">
              <a:extLst>
                <a:ext uri="{FF2B5EF4-FFF2-40B4-BE49-F238E27FC236}">
                  <a16:creationId xmlns:a16="http://schemas.microsoft.com/office/drawing/2014/main" id="{FE8896BD-F814-40F3-94B2-6EB2F3E3E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6579" y="5216811"/>
              <a:ext cx="4270508" cy="95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FF0000"/>
                  </a:solidFill>
                  <a:latin typeface=".VnTime"/>
                </a:rPr>
                <a:t>  45 : 9 = 5 ( kg </a:t>
              </a:r>
              <a:r>
                <a:rPr lang="en-US" altLang="vi-VN" sz="2800" dirty="0" err="1">
                  <a:solidFill>
                    <a:srgbClr val="FF0000"/>
                  </a:solidFill>
                </a:rPr>
                <a:t>gạo</a:t>
              </a:r>
              <a:r>
                <a:rPr lang="en-US" altLang="vi-VN" sz="2800" dirty="0">
                  <a:solidFill>
                    <a:srgbClr val="FF0000"/>
                  </a:solidFill>
                </a:rPr>
                <a:t> </a:t>
              </a:r>
              <a:r>
                <a:rPr lang="en-US" altLang="vi-VN" sz="2800" dirty="0">
                  <a:solidFill>
                    <a:srgbClr val="FF0000"/>
                  </a:solidFill>
                  <a:latin typeface=".VnTime"/>
                </a:rPr>
                <a:t>)</a:t>
              </a:r>
            </a:p>
          </p:txBody>
        </p:sp>
        <p:sp>
          <p:nvSpPr>
            <p:cNvPr id="10" name="Text Box 38">
              <a:extLst>
                <a:ext uri="{FF2B5EF4-FFF2-40B4-BE49-F238E27FC236}">
                  <a16:creationId xmlns:a16="http://schemas.microsoft.com/office/drawing/2014/main" id="{6F9DBCFD-AE9D-4A4B-B947-D8AB4D1F7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7286" y="5951718"/>
              <a:ext cx="4147577" cy="71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     </a:t>
              </a:r>
              <a:r>
                <a:rPr lang="en-US" altLang="vi-VN" sz="28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Đáp</a:t>
              </a:r>
              <a:r>
                <a:rPr lang="en-US" altLang="vi-VN" sz="28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số</a:t>
              </a:r>
              <a:r>
                <a:rPr lang="en-US" altLang="vi-VN" sz="28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: 5 kg </a:t>
              </a:r>
              <a:r>
                <a:rPr lang="en-US" altLang="vi-VN" sz="28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gạo</a:t>
              </a:r>
              <a:r>
                <a:rPr lang="en-US" altLang="vi-VN" sz="28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>
                  <a:solidFill>
                    <a:srgbClr val="FF0000"/>
                  </a:solidFill>
                  <a:latin typeface=".VnTime"/>
                </a:rPr>
                <a:t>.</a:t>
              </a:r>
            </a:p>
          </p:txBody>
        </p:sp>
      </p:grpSp>
      <p:sp>
        <p:nvSpPr>
          <p:cNvPr id="11" name="Text Box 46">
            <a:extLst>
              <a:ext uri="{FF2B5EF4-FFF2-40B4-BE49-F238E27FC236}">
                <a16:creationId xmlns:a16="http://schemas.microsoft.com/office/drawing/2014/main" id="{42B04A03-7EF4-43FC-893E-88B95BDF8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31" y="2659830"/>
            <a:ext cx="4687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FF0000"/>
                </a:solidFill>
              </a:rPr>
              <a:t>Mỗi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túi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có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số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ki</a:t>
            </a:r>
            <a:r>
              <a:rPr lang="en-US" altLang="vi-VN" sz="2800" dirty="0">
                <a:solidFill>
                  <a:srgbClr val="FF0000"/>
                </a:solidFill>
              </a:rPr>
              <a:t> - </a:t>
            </a:r>
            <a:r>
              <a:rPr lang="en-US" altLang="vi-VN" sz="2800" dirty="0" err="1">
                <a:solidFill>
                  <a:srgbClr val="FF0000"/>
                </a:solidFill>
              </a:rPr>
              <a:t>lô</a:t>
            </a:r>
            <a:r>
              <a:rPr lang="en-US" altLang="vi-VN" sz="2800" dirty="0">
                <a:solidFill>
                  <a:srgbClr val="FF0000"/>
                </a:solidFill>
              </a:rPr>
              <a:t> - </a:t>
            </a:r>
            <a:r>
              <a:rPr lang="en-US" altLang="vi-VN" sz="2800" dirty="0" err="1">
                <a:solidFill>
                  <a:srgbClr val="FF0000"/>
                </a:solidFill>
              </a:rPr>
              <a:t>gạo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là</a:t>
            </a:r>
            <a:r>
              <a:rPr lang="en-US" altLang="vi-VN" sz="2800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A5C9F901-0989-4FBA-B25D-BD2B1552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716" y="501684"/>
            <a:ext cx="5016844" cy="1292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600" b="1" dirty="0">
                <a:latin typeface=".VnTime"/>
                <a:cs typeface="Arial" panose="020B0604020202020204" pitchFamily="34" charset="0"/>
              </a:rPr>
              <a:t>   </a:t>
            </a:r>
            <a:r>
              <a:rPr lang="vi-VN" altLang="vi-VN" sz="2600" b="1" dirty="0">
                <a:latin typeface=".VnTime"/>
                <a:cs typeface="Arial" panose="020B0604020202020204" pitchFamily="34" charset="0"/>
              </a:rPr>
              <a:t>4. </a:t>
            </a:r>
            <a:r>
              <a:rPr lang="vi-VN" altLang="vi-VN" sz="2600" b="1" dirty="0">
                <a:cs typeface="Times New Roman" panose="02020603050405020304" pitchFamily="18" charset="0"/>
              </a:rPr>
              <a:t>Có 45 kg gạo, chia đều vào các túi, mỗi túi có 9 kg gạo. Hỏi có bao nhiêu túi gạo?</a:t>
            </a:r>
            <a:endParaRPr lang="en-US" altLang="vi-VN" sz="2600" b="1" dirty="0">
              <a:cs typeface="Times New Roman" panose="02020603050405020304" pitchFamily="18" charset="0"/>
            </a:endParaRP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DA808593-7599-43C7-90FD-D0FAAF445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755" y="2015441"/>
            <a:ext cx="7458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accent2"/>
                </a:solidFill>
              </a:rPr>
              <a:t>Bài</a:t>
            </a:r>
            <a:r>
              <a:rPr lang="en-US" altLang="vi-VN" sz="2800" b="1" u="sng" dirty="0">
                <a:solidFill>
                  <a:schemeClr val="accent2"/>
                </a:solidFill>
              </a:rPr>
              <a:t> </a:t>
            </a:r>
            <a:r>
              <a:rPr lang="en-US" altLang="vi-VN" sz="2800" b="1" u="sng" dirty="0" err="1">
                <a:solidFill>
                  <a:schemeClr val="accent2"/>
                </a:solidFill>
              </a:rPr>
              <a:t>giải</a:t>
            </a:r>
            <a:endParaRPr lang="en-US" altLang="vi-VN" sz="2800" b="1" u="sng" dirty="0">
              <a:solidFill>
                <a:schemeClr val="accent2"/>
              </a:solidFill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4B151624-AA82-4227-A771-E06B5B6D5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479" y="2535253"/>
            <a:ext cx="74585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2800" u="sng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</a:rPr>
              <a:t>45 : 9 = 5 (</a:t>
            </a:r>
            <a:r>
              <a:rPr lang="en-US" altLang="vi-VN" sz="2800" dirty="0" err="1">
                <a:solidFill>
                  <a:srgbClr val="FF0000"/>
                </a:solidFill>
              </a:rPr>
              <a:t>túi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gạo</a:t>
            </a:r>
            <a:r>
              <a:rPr lang="en-US" altLang="vi-VN" sz="2800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</a:rPr>
              <a:t>                                      </a:t>
            </a:r>
            <a:r>
              <a:rPr lang="en-US" altLang="vi-VN" sz="2800" dirty="0" err="1">
                <a:solidFill>
                  <a:srgbClr val="FF0000"/>
                </a:solidFill>
              </a:rPr>
              <a:t>Đáp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số</a:t>
            </a:r>
            <a:r>
              <a:rPr lang="en-US" altLang="vi-VN" sz="2800" dirty="0">
                <a:solidFill>
                  <a:srgbClr val="FF0000"/>
                </a:solidFill>
              </a:rPr>
              <a:t> : 5 </a:t>
            </a:r>
            <a:r>
              <a:rPr lang="en-US" altLang="vi-VN" sz="2800" dirty="0" err="1">
                <a:solidFill>
                  <a:srgbClr val="FF0000"/>
                </a:solidFill>
              </a:rPr>
              <a:t>túi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gạo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D88A720D-B2D4-4C45-8CE2-C6E4AE1D4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794" y="2646466"/>
            <a:ext cx="7458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FF0000"/>
                </a:solidFill>
              </a:rPr>
              <a:t>Có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số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túi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gạo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là</a:t>
            </a:r>
            <a:r>
              <a:rPr lang="en-US" altLang="vi-VN" sz="2800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8" name="Striped Right Arrow 10">
            <a:extLst>
              <a:ext uri="{FF2B5EF4-FFF2-40B4-BE49-F238E27FC236}">
                <a16:creationId xmlns:a16="http://schemas.microsoft.com/office/drawing/2014/main" id="{B6F80649-19DF-4F18-B505-224E3C7A0EC7}"/>
              </a:ext>
            </a:extLst>
          </p:cNvPr>
          <p:cNvSpPr/>
          <p:nvPr/>
        </p:nvSpPr>
        <p:spPr>
          <a:xfrm>
            <a:off x="2411791" y="4901818"/>
            <a:ext cx="6286656" cy="1600200"/>
          </a:xfrm>
          <a:prstGeom prst="stripedRightArrow">
            <a:avLst/>
          </a:prstGeom>
          <a:solidFill>
            <a:srgbClr val="FFC000"/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 err="1">
                <a:solidFill>
                  <a:srgbClr val="FFFFFF"/>
                </a:solidFill>
                <a:latin typeface="Gill Sans MT"/>
              </a:rPr>
              <a:t>Nhận</a:t>
            </a:r>
            <a:r>
              <a:rPr lang="en-US" sz="28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latin typeface="Gill Sans MT"/>
              </a:rPr>
              <a:t>xét</a:t>
            </a:r>
            <a:r>
              <a:rPr lang="en-US" sz="28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latin typeface="Gill Sans MT"/>
              </a:rPr>
              <a:t>gì</a:t>
            </a:r>
            <a:r>
              <a:rPr lang="en-US" sz="28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latin typeface="Gill Sans MT"/>
              </a:rPr>
              <a:t>về</a:t>
            </a:r>
            <a:r>
              <a:rPr lang="en-US" sz="28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latin typeface="Gill Sans MT"/>
              </a:rPr>
              <a:t>đặc</a:t>
            </a:r>
            <a:r>
              <a:rPr lang="en-US" sz="28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latin typeface="Gill Sans MT"/>
              </a:rPr>
              <a:t>điểm</a:t>
            </a:r>
            <a:r>
              <a:rPr lang="en-US" sz="28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latin typeface="Gill Sans MT"/>
              </a:rPr>
              <a:t>từng</a:t>
            </a:r>
            <a:r>
              <a:rPr lang="en-US" sz="28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latin typeface="Gill Sans MT"/>
              </a:rPr>
              <a:t>bài</a:t>
            </a:r>
            <a:r>
              <a:rPr lang="en-US" sz="28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latin typeface="Gill Sans MT"/>
              </a:rPr>
              <a:t>toán</a:t>
            </a:r>
            <a:r>
              <a:rPr lang="en-US" sz="28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latin typeface="Gill Sans MT"/>
              </a:rPr>
              <a:t>và</a:t>
            </a:r>
            <a:r>
              <a:rPr lang="en-US" sz="28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latin typeface="Gill Sans MT"/>
              </a:rPr>
              <a:t>cách</a:t>
            </a:r>
            <a:r>
              <a:rPr lang="en-US" sz="28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latin typeface="Gill Sans MT"/>
              </a:rPr>
              <a:t>giải</a:t>
            </a:r>
            <a:r>
              <a:rPr lang="en-US" sz="28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latin typeface="Gill Sans MT"/>
              </a:rPr>
              <a:t>của</a:t>
            </a:r>
            <a:r>
              <a:rPr lang="en-US" sz="28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latin typeface="Gill Sans MT"/>
              </a:rPr>
              <a:t>mỗi</a:t>
            </a:r>
            <a:r>
              <a:rPr lang="en-US" sz="28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latin typeface="Gill Sans MT"/>
              </a:rPr>
              <a:t>bài</a:t>
            </a:r>
            <a:r>
              <a:rPr lang="en-US" sz="2800" kern="0" dirty="0">
                <a:solidFill>
                  <a:srgbClr val="FFFFFF"/>
                </a:solidFill>
                <a:latin typeface="Gill Sans MT"/>
              </a:rPr>
              <a:t> ? </a:t>
            </a: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B0AB85EF-61A4-418C-90CA-3DAFB131015F}"/>
              </a:ext>
            </a:extLst>
          </p:cNvPr>
          <p:cNvSpPr/>
          <p:nvPr/>
        </p:nvSpPr>
        <p:spPr>
          <a:xfrm>
            <a:off x="1835727" y="4567665"/>
            <a:ext cx="4111004" cy="453108"/>
          </a:xfrm>
          <a:prstGeom prst="roundRect">
            <a:avLst/>
          </a:prstGeom>
          <a:solidFill>
            <a:srgbClr val="FFA1B5"/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FFFF"/>
                </a:solidFill>
                <a:latin typeface="Gill Sans MT"/>
              </a:rPr>
              <a:t>Chia </a:t>
            </a:r>
            <a:r>
              <a:rPr lang="en-US" sz="2400" kern="0" dirty="0" err="1">
                <a:solidFill>
                  <a:srgbClr val="FFFFFF"/>
                </a:solidFill>
                <a:latin typeface="Gill Sans MT"/>
              </a:rPr>
              <a:t>thành</a:t>
            </a:r>
            <a:r>
              <a:rPr lang="en-US" sz="24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Gill Sans MT"/>
              </a:rPr>
              <a:t>phần</a:t>
            </a:r>
            <a:r>
              <a:rPr lang="en-US" sz="24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Gill Sans MT"/>
              </a:rPr>
              <a:t>bằng</a:t>
            </a:r>
            <a:r>
              <a:rPr lang="en-US" sz="24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Gill Sans MT"/>
              </a:rPr>
              <a:t>nhau</a:t>
            </a:r>
            <a:r>
              <a:rPr lang="en-US" sz="2400" kern="0" dirty="0">
                <a:solidFill>
                  <a:srgbClr val="FFFFFF"/>
                </a:solidFill>
                <a:latin typeface="Gill Sans MT"/>
              </a:rPr>
              <a:t> </a:t>
            </a:r>
          </a:p>
        </p:txBody>
      </p:sp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71D03F91-350D-4C06-8D00-93C352EF92B3}"/>
              </a:ext>
            </a:extLst>
          </p:cNvPr>
          <p:cNvSpPr/>
          <p:nvPr/>
        </p:nvSpPr>
        <p:spPr>
          <a:xfrm>
            <a:off x="7161014" y="4549196"/>
            <a:ext cx="3074865" cy="439824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FFFF"/>
                </a:solidFill>
                <a:latin typeface="Gill Sans MT"/>
              </a:rPr>
              <a:t>Chia </a:t>
            </a:r>
            <a:r>
              <a:rPr lang="en-US" sz="2400" kern="0" dirty="0" err="1">
                <a:solidFill>
                  <a:srgbClr val="FFFFFF"/>
                </a:solidFill>
                <a:latin typeface="Gill Sans MT"/>
              </a:rPr>
              <a:t>theo</a:t>
            </a:r>
            <a:r>
              <a:rPr lang="en-US" sz="2400" kern="0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Gill Sans MT"/>
              </a:rPr>
              <a:t>nhóm</a:t>
            </a:r>
            <a:r>
              <a:rPr lang="en-US" sz="2400" kern="0" dirty="0">
                <a:solidFill>
                  <a:srgbClr val="FFFFFF"/>
                </a:solidFill>
                <a:latin typeface="Gill Sans MT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 animBg="1"/>
      <p:bldP spid="13" grpId="0"/>
      <p:bldP spid="14" grpId="0"/>
      <p:bldP spid="16" grpId="0"/>
      <p:bldP spid="18" grpId="0" animBg="1"/>
      <p:bldP spid="18" grpId="1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184" y="3089067"/>
            <a:ext cx="3759200" cy="3759200"/>
          </a:xfrm>
          <a:prstGeom prst="rect">
            <a:avLst/>
          </a:prstGeom>
        </p:spPr>
      </p:pic>
      <p:pic>
        <p:nvPicPr>
          <p:cNvPr id="36" name="图片 16">
            <a:extLst>
              <a:ext uri="{FF2B5EF4-FFF2-40B4-BE49-F238E27FC236}">
                <a16:creationId xmlns:a16="http://schemas.microsoft.com/office/drawing/2014/main" id="{9E87CAC3-C00E-44ED-8989-CA69B189E7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3" t="9669" r="10476" b="10861"/>
          <a:stretch>
            <a:fillRect/>
          </a:stretch>
        </p:blipFill>
        <p:spPr>
          <a:xfrm>
            <a:off x="3678382" y="2423013"/>
            <a:ext cx="4835236" cy="3128418"/>
          </a:xfrm>
          <a:prstGeom prst="rect">
            <a:avLst/>
          </a:prstGeom>
        </p:spPr>
      </p:pic>
      <p:sp>
        <p:nvSpPr>
          <p:cNvPr id="14" name="文本框 9">
            <a:extLst>
              <a:ext uri="{FF2B5EF4-FFF2-40B4-BE49-F238E27FC236}">
                <a16:creationId xmlns:a16="http://schemas.microsoft.com/office/drawing/2014/main" id="{1D464262-BD77-4FA1-8278-6D9918DD7CD7}"/>
              </a:ext>
            </a:extLst>
          </p:cNvPr>
          <p:cNvSpPr txBox="1"/>
          <p:nvPr/>
        </p:nvSpPr>
        <p:spPr>
          <a:xfrm>
            <a:off x="1326293" y="3733886"/>
            <a:ext cx="9403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7030A0"/>
                </a:solidFill>
                <a:latin typeface="Bahnschrift SemiCondensed" panose="020B0502040204020203" pitchFamily="34" charset="0"/>
                <a:ea typeface="inpin heiti" charset="-122"/>
              </a:rPr>
              <a:t>1 – KHỞI ĐỘNG </a:t>
            </a:r>
            <a:endParaRPr lang="zh-CN" altLang="en-US" sz="5400" b="1" dirty="0">
              <a:solidFill>
                <a:srgbClr val="7030A0"/>
              </a:solidFill>
              <a:latin typeface="Bahnschrift SemiCondensed" panose="020B0502040204020203" pitchFamily="34" charset="0"/>
              <a:ea typeface="inpin heiti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F7A0B5-60C1-450D-8666-67027BA5D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64" y="851247"/>
            <a:ext cx="8888065" cy="5715798"/>
          </a:xfrm>
          <a:prstGeom prst="rect">
            <a:avLst/>
          </a:prstGeom>
        </p:spPr>
      </p:pic>
      <p:sp>
        <p:nvSpPr>
          <p:cNvPr id="3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6D06013B-FAFE-49CF-B1C2-1B954AD86300}"/>
              </a:ext>
            </a:extLst>
          </p:cNvPr>
          <p:cNvSpPr txBox="1"/>
          <p:nvPr/>
        </p:nvSpPr>
        <p:spPr>
          <a:xfrm>
            <a:off x="3533102" y="497304"/>
            <a:ext cx="5170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solidFill>
                  <a:srgbClr val="FF5972"/>
                </a:solidFill>
                <a:latin typeface="Lucida Console" panose="020B0609040504020204" pitchFamily="49" charset="0"/>
                <a:ea typeface="inpin heiti" charset="-122"/>
                <a:sym typeface="+mn-ea"/>
              </a:rPr>
              <a:t>YÊU CẦU CẦN ĐẠT </a:t>
            </a:r>
            <a:endParaRPr lang="zh-CN" altLang="en-US" sz="4000" b="1" dirty="0">
              <a:solidFill>
                <a:srgbClr val="BA5689"/>
              </a:solidFill>
              <a:latin typeface="Lucida Console" panose="020B0609040504020204" pitchFamily="49" charset="0"/>
              <a:ea typeface="inpin heiti" charset="-122"/>
            </a:endParaRP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id="{3DA70758-2CD7-4672-AF5C-DABF491EC766}"/>
              </a:ext>
            </a:extLst>
          </p:cNvPr>
          <p:cNvSpPr/>
          <p:nvPr/>
        </p:nvSpPr>
        <p:spPr>
          <a:xfrm>
            <a:off x="2948047" y="1383047"/>
            <a:ext cx="6594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1/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AF57B128-41C6-4C6D-A558-0FF15B572A6D}"/>
              </a:ext>
            </a:extLst>
          </p:cNvPr>
          <p:cNvSpPr/>
          <p:nvPr/>
        </p:nvSpPr>
        <p:spPr>
          <a:xfrm>
            <a:off x="2948047" y="3267170"/>
            <a:ext cx="62959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2/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3" t="9478" r="10476" b="11722"/>
          <a:stretch>
            <a:fillRect/>
          </a:stretch>
        </p:blipFill>
        <p:spPr>
          <a:xfrm>
            <a:off x="5782333" y="1386986"/>
            <a:ext cx="5500687" cy="352901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3" t="9669" r="10476" b="10861"/>
          <a:stretch>
            <a:fillRect/>
          </a:stretch>
        </p:blipFill>
        <p:spPr>
          <a:xfrm>
            <a:off x="1505319" y="3151492"/>
            <a:ext cx="4835236" cy="31284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77687">
            <a:off x="5697658" y="2321875"/>
            <a:ext cx="510757" cy="13133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023348" y="4321366"/>
            <a:ext cx="2279748" cy="193753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02447" y="2735993"/>
            <a:ext cx="3460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-</a:t>
            </a:r>
            <a:r>
              <a:rPr lang="zh-CN" alt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Chuẩn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bị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sau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: 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solidFill>
                <a:srgbClr val="00B05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81592" y="3813211"/>
            <a:ext cx="3343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-</a:t>
            </a:r>
            <a:r>
              <a:rPr lang="zh-CN" alt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thuộc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bảng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chia 9.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Ôn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lại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bảng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chia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endParaRPr lang="zh-CN" altLang="en-US" sz="3200" dirty="0">
              <a:solidFill>
                <a:srgbClr val="00B05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883401">
            <a:off x="5857638" y="3992509"/>
            <a:ext cx="510757" cy="13133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668" y="4628394"/>
            <a:ext cx="1598773" cy="1598773"/>
          </a:xfrm>
          <a:prstGeom prst="rect">
            <a:avLst/>
          </a:prstGeom>
        </p:spPr>
      </p:pic>
      <p:sp>
        <p:nvSpPr>
          <p:cNvPr id="15" name="文本框 9">
            <a:extLst>
              <a:ext uri="{FF2B5EF4-FFF2-40B4-BE49-F238E27FC236}">
                <a16:creationId xmlns:a16="http://schemas.microsoft.com/office/drawing/2014/main" id="{AFC1242E-2648-4B69-B604-1D2166397B56}"/>
              </a:ext>
            </a:extLst>
          </p:cNvPr>
          <p:cNvSpPr txBox="1"/>
          <p:nvPr/>
        </p:nvSpPr>
        <p:spPr>
          <a:xfrm>
            <a:off x="-1375653" y="288603"/>
            <a:ext cx="9403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7030A0"/>
                </a:solidFill>
                <a:latin typeface="Bahnschrift SemiCondensed" panose="020B0502040204020203" pitchFamily="34" charset="0"/>
                <a:ea typeface="inpin heiti" charset="-122"/>
              </a:rPr>
              <a:t>4 – HOẠT ĐỘNG TIẾP NỐI  </a:t>
            </a:r>
            <a:endParaRPr lang="zh-CN" altLang="en-US" sz="4800" b="1" dirty="0">
              <a:solidFill>
                <a:srgbClr val="7030A0"/>
              </a:solidFill>
              <a:latin typeface="Bahnschrift SemiCondensed" panose="020B0502040204020203" pitchFamily="34" charset="0"/>
              <a:ea typeface="inpin heiti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20" y="890905"/>
            <a:ext cx="6471920" cy="512889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598295" y="2345690"/>
            <a:ext cx="4921250" cy="3044190"/>
            <a:chOff x="1622" y="4728"/>
            <a:chExt cx="7750" cy="4794"/>
          </a:xfrm>
        </p:grpSpPr>
        <p:grpSp>
          <p:nvGrpSpPr>
            <p:cNvPr id="4" name="组合 3"/>
            <p:cNvGrpSpPr/>
            <p:nvPr>
              <p:custDataLst>
                <p:tags r:id="rId4"/>
              </p:custDataLst>
            </p:nvPr>
          </p:nvGrpSpPr>
          <p:grpSpPr>
            <a:xfrm>
              <a:off x="2482" y="6012"/>
              <a:ext cx="5380" cy="166"/>
              <a:chOff x="572580" y="3487505"/>
              <a:chExt cx="3416318" cy="105676"/>
            </a:xfrm>
          </p:grpSpPr>
          <p:sp>
            <p:nvSpPr>
              <p:cNvPr id="39" name="矩形 38"/>
              <p:cNvSpPr/>
              <p:nvPr>
                <p:custDataLst>
                  <p:tags r:id="rId7"/>
                </p:custDataLst>
              </p:nvPr>
            </p:nvSpPr>
            <p:spPr>
              <a:xfrm rot="16200000">
                <a:off x="713671" y="3346414"/>
                <a:ext cx="105676" cy="387858"/>
              </a:xfrm>
              <a:prstGeom prst="rect">
                <a:avLst/>
              </a:prstGeom>
              <a:solidFill>
                <a:srgbClr val="DC8025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5D6D31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0" name="矩形 39"/>
              <p:cNvSpPr/>
              <p:nvPr>
                <p:custDataLst>
                  <p:tags r:id="rId8"/>
                </p:custDataLst>
              </p:nvPr>
            </p:nvSpPr>
            <p:spPr>
              <a:xfrm rot="16200000">
                <a:off x="1091090" y="3346414"/>
                <a:ext cx="105676" cy="387858"/>
              </a:xfrm>
              <a:prstGeom prst="rect">
                <a:avLst/>
              </a:prstGeom>
              <a:solidFill>
                <a:srgbClr val="EBB47E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EBB47E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" name="矩形 40"/>
              <p:cNvSpPr/>
              <p:nvPr>
                <p:custDataLst>
                  <p:tags r:id="rId9"/>
                </p:custDataLst>
              </p:nvPr>
            </p:nvSpPr>
            <p:spPr>
              <a:xfrm rot="16200000">
                <a:off x="1468508" y="3346414"/>
                <a:ext cx="105676" cy="387858"/>
              </a:xfrm>
              <a:prstGeom prst="rect">
                <a:avLst/>
              </a:prstGeom>
              <a:solidFill>
                <a:srgbClr val="DC8025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5D6D31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2" name="矩形 41"/>
              <p:cNvSpPr/>
              <p:nvPr>
                <p:custDataLst>
                  <p:tags r:id="rId10"/>
                </p:custDataLst>
              </p:nvPr>
            </p:nvSpPr>
            <p:spPr>
              <a:xfrm rot="16200000">
                <a:off x="1845929" y="3346414"/>
                <a:ext cx="105676" cy="387858"/>
              </a:xfrm>
              <a:prstGeom prst="rect">
                <a:avLst/>
              </a:prstGeom>
              <a:solidFill>
                <a:srgbClr val="EBB47E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EBB47E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" name="矩形 42"/>
              <p:cNvSpPr/>
              <p:nvPr>
                <p:custDataLst>
                  <p:tags r:id="rId11"/>
                </p:custDataLst>
              </p:nvPr>
            </p:nvSpPr>
            <p:spPr>
              <a:xfrm rot="16200000">
                <a:off x="2223352" y="3346414"/>
                <a:ext cx="105676" cy="387858"/>
              </a:xfrm>
              <a:prstGeom prst="rect">
                <a:avLst/>
              </a:prstGeom>
              <a:solidFill>
                <a:srgbClr val="DC8025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5D6D31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4" name="矩形 43"/>
              <p:cNvSpPr/>
              <p:nvPr>
                <p:custDataLst>
                  <p:tags r:id="rId12"/>
                </p:custDataLst>
              </p:nvPr>
            </p:nvSpPr>
            <p:spPr>
              <a:xfrm rot="16200000">
                <a:off x="2609870" y="3346414"/>
                <a:ext cx="105676" cy="387857"/>
              </a:xfrm>
              <a:prstGeom prst="rect">
                <a:avLst/>
              </a:prstGeom>
              <a:solidFill>
                <a:srgbClr val="EBB47E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EBB47E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" name="矩形 44"/>
              <p:cNvSpPr/>
              <p:nvPr>
                <p:custDataLst>
                  <p:tags r:id="rId13"/>
                </p:custDataLst>
              </p:nvPr>
            </p:nvSpPr>
            <p:spPr>
              <a:xfrm rot="16200000">
                <a:off x="2987288" y="3346414"/>
                <a:ext cx="105676" cy="387857"/>
              </a:xfrm>
              <a:prstGeom prst="rect">
                <a:avLst/>
              </a:prstGeom>
              <a:solidFill>
                <a:srgbClr val="DC8025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5D6D31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6" name="矩形 45"/>
              <p:cNvSpPr/>
              <p:nvPr>
                <p:custDataLst>
                  <p:tags r:id="rId14"/>
                </p:custDataLst>
              </p:nvPr>
            </p:nvSpPr>
            <p:spPr>
              <a:xfrm rot="16200000">
                <a:off x="3364709" y="3346414"/>
                <a:ext cx="105676" cy="387857"/>
              </a:xfrm>
              <a:prstGeom prst="rect">
                <a:avLst/>
              </a:prstGeom>
              <a:solidFill>
                <a:srgbClr val="EBB47E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EBB47E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7" name="矩形 46"/>
              <p:cNvSpPr/>
              <p:nvPr>
                <p:custDataLst>
                  <p:tags r:id="rId15"/>
                </p:custDataLst>
              </p:nvPr>
            </p:nvSpPr>
            <p:spPr>
              <a:xfrm rot="16200000">
                <a:off x="3742132" y="3346414"/>
                <a:ext cx="105676" cy="387857"/>
              </a:xfrm>
              <a:prstGeom prst="rect">
                <a:avLst/>
              </a:prstGeom>
              <a:solidFill>
                <a:srgbClr val="DC8025"/>
              </a:solidFill>
              <a:ln>
                <a:noFill/>
              </a:ln>
            </p:spPr>
            <p:txBody>
              <a:bodyPr vert="horz" wrap="square" lIns="121610" tIns="60805" rIns="121610" bIns="608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5D6D31"/>
                  </a:solidFill>
                  <a:effectLst/>
                  <a:uLnTx/>
                  <a:uFillTx/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10" name="文本框 9"/>
            <p:cNvSpPr txBox="1"/>
            <p:nvPr>
              <p:custDataLst>
                <p:tags r:id="rId5"/>
              </p:custDataLst>
            </p:nvPr>
          </p:nvSpPr>
          <p:spPr>
            <a:xfrm>
              <a:off x="2482" y="4728"/>
              <a:ext cx="5571" cy="1083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t" anchorCtr="0">
              <a:normAutofit/>
            </a:bodyPr>
            <a:lstStyle>
              <a:defPPr>
                <a:defRPr lang="zh-CN"/>
              </a:defPPr>
              <a:lvl1pPr defTabSz="1216660">
                <a:spcBef>
                  <a:spcPct val="20000"/>
                </a:spcBef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pPr algn="ctr"/>
              <a:r>
                <a:rPr lang="zh-CN" altLang="en-US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npin heiti" charset="-122"/>
                  <a:ea typeface="inpin heiti" charset="-122"/>
                  <a:cs typeface="+mj-cs"/>
                </a:rPr>
                <a:t>请输入标题</a:t>
              </a:r>
            </a:p>
          </p:txBody>
        </p: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622" y="6578"/>
              <a:ext cx="7751" cy="2944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t" anchorCtr="0">
              <a:normAutofit/>
            </a:bodyPr>
            <a:lstStyle>
              <a:defPPr>
                <a:defRPr lang="zh-CN"/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npin heiti" charset="-122"/>
                  <a:ea typeface="inpin heiti" charset="-122"/>
                </a:rPr>
                <a:t>请在此输入您的文本。请在此输入您的文本。请在此输入您的文本。请在此输入您的文本。请在此输入您的文本。请在此输入您的文本。请在此输入您的文本。请在此输入您的文本。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62825" y="2574925"/>
            <a:ext cx="3979545" cy="2743200"/>
          </a:xfrm>
          <a:prstGeom prst="rect">
            <a:avLst/>
          </a:prstGeom>
        </p:spPr>
      </p:pic>
      <p:pic>
        <p:nvPicPr>
          <p:cNvPr id="18" name="PA_图片 3">
            <a:extLst>
              <a:ext uri="{FF2B5EF4-FFF2-40B4-BE49-F238E27FC236}">
                <a16:creationId xmlns:a16="http://schemas.microsoft.com/office/drawing/2014/main" id="{7B231F97-EFBF-4DDC-8362-A11C6464611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20" y="1043305"/>
            <a:ext cx="6471920" cy="5128895"/>
          </a:xfrm>
          <a:prstGeom prst="rect">
            <a:avLst/>
          </a:prstGeom>
        </p:spPr>
      </p:pic>
      <p:sp>
        <p:nvSpPr>
          <p:cNvPr id="21" name="文本框 9">
            <a:extLst>
              <a:ext uri="{FF2B5EF4-FFF2-40B4-BE49-F238E27FC236}">
                <a16:creationId xmlns:a16="http://schemas.microsoft.com/office/drawing/2014/main" id="{DD462B28-5C0F-4024-B763-C5FEFD1B9B8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82264" y="2426130"/>
            <a:ext cx="4753946" cy="687705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6000" b="0" dirty="0">
                <a:solidFill>
                  <a:srgbClr val="FF0000"/>
                </a:solidFill>
                <a:latin typeface="Ravie" panose="04040805050809020602" pitchFamily="82" charset="0"/>
                <a:ea typeface="inpin heiti" charset="-122"/>
                <a:cs typeface="+mj-cs"/>
              </a:rPr>
              <a:t>CHÀO TẠM BIỆT CÁC CON !</a:t>
            </a:r>
            <a:endParaRPr lang="zh-CN" altLang="en-US" sz="6000" b="0" dirty="0">
              <a:solidFill>
                <a:srgbClr val="FF0000"/>
              </a:solidFill>
              <a:latin typeface="Ravie" panose="04040805050809020602" pitchFamily="82" charset="0"/>
              <a:ea typeface="inpin heiti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1"/>
            <a:ext cx="12191999" cy="6858000"/>
          </a:xfrm>
          <a:prstGeom prst="rect">
            <a:avLst/>
          </a:prstGeom>
        </p:spPr>
      </p:pic>
      <p:sp>
        <p:nvSpPr>
          <p:cNvPr id="3" name="Rectangle: Rounded Corners 95">
            <a:extLst>
              <a:ext uri="{FF2B5EF4-FFF2-40B4-BE49-F238E27FC236}">
                <a16:creationId xmlns:a16="http://schemas.microsoft.com/office/drawing/2014/main" id="{24A388B0-06EB-4CBA-A3CA-75F080F1F933}"/>
              </a:ext>
            </a:extLst>
          </p:cNvPr>
          <p:cNvSpPr/>
          <p:nvPr/>
        </p:nvSpPr>
        <p:spPr>
          <a:xfrm>
            <a:off x="2002774" y="4838700"/>
            <a:ext cx="2456961" cy="838200"/>
          </a:xfrm>
          <a:prstGeom prst="roundRect">
            <a:avLst/>
          </a:prstGeom>
          <a:solidFill>
            <a:srgbClr val="FF6699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12" tIns="45712" rIns="91412" bIns="45712" rtlCol="0" anchor="ctr"/>
          <a:lstStyle/>
          <a:p>
            <a:pPr algn="ctr" defTabSz="914196"/>
            <a:endParaRPr lang="en-US" sz="1867" kern="0">
              <a:solidFill>
                <a:prstClr val="white"/>
              </a:solidFill>
              <a:latin typeface="#9Slide02 Noi dung da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E5127-919F-42DC-BDBE-231121A785A3}"/>
              </a:ext>
            </a:extLst>
          </p:cNvPr>
          <p:cNvSpPr txBox="1"/>
          <p:nvPr/>
        </p:nvSpPr>
        <p:spPr>
          <a:xfrm>
            <a:off x="2249590" y="4951769"/>
            <a:ext cx="1539268" cy="5744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196"/>
            <a:r>
              <a:rPr lang="en-US" sz="3733" b="1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Bắt</a:t>
            </a:r>
            <a:r>
              <a:rPr lang="en-US" sz="3733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đầu</a:t>
            </a:r>
            <a:endParaRPr lang="en-US" sz="3733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ChuongCam - 9Slide.vn">
            <a:extLst>
              <a:ext uri="{FF2B5EF4-FFF2-40B4-BE49-F238E27FC236}">
                <a16:creationId xmlns:a16="http://schemas.microsoft.com/office/drawing/2014/main" id="{60FDDF12-4068-4DC9-8EC1-C3DBBF0745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69" y="4743836"/>
            <a:ext cx="957532" cy="955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32" y="0"/>
            <a:ext cx="6858000" cy="68580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79400"/>
            <a:ext cx="6553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78995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42" presetClass="path" presetSubtype="0" accel="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 p14:bounceEnd="48000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42" presetClass="path" presetSubtype="0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990996" y="1092200"/>
            <a:ext cx="5229164" cy="4876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486">
              <a:lnSpc>
                <a:spcPct val="15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5 + 9 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 4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9 + 9 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8486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84" y="1498601"/>
            <a:ext cx="4806416" cy="1524000"/>
            <a:chOff x="1729187" y="117634"/>
            <a:chExt cx="3604812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</a:endParaRPr>
            </a:p>
          </p:txBody>
        </p:sp>
        <p:pic>
          <p:nvPicPr>
            <p:cNvPr id="14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971799" y="193834"/>
              <a:ext cx="2362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486"/>
              <a:r>
                <a:rPr lang="en-US" sz="7200" b="1" dirty="0">
                  <a:solidFill>
                    <a:prstClr val="white"/>
                  </a:solidFill>
                </a:rPr>
                <a:t>=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3264930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640075"/>
              <a:ext cx="2362200" cy="777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486"/>
              <a:r>
                <a:rPr lang="en-US" sz="6133" b="1" dirty="0">
                  <a:solidFill>
                    <a:prstClr val="white"/>
                  </a:solidFill>
                </a:rPr>
                <a:t> &lt;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03098" y="5075555"/>
            <a:ext cx="4587905" cy="1524000"/>
            <a:chOff x="1802318" y="2800350"/>
            <a:chExt cx="3440929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819400" y="2860834"/>
              <a:ext cx="236220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486"/>
              <a:r>
                <a:rPr lang="en-US" sz="7200" b="1" dirty="0">
                  <a:solidFill>
                    <a:prstClr val="white"/>
                  </a:solidFill>
                </a:rPr>
                <a:t>&gt;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77642"/>
      </p:ext>
    </p:extLst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2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2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6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55366" y="334108"/>
            <a:ext cx="5234142" cy="56348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486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8486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80g x 9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84" y="1498600"/>
            <a:ext cx="4685413" cy="1524000"/>
            <a:chOff x="1729187" y="117634"/>
            <a:chExt cx="3514060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</a:endParaRPr>
            </a:p>
          </p:txBody>
        </p:sp>
        <p:pic>
          <p:nvPicPr>
            <p:cNvPr id="14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19400" y="184904"/>
              <a:ext cx="236220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486"/>
              <a:r>
                <a:rPr lang="en-US" sz="5400" b="1" dirty="0" smtClean="0">
                  <a:solidFill>
                    <a:prstClr val="white"/>
                  </a:solidFill>
                </a:rPr>
                <a:t>A.72g</a:t>
              </a:r>
              <a:endParaRPr lang="en-US" sz="5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5054601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518581"/>
              <a:ext cx="236220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486"/>
              <a:r>
                <a:rPr lang="en-US" sz="5400" b="1" dirty="0" smtClean="0">
                  <a:solidFill>
                    <a:prstClr val="white"/>
                  </a:solidFill>
                </a:rPr>
                <a:t>C. 640g</a:t>
              </a:r>
              <a:endParaRPr lang="en-US" sz="5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69953" y="3327400"/>
            <a:ext cx="4587905" cy="1524000"/>
            <a:chOff x="1802318" y="2800350"/>
            <a:chExt cx="3440929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2667">
                <a:solidFill>
                  <a:prstClr val="white"/>
                </a:solidFill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20453" y="2885990"/>
              <a:ext cx="2070647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486"/>
              <a:r>
                <a:rPr lang="en-US" sz="5400" b="1" dirty="0" smtClean="0">
                  <a:solidFill>
                    <a:prstClr val="white"/>
                  </a:solidFill>
                </a:rPr>
                <a:t>B.720</a:t>
              </a:r>
              <a:r>
                <a:rPr lang="en-US" sz="7200" b="1" dirty="0" smtClean="0">
                  <a:solidFill>
                    <a:prstClr val="white"/>
                  </a:solidFill>
                </a:rPr>
                <a:t>g</a:t>
              </a:r>
              <a:endParaRPr lang="en-US" sz="72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5923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50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4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54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145148" y="1092200"/>
            <a:ext cx="5075012" cy="4876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486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x 9 = 81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90" y="1498601"/>
            <a:ext cx="4704817" cy="1524000"/>
            <a:chOff x="1729187" y="117634"/>
            <a:chExt cx="3528613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6000">
                <a:solidFill>
                  <a:prstClr val="white"/>
                </a:solidFill>
              </a:endParaRPr>
            </a:p>
          </p:txBody>
        </p:sp>
        <p:pic>
          <p:nvPicPr>
            <p:cNvPr id="14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95600" y="117634"/>
              <a:ext cx="2362200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486"/>
              <a:r>
                <a:rPr lang="en-US" sz="6000" b="1" dirty="0" smtClean="0">
                  <a:solidFill>
                    <a:prstClr val="white"/>
                  </a:solidFill>
                </a:rPr>
                <a:t>A.8</a:t>
              </a:r>
              <a:endParaRPr lang="en-US" sz="6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3264929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6000">
                <a:solidFill>
                  <a:prstClr val="white"/>
                </a:solidFill>
              </a:endParaRPr>
            </a:p>
          </p:txBody>
        </p:sp>
        <p:pic>
          <p:nvPicPr>
            <p:cNvPr id="15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489234"/>
              <a:ext cx="2362200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486"/>
              <a:r>
                <a:rPr lang="en-US" sz="6000" b="1" dirty="0">
                  <a:solidFill>
                    <a:prstClr val="white"/>
                  </a:solidFill>
                </a:rPr>
                <a:t> </a:t>
              </a:r>
              <a:r>
                <a:rPr lang="en-US" sz="6000" b="1" dirty="0" smtClean="0">
                  <a:solidFill>
                    <a:prstClr val="white"/>
                  </a:solidFill>
                </a:rPr>
                <a:t>B.9</a:t>
              </a:r>
              <a:endParaRPr lang="en-US" sz="6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03092" y="5075556"/>
            <a:ext cx="4607309" cy="1524000"/>
            <a:chOff x="1802318" y="2800350"/>
            <a:chExt cx="3455482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86"/>
              <a:endParaRPr lang="en-US" sz="6000">
                <a:solidFill>
                  <a:prstClr val="white"/>
                </a:solidFill>
              </a:endParaRPr>
            </a:p>
          </p:txBody>
        </p:sp>
        <p:pic>
          <p:nvPicPr>
            <p:cNvPr id="16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895600" y="2860834"/>
              <a:ext cx="2362200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486"/>
              <a:r>
                <a:rPr lang="en-US" sz="6000" b="1" dirty="0" smtClean="0">
                  <a:solidFill>
                    <a:prstClr val="white"/>
                  </a:solidFill>
                </a:rPr>
                <a:t>C.7</a:t>
              </a:r>
              <a:endParaRPr lang="en-US" sz="60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9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6752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7223 -0.27034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11" y="-135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61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7223 -0.27034 " pathEditMode="relative" rAng="0" ptsTypes="AA">
                                          <p:cBhvr>
                                            <p:cTn id="44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11" y="-135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65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7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>
            <a:extLst>
              <a:ext uri="{FF2B5EF4-FFF2-40B4-BE49-F238E27FC236}">
                <a16:creationId xmlns:a16="http://schemas.microsoft.com/office/drawing/2014/main" id="{3A373F51-119F-46CC-A5DD-CE00B7AB8A77}"/>
              </a:ext>
            </a:extLst>
          </p:cNvPr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3" name="椭圆 11">
              <a:extLst>
                <a:ext uri="{FF2B5EF4-FFF2-40B4-BE49-F238E27FC236}">
                  <a16:creationId xmlns:a16="http://schemas.microsoft.com/office/drawing/2014/main" id="{B89EEC7D-2D23-4D3F-A71E-4A36201ADB7A}"/>
                </a:ext>
              </a:extLst>
            </p:cNvPr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P001 4 hàng"/>
                <a:ea typeface="站酷快乐体2016修订版" panose="02010600030101010101" charset="-122"/>
              </a:endParaRPr>
            </a:p>
          </p:txBody>
        </p:sp>
        <p:sp>
          <p:nvSpPr>
            <p:cNvPr id="4" name="椭圆 12">
              <a:extLst>
                <a:ext uri="{FF2B5EF4-FFF2-40B4-BE49-F238E27FC236}">
                  <a16:creationId xmlns:a16="http://schemas.microsoft.com/office/drawing/2014/main" id="{B2DF72DC-4367-4BF5-8B94-690594490820}"/>
                </a:ext>
              </a:extLst>
            </p:cNvPr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P001 4 hàng"/>
                <a:ea typeface="站酷快乐体2016修订版" panose="02010600030101010101" charset="-122"/>
              </a:endParaRPr>
            </a:p>
          </p:txBody>
        </p:sp>
        <p:sp>
          <p:nvSpPr>
            <p:cNvPr id="5" name="椭圆 13">
              <a:extLst>
                <a:ext uri="{FF2B5EF4-FFF2-40B4-BE49-F238E27FC236}">
                  <a16:creationId xmlns:a16="http://schemas.microsoft.com/office/drawing/2014/main" id="{3C219266-E47C-4874-A6FC-3B4DE31D7A14}"/>
                </a:ext>
              </a:extLst>
            </p:cNvPr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P001 4 hàng"/>
                <a:ea typeface="站酷快乐体2016修订版" panose="02010600030101010101" charset="-122"/>
              </a:endParaRPr>
            </a:p>
          </p:txBody>
        </p:sp>
        <p:sp>
          <p:nvSpPr>
            <p:cNvPr id="6" name="椭圆 14">
              <a:extLst>
                <a:ext uri="{FF2B5EF4-FFF2-40B4-BE49-F238E27FC236}">
                  <a16:creationId xmlns:a16="http://schemas.microsoft.com/office/drawing/2014/main" id="{3D4EF8B6-DB18-40C8-82B9-F5F7FA32F85E}"/>
                </a:ext>
              </a:extLst>
            </p:cNvPr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P001 4 hàng"/>
                <a:ea typeface="站酷快乐体2016修订版" panose="02010600030101010101" charset="-122"/>
              </a:endParaRPr>
            </a:p>
          </p:txBody>
        </p:sp>
      </p:grpSp>
      <p:pic>
        <p:nvPicPr>
          <p:cNvPr id="7" name="Picture 1">
            <a:extLst>
              <a:ext uri="{FF2B5EF4-FFF2-40B4-BE49-F238E27FC236}">
                <a16:creationId xmlns:a16="http://schemas.microsoft.com/office/drawing/2014/main" id="{F3620A8B-B72D-40CD-9126-D6B57F15E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076" cy="696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18793543-1BBA-43E1-B78E-1CFF433D2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65" y="1019307"/>
            <a:ext cx="7791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 7 </a:t>
            </a:r>
            <a:r>
              <a:rPr lang="en-US" sz="3200" b="1" dirty="0" err="1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tháng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 12 </a:t>
            </a:r>
            <a:r>
              <a:rPr lang="en-US" sz="3200" b="1" dirty="0" err="1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1C3D8EF-6346-41C6-9AD6-263257856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346" y="1685901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952C6533-FB42-4E45-9B77-E85BE7569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15" y="2395027"/>
            <a:ext cx="53393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4 hàng"/>
                <a:cs typeface="Arial" panose="020B0604020202020204" pitchFamily="34" charset="0"/>
              </a:rPr>
              <a:t>Bảng</a:t>
            </a:r>
            <a:r>
              <a:rPr lang="en-US" sz="3200" b="1" dirty="0">
                <a:solidFill>
                  <a:srgbClr val="FFFF00"/>
                </a:solidFill>
                <a:latin typeface="HP001 4 hàng"/>
                <a:cs typeface="Arial" panose="020B0604020202020204" pitchFamily="34" charset="0"/>
              </a:rPr>
              <a:t> chia 9     </a:t>
            </a:r>
          </a:p>
        </p:txBody>
      </p:sp>
    </p:spTree>
    <p:extLst>
      <p:ext uri="{BB962C8B-B14F-4D97-AF65-F5344CB8AC3E}">
        <p14:creationId xmlns:p14="http://schemas.microsoft.com/office/powerpoint/2010/main" val="2842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DC5B87-D371-4ED3-95DE-09ED7B93B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03" y="851247"/>
            <a:ext cx="8888065" cy="5715798"/>
          </a:xfrm>
          <a:prstGeom prst="rect">
            <a:avLst/>
          </a:prstGeom>
        </p:spPr>
      </p:pic>
      <p:sp>
        <p:nvSpPr>
          <p:cNvPr id="11" name="稻壳儿春秋广告/盗版必究        原创来源：http://chn.docer.com/works?userid=199329941#!/work_time">
            <a:extLst>
              <a:ext uri="{FF2B5EF4-FFF2-40B4-BE49-F238E27FC236}">
                <a16:creationId xmlns:a16="http://schemas.microsoft.com/office/drawing/2014/main" id="{3A02CBBB-876E-4E63-BA70-226C9BC025D2}"/>
              </a:ext>
            </a:extLst>
          </p:cNvPr>
          <p:cNvSpPr txBox="1"/>
          <p:nvPr/>
        </p:nvSpPr>
        <p:spPr>
          <a:xfrm>
            <a:off x="3533102" y="497304"/>
            <a:ext cx="5170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solidFill>
                  <a:srgbClr val="FF5972"/>
                </a:solidFill>
                <a:latin typeface="Lucida Console" panose="020B0609040504020204" pitchFamily="49" charset="0"/>
                <a:ea typeface="inpin heiti" charset="-122"/>
                <a:sym typeface="+mn-ea"/>
              </a:rPr>
              <a:t>YÊU CẦU CẦN ĐẠT </a:t>
            </a:r>
            <a:endParaRPr lang="zh-CN" altLang="en-US" sz="4000" b="1" dirty="0">
              <a:solidFill>
                <a:srgbClr val="BA5689"/>
              </a:solidFill>
              <a:latin typeface="Lucida Console" panose="020B0609040504020204" pitchFamily="49" charset="0"/>
              <a:ea typeface="inpin heiti" charset="-122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E0ECCB-ACCC-46CE-98CF-44DB3ADA26D7}"/>
              </a:ext>
            </a:extLst>
          </p:cNvPr>
          <p:cNvSpPr/>
          <p:nvPr/>
        </p:nvSpPr>
        <p:spPr>
          <a:xfrm>
            <a:off x="3158837" y="1432923"/>
            <a:ext cx="66086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1/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9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3" name="矩形 3">
            <a:extLst>
              <a:ext uri="{FF2B5EF4-FFF2-40B4-BE49-F238E27FC236}">
                <a16:creationId xmlns:a16="http://schemas.microsoft.com/office/drawing/2014/main" id="{0198B41A-E39C-46A8-A0FD-179911FC3B0A}"/>
              </a:ext>
            </a:extLst>
          </p:cNvPr>
          <p:cNvSpPr/>
          <p:nvPr/>
        </p:nvSpPr>
        <p:spPr>
          <a:xfrm>
            <a:off x="2948047" y="3267170"/>
            <a:ext cx="62959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2/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4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190869" y="2676558"/>
            <a:ext cx="4813526" cy="3257362"/>
            <a:chOff x="2739553" y="264900"/>
            <a:chExt cx="5390183" cy="364759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7386" y="264900"/>
              <a:ext cx="2542350" cy="3647592"/>
            </a:xfrm>
            <a:prstGeom prst="rect">
              <a:avLst/>
            </a:prstGeom>
          </p:spPr>
        </p:pic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9553" y="334468"/>
              <a:ext cx="2700328" cy="350845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197" y="5775394"/>
            <a:ext cx="671083" cy="7155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554" y="5964750"/>
            <a:ext cx="316050" cy="3039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4715" y="5964580"/>
            <a:ext cx="483020" cy="50220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0840">
            <a:off x="103437" y="60060"/>
            <a:ext cx="1296955" cy="3146364"/>
          </a:xfrm>
          <a:prstGeom prst="rect">
            <a:avLst/>
          </a:prstGeom>
        </p:spPr>
      </p:pic>
      <p:sp>
        <p:nvSpPr>
          <p:cNvPr id="14" name="文本框 9">
            <a:extLst>
              <a:ext uri="{FF2B5EF4-FFF2-40B4-BE49-F238E27FC236}">
                <a16:creationId xmlns:a16="http://schemas.microsoft.com/office/drawing/2014/main" id="{3E0CEFFB-BAA8-4C5D-93BE-59468CCE630E}"/>
              </a:ext>
            </a:extLst>
          </p:cNvPr>
          <p:cNvSpPr txBox="1"/>
          <p:nvPr/>
        </p:nvSpPr>
        <p:spPr>
          <a:xfrm>
            <a:off x="1124465" y="1245085"/>
            <a:ext cx="9403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7030A0"/>
                </a:solidFill>
                <a:latin typeface="Bahnschrift SemiCondensed" panose="020B0502040204020203" pitchFamily="34" charset="0"/>
                <a:ea typeface="inpin heiti" charset="-122"/>
              </a:rPr>
              <a:t>2 – KHÁM PHÁ </a:t>
            </a:r>
            <a:endParaRPr lang="zh-CN" altLang="en-US" sz="5400" b="1" dirty="0">
              <a:solidFill>
                <a:srgbClr val="7030A0"/>
              </a:solidFill>
              <a:latin typeface="Bahnschrift SemiCondensed" panose="020B0502040204020203" pitchFamily="34" charset="0"/>
              <a:ea typeface="inpin heiti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3643086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3"/>
  <p:tag name="KSO_WM_TEMPLATE_CATEGORY" val="custom"/>
  <p:tag name="KSO_WM_TEMPLATE_INDEX" val="20177907"/>
  <p:tag name="KSO_WM_UNIT_ID" val="custom20177907_24*i*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4"/>
  <p:tag name="KSO_WM_TEMPLATE_CATEGORY" val="custom"/>
  <p:tag name="KSO_WM_TEMPLATE_INDEX" val="20177907"/>
  <p:tag name="KSO_WM_UNIT_ID" val="custom20177907_24*i*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5"/>
  <p:tag name="KSO_WM_TEMPLATE_CATEGORY" val="custom"/>
  <p:tag name="KSO_WM_TEMPLATE_INDEX" val="20177907"/>
  <p:tag name="KSO_WM_UNIT_ID" val="custom20177907_24*i*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6"/>
  <p:tag name="KSO_WM_TEMPLATE_CATEGORY" val="custom"/>
  <p:tag name="KSO_WM_TEMPLATE_INDEX" val="20177907"/>
  <p:tag name="KSO_WM_UNIT_ID" val="custom20177907_24*i*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7"/>
  <p:tag name="KSO_WM_TEMPLATE_CATEGORY" val="custom"/>
  <p:tag name="KSO_WM_TEMPLATE_INDEX" val="20177907"/>
  <p:tag name="KSO_WM_UNIT_ID" val="custom20177907_24*i*5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8"/>
  <p:tag name="KSO_WM_TEMPLATE_CATEGORY" val="custom"/>
  <p:tag name="KSO_WM_TEMPLATE_INDEX" val="20177907"/>
  <p:tag name="KSO_WM_UNIT_ID" val="custom20177907_24*i*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9"/>
  <p:tag name="KSO_WM_TEMPLATE_CATEGORY" val="custom"/>
  <p:tag name="KSO_WM_TEMPLATE_INDEX" val="20177907"/>
  <p:tag name="KSO_WM_UNIT_ID" val="custom20177907_24*i*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a"/>
  <p:tag name="KSO_WM_UNIT_INDEX" val="1_1"/>
  <p:tag name="KSO_WM_UNIT_LAYERLEVEL" val="1_1"/>
  <p:tag name="KSO_WM_UNIT_VALUE" val="11"/>
  <p:tag name="KSO_WM_UNIT_HIGHLIGHT" val="0"/>
  <p:tag name="KSO_WM_UNIT_COMPATIBLE" val="0"/>
  <p:tag name="KSO_WM_UNIT_CLEAR" val="0"/>
  <p:tag name="KSO_WM_UNIT_PRESET_TEXT" val="请在此输入您的标题"/>
  <p:tag name="KSO_WM_TEMPLATE_CATEGORY" val="custom"/>
  <p:tag name="KSO_WM_TEMPLATE_INDEX" val="20177907"/>
  <p:tag name="KSO_WM_UNIT_ID" val="custom20177907_24*h_a*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41"/>
  <p:tag name="KSO_WM_TEMPLATE_CATEGORY" val="custom"/>
  <p:tag name="KSO_WM_TEMPLATE_INDEX" val="20177907"/>
  <p:tag name="KSO_WM_UNIT_ID" val="custom20177907_24*i*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a"/>
  <p:tag name="KSO_WM_UNIT_INDEX" val="1_1"/>
  <p:tag name="KSO_WM_UNIT_LAYERLEVEL" val="1_1"/>
  <p:tag name="KSO_WM_UNIT_VALUE" val="11"/>
  <p:tag name="KSO_WM_UNIT_HIGHLIGHT" val="0"/>
  <p:tag name="KSO_WM_UNIT_COMPATIBLE" val="0"/>
  <p:tag name="KSO_WM_UNIT_CLEAR" val="0"/>
  <p:tag name="KSO_WM_UNIT_PRESET_TEXT" val="请在此输入您的标题"/>
  <p:tag name="KSO_WM_TEMPLATE_CATEGORY" val="custom"/>
  <p:tag name="KSO_WM_TEMPLATE_INDEX" val="20177907"/>
  <p:tag name="KSO_WM_UNIT_ID" val="custom20177907_24*h_a*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f"/>
  <p:tag name="KSO_WM_UNIT_INDEX" val="1_1"/>
  <p:tag name="KSO_WM_UNIT_LAYERLEVEL" val="1_1"/>
  <p:tag name="KSO_WM_UNIT_VALUE" val="84"/>
  <p:tag name="KSO_WM_UNIT_HIGHLIGHT" val="0"/>
  <p:tag name="KSO_WM_UNIT_COMPATIBLE" val="0"/>
  <p:tag name="KSO_WM_UNIT_CLEAR" val="0"/>
  <p:tag name="KSO_WM_UNIT_PRESET_TEXT" val="请在此输入您的文本。请在此输入您的文本。请在此输入您的文本。请在此输入您的文本。请在此输入您的文本。请在此输入您的文本。请在此输入您的文本。请在此输入您的文本。"/>
  <p:tag name="KSO_WM_TEMPLATE_CATEGORY" val="custom"/>
  <p:tag name="KSO_WM_TEMPLATE_INDEX" val="20177907"/>
  <p:tag name="KSO_WM_UNIT_ID" val="custom20177907_24*h_f*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1"/>
  <p:tag name="KSO_WM_TEMPLATE_CATEGORY" val="custom"/>
  <p:tag name="KSO_WM_TEMPLATE_INDEX" val="20177907"/>
  <p:tag name="KSO_WM_UNIT_ID" val="custom20177907_24*i*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2"/>
  <p:tag name="KSO_WM_TEMPLATE_CATEGORY" val="custom"/>
  <p:tag name="KSO_WM_TEMPLATE_INDEX" val="20177907"/>
  <p:tag name="KSO_WM_UNIT_ID" val="custom20177907_24*i*5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1049</Words>
  <Application>Microsoft Office PowerPoint</Application>
  <PresentationFormat>Widescreen</PresentationFormat>
  <Paragraphs>178</Paragraphs>
  <Slides>22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#9Slide02 Noi dung dai</vt:lpstr>
      <vt:lpstr>.VnTime</vt:lpstr>
      <vt:lpstr>Arial</vt:lpstr>
      <vt:lpstr>Bahnschrift SemiCondensed</vt:lpstr>
      <vt:lpstr>Calibri</vt:lpstr>
      <vt:lpstr>等线</vt:lpstr>
      <vt:lpstr>Gill Sans MT</vt:lpstr>
      <vt:lpstr>HP001 4 hàng</vt:lpstr>
      <vt:lpstr>inpin heiti</vt:lpstr>
      <vt:lpstr>Jokerman</vt:lpstr>
      <vt:lpstr>Lucida Console</vt:lpstr>
      <vt:lpstr>Ravie</vt:lpstr>
      <vt:lpstr>Times New Roman</vt:lpstr>
      <vt:lpstr>Wingdings</vt:lpstr>
      <vt:lpstr>华康海报体W12</vt:lpstr>
      <vt:lpstr>站酷快乐体2016修订版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赵春波</dc:creator>
  <cp:lastModifiedBy>Admin</cp:lastModifiedBy>
  <cp:revision>40</cp:revision>
  <dcterms:created xsi:type="dcterms:W3CDTF">2018-04-02T03:05:00Z</dcterms:created>
  <dcterms:modified xsi:type="dcterms:W3CDTF">2021-12-07T03:47:29Z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