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2" r:id="rId2"/>
  </p:sldMasterIdLst>
  <p:notesMasterIdLst>
    <p:notesMasterId r:id="rId22"/>
  </p:notesMasterIdLst>
  <p:handoutMasterIdLst>
    <p:handoutMasterId r:id="rId23"/>
  </p:handoutMasterIdLst>
  <p:sldIdLst>
    <p:sldId id="3243" r:id="rId3"/>
    <p:sldId id="3408" r:id="rId4"/>
    <p:sldId id="281" r:id="rId5"/>
    <p:sldId id="287" r:id="rId6"/>
    <p:sldId id="297" r:id="rId7"/>
    <p:sldId id="3432" r:id="rId8"/>
    <p:sldId id="3441" r:id="rId9"/>
    <p:sldId id="3431" r:id="rId10"/>
    <p:sldId id="3434" r:id="rId11"/>
    <p:sldId id="3447" r:id="rId12"/>
    <p:sldId id="3442" r:id="rId13"/>
    <p:sldId id="3435" r:id="rId14"/>
    <p:sldId id="3436" r:id="rId15"/>
    <p:sldId id="3438" r:id="rId16"/>
    <p:sldId id="3439" r:id="rId17"/>
    <p:sldId id="3440" r:id="rId18"/>
    <p:sldId id="3444" r:id="rId19"/>
    <p:sldId id="3443" r:id="rId20"/>
    <p:sldId id="3412" r:id="rId21"/>
  </p:sldIdLst>
  <p:sldSz cx="9147175" cy="5145088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1" userDrawn="1">
          <p15:clr>
            <a:srgbClr val="A4A3A4"/>
          </p15:clr>
        </p15:guide>
        <p15:guide id="3" orient="horz" pos="4183" userDrawn="1">
          <p15:clr>
            <a:srgbClr val="A4A3A4"/>
          </p15:clr>
        </p15:guide>
        <p15:guide id="4" pos="7589" userDrawn="1">
          <p15:clr>
            <a:srgbClr val="A4A3A4"/>
          </p15:clr>
        </p15:guide>
        <p15:guide id="5" pos="376" userDrawn="1">
          <p15:clr>
            <a:srgbClr val="A4A3A4"/>
          </p15:clr>
        </p15:guide>
        <p15:guide id="6" pos="1350" userDrawn="1">
          <p15:clr>
            <a:srgbClr val="A4A3A4"/>
          </p15:clr>
        </p15:guide>
        <p15:guide id="7" orient="horz" pos="233" userDrawn="1">
          <p15:clr>
            <a:srgbClr val="A4A3A4"/>
          </p15:clr>
        </p15:guide>
        <p15:guide id="8" orient="horz" pos="2976" userDrawn="1">
          <p15:clr>
            <a:srgbClr val="A4A3A4"/>
          </p15:clr>
        </p15:guide>
        <p15:guide id="9" pos="2882" userDrawn="1">
          <p15:clr>
            <a:srgbClr val="A4A3A4"/>
          </p15:clr>
        </p15:guide>
        <p15:guide id="10" pos="5398" userDrawn="1">
          <p15:clr>
            <a:srgbClr val="A4A3A4"/>
          </p15:clr>
        </p15:guide>
        <p15:guide id="11" pos="267" userDrawn="1">
          <p15:clr>
            <a:srgbClr val="A4A3A4"/>
          </p15:clr>
        </p15:guide>
        <p15:guide id="12" pos="9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E1233"/>
    <a:srgbClr val="CCECFF"/>
    <a:srgbClr val="F48E77"/>
    <a:srgbClr val="9F7B63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6" autoAdjust="0"/>
    <p:restoredTop sz="92986" autoAdjust="0"/>
  </p:normalViewPr>
  <p:slideViewPr>
    <p:cSldViewPr>
      <p:cViewPr varScale="1">
        <p:scale>
          <a:sx n="149" d="100"/>
          <a:sy n="149" d="100"/>
        </p:scale>
        <p:origin x="108" y="108"/>
      </p:cViewPr>
      <p:guideLst>
        <p:guide orient="horz" pos="328"/>
        <p:guide pos="4051"/>
        <p:guide orient="horz" pos="4183"/>
        <p:guide pos="7589"/>
        <p:guide pos="376"/>
        <p:guide pos="1350"/>
        <p:guide orient="horz" pos="233"/>
        <p:guide orient="horz" pos="2976"/>
        <p:guide pos="2882"/>
        <p:guide pos="5398"/>
        <p:guide pos="267"/>
        <p:guide pos="96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7FD987-C550-4C30-89B7-1B93C9817F88}" type="doc">
      <dgm:prSet loTypeId="urn:microsoft.com/office/officeart/2005/8/layout/pyramid2" loCatId="pyramid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680D21E-F10E-49E2-ADAE-D87CADEB9C22}">
      <dgm:prSet/>
      <dgm:spPr/>
      <dgm:t>
        <a:bodyPr/>
        <a:lstStyle/>
        <a:p>
          <a:r>
            <a:rPr lang="fr-FR" dirty="0" err="1"/>
            <a:t>Ôn</a:t>
          </a:r>
          <a:r>
            <a:rPr lang="fr-FR" dirty="0"/>
            <a:t> </a:t>
          </a:r>
          <a:r>
            <a:rPr lang="fr-FR" dirty="0" err="1"/>
            <a:t>lại</a:t>
          </a:r>
          <a:r>
            <a:rPr lang="fr-FR" dirty="0"/>
            <a:t> </a:t>
          </a:r>
          <a:r>
            <a:rPr lang="fr-FR" dirty="0" err="1"/>
            <a:t>cách</a:t>
          </a:r>
          <a:r>
            <a:rPr lang="fr-FR" dirty="0"/>
            <a:t> </a:t>
          </a:r>
          <a:r>
            <a:rPr lang="fr-FR" dirty="0" err="1"/>
            <a:t>tính</a:t>
          </a:r>
          <a:r>
            <a:rPr lang="fr-FR" dirty="0"/>
            <a:t> </a:t>
          </a:r>
          <a:r>
            <a:rPr lang="fr-FR" dirty="0" err="1"/>
            <a:t>giá</a:t>
          </a:r>
          <a:r>
            <a:rPr lang="fr-FR" dirty="0"/>
            <a:t> </a:t>
          </a:r>
          <a:r>
            <a:rPr lang="fr-FR" dirty="0" err="1"/>
            <a:t>trị</a:t>
          </a:r>
          <a:r>
            <a:rPr lang="fr-FR" dirty="0"/>
            <a:t> </a:t>
          </a:r>
          <a:r>
            <a:rPr lang="fr-FR" dirty="0" err="1"/>
            <a:t>biểu</a:t>
          </a:r>
          <a:r>
            <a:rPr lang="fr-FR" dirty="0"/>
            <a:t> </a:t>
          </a:r>
          <a:r>
            <a:rPr lang="fr-FR" dirty="0" err="1"/>
            <a:t>thức</a:t>
          </a:r>
          <a:r>
            <a:rPr lang="fr-FR" dirty="0"/>
            <a:t> </a:t>
          </a:r>
          <a:r>
            <a:rPr lang="fr-FR" dirty="0" err="1"/>
            <a:t>đã</a:t>
          </a:r>
          <a:r>
            <a:rPr lang="fr-FR" dirty="0"/>
            <a:t> </a:t>
          </a:r>
          <a:r>
            <a:rPr lang="fr-FR" dirty="0" err="1"/>
            <a:t>học</a:t>
          </a:r>
          <a:r>
            <a:rPr lang="fr-FR" dirty="0"/>
            <a:t>.</a:t>
          </a:r>
          <a:endParaRPr lang="en-US" dirty="0"/>
        </a:p>
      </dgm:t>
    </dgm:pt>
    <dgm:pt modelId="{70B5343C-37C4-4EA1-880D-C2F56B7DB822}" type="parTrans" cxnId="{20A8FE18-4FE4-4E97-840B-E8C6ED7F7AC3}">
      <dgm:prSet/>
      <dgm:spPr/>
      <dgm:t>
        <a:bodyPr/>
        <a:lstStyle/>
        <a:p>
          <a:endParaRPr lang="en-US"/>
        </a:p>
      </dgm:t>
    </dgm:pt>
    <dgm:pt modelId="{3DF14119-43E5-475A-BB26-29510F423460}" type="sibTrans" cxnId="{20A8FE18-4FE4-4E97-840B-E8C6ED7F7AC3}">
      <dgm:prSet/>
      <dgm:spPr/>
      <dgm:t>
        <a:bodyPr/>
        <a:lstStyle/>
        <a:p>
          <a:endParaRPr lang="en-US"/>
        </a:p>
      </dgm:t>
    </dgm:pt>
    <dgm:pt modelId="{08F557DC-05B5-428A-8930-AED46C7AF4D0}">
      <dgm:prSet/>
      <dgm:spPr/>
      <dgm:t>
        <a:bodyPr/>
        <a:lstStyle/>
        <a:p>
          <a:r>
            <a:rPr lang="fr-FR"/>
            <a:t>Chuẩn bị bài sau : Luyện tập </a:t>
          </a:r>
          <a:endParaRPr lang="en-US"/>
        </a:p>
      </dgm:t>
    </dgm:pt>
    <dgm:pt modelId="{FF266DAD-77AD-4646-96EF-7347CEDD79F9}" type="parTrans" cxnId="{A17A188C-D871-4D64-9666-93C14AA10C76}">
      <dgm:prSet/>
      <dgm:spPr/>
      <dgm:t>
        <a:bodyPr/>
        <a:lstStyle/>
        <a:p>
          <a:endParaRPr lang="en-US"/>
        </a:p>
      </dgm:t>
    </dgm:pt>
    <dgm:pt modelId="{B880B8E2-A8A9-4C47-9C76-4F9ED6D1B8A9}" type="sibTrans" cxnId="{A17A188C-D871-4D64-9666-93C14AA10C76}">
      <dgm:prSet/>
      <dgm:spPr/>
      <dgm:t>
        <a:bodyPr/>
        <a:lstStyle/>
        <a:p>
          <a:endParaRPr lang="en-US"/>
        </a:p>
      </dgm:t>
    </dgm:pt>
    <dgm:pt modelId="{94EEF5F7-5F52-4CBE-9CE2-E0584BCBF7B6}" type="pres">
      <dgm:prSet presAssocID="{807FD987-C550-4C30-89B7-1B93C9817F88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DA99E7F3-C548-47DA-8A06-AE46AF9C878B}" type="pres">
      <dgm:prSet presAssocID="{807FD987-C550-4C30-89B7-1B93C9817F88}" presName="pyramid" presStyleLbl="node1" presStyleIdx="0" presStyleCnt="1"/>
      <dgm:spPr/>
    </dgm:pt>
    <dgm:pt modelId="{8771B1B8-FE8A-4906-A79E-311B1F29F4DB}" type="pres">
      <dgm:prSet presAssocID="{807FD987-C550-4C30-89B7-1B93C9817F88}" presName="theList" presStyleCnt="0"/>
      <dgm:spPr/>
    </dgm:pt>
    <dgm:pt modelId="{246E965C-50B5-41F9-99E3-6A40882BBE15}" type="pres">
      <dgm:prSet presAssocID="{B680D21E-F10E-49E2-ADAE-D87CADEB9C22}" presName="aNode" presStyleLbl="fgAcc1" presStyleIdx="0" presStyleCnt="2" custScaleX="3312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E0FA15-20B0-4DCF-8D8D-7CD3C25555D7}" type="pres">
      <dgm:prSet presAssocID="{B680D21E-F10E-49E2-ADAE-D87CADEB9C22}" presName="aSpace" presStyleCnt="0"/>
      <dgm:spPr/>
    </dgm:pt>
    <dgm:pt modelId="{C9D22E11-A783-407F-87C9-67B5A4D0EF28}" type="pres">
      <dgm:prSet presAssocID="{08F557DC-05B5-428A-8930-AED46C7AF4D0}" presName="aNode" presStyleLbl="fgAcc1" presStyleIdx="1" presStyleCnt="2" custScaleX="3312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4BF7B0-C3F7-4E86-953D-BB06DBBD2C21}" type="pres">
      <dgm:prSet presAssocID="{08F557DC-05B5-428A-8930-AED46C7AF4D0}" presName="aSpace" presStyleCnt="0"/>
      <dgm:spPr/>
    </dgm:pt>
  </dgm:ptLst>
  <dgm:cxnLst>
    <dgm:cxn modelId="{BE61D514-EBE7-4E81-88BC-CD105D419943}" type="presOf" srcId="{08F557DC-05B5-428A-8930-AED46C7AF4D0}" destId="{C9D22E11-A783-407F-87C9-67B5A4D0EF28}" srcOrd="0" destOrd="0" presId="urn:microsoft.com/office/officeart/2005/8/layout/pyramid2"/>
    <dgm:cxn modelId="{ECD0562A-46B1-4140-8050-F8216BD86906}" type="presOf" srcId="{807FD987-C550-4C30-89B7-1B93C9817F88}" destId="{94EEF5F7-5F52-4CBE-9CE2-E0584BCBF7B6}" srcOrd="0" destOrd="0" presId="urn:microsoft.com/office/officeart/2005/8/layout/pyramid2"/>
    <dgm:cxn modelId="{B4B48200-33EA-4C65-BE06-04D7415D1A03}" type="presOf" srcId="{B680D21E-F10E-49E2-ADAE-D87CADEB9C22}" destId="{246E965C-50B5-41F9-99E3-6A40882BBE15}" srcOrd="0" destOrd="0" presId="urn:microsoft.com/office/officeart/2005/8/layout/pyramid2"/>
    <dgm:cxn modelId="{A17A188C-D871-4D64-9666-93C14AA10C76}" srcId="{807FD987-C550-4C30-89B7-1B93C9817F88}" destId="{08F557DC-05B5-428A-8930-AED46C7AF4D0}" srcOrd="1" destOrd="0" parTransId="{FF266DAD-77AD-4646-96EF-7347CEDD79F9}" sibTransId="{B880B8E2-A8A9-4C47-9C76-4F9ED6D1B8A9}"/>
    <dgm:cxn modelId="{20A8FE18-4FE4-4E97-840B-E8C6ED7F7AC3}" srcId="{807FD987-C550-4C30-89B7-1B93C9817F88}" destId="{B680D21E-F10E-49E2-ADAE-D87CADEB9C22}" srcOrd="0" destOrd="0" parTransId="{70B5343C-37C4-4EA1-880D-C2F56B7DB822}" sibTransId="{3DF14119-43E5-475A-BB26-29510F423460}"/>
    <dgm:cxn modelId="{4FB64CB4-CBA1-4186-91A9-AA0DDCB69C77}" type="presParOf" srcId="{94EEF5F7-5F52-4CBE-9CE2-E0584BCBF7B6}" destId="{DA99E7F3-C548-47DA-8A06-AE46AF9C878B}" srcOrd="0" destOrd="0" presId="urn:microsoft.com/office/officeart/2005/8/layout/pyramid2"/>
    <dgm:cxn modelId="{20AE4341-0812-4785-AF32-26D61CF0E618}" type="presParOf" srcId="{94EEF5F7-5F52-4CBE-9CE2-E0584BCBF7B6}" destId="{8771B1B8-FE8A-4906-A79E-311B1F29F4DB}" srcOrd="1" destOrd="0" presId="urn:microsoft.com/office/officeart/2005/8/layout/pyramid2"/>
    <dgm:cxn modelId="{6A206516-779E-42A7-A670-C174EDC197D7}" type="presParOf" srcId="{8771B1B8-FE8A-4906-A79E-311B1F29F4DB}" destId="{246E965C-50B5-41F9-99E3-6A40882BBE15}" srcOrd="0" destOrd="0" presId="urn:microsoft.com/office/officeart/2005/8/layout/pyramid2"/>
    <dgm:cxn modelId="{E641E58D-C4E9-4BB5-A1E5-6EC73BA601AD}" type="presParOf" srcId="{8771B1B8-FE8A-4906-A79E-311B1F29F4DB}" destId="{37E0FA15-20B0-4DCF-8D8D-7CD3C25555D7}" srcOrd="1" destOrd="0" presId="urn:microsoft.com/office/officeart/2005/8/layout/pyramid2"/>
    <dgm:cxn modelId="{EEA41131-DF15-4EF3-BB8E-21AE62C9BBC0}" type="presParOf" srcId="{8771B1B8-FE8A-4906-A79E-311B1F29F4DB}" destId="{C9D22E11-A783-407F-87C9-67B5A4D0EF28}" srcOrd="2" destOrd="0" presId="urn:microsoft.com/office/officeart/2005/8/layout/pyramid2"/>
    <dgm:cxn modelId="{F06DED02-D40E-41F0-83B2-1D650626D25A}" type="presParOf" srcId="{8771B1B8-FE8A-4906-A79E-311B1F29F4DB}" destId="{524BF7B0-C3F7-4E86-953D-BB06DBBD2C21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99E7F3-C548-47DA-8A06-AE46AF9C878B}">
      <dsp:nvSpPr>
        <dsp:cNvPr id="0" name=""/>
        <dsp:cNvSpPr/>
      </dsp:nvSpPr>
      <dsp:spPr>
        <a:xfrm>
          <a:off x="2707175" y="0"/>
          <a:ext cx="2173727" cy="2173727"/>
        </a:xfrm>
        <a:prstGeom prst="triangl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6E965C-50B5-41F9-99E3-6A40882BBE15}">
      <dsp:nvSpPr>
        <dsp:cNvPr id="0" name=""/>
        <dsp:cNvSpPr/>
      </dsp:nvSpPr>
      <dsp:spPr>
        <a:xfrm>
          <a:off x="2160241" y="217584"/>
          <a:ext cx="4680517" cy="77269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err="1"/>
            <a:t>Ôn</a:t>
          </a:r>
          <a:r>
            <a:rPr lang="fr-FR" sz="2000" kern="1200" dirty="0"/>
            <a:t> </a:t>
          </a:r>
          <a:r>
            <a:rPr lang="fr-FR" sz="2000" kern="1200" dirty="0" err="1"/>
            <a:t>lại</a:t>
          </a:r>
          <a:r>
            <a:rPr lang="fr-FR" sz="2000" kern="1200" dirty="0"/>
            <a:t> </a:t>
          </a:r>
          <a:r>
            <a:rPr lang="fr-FR" sz="2000" kern="1200" dirty="0" err="1"/>
            <a:t>cách</a:t>
          </a:r>
          <a:r>
            <a:rPr lang="fr-FR" sz="2000" kern="1200" dirty="0"/>
            <a:t> </a:t>
          </a:r>
          <a:r>
            <a:rPr lang="fr-FR" sz="2000" kern="1200" dirty="0" err="1"/>
            <a:t>tính</a:t>
          </a:r>
          <a:r>
            <a:rPr lang="fr-FR" sz="2000" kern="1200" dirty="0"/>
            <a:t> </a:t>
          </a:r>
          <a:r>
            <a:rPr lang="fr-FR" sz="2000" kern="1200" dirty="0" err="1"/>
            <a:t>giá</a:t>
          </a:r>
          <a:r>
            <a:rPr lang="fr-FR" sz="2000" kern="1200" dirty="0"/>
            <a:t> </a:t>
          </a:r>
          <a:r>
            <a:rPr lang="fr-FR" sz="2000" kern="1200" dirty="0" err="1"/>
            <a:t>trị</a:t>
          </a:r>
          <a:r>
            <a:rPr lang="fr-FR" sz="2000" kern="1200" dirty="0"/>
            <a:t> </a:t>
          </a:r>
          <a:r>
            <a:rPr lang="fr-FR" sz="2000" kern="1200" dirty="0" err="1"/>
            <a:t>biểu</a:t>
          </a:r>
          <a:r>
            <a:rPr lang="fr-FR" sz="2000" kern="1200" dirty="0"/>
            <a:t> </a:t>
          </a:r>
          <a:r>
            <a:rPr lang="fr-FR" sz="2000" kern="1200" dirty="0" err="1"/>
            <a:t>thức</a:t>
          </a:r>
          <a:r>
            <a:rPr lang="fr-FR" sz="2000" kern="1200" dirty="0"/>
            <a:t> </a:t>
          </a:r>
          <a:r>
            <a:rPr lang="fr-FR" sz="2000" kern="1200" dirty="0" err="1"/>
            <a:t>đã</a:t>
          </a:r>
          <a:r>
            <a:rPr lang="fr-FR" sz="2000" kern="1200" dirty="0"/>
            <a:t> </a:t>
          </a:r>
          <a:r>
            <a:rPr lang="fr-FR" sz="2000" kern="1200" dirty="0" err="1"/>
            <a:t>học</a:t>
          </a:r>
          <a:r>
            <a:rPr lang="fr-FR" sz="2000" kern="1200" dirty="0"/>
            <a:t>.</a:t>
          </a:r>
          <a:endParaRPr lang="en-US" sz="2000" kern="1200" dirty="0"/>
        </a:p>
      </dsp:txBody>
      <dsp:txXfrm>
        <a:off x="2197961" y="255304"/>
        <a:ext cx="4605077" cy="697252"/>
      </dsp:txXfrm>
    </dsp:sp>
    <dsp:sp modelId="{C9D22E11-A783-407F-87C9-67B5A4D0EF28}">
      <dsp:nvSpPr>
        <dsp:cNvPr id="0" name=""/>
        <dsp:cNvSpPr/>
      </dsp:nvSpPr>
      <dsp:spPr>
        <a:xfrm>
          <a:off x="2160241" y="1086863"/>
          <a:ext cx="4680517" cy="77269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/>
            <a:t>Chuẩn bị bài sau : Luyện tập </a:t>
          </a:r>
          <a:endParaRPr lang="en-US" sz="1900" kern="1200"/>
        </a:p>
      </dsp:txBody>
      <dsp:txXfrm>
        <a:off x="2197961" y="1124583"/>
        <a:ext cx="4605077" cy="6972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415" marR="4699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62560" algn="l"/>
              </a:tabLst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40AF1-241F-463A-8508-92C4EB2DF3E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527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  <p:sp>
        <p:nvSpPr>
          <p:cNvPr id="4" name="文本框 37"/>
          <p:cNvSpPr txBox="1"/>
          <p:nvPr userDrawn="1"/>
        </p:nvSpPr>
        <p:spPr>
          <a:xfrm>
            <a:off x="3781364" y="203067"/>
            <a:ext cx="1523681" cy="346082"/>
          </a:xfrm>
          <a:prstGeom prst="rect">
            <a:avLst/>
          </a:prstGeom>
          <a:noFill/>
        </p:spPr>
        <p:txBody>
          <a:bodyPr wrap="none" lIns="68554" tIns="34277" rIns="68554" bIns="34277" rtlCol="0">
            <a:spAutoFit/>
          </a:bodyPr>
          <a:lstStyle/>
          <a:p>
            <a:pPr lvl="0" defTabSz="685302"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86" y="376184"/>
            <a:ext cx="363889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5506693" y="376184"/>
            <a:ext cx="363889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9723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5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65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98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  <p:sp>
        <p:nvSpPr>
          <p:cNvPr id="4" name="文本框 37"/>
          <p:cNvSpPr txBox="1"/>
          <p:nvPr userDrawn="1"/>
        </p:nvSpPr>
        <p:spPr>
          <a:xfrm>
            <a:off x="3781364" y="203067"/>
            <a:ext cx="1523681" cy="346082"/>
          </a:xfrm>
          <a:prstGeom prst="rect">
            <a:avLst/>
          </a:prstGeom>
          <a:noFill/>
        </p:spPr>
        <p:txBody>
          <a:bodyPr wrap="none" lIns="68554" tIns="34277" rIns="68554" bIns="34277" rtlCol="0">
            <a:spAutoFit/>
          </a:bodyPr>
          <a:lstStyle/>
          <a:p>
            <a:pPr lvl="0" defTabSz="685302"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86" y="376184"/>
            <a:ext cx="363889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5506693" y="376184"/>
            <a:ext cx="363889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421637"/>
      </p:ext>
    </p:extLst>
  </p:cSld>
  <p:clrMapOvr>
    <a:masterClrMapping/>
  </p:clrMapOvr>
  <p:transition spd="med" advClick="0" advTm="0">
    <p:push dir="r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  <p:sp>
        <p:nvSpPr>
          <p:cNvPr id="4" name="文本框 37"/>
          <p:cNvSpPr txBox="1"/>
          <p:nvPr userDrawn="1"/>
        </p:nvSpPr>
        <p:spPr>
          <a:xfrm>
            <a:off x="3781364" y="203067"/>
            <a:ext cx="1523681" cy="346082"/>
          </a:xfrm>
          <a:prstGeom prst="rect">
            <a:avLst/>
          </a:prstGeom>
          <a:noFill/>
        </p:spPr>
        <p:txBody>
          <a:bodyPr wrap="none" lIns="68554" tIns="34277" rIns="68554" bIns="34277" rtlCol="0">
            <a:spAutoFit/>
          </a:bodyPr>
          <a:lstStyle/>
          <a:p>
            <a:pPr lvl="0" defTabSz="685302"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86" y="376184"/>
            <a:ext cx="363889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5506693" y="376184"/>
            <a:ext cx="363889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0494222"/>
      </p:ext>
    </p:extLst>
  </p:cSld>
  <p:clrMapOvr>
    <a:masterClrMapping/>
  </p:clrMapOvr>
  <p:transition spd="med" advClick="0" advTm="0">
    <p:push dir="r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  <p:sp>
        <p:nvSpPr>
          <p:cNvPr id="4" name="文本框 37"/>
          <p:cNvSpPr txBox="1"/>
          <p:nvPr userDrawn="1"/>
        </p:nvSpPr>
        <p:spPr>
          <a:xfrm>
            <a:off x="3781364" y="203067"/>
            <a:ext cx="1523681" cy="346082"/>
          </a:xfrm>
          <a:prstGeom prst="rect">
            <a:avLst/>
          </a:prstGeom>
          <a:noFill/>
        </p:spPr>
        <p:txBody>
          <a:bodyPr wrap="none" lIns="68554" tIns="34277" rIns="68554" bIns="34277" rtlCol="0">
            <a:spAutoFit/>
          </a:bodyPr>
          <a:lstStyle/>
          <a:p>
            <a:pPr lvl="0" defTabSz="685302"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点击输入标题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86" y="376184"/>
            <a:ext cx="363889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5506693" y="376184"/>
            <a:ext cx="363889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325458"/>
      </p:ext>
    </p:extLst>
  </p:cSld>
  <p:clrMapOvr>
    <a:masterClrMapping/>
  </p:clrMapOvr>
  <p:transition spd="med" advClick="0" advTm="0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094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87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43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83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463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289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8440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725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667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5151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286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6535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731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5111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26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0" y="343006"/>
            <a:ext cx="2950202" cy="1200521"/>
          </a:xfrm>
        </p:spPr>
        <p:txBody>
          <a:bodyPr anchor="b"/>
          <a:lstStyle>
            <a:lvl1pPr>
              <a:defRPr sz="24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741" y="740798"/>
            <a:ext cx="4630757" cy="3656347"/>
          </a:xfrm>
        </p:spPr>
        <p:txBody>
          <a:bodyPr/>
          <a:lstStyle>
            <a:lvl1pPr>
              <a:defRPr sz="2401"/>
            </a:lvl1pPr>
            <a:lvl2pPr>
              <a:defRPr sz="2101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060" y="1543526"/>
            <a:ext cx="2950202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2489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0" y="343006"/>
            <a:ext cx="2950202" cy="1200521"/>
          </a:xfrm>
        </p:spPr>
        <p:txBody>
          <a:bodyPr anchor="b"/>
          <a:lstStyle>
            <a:lvl1pPr>
              <a:defRPr sz="24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8741" y="740798"/>
            <a:ext cx="4630757" cy="3656347"/>
          </a:xfrm>
        </p:spPr>
        <p:txBody>
          <a:bodyPr anchor="t"/>
          <a:lstStyle>
            <a:lvl1pPr marL="0" indent="0">
              <a:buNone/>
              <a:defRPr sz="2401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060" y="1543526"/>
            <a:ext cx="2950202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7035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128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947" y="273928"/>
            <a:ext cx="1972360" cy="43602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868" y="273928"/>
            <a:ext cx="5802739" cy="43602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438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01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18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5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3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08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11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47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8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9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1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397" y="842032"/>
            <a:ext cx="6860381" cy="1791253"/>
          </a:xfrm>
        </p:spPr>
        <p:txBody>
          <a:bodyPr anchor="b"/>
          <a:lstStyle>
            <a:lvl1pPr algn="ctr">
              <a:defRPr sz="45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397" y="2702363"/>
            <a:ext cx="686038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91" indent="0" algn="ctr">
              <a:buNone/>
              <a:defRPr sz="1500"/>
            </a:lvl2pPr>
            <a:lvl3pPr marL="685983" indent="0" algn="ctr">
              <a:buNone/>
              <a:defRPr sz="1350"/>
            </a:lvl3pPr>
            <a:lvl4pPr marL="1028974" indent="0" algn="ctr">
              <a:buNone/>
              <a:defRPr sz="1200"/>
            </a:lvl4pPr>
            <a:lvl5pPr marL="1371966" indent="0" algn="ctr">
              <a:buNone/>
              <a:defRPr sz="1200"/>
            </a:lvl5pPr>
            <a:lvl6pPr marL="1714957" indent="0" algn="ctr">
              <a:buNone/>
              <a:defRPr sz="1200"/>
            </a:lvl6pPr>
            <a:lvl7pPr marL="2057949" indent="0" algn="ctr">
              <a:buNone/>
              <a:defRPr sz="1200"/>
            </a:lvl7pPr>
            <a:lvl8pPr marL="2400940" indent="0" algn="ctr">
              <a:buNone/>
              <a:defRPr sz="1200"/>
            </a:lvl8pPr>
            <a:lvl9pPr marL="27439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0136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49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43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58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67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5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9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36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5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2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0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6712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73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49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00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6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59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2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3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3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104" y="1282700"/>
            <a:ext cx="7889438" cy="2140213"/>
          </a:xfrm>
        </p:spPr>
        <p:txBody>
          <a:bodyPr anchor="b"/>
          <a:lstStyle>
            <a:lvl1pPr>
              <a:defRPr sz="45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104" y="3443160"/>
            <a:ext cx="7889438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4038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1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8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35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36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1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2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63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1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3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6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868" y="1369642"/>
            <a:ext cx="3887549" cy="32645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758" y="1369642"/>
            <a:ext cx="3887549" cy="32645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62974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2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8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10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7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5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2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3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7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0" y="273929"/>
            <a:ext cx="7889438" cy="994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060" y="1261261"/>
            <a:ext cx="3869683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060" y="1879386"/>
            <a:ext cx="3869683" cy="2764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0757" y="1261261"/>
            <a:ext cx="388874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0757" y="1879386"/>
            <a:ext cx="3888741" cy="2764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4363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3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90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39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1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6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18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01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6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80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89480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1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7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4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1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12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94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5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6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23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" y="0"/>
            <a:ext cx="9140286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2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24.xml"/><Relationship Id="rId42" Type="http://schemas.openxmlformats.org/officeDocument/2006/relationships/slideLayout" Target="../slideLayouts/slideLayout45.xml"/><Relationship Id="rId47" Type="http://schemas.openxmlformats.org/officeDocument/2006/relationships/slideLayout" Target="../slideLayouts/slideLayout50.xml"/><Relationship Id="rId63" Type="http://schemas.openxmlformats.org/officeDocument/2006/relationships/slideLayout" Target="../slideLayouts/slideLayout66.xml"/><Relationship Id="rId68" Type="http://schemas.openxmlformats.org/officeDocument/2006/relationships/slideLayout" Target="../slideLayouts/slideLayout71.xml"/><Relationship Id="rId84" Type="http://schemas.openxmlformats.org/officeDocument/2006/relationships/slideLayout" Target="../slideLayouts/slideLayout87.xml"/><Relationship Id="rId89" Type="http://schemas.openxmlformats.org/officeDocument/2006/relationships/slideLayout" Target="../slideLayouts/slideLayout92.xml"/><Relationship Id="rId1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4.xml"/><Relationship Id="rId32" Type="http://schemas.openxmlformats.org/officeDocument/2006/relationships/slideLayout" Target="../slideLayouts/slideLayout35.xml"/><Relationship Id="rId37" Type="http://schemas.openxmlformats.org/officeDocument/2006/relationships/slideLayout" Target="../slideLayouts/slideLayout40.xml"/><Relationship Id="rId53" Type="http://schemas.openxmlformats.org/officeDocument/2006/relationships/slideLayout" Target="../slideLayouts/slideLayout56.xml"/><Relationship Id="rId58" Type="http://schemas.openxmlformats.org/officeDocument/2006/relationships/slideLayout" Target="../slideLayouts/slideLayout61.xml"/><Relationship Id="rId74" Type="http://schemas.openxmlformats.org/officeDocument/2006/relationships/slideLayout" Target="../slideLayouts/slideLayout77.xml"/><Relationship Id="rId79" Type="http://schemas.openxmlformats.org/officeDocument/2006/relationships/slideLayout" Target="../slideLayouts/slideLayout82.xml"/><Relationship Id="rId102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8.xml"/><Relationship Id="rId90" Type="http://schemas.openxmlformats.org/officeDocument/2006/relationships/slideLayout" Target="../slideLayouts/slideLayout93.xml"/><Relationship Id="rId95" Type="http://schemas.openxmlformats.org/officeDocument/2006/relationships/slideLayout" Target="../slideLayouts/slideLayout98.xml"/><Relationship Id="rId22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30.xml"/><Relationship Id="rId43" Type="http://schemas.openxmlformats.org/officeDocument/2006/relationships/slideLayout" Target="../slideLayouts/slideLayout46.xml"/><Relationship Id="rId48" Type="http://schemas.openxmlformats.org/officeDocument/2006/relationships/slideLayout" Target="../slideLayouts/slideLayout51.xml"/><Relationship Id="rId64" Type="http://schemas.openxmlformats.org/officeDocument/2006/relationships/slideLayout" Target="../slideLayouts/slideLayout67.xml"/><Relationship Id="rId69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3.xml"/><Relationship Id="rId85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8.xml"/><Relationship Id="rId33" Type="http://schemas.openxmlformats.org/officeDocument/2006/relationships/slideLayout" Target="../slideLayouts/slideLayout36.xml"/><Relationship Id="rId38" Type="http://schemas.openxmlformats.org/officeDocument/2006/relationships/slideLayout" Target="../slideLayouts/slideLayout41.xml"/><Relationship Id="rId46" Type="http://schemas.openxmlformats.org/officeDocument/2006/relationships/slideLayout" Target="../slideLayouts/slideLayout49.xml"/><Relationship Id="rId59" Type="http://schemas.openxmlformats.org/officeDocument/2006/relationships/slideLayout" Target="../slideLayouts/slideLayout62.xml"/><Relationship Id="rId67" Type="http://schemas.openxmlformats.org/officeDocument/2006/relationships/slideLayout" Target="../slideLayouts/slideLayout70.xml"/><Relationship Id="rId103" Type="http://schemas.openxmlformats.org/officeDocument/2006/relationships/theme" Target="../theme/theme2.xml"/><Relationship Id="rId20" Type="http://schemas.openxmlformats.org/officeDocument/2006/relationships/slideLayout" Target="../slideLayouts/slideLayout23.xml"/><Relationship Id="rId41" Type="http://schemas.openxmlformats.org/officeDocument/2006/relationships/slideLayout" Target="../slideLayouts/slideLayout44.xml"/><Relationship Id="rId54" Type="http://schemas.openxmlformats.org/officeDocument/2006/relationships/slideLayout" Target="../slideLayouts/slideLayout57.xml"/><Relationship Id="rId62" Type="http://schemas.openxmlformats.org/officeDocument/2006/relationships/slideLayout" Target="../slideLayouts/slideLayout65.xml"/><Relationship Id="rId70" Type="http://schemas.openxmlformats.org/officeDocument/2006/relationships/slideLayout" Target="../slideLayouts/slideLayout73.xml"/><Relationship Id="rId75" Type="http://schemas.openxmlformats.org/officeDocument/2006/relationships/slideLayout" Target="../slideLayouts/slideLayout78.xml"/><Relationship Id="rId83" Type="http://schemas.openxmlformats.org/officeDocument/2006/relationships/slideLayout" Target="../slideLayouts/slideLayout86.xml"/><Relationship Id="rId88" Type="http://schemas.openxmlformats.org/officeDocument/2006/relationships/slideLayout" Target="../slideLayouts/slideLayout91.xml"/><Relationship Id="rId91" Type="http://schemas.openxmlformats.org/officeDocument/2006/relationships/slideLayout" Target="../slideLayouts/slideLayout94.xml"/><Relationship Id="rId96" Type="http://schemas.openxmlformats.org/officeDocument/2006/relationships/slideLayout" Target="../slideLayouts/slideLayout9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31.xml"/><Relationship Id="rId36" Type="http://schemas.openxmlformats.org/officeDocument/2006/relationships/slideLayout" Target="../slideLayouts/slideLayout39.xml"/><Relationship Id="rId49" Type="http://schemas.openxmlformats.org/officeDocument/2006/relationships/slideLayout" Target="../slideLayouts/slideLayout52.xml"/><Relationship Id="rId57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13.xml"/><Relationship Id="rId31" Type="http://schemas.openxmlformats.org/officeDocument/2006/relationships/slideLayout" Target="../slideLayouts/slideLayout34.xml"/><Relationship Id="rId44" Type="http://schemas.openxmlformats.org/officeDocument/2006/relationships/slideLayout" Target="../slideLayouts/slideLayout47.xml"/><Relationship Id="rId52" Type="http://schemas.openxmlformats.org/officeDocument/2006/relationships/slideLayout" Target="../slideLayouts/slideLayout55.xml"/><Relationship Id="rId60" Type="http://schemas.openxmlformats.org/officeDocument/2006/relationships/slideLayout" Target="../slideLayouts/slideLayout63.xml"/><Relationship Id="rId65" Type="http://schemas.openxmlformats.org/officeDocument/2006/relationships/slideLayout" Target="../slideLayouts/slideLayout68.xml"/><Relationship Id="rId73" Type="http://schemas.openxmlformats.org/officeDocument/2006/relationships/slideLayout" Target="../slideLayouts/slideLayout76.xml"/><Relationship Id="rId78" Type="http://schemas.openxmlformats.org/officeDocument/2006/relationships/slideLayout" Target="../slideLayouts/slideLayout81.xml"/><Relationship Id="rId81" Type="http://schemas.openxmlformats.org/officeDocument/2006/relationships/slideLayout" Target="../slideLayouts/slideLayout84.xml"/><Relationship Id="rId86" Type="http://schemas.openxmlformats.org/officeDocument/2006/relationships/slideLayout" Target="../slideLayouts/slideLayout89.xml"/><Relationship Id="rId94" Type="http://schemas.openxmlformats.org/officeDocument/2006/relationships/slideLayout" Target="../slideLayouts/slideLayout97.xml"/><Relationship Id="rId99" Type="http://schemas.openxmlformats.org/officeDocument/2006/relationships/slideLayout" Target="../slideLayouts/slideLayout102.xml"/><Relationship Id="rId101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9" Type="http://schemas.openxmlformats.org/officeDocument/2006/relationships/slideLayout" Target="../slideLayouts/slideLayout42.xml"/><Relationship Id="rId34" Type="http://schemas.openxmlformats.org/officeDocument/2006/relationships/slideLayout" Target="../slideLayouts/slideLayout37.xml"/><Relationship Id="rId50" Type="http://schemas.openxmlformats.org/officeDocument/2006/relationships/slideLayout" Target="../slideLayouts/slideLayout53.xml"/><Relationship Id="rId55" Type="http://schemas.openxmlformats.org/officeDocument/2006/relationships/slideLayout" Target="../slideLayouts/slideLayout58.xml"/><Relationship Id="rId76" Type="http://schemas.openxmlformats.org/officeDocument/2006/relationships/slideLayout" Target="../slideLayouts/slideLayout79.xml"/><Relationship Id="rId97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.xml"/><Relationship Id="rId71" Type="http://schemas.openxmlformats.org/officeDocument/2006/relationships/slideLayout" Target="../slideLayouts/slideLayout74.xml"/><Relationship Id="rId9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5.xml"/><Relationship Id="rId29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27.xml"/><Relationship Id="rId40" Type="http://schemas.openxmlformats.org/officeDocument/2006/relationships/slideLayout" Target="../slideLayouts/slideLayout43.xml"/><Relationship Id="rId45" Type="http://schemas.openxmlformats.org/officeDocument/2006/relationships/slideLayout" Target="../slideLayouts/slideLayout48.xml"/><Relationship Id="rId66" Type="http://schemas.openxmlformats.org/officeDocument/2006/relationships/slideLayout" Target="../slideLayouts/slideLayout69.xml"/><Relationship Id="rId87" Type="http://schemas.openxmlformats.org/officeDocument/2006/relationships/slideLayout" Target="../slideLayouts/slideLayout90.xml"/><Relationship Id="rId61" Type="http://schemas.openxmlformats.org/officeDocument/2006/relationships/slideLayout" Target="../slideLayouts/slideLayout64.xml"/><Relationship Id="rId82" Type="http://schemas.openxmlformats.org/officeDocument/2006/relationships/slideLayout" Target="../slideLayouts/slideLayout85.xml"/><Relationship Id="rId1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17.xml"/><Relationship Id="rId30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8.xml"/><Relationship Id="rId56" Type="http://schemas.openxmlformats.org/officeDocument/2006/relationships/slideLayout" Target="../slideLayouts/slideLayout59.xml"/><Relationship Id="rId77" Type="http://schemas.openxmlformats.org/officeDocument/2006/relationships/slideLayout" Target="../slideLayouts/slideLayout80.xml"/><Relationship Id="rId100" Type="http://schemas.openxmlformats.org/officeDocument/2006/relationships/slideLayout" Target="../slideLayouts/slideLayout103.xml"/><Relationship Id="rId8" Type="http://schemas.openxmlformats.org/officeDocument/2006/relationships/slideLayout" Target="../slideLayouts/slideLayout11.xml"/><Relationship Id="rId51" Type="http://schemas.openxmlformats.org/officeDocument/2006/relationships/slideLayout" Target="../slideLayouts/slideLayout54.xml"/><Relationship Id="rId72" Type="http://schemas.openxmlformats.org/officeDocument/2006/relationships/slideLayout" Target="../slideLayouts/slideLayout75.xml"/><Relationship Id="rId93" Type="http://schemas.openxmlformats.org/officeDocument/2006/relationships/slideLayout" Target="../slideLayouts/slideLayout96.xml"/><Relationship Id="rId9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9012" y="274423"/>
            <a:ext cx="7889156" cy="993783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012" y="1369841"/>
            <a:ext cx="7889156" cy="3264804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9012" y="4769032"/>
            <a:ext cx="2057550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862" y="4769032"/>
            <a:ext cx="3087454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60617" y="4769032"/>
            <a:ext cx="2057550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 advClick="0" advTm="0">
    <p:push dir="r"/>
  </p:transition>
  <p:txStyles>
    <p:titleStyle>
      <a:lvl1pPr algn="l" defTabSz="650370" rtl="0" eaLnBrk="1" latinLnBrk="0" hangingPunct="1">
        <a:lnSpc>
          <a:spcPct val="90000"/>
        </a:lnSpc>
        <a:spcBef>
          <a:spcPct val="0"/>
        </a:spcBef>
        <a:buNone/>
        <a:defRPr sz="31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93" indent="-162593" algn="l" defTabSz="65037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778" indent="-162593" algn="l" defTabSz="6503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963" indent="-162593" algn="l" defTabSz="6503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8148" indent="-162593" algn="l" defTabSz="6503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333" indent="-162593" algn="l" defTabSz="6503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518" indent="-162593" algn="l" defTabSz="6503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703" indent="-162593" algn="l" defTabSz="6503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888" indent="-162593" algn="l" defTabSz="6503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4708" indent="-162593" algn="l" defTabSz="65037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3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85" algn="l" defTabSz="6503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370" algn="l" defTabSz="6503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555" algn="l" defTabSz="6503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740" algn="l" defTabSz="6503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925" algn="l" defTabSz="6503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1110" algn="l" defTabSz="6503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6295" algn="l" defTabSz="6503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2115" algn="l" defTabSz="65037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869" y="273929"/>
            <a:ext cx="7889438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869" y="1369642"/>
            <a:ext cx="7889438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868" y="4768735"/>
            <a:ext cx="2058114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30002" y="4768735"/>
            <a:ext cx="3087172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0193" y="4768735"/>
            <a:ext cx="2058114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39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742" r:id="rId8"/>
    <p:sldLayoutId id="2147483741" r:id="rId9"/>
    <p:sldLayoutId id="2147483740" r:id="rId10"/>
    <p:sldLayoutId id="2147483725" r:id="rId11"/>
    <p:sldLayoutId id="2147483724" r:id="rId12"/>
    <p:sldLayoutId id="2147483723" r:id="rId13"/>
    <p:sldLayoutId id="2147483711" r:id="rId14"/>
    <p:sldLayoutId id="2147483710" r:id="rId15"/>
    <p:sldLayoutId id="2147483709" r:id="rId16"/>
    <p:sldLayoutId id="2147483707" r:id="rId17"/>
    <p:sldLayoutId id="2147483704" r:id="rId18"/>
    <p:sldLayoutId id="2147483703" r:id="rId19"/>
    <p:sldLayoutId id="2147483701" r:id="rId20"/>
    <p:sldLayoutId id="2147483700" r:id="rId21"/>
    <p:sldLayoutId id="2147483699" r:id="rId22"/>
    <p:sldLayoutId id="2147483660" r:id="rId23"/>
    <p:sldLayoutId id="2147483661" r:id="rId24"/>
    <p:sldLayoutId id="2147483662" r:id="rId25"/>
    <p:sldLayoutId id="2147483663" r:id="rId26"/>
    <p:sldLayoutId id="2147483664" r:id="rId27"/>
    <p:sldLayoutId id="2147483755" r:id="rId28"/>
    <p:sldLayoutId id="2147483754" r:id="rId29"/>
    <p:sldLayoutId id="2147483753" r:id="rId30"/>
    <p:sldLayoutId id="2147483752" r:id="rId31"/>
    <p:sldLayoutId id="2147483751" r:id="rId32"/>
    <p:sldLayoutId id="2147483750" r:id="rId33"/>
    <p:sldLayoutId id="2147483749" r:id="rId34"/>
    <p:sldLayoutId id="2147483748" r:id="rId35"/>
    <p:sldLayoutId id="2147483747" r:id="rId36"/>
    <p:sldLayoutId id="2147483746" r:id="rId37"/>
    <p:sldLayoutId id="2147483745" r:id="rId38"/>
    <p:sldLayoutId id="2147483744" r:id="rId39"/>
    <p:sldLayoutId id="2147483743" r:id="rId40"/>
    <p:sldLayoutId id="2147483739" r:id="rId41"/>
    <p:sldLayoutId id="2147483738" r:id="rId42"/>
    <p:sldLayoutId id="2147483737" r:id="rId43"/>
    <p:sldLayoutId id="2147483736" r:id="rId44"/>
    <p:sldLayoutId id="2147483735" r:id="rId45"/>
    <p:sldLayoutId id="2147483734" r:id="rId46"/>
    <p:sldLayoutId id="2147483733" r:id="rId47"/>
    <p:sldLayoutId id="2147483732" r:id="rId48"/>
    <p:sldLayoutId id="2147483731" r:id="rId49"/>
    <p:sldLayoutId id="2147483730" r:id="rId50"/>
    <p:sldLayoutId id="2147483729" r:id="rId51"/>
    <p:sldLayoutId id="2147483728" r:id="rId52"/>
    <p:sldLayoutId id="2147483727" r:id="rId53"/>
    <p:sldLayoutId id="2147483726" r:id="rId54"/>
    <p:sldLayoutId id="2147483722" r:id="rId55"/>
    <p:sldLayoutId id="2147483721" r:id="rId56"/>
    <p:sldLayoutId id="2147483720" r:id="rId57"/>
    <p:sldLayoutId id="2147483719" r:id="rId58"/>
    <p:sldLayoutId id="2147483718" r:id="rId59"/>
    <p:sldLayoutId id="2147483717" r:id="rId60"/>
    <p:sldLayoutId id="2147483716" r:id="rId61"/>
    <p:sldLayoutId id="2147483715" r:id="rId62"/>
    <p:sldLayoutId id="2147483714" r:id="rId63"/>
    <p:sldLayoutId id="2147483713" r:id="rId64"/>
    <p:sldLayoutId id="2147483712" r:id="rId65"/>
    <p:sldLayoutId id="2147483708" r:id="rId66"/>
    <p:sldLayoutId id="2147483706" r:id="rId67"/>
    <p:sldLayoutId id="2147483705" r:id="rId68"/>
    <p:sldLayoutId id="2147483702" r:id="rId69"/>
    <p:sldLayoutId id="2147483698" r:id="rId70"/>
    <p:sldLayoutId id="2147483697" r:id="rId71"/>
    <p:sldLayoutId id="2147483696" r:id="rId72"/>
    <p:sldLayoutId id="2147483695" r:id="rId73"/>
    <p:sldLayoutId id="2147483694" r:id="rId74"/>
    <p:sldLayoutId id="2147483693" r:id="rId75"/>
    <p:sldLayoutId id="2147483692" r:id="rId76"/>
    <p:sldLayoutId id="2147483691" r:id="rId77"/>
    <p:sldLayoutId id="2147483690" r:id="rId78"/>
    <p:sldLayoutId id="2147483689" r:id="rId79"/>
    <p:sldLayoutId id="2147483688" r:id="rId80"/>
    <p:sldLayoutId id="2147483687" r:id="rId81"/>
    <p:sldLayoutId id="2147483685" r:id="rId82"/>
    <p:sldLayoutId id="2147483684" r:id="rId83"/>
    <p:sldLayoutId id="2147483683" r:id="rId84"/>
    <p:sldLayoutId id="2147483682" r:id="rId85"/>
    <p:sldLayoutId id="2147483681" r:id="rId86"/>
    <p:sldLayoutId id="2147483680" r:id="rId87"/>
    <p:sldLayoutId id="2147483678" r:id="rId88"/>
    <p:sldLayoutId id="2147483677" r:id="rId89"/>
    <p:sldLayoutId id="2147483676" r:id="rId90"/>
    <p:sldLayoutId id="2147483674" r:id="rId91"/>
    <p:sldLayoutId id="2147483673" r:id="rId92"/>
    <p:sldLayoutId id="2147483672" r:id="rId93"/>
    <p:sldLayoutId id="2147483671" r:id="rId94"/>
    <p:sldLayoutId id="2147483670" r:id="rId95"/>
    <p:sldLayoutId id="2147483669" r:id="rId96"/>
    <p:sldLayoutId id="2147483668" r:id="rId97"/>
    <p:sldLayoutId id="2147483667" r:id="rId98"/>
    <p:sldLayoutId id="2147483666" r:id="rId99"/>
    <p:sldLayoutId id="2147483686" r:id="rId100"/>
    <p:sldLayoutId id="2147483679" r:id="rId101"/>
    <p:sldLayoutId id="2147483675" r:id="rId102"/>
  </p:sldLayoutIdLst>
  <p:transition spd="med">
    <p:push dir="r"/>
  </p:transition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33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96" indent="-171496" algn="l" defTabSz="6859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1" kern="1200">
          <a:solidFill>
            <a:schemeClr val="tx1"/>
          </a:solidFill>
          <a:latin typeface="+mn-lt"/>
          <a:ea typeface="+mn-ea"/>
          <a:cs typeface="+mn-cs"/>
        </a:defRPr>
      </a:lvl1pPr>
      <a:lvl2pPr marL="51448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479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470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461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slideLayout" Target="../slideLayouts/slideLayout10.xml"/><Relationship Id="rId21" Type="http://schemas.openxmlformats.org/officeDocument/2006/relationships/audio" Target="../media/audio2.wav"/><Relationship Id="rId7" Type="http://schemas.openxmlformats.org/officeDocument/2006/relationships/audio" Target="../media/audio4.wav"/><Relationship Id="rId12" Type="http://schemas.openxmlformats.org/officeDocument/2006/relationships/image" Target="../media/image13.emf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20" Type="http://schemas.openxmlformats.org/officeDocument/2006/relationships/audio" Target="../media/audio1.wav"/><Relationship Id="rId1" Type="http://schemas.microsoft.com/office/2007/relationships/media" Target="../media/media1.mp3"/><Relationship Id="rId6" Type="http://schemas.openxmlformats.org/officeDocument/2006/relationships/audio" Target="../media/audio3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5" Type="http://schemas.openxmlformats.org/officeDocument/2006/relationships/image" Target="../media/image16.png"/><Relationship Id="rId23" Type="http://schemas.openxmlformats.org/officeDocument/2006/relationships/audio" Target="../media/audio4.wav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audio" Target="../media/audio1.wav"/><Relationship Id="rId9" Type="http://schemas.openxmlformats.org/officeDocument/2006/relationships/image" Target="../media/image10.emf"/><Relationship Id="rId14" Type="http://schemas.openxmlformats.org/officeDocument/2006/relationships/image" Target="../media/image15.png"/><Relationship Id="rId22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0.xml"/><Relationship Id="rId21" Type="http://schemas.openxmlformats.org/officeDocument/2006/relationships/audio" Target="../media/audio2.wav"/><Relationship Id="rId7" Type="http://schemas.openxmlformats.org/officeDocument/2006/relationships/audio" Target="../media/audio4.wav"/><Relationship Id="rId12" Type="http://schemas.openxmlformats.org/officeDocument/2006/relationships/image" Target="../media/image13.emf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7.png"/><Relationship Id="rId20" Type="http://schemas.openxmlformats.org/officeDocument/2006/relationships/audio" Target="../media/audio1.wav"/><Relationship Id="rId1" Type="http://schemas.microsoft.com/office/2007/relationships/media" Target="../media/media1.mp3"/><Relationship Id="rId6" Type="http://schemas.openxmlformats.org/officeDocument/2006/relationships/audio" Target="../media/audio3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5" Type="http://schemas.openxmlformats.org/officeDocument/2006/relationships/image" Target="../media/image16.png"/><Relationship Id="rId23" Type="http://schemas.openxmlformats.org/officeDocument/2006/relationships/audio" Target="../media/audio4.wav"/><Relationship Id="rId10" Type="http://schemas.openxmlformats.org/officeDocument/2006/relationships/image" Target="../media/image11.png"/><Relationship Id="rId4" Type="http://schemas.openxmlformats.org/officeDocument/2006/relationships/audio" Target="../media/audio1.wav"/><Relationship Id="rId9" Type="http://schemas.openxmlformats.org/officeDocument/2006/relationships/image" Target="../media/image10.emf"/><Relationship Id="rId14" Type="http://schemas.openxmlformats.org/officeDocument/2006/relationships/image" Target="../media/image15.png"/><Relationship Id="rId22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0" y="-447"/>
            <a:ext cx="9140286" cy="514598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D0DB825-9FFF-44D1-A383-4B9C39FFCD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316" y="-447"/>
            <a:ext cx="8426398" cy="1754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685937"/>
            <a:r>
              <a:rPr lang="en-US" altLang="zh-CN" sz="3601" spc="600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CHÀO MỪNG CÁC CON ĐẾN VỚI TIẾT HỌC TRỰC TUYẾN</a:t>
            </a:r>
          </a:p>
          <a:p>
            <a:pPr algn="ctr" defTabSz="685937"/>
            <a:r>
              <a:rPr lang="en-US" altLang="zh-CN" sz="3601" spc="600" dirty="0">
                <a:solidFill>
                  <a:schemeClr val="accent1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MÔN : TOÁN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C4B4EE-FDAA-4F71-AB7B-74B2D12D50D6}"/>
              </a:ext>
            </a:extLst>
          </p:cNvPr>
          <p:cNvSpPr txBox="1"/>
          <p:nvPr/>
        </p:nvSpPr>
        <p:spPr>
          <a:xfrm>
            <a:off x="397123" y="556320"/>
            <a:ext cx="3600400" cy="1747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1000"/>
              </a:lnSpc>
            </a:pPr>
            <a:r>
              <a:rPr lang="en-US" sz="3200" b="1" dirty="0">
                <a:latin typeface="+mj-lt"/>
              </a:rPr>
              <a:t>   30 + 5 : 5</a:t>
            </a:r>
          </a:p>
          <a:p>
            <a:pPr>
              <a:lnSpc>
                <a:spcPct val="121000"/>
              </a:lnSpc>
            </a:pPr>
            <a:r>
              <a:rPr lang="en-US" sz="3200" b="1" dirty="0">
                <a:latin typeface="+mj-lt"/>
              </a:rPr>
              <a:t> = 30 + 1</a:t>
            </a:r>
          </a:p>
          <a:p>
            <a:pPr>
              <a:lnSpc>
                <a:spcPct val="121000"/>
              </a:lnSpc>
            </a:pPr>
            <a:r>
              <a:rPr lang="en-US" sz="3200" b="1" dirty="0">
                <a:latin typeface="+mj-lt"/>
              </a:rPr>
              <a:t>= 31  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EDCE4377-7BDB-447A-A0CC-C6A2C022A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9611" y="628328"/>
            <a:ext cx="4488292" cy="1544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3200" dirty="0">
                <a:solidFill>
                  <a:schemeClr val="tx1"/>
                </a:solidFill>
                <a:latin typeface="+mn-lt"/>
              </a:rPr>
              <a:t>=</a:t>
            </a:r>
            <a:r>
              <a:rPr lang="en-US" altLang="vi-VN" sz="3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 (</a:t>
            </a:r>
            <a:r>
              <a:rPr lang="en-US" altLang="vi-VN" sz="3200" dirty="0">
                <a:solidFill>
                  <a:srgbClr val="FF0000"/>
                </a:solidFill>
                <a:latin typeface="+mn-lt"/>
              </a:rPr>
              <a:t>30 + 5</a:t>
            </a:r>
            <a:r>
              <a:rPr lang="en-US" altLang="vi-VN" sz="3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vi-VN" sz="3200" dirty="0">
                <a:solidFill>
                  <a:schemeClr val="tx1"/>
                </a:solidFill>
                <a:latin typeface="+mn-lt"/>
              </a:rPr>
              <a:t> : 5</a:t>
            </a:r>
          </a:p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3200" dirty="0">
                <a:solidFill>
                  <a:schemeClr val="tx1"/>
                </a:solidFill>
                <a:latin typeface="+mn-lt"/>
              </a:rPr>
              <a:t>=  35 :  5 </a:t>
            </a:r>
          </a:p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3200" dirty="0">
                <a:solidFill>
                  <a:schemeClr val="tx1"/>
                </a:solidFill>
                <a:latin typeface="+mn-lt"/>
              </a:rPr>
              <a:t>= 7 </a:t>
            </a: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7E24ED90-1150-4EBA-8EE4-42B858EEB93D}"/>
              </a:ext>
            </a:extLst>
          </p:cNvPr>
          <p:cNvSpPr/>
          <p:nvPr/>
        </p:nvSpPr>
        <p:spPr>
          <a:xfrm>
            <a:off x="3565475" y="2008353"/>
            <a:ext cx="5004585" cy="174701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6" tIns="45728" rIns="91456" bIns="457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600" b="1" dirty="0" err="1"/>
              <a:t>Nhận</a:t>
            </a:r>
            <a:r>
              <a:rPr lang="en-US" sz="2600" b="1" dirty="0"/>
              <a:t> </a:t>
            </a:r>
            <a:r>
              <a:rPr lang="en-US" sz="2600" b="1" dirty="0" err="1"/>
              <a:t>xét</a:t>
            </a:r>
            <a:r>
              <a:rPr lang="en-US" sz="2600" b="1" dirty="0"/>
              <a:t> </a:t>
            </a:r>
            <a:r>
              <a:rPr lang="en-US" sz="2600" b="1" dirty="0" err="1"/>
              <a:t>giá</a:t>
            </a:r>
            <a:r>
              <a:rPr lang="en-US" sz="2600" b="1" dirty="0"/>
              <a:t> </a:t>
            </a:r>
            <a:r>
              <a:rPr lang="en-US" sz="2600" b="1" dirty="0" err="1"/>
              <a:t>trị</a:t>
            </a:r>
            <a:r>
              <a:rPr lang="en-US" sz="2600" b="1" dirty="0"/>
              <a:t> </a:t>
            </a:r>
            <a:r>
              <a:rPr lang="en-US" sz="2600" b="1" dirty="0" err="1"/>
              <a:t>biểu</a:t>
            </a:r>
            <a:r>
              <a:rPr lang="en-US" sz="2600" b="1" dirty="0"/>
              <a:t> </a:t>
            </a:r>
            <a:r>
              <a:rPr lang="en-US" sz="2600" b="1" dirty="0" err="1"/>
              <a:t>thức</a:t>
            </a:r>
            <a:r>
              <a:rPr lang="en-US" sz="2600" b="1" dirty="0"/>
              <a:t> </a:t>
            </a:r>
            <a:r>
              <a:rPr lang="en-US" sz="2600" b="1" dirty="0" err="1"/>
              <a:t>này</a:t>
            </a:r>
            <a:r>
              <a:rPr lang="en-US" sz="2600" b="1" dirty="0"/>
              <a:t> </a:t>
            </a:r>
            <a:r>
              <a:rPr lang="en-US" sz="2600" b="1" dirty="0" err="1"/>
              <a:t>sau</a:t>
            </a:r>
            <a:r>
              <a:rPr lang="en-US" sz="2600" b="1" dirty="0"/>
              <a:t> </a:t>
            </a:r>
            <a:r>
              <a:rPr lang="en-US" sz="2600" b="1" dirty="0" err="1"/>
              <a:t>khi</a:t>
            </a:r>
            <a:r>
              <a:rPr lang="en-US" sz="2600" b="1" dirty="0"/>
              <a:t> </a:t>
            </a:r>
            <a:r>
              <a:rPr lang="en-US" sz="2600" b="1" dirty="0" err="1"/>
              <a:t>thêm</a:t>
            </a:r>
            <a:r>
              <a:rPr lang="en-US" sz="2600" b="1" dirty="0"/>
              <a:t> </a:t>
            </a:r>
            <a:r>
              <a:rPr lang="en-US" sz="2600" b="1" dirty="0" err="1"/>
              <a:t>dấu</a:t>
            </a:r>
            <a:r>
              <a:rPr lang="en-US" sz="2600" b="1" dirty="0"/>
              <a:t> </a:t>
            </a:r>
            <a:r>
              <a:rPr lang="en-US" sz="2600" b="1" dirty="0" err="1"/>
              <a:t>ngoặc</a:t>
            </a:r>
            <a:r>
              <a:rPr lang="en-US" sz="2600" b="1" dirty="0"/>
              <a:t>? </a:t>
            </a:r>
          </a:p>
        </p:txBody>
      </p:sp>
      <p:sp>
        <p:nvSpPr>
          <p:cNvPr id="7" name="Rectangle: Diagonal Corners Rounded 6">
            <a:extLst>
              <a:ext uri="{FF2B5EF4-FFF2-40B4-BE49-F238E27FC236}">
                <a16:creationId xmlns:a16="http://schemas.microsoft.com/office/drawing/2014/main" id="{49FFA299-E073-4814-98AB-C5F9B0EB80E8}"/>
              </a:ext>
            </a:extLst>
          </p:cNvPr>
          <p:cNvSpPr/>
          <p:nvPr/>
        </p:nvSpPr>
        <p:spPr>
          <a:xfrm>
            <a:off x="230440" y="2809998"/>
            <a:ext cx="8887853" cy="720080"/>
          </a:xfrm>
          <a:prstGeom prst="round2Diag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cs typeface="Times New Roman" panose="02020603050405020304" pitchFamily="18" charset="0"/>
              </a:rPr>
              <a:t>L</a:t>
            </a:r>
            <a:r>
              <a:rPr lang="vi-VN" sz="2600" b="1" dirty="0">
                <a:cs typeface="Times New Roman" panose="02020603050405020304" pitchFamily="18" charset="0"/>
              </a:rPr>
              <a:t>ư</a:t>
            </a:r>
            <a:r>
              <a:rPr lang="en-US" sz="2600" b="1" dirty="0">
                <a:cs typeface="Times New Roman" panose="02020603050405020304" pitchFamily="18" charset="0"/>
              </a:rPr>
              <a:t>u ý : </a:t>
            </a:r>
            <a:r>
              <a:rPr lang="en-US" sz="2600" b="1" dirty="0" err="1">
                <a:cs typeface="Times New Roman" panose="02020603050405020304" pitchFamily="18" charset="0"/>
              </a:rPr>
              <a:t>Thực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hiện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đúng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quy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tắc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khi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tính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giá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trị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của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biểu</a:t>
            </a:r>
            <a:r>
              <a:rPr lang="en-US" sz="2600" b="1" dirty="0"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cs typeface="Times New Roman" panose="02020603050405020304" pitchFamily="18" charset="0"/>
              </a:rPr>
              <a:t>thức</a:t>
            </a:r>
            <a:r>
              <a:rPr lang="en-US" sz="2600" b="1" dirty="0"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7009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6" grpId="1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>
            <a:extLst>
              <a:ext uri="{FF2B5EF4-FFF2-40B4-BE49-F238E27FC236}">
                <a16:creationId xmlns:a16="http://schemas.microsoft.com/office/drawing/2014/main" id="{759F91B4-CB80-4D69-AA92-AD69B1D7F6C4}"/>
              </a:ext>
            </a:extLst>
          </p:cNvPr>
          <p:cNvGrpSpPr/>
          <p:nvPr/>
        </p:nvGrpSpPr>
        <p:grpSpPr>
          <a:xfrm>
            <a:off x="3830749" y="1219607"/>
            <a:ext cx="1485681" cy="1485681"/>
            <a:chOff x="731404" y="2060848"/>
            <a:chExt cx="1980220" cy="1980220"/>
          </a:xfrm>
        </p:grpSpPr>
        <p:sp>
          <p:nvSpPr>
            <p:cNvPr id="3" name="Diamond 2">
              <a:extLst>
                <a:ext uri="{FF2B5EF4-FFF2-40B4-BE49-F238E27FC236}">
                  <a16:creationId xmlns:a16="http://schemas.microsoft.com/office/drawing/2014/main" id="{A23E820F-5CA0-471B-95AD-44E65B15F58A}"/>
                </a:ext>
              </a:extLst>
            </p:cNvPr>
            <p:cNvSpPr/>
            <p:nvPr/>
          </p:nvSpPr>
          <p:spPr bwMode="auto">
            <a:xfrm>
              <a:off x="731404" y="2060848"/>
              <a:ext cx="1980220" cy="1980220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TextBox 33">
              <a:extLst>
                <a:ext uri="{FF2B5EF4-FFF2-40B4-BE49-F238E27FC236}">
                  <a16:creationId xmlns:a16="http://schemas.microsoft.com/office/drawing/2014/main" id="{214566BF-8863-4B97-9BFF-C5A0E4285932}"/>
                </a:ext>
              </a:extLst>
            </p:cNvPr>
            <p:cNvSpPr txBox="1"/>
            <p:nvPr/>
          </p:nvSpPr>
          <p:spPr>
            <a:xfrm>
              <a:off x="917232" y="2828933"/>
              <a:ext cx="1608565" cy="610759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en-US" altLang="zh-CN" sz="4001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5" name="矩形 15">
            <a:extLst>
              <a:ext uri="{FF2B5EF4-FFF2-40B4-BE49-F238E27FC236}">
                <a16:creationId xmlns:a16="http://schemas.microsoft.com/office/drawing/2014/main" id="{DA099D9E-00BE-462C-A260-E97FE2ACA0D1}"/>
              </a:ext>
            </a:extLst>
          </p:cNvPr>
          <p:cNvSpPr/>
          <p:nvPr/>
        </p:nvSpPr>
        <p:spPr>
          <a:xfrm rot="16200000">
            <a:off x="4303088" y="1463356"/>
            <a:ext cx="1045143" cy="352900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3601" spc="-3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LUYỆN TẬP  </a:t>
            </a:r>
            <a:endParaRPr lang="zh-CN" altLang="en-US" sz="3601" spc="-3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70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36493EEB-7D52-48DF-8680-CFF2F7C8F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44" y="484312"/>
            <a:ext cx="5386387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altLang="en-US" sz="2800" b="1" u="sng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Bài</a:t>
            </a:r>
            <a:r>
              <a:rPr lang="en-US" altLang="en-US" sz="2800" b="1" u="sng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1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: </a:t>
            </a:r>
            <a:r>
              <a:rPr lang="en-US" altLang="en-US" sz="28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Tính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giá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trị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biểu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thức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9D363C-0541-439B-AF3E-13D3F3B10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362" y="1120935"/>
            <a:ext cx="3007360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a)  25 – (20 – 10)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75C7FF-353D-497D-BDE4-4E90D7652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1218" y="1120935"/>
            <a:ext cx="3097213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  = 25 - 10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985F45-E2AE-431E-93AD-AEE0694B2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9373" y="1696878"/>
            <a:ext cx="2481263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15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9C970F6F-87E5-4E91-9AD4-6464665C9B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0269" y="1148237"/>
            <a:ext cx="2799555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80 – (30 + 25)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F6E40212-4777-42CD-91FD-612AB4D61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016" y="1148237"/>
            <a:ext cx="2382838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80 -  55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843CCB35-CA85-433E-BC1B-7ADE72F5C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016" y="1657906"/>
            <a:ext cx="1776412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 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F72481-038A-4C95-BC62-1B9958687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0297" y="2367836"/>
            <a:ext cx="3144519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b) 125 + (13 + 7)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3AC4EA-F8FC-45A6-A95C-4F75D32CA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9372" y="2398079"/>
            <a:ext cx="2673350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 125  +   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939344-32E3-4139-9899-4A400FC9D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9371" y="2985692"/>
            <a:ext cx="2071688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  145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5CC5A8-4CA7-4503-AC5F-9A3E656F30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4579" y="2311579"/>
            <a:ext cx="2412046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416 – (25 -11)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208202-2F6E-46E0-A8F7-BBA85DFD5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2799" y="2304199"/>
            <a:ext cx="2486024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416 -  14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24E630-92AE-48EE-B4B6-5F1096CBB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2800" y="2876968"/>
            <a:ext cx="1976437" cy="5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402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A067760-72C1-4546-B53F-036F83103B10}"/>
              </a:ext>
            </a:extLst>
          </p:cNvPr>
          <p:cNvSpPr/>
          <p:nvPr/>
        </p:nvSpPr>
        <p:spPr>
          <a:xfrm>
            <a:off x="901179" y="3442357"/>
            <a:ext cx="7128792" cy="63068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/>
              <a:t>Nêu</a:t>
            </a:r>
            <a:r>
              <a:rPr lang="en-US" sz="2800" b="1" dirty="0"/>
              <a:t> </a:t>
            </a:r>
            <a:r>
              <a:rPr lang="en-US" sz="2800" b="1" dirty="0" err="1"/>
              <a:t>cách</a:t>
            </a:r>
            <a:r>
              <a:rPr lang="en-US" sz="2800" b="1" dirty="0"/>
              <a:t> </a:t>
            </a:r>
            <a:r>
              <a:rPr lang="en-US" sz="2800" b="1" dirty="0" err="1"/>
              <a:t>tính</a:t>
            </a:r>
            <a:r>
              <a:rPr lang="en-US" sz="2800" b="1" dirty="0"/>
              <a:t> </a:t>
            </a:r>
            <a:r>
              <a:rPr lang="en-US" sz="2800" b="1" dirty="0" err="1"/>
              <a:t>giá</a:t>
            </a:r>
            <a:r>
              <a:rPr lang="en-US" sz="2800" b="1" dirty="0"/>
              <a:t> </a:t>
            </a:r>
            <a:r>
              <a:rPr lang="en-US" sz="2800" b="1" dirty="0" err="1"/>
              <a:t>trị</a:t>
            </a:r>
            <a:r>
              <a:rPr lang="en-US" sz="2800" b="1" dirty="0"/>
              <a:t> </a:t>
            </a:r>
            <a:r>
              <a:rPr lang="en-US" sz="2800" b="1" dirty="0" err="1"/>
              <a:t>biểu</a:t>
            </a:r>
            <a:r>
              <a:rPr lang="en-US" sz="2800" b="1" dirty="0"/>
              <a:t> </a:t>
            </a:r>
            <a:r>
              <a:rPr lang="en-US" sz="2800" b="1" dirty="0" err="1"/>
              <a:t>thức</a:t>
            </a:r>
            <a:r>
              <a:rPr lang="en-US" sz="2800" b="1" dirty="0"/>
              <a:t> </a:t>
            </a:r>
            <a:r>
              <a:rPr lang="en-US" sz="2800" b="1" dirty="0" err="1"/>
              <a:t>khi</a:t>
            </a:r>
            <a:r>
              <a:rPr lang="en-US" sz="2800" b="1" dirty="0"/>
              <a:t> </a:t>
            </a:r>
            <a:r>
              <a:rPr lang="en-US" sz="2800" b="1" dirty="0" err="1"/>
              <a:t>có</a:t>
            </a:r>
            <a:r>
              <a:rPr lang="en-US" sz="2800" b="1" dirty="0"/>
              <a:t> </a:t>
            </a:r>
            <a:r>
              <a:rPr lang="en-US" sz="2800" b="1" dirty="0" err="1"/>
              <a:t>ngoặc</a:t>
            </a:r>
            <a:r>
              <a:rPr lang="en-US" sz="2800" b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00937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1" grpId="0"/>
      <p:bldP spid="13" grpId="0"/>
      <p:bldP spid="14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09BFDFE6-F70C-4506-B933-281CCEB33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107" y="0"/>
            <a:ext cx="5386387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altLang="en-US" sz="3000" b="1" u="sng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Bài</a:t>
            </a:r>
            <a:r>
              <a:rPr lang="en-US" altLang="en-US" sz="3000" b="1" u="sng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2</a:t>
            </a:r>
            <a:r>
              <a:rPr lang="en-US" altLang="en-US" sz="3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: </a:t>
            </a:r>
            <a:r>
              <a:rPr lang="en-US" altLang="en-US" sz="30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Tính</a:t>
            </a:r>
            <a:r>
              <a:rPr lang="en-US" altLang="en-US" sz="3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30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giá</a:t>
            </a:r>
            <a:r>
              <a:rPr lang="en-US" altLang="en-US" sz="3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30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trị</a:t>
            </a:r>
            <a:r>
              <a:rPr lang="en-US" altLang="en-US" sz="3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30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biểu</a:t>
            </a:r>
            <a:r>
              <a:rPr lang="en-US" altLang="en-US" sz="3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30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thức</a:t>
            </a:r>
            <a:r>
              <a:rPr lang="en-US" altLang="en-US" sz="3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726FB0-C8AD-4B62-A54E-21EAFDE2E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727" y="588246"/>
            <a:ext cx="287019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altLang="en-US" sz="3200" b="1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a) (65 + 15) x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01BC47-B771-4DD4-B31B-9F04BE6280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2243" y="619443"/>
            <a:ext cx="1768476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altLang="en-US" sz="30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  = 80 x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65BBA4-757E-424F-A5FB-EE98ECBCB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758" y="1235033"/>
            <a:ext cx="1391445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eaLnBrk="1" hangingPunct="1"/>
            <a:r>
              <a:rPr lang="en-US" altLang="en-US" sz="30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160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A93D49C7-D71E-4B5A-8AFC-A4BE67C0E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4768" y="618487"/>
            <a:ext cx="1974375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3000" b="1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48 : (6 : 3)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DB2D9638-D2B8-4780-A50C-B052021DD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7381" y="613090"/>
            <a:ext cx="1605278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30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48 : 2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E01D35CE-E3D6-4957-ABCE-D2EA4F1CF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7384" y="1167049"/>
            <a:ext cx="1091880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30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053B4E-B9AB-4900-8BDA-BAECCF5EE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106" y="2181464"/>
            <a:ext cx="2682239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3000" b="1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b) (74 – 14) :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17C822-C23B-4C3C-9757-DBA1B0515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203" y="2196942"/>
            <a:ext cx="1480341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30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60 : 2 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99062C-E548-4AFE-B521-01E66660E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2774" y="2792254"/>
            <a:ext cx="893446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30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78ABF-605F-4B10-B378-1AF759AC0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7325" y="2238295"/>
            <a:ext cx="2001840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3000" b="1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81 : (3 x 3)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F042E1-4FB7-4E0A-B495-FA0A645254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932" y="2256392"/>
            <a:ext cx="1440179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30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81 : 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615274-FC63-46FE-AF98-6BE54B029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932" y="2792252"/>
            <a:ext cx="883917" cy="55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r>
              <a:rPr lang="en-US" altLang="en-US" sz="3000" b="1" dirty="0">
                <a:solidFill>
                  <a:srgbClr val="AE1233"/>
                </a:solidFill>
                <a:latin typeface="+mn-lt"/>
                <a:cs typeface="Times New Roman" pitchFamily="18" charset="0"/>
              </a:rPr>
              <a:t>= 9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4A664AC-95A3-4344-8F66-99B87D51C17D}"/>
              </a:ext>
            </a:extLst>
          </p:cNvPr>
          <p:cNvSpPr/>
          <p:nvPr/>
        </p:nvSpPr>
        <p:spPr>
          <a:xfrm>
            <a:off x="469131" y="3442357"/>
            <a:ext cx="7560840" cy="63068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/>
              <a:t>Biểu</a:t>
            </a:r>
            <a:r>
              <a:rPr lang="en-US" sz="2800" b="1" dirty="0"/>
              <a:t> </a:t>
            </a:r>
            <a:r>
              <a:rPr lang="en-US" sz="2800" b="1" dirty="0" err="1"/>
              <a:t>thức</a:t>
            </a:r>
            <a:r>
              <a:rPr lang="en-US" sz="2800" b="1" dirty="0"/>
              <a:t> </a:t>
            </a:r>
            <a:r>
              <a:rPr lang="en-US" sz="2800" b="1" dirty="0" err="1"/>
              <a:t>bài</a:t>
            </a:r>
            <a:r>
              <a:rPr lang="en-US" sz="2800" b="1" dirty="0"/>
              <a:t> 2 </a:t>
            </a:r>
            <a:r>
              <a:rPr lang="en-US" sz="2800" b="1" dirty="0" err="1"/>
              <a:t>giống</a:t>
            </a:r>
            <a:r>
              <a:rPr lang="en-US" sz="2800" b="1" dirty="0"/>
              <a:t> </a:t>
            </a:r>
            <a:r>
              <a:rPr lang="en-US" sz="2800" b="1" dirty="0" err="1"/>
              <a:t>và</a:t>
            </a:r>
            <a:r>
              <a:rPr lang="en-US" sz="2800" b="1" dirty="0"/>
              <a:t> </a:t>
            </a:r>
            <a:r>
              <a:rPr lang="en-US" sz="2800" b="1" dirty="0" err="1"/>
              <a:t>khác</a:t>
            </a:r>
            <a:r>
              <a:rPr lang="en-US" sz="2800" b="1" dirty="0"/>
              <a:t> </a:t>
            </a:r>
            <a:r>
              <a:rPr lang="en-US" sz="2800" b="1" dirty="0" err="1"/>
              <a:t>gì</a:t>
            </a:r>
            <a:r>
              <a:rPr lang="en-US" sz="2800" b="1" dirty="0"/>
              <a:t> </a:t>
            </a:r>
            <a:r>
              <a:rPr lang="en-US" sz="2800" b="1" dirty="0" err="1"/>
              <a:t>biểu</a:t>
            </a:r>
            <a:r>
              <a:rPr lang="en-US" sz="2800" b="1" dirty="0"/>
              <a:t> </a:t>
            </a:r>
            <a:r>
              <a:rPr lang="en-US" sz="2800" b="1" dirty="0" err="1"/>
              <a:t>thức</a:t>
            </a:r>
            <a:r>
              <a:rPr lang="en-US" sz="2800" b="1" dirty="0"/>
              <a:t> </a:t>
            </a:r>
            <a:r>
              <a:rPr lang="en-US" sz="2800" b="1" dirty="0" err="1"/>
              <a:t>bài</a:t>
            </a:r>
            <a:r>
              <a:rPr lang="en-US" sz="2800" b="1" dirty="0"/>
              <a:t> 1?</a:t>
            </a:r>
          </a:p>
        </p:txBody>
      </p:sp>
    </p:spTree>
    <p:extLst>
      <p:ext uri="{BB962C8B-B14F-4D97-AF65-F5344CB8AC3E}">
        <p14:creationId xmlns:p14="http://schemas.microsoft.com/office/powerpoint/2010/main" val="14489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0">
            <a:extLst>
              <a:ext uri="{FF2B5EF4-FFF2-40B4-BE49-F238E27FC236}">
                <a16:creationId xmlns:a16="http://schemas.microsoft.com/office/drawing/2014/main" id="{08DE51C5-B7EA-4B33-8188-AACC1220AB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7" y="-94194"/>
            <a:ext cx="9129028" cy="1264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500" u="sng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Bài</a:t>
            </a:r>
            <a:r>
              <a:rPr lang="en-US" altLang="en-US" sz="2500" u="sng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3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: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Có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240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quyển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sách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xếp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đều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vào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2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tủ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,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mỗi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tủ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có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4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ngăn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.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Hỏi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mỗi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ngăn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có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bao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nhiêu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quyển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sách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,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biết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rằng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mỗi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ngăn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có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số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sách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như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nhau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?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ADABED-2402-41A2-916C-55AEA8667A00}"/>
              </a:ext>
            </a:extLst>
          </p:cNvPr>
          <p:cNvCxnSpPr/>
          <p:nvPr/>
        </p:nvCxnSpPr>
        <p:spPr>
          <a:xfrm>
            <a:off x="1164008" y="268288"/>
            <a:ext cx="1944216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EBB079-03FC-4656-A899-1936F1AD4B37}"/>
              </a:ext>
            </a:extLst>
          </p:cNvPr>
          <p:cNvCxnSpPr>
            <a:cxnSpLocks/>
          </p:cNvCxnSpPr>
          <p:nvPr/>
        </p:nvCxnSpPr>
        <p:spPr>
          <a:xfrm>
            <a:off x="5001012" y="277120"/>
            <a:ext cx="504056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65EAC12-8490-42AF-9012-5332DF51B14E}"/>
              </a:ext>
            </a:extLst>
          </p:cNvPr>
          <p:cNvCxnSpPr/>
          <p:nvPr/>
        </p:nvCxnSpPr>
        <p:spPr>
          <a:xfrm>
            <a:off x="5793100" y="293184"/>
            <a:ext cx="1944216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E78B634-DDD0-477A-97F6-D611D88E0FEA}"/>
              </a:ext>
            </a:extLst>
          </p:cNvPr>
          <p:cNvCxnSpPr>
            <a:cxnSpLocks/>
          </p:cNvCxnSpPr>
          <p:nvPr/>
        </p:nvCxnSpPr>
        <p:spPr>
          <a:xfrm>
            <a:off x="55112" y="700336"/>
            <a:ext cx="648072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F2B0C47-133F-4D4C-B80B-678886115C6D}"/>
              </a:ext>
            </a:extLst>
          </p:cNvPr>
          <p:cNvCxnSpPr>
            <a:cxnSpLocks/>
          </p:cNvCxnSpPr>
          <p:nvPr/>
        </p:nvCxnSpPr>
        <p:spPr>
          <a:xfrm flipV="1">
            <a:off x="2629938" y="707350"/>
            <a:ext cx="1512168" cy="5904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86ECA1F-DBFF-4BF6-98F8-EC917C46E807}"/>
              </a:ext>
            </a:extLst>
          </p:cNvPr>
          <p:cNvCxnSpPr>
            <a:cxnSpLocks/>
          </p:cNvCxnSpPr>
          <p:nvPr/>
        </p:nvCxnSpPr>
        <p:spPr>
          <a:xfrm>
            <a:off x="5881484" y="700336"/>
            <a:ext cx="2952328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439621F-6231-4E06-ACDB-F563562E1312}"/>
              </a:ext>
            </a:extLst>
          </p:cNvPr>
          <p:cNvCxnSpPr>
            <a:cxnSpLocks/>
          </p:cNvCxnSpPr>
          <p:nvPr/>
        </p:nvCxnSpPr>
        <p:spPr>
          <a:xfrm>
            <a:off x="109091" y="1029895"/>
            <a:ext cx="648072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3AFC0841-8F6F-49E3-8F6E-74915BC73B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3" r="25410"/>
          <a:stretch>
            <a:fillRect/>
          </a:stretch>
        </p:blipFill>
        <p:spPr>
          <a:xfrm>
            <a:off x="210125" y="1494976"/>
            <a:ext cx="1394121" cy="283028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1CBAB5C-FFB0-4A94-A8C5-078AA37703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3" r="25410"/>
          <a:stretch>
            <a:fillRect/>
          </a:stretch>
        </p:blipFill>
        <p:spPr>
          <a:xfrm>
            <a:off x="1654808" y="1494976"/>
            <a:ext cx="1394121" cy="2830285"/>
          </a:xfrm>
          <a:prstGeom prst="rect">
            <a:avLst/>
          </a:prstGeom>
        </p:spPr>
      </p:pic>
      <p:sp>
        <p:nvSpPr>
          <p:cNvPr id="34" name="Right Brace 33">
            <a:extLst>
              <a:ext uri="{FF2B5EF4-FFF2-40B4-BE49-F238E27FC236}">
                <a16:creationId xmlns:a16="http://schemas.microsoft.com/office/drawing/2014/main" id="{CB697852-2C33-40DD-9CB0-D1967F2C9EAB}"/>
              </a:ext>
            </a:extLst>
          </p:cNvPr>
          <p:cNvSpPr/>
          <p:nvPr/>
        </p:nvSpPr>
        <p:spPr>
          <a:xfrm rot="5400000">
            <a:off x="1451265" y="2867261"/>
            <a:ext cx="360000" cy="2916000"/>
          </a:xfrm>
          <a:prstGeom prst="rightBrace">
            <a:avLst>
              <a:gd name="adj1" fmla="val 87500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5" name="TextBox 8">
            <a:extLst>
              <a:ext uri="{FF2B5EF4-FFF2-40B4-BE49-F238E27FC236}">
                <a16:creationId xmlns:a16="http://schemas.microsoft.com/office/drawing/2014/main" id="{11B82D90-60B4-4DC5-A086-1DE0D57A8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18" y="4528061"/>
            <a:ext cx="2575780" cy="46037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240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quyển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sách</a:t>
            </a:r>
            <a:endParaRPr lang="en-US" altLang="en-US" dirty="0">
              <a:solidFill>
                <a:srgbClr val="0000FF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6" name="Text Box 7">
            <a:extLst>
              <a:ext uri="{FF2B5EF4-FFF2-40B4-BE49-F238E27FC236}">
                <a16:creationId xmlns:a16="http://schemas.microsoft.com/office/drawing/2014/main" id="{5D7D4D8A-557D-435C-9570-477FFCCFD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0639" y="968939"/>
            <a:ext cx="2222014" cy="460374"/>
          </a:xfrm>
          <a:prstGeom prst="borderCallout1">
            <a:avLst>
              <a:gd name="adj1" fmla="val 52038"/>
              <a:gd name="adj2" fmla="val 278"/>
              <a:gd name="adj3" fmla="val 185319"/>
              <a:gd name="adj4" fmla="val -11875"/>
            </a:avLst>
          </a:prstGeom>
          <a:noFill/>
          <a:ln w="381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… </a:t>
            </a:r>
            <a:r>
              <a:rPr lang="en-US" altLang="en-US" dirty="0" err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quyển</a:t>
            </a:r>
            <a:r>
              <a:rPr lang="en-US" altLang="en-US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sách</a:t>
            </a:r>
            <a:r>
              <a:rPr lang="en-US" altLang="en-US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0CDFA1-D1D8-4E6C-9A3F-965ADBDA9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0074" y="1561246"/>
            <a:ext cx="5416976" cy="1200329"/>
          </a:xfrm>
          <a:prstGeom prst="rect">
            <a:avLst/>
          </a:prstGeom>
          <a:solidFill>
            <a:srgbClr val="F48E77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dirty="0" err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Cách</a:t>
            </a:r>
            <a:r>
              <a:rPr lang="en-US" altLang="en-US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1:</a:t>
            </a:r>
          </a:p>
          <a:p>
            <a:pPr marL="457200" indent="-457200" algn="just">
              <a:buFontTx/>
              <a:buChar char="-"/>
            </a:pP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Tìm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tổng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số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ngăn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sách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trong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cả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2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tủ</a:t>
            </a:r>
            <a:endParaRPr lang="en-US" altLang="en-US" dirty="0">
              <a:solidFill>
                <a:srgbClr val="0000FF"/>
              </a:solidFill>
              <a:latin typeface="+mn-lt"/>
              <a:cs typeface="Times New Roman" panose="02020603050405020304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Tìm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số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sách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trong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từng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ngăn</a:t>
            </a:r>
            <a:endParaRPr lang="en-US" altLang="en-US" dirty="0">
              <a:solidFill>
                <a:srgbClr val="0000FF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939644B-AFAE-4D9E-871F-16FC7ACEC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390" y="2910118"/>
            <a:ext cx="5416976" cy="1200329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dirty="0" err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Cách</a:t>
            </a:r>
            <a:r>
              <a:rPr lang="en-US" altLang="en-US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2:</a:t>
            </a:r>
          </a:p>
          <a:p>
            <a:pPr marL="457200" indent="-457200" algn="just">
              <a:buFontTx/>
              <a:buChar char="-"/>
            </a:pP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Tìm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số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sách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trong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mỗi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tủ</a:t>
            </a:r>
            <a:endParaRPr lang="en-US" altLang="en-US" dirty="0">
              <a:solidFill>
                <a:srgbClr val="0000FF"/>
              </a:solidFill>
              <a:latin typeface="+mn-lt"/>
              <a:cs typeface="Times New Roman" panose="02020603050405020304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Tìm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số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sách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trong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từng</a:t>
            </a:r>
            <a:r>
              <a:rPr lang="en-US" altLang="en-US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ngăn</a:t>
            </a:r>
            <a:endParaRPr lang="en-US" altLang="en-US" dirty="0">
              <a:solidFill>
                <a:srgbClr val="0000FF"/>
              </a:solidFill>
              <a:latin typeface="+mn-lt"/>
              <a:cs typeface="Times New Roman" panose="02020603050405020304" pitchFamily="18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791826F-1817-4D43-8F97-397F1435A359}"/>
              </a:ext>
            </a:extLst>
          </p:cNvPr>
          <p:cNvCxnSpPr>
            <a:cxnSpLocks/>
          </p:cNvCxnSpPr>
          <p:nvPr/>
        </p:nvCxnSpPr>
        <p:spPr>
          <a:xfrm>
            <a:off x="8534027" y="271856"/>
            <a:ext cx="522993" cy="1052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96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>
            <a:extLst>
              <a:ext uri="{FF2B5EF4-FFF2-40B4-BE49-F238E27FC236}">
                <a16:creationId xmlns:a16="http://schemas.microsoft.com/office/drawing/2014/main" id="{15E4A339-F290-4D61-AFD2-68F186A02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7" y="-94194"/>
            <a:ext cx="9129028" cy="1264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388" tIns="45691" rIns="91388" bIns="45691">
            <a:spAutoFit/>
          </a:bodyPr>
          <a:lstStyle>
            <a:lvl1pPr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eaLnBrk="0" fontAlgn="base" hangingPunct="0">
              <a:spcAft>
                <a:spcPct val="0"/>
              </a:spcAft>
              <a:buFont typeface="Wingdings 3" pitchFamily="18" charset="2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500" u="sng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Bài</a:t>
            </a:r>
            <a:r>
              <a:rPr lang="en-US" altLang="en-US" sz="2500" u="sng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3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: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Có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240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quyển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sách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xếp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đều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vào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2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tủ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,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mỗi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tủ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có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4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ngăn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.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Hỏi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mỗi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ngăn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có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bao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nhiêu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quyển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sách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,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biết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rằng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mỗi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ngăn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có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số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sách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như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en-US" sz="2500" dirty="0" err="1">
                <a:solidFill>
                  <a:srgbClr val="0000FF"/>
                </a:solidFill>
                <a:latin typeface="+mn-lt"/>
                <a:cs typeface="Times New Roman" pitchFamily="18" charset="0"/>
              </a:rPr>
              <a:t>nhau</a:t>
            </a:r>
            <a:r>
              <a:rPr lang="en-US" altLang="en-US" sz="2500" dirty="0">
                <a:solidFill>
                  <a:srgbClr val="0000FF"/>
                </a:solidFill>
                <a:latin typeface="+mn-lt"/>
                <a:cs typeface="Times New Roman" pitchFamily="18" charset="0"/>
              </a:rPr>
              <a:t>?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D925338-5CE2-4ADD-B8C0-E9FA7190348A}"/>
              </a:ext>
            </a:extLst>
          </p:cNvPr>
          <p:cNvCxnSpPr/>
          <p:nvPr/>
        </p:nvCxnSpPr>
        <p:spPr>
          <a:xfrm>
            <a:off x="1164008" y="268288"/>
            <a:ext cx="1944216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89CECB-2CD5-4938-A9BB-04A878AE45AB}"/>
              </a:ext>
            </a:extLst>
          </p:cNvPr>
          <p:cNvCxnSpPr>
            <a:cxnSpLocks/>
          </p:cNvCxnSpPr>
          <p:nvPr/>
        </p:nvCxnSpPr>
        <p:spPr>
          <a:xfrm>
            <a:off x="5001012" y="277120"/>
            <a:ext cx="504056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8D491DD-D9C6-4F86-926F-EA81346BDFEF}"/>
              </a:ext>
            </a:extLst>
          </p:cNvPr>
          <p:cNvCxnSpPr/>
          <p:nvPr/>
        </p:nvCxnSpPr>
        <p:spPr>
          <a:xfrm>
            <a:off x="5793100" y="293184"/>
            <a:ext cx="1944216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76A6A91-7A52-446C-BFC5-CEA188919CF9}"/>
              </a:ext>
            </a:extLst>
          </p:cNvPr>
          <p:cNvCxnSpPr>
            <a:cxnSpLocks/>
          </p:cNvCxnSpPr>
          <p:nvPr/>
        </p:nvCxnSpPr>
        <p:spPr>
          <a:xfrm>
            <a:off x="55112" y="700336"/>
            <a:ext cx="648072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BFD9C58-A6B1-4547-812A-EB73A62295CD}"/>
              </a:ext>
            </a:extLst>
          </p:cNvPr>
          <p:cNvCxnSpPr>
            <a:cxnSpLocks/>
          </p:cNvCxnSpPr>
          <p:nvPr/>
        </p:nvCxnSpPr>
        <p:spPr>
          <a:xfrm flipV="1">
            <a:off x="2629938" y="707350"/>
            <a:ext cx="1512168" cy="5904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C36DC3D-EB48-4BD6-8226-09329501443E}"/>
              </a:ext>
            </a:extLst>
          </p:cNvPr>
          <p:cNvCxnSpPr>
            <a:cxnSpLocks/>
          </p:cNvCxnSpPr>
          <p:nvPr/>
        </p:nvCxnSpPr>
        <p:spPr>
          <a:xfrm>
            <a:off x="5881484" y="700336"/>
            <a:ext cx="2952328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8DBF3A3-DA53-4D34-9A69-AF35BE9A8B48}"/>
              </a:ext>
            </a:extLst>
          </p:cNvPr>
          <p:cNvCxnSpPr>
            <a:cxnSpLocks/>
          </p:cNvCxnSpPr>
          <p:nvPr/>
        </p:nvCxnSpPr>
        <p:spPr>
          <a:xfrm>
            <a:off x="109091" y="1029895"/>
            <a:ext cx="648072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293047-2AE9-4E06-8D0E-F7843F1172D6}"/>
              </a:ext>
            </a:extLst>
          </p:cNvPr>
          <p:cNvCxnSpPr>
            <a:cxnSpLocks/>
          </p:cNvCxnSpPr>
          <p:nvPr/>
        </p:nvCxnSpPr>
        <p:spPr>
          <a:xfrm>
            <a:off x="8534027" y="271856"/>
            <a:ext cx="522993" cy="1052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 Box 4">
            <a:extLst>
              <a:ext uri="{FF2B5EF4-FFF2-40B4-BE49-F238E27FC236}">
                <a16:creationId xmlns:a16="http://schemas.microsoft.com/office/drawing/2014/main" id="{A3CA0CA4-8D01-4F62-B9CB-8E193912A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571" y="1291562"/>
            <a:ext cx="4933628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latin typeface="+mn-lt"/>
              </a:rPr>
              <a:t>Số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xếp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trong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mỗi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tủ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là</a:t>
            </a:r>
            <a:r>
              <a:rPr lang="en-US" altLang="en-US" sz="2000" b="1" dirty="0">
                <a:latin typeface="+mn-lt"/>
              </a:rPr>
              <a:t>:</a:t>
            </a: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ABF333EC-85E7-46A6-A7F9-AB842A2BD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7604" y="1690206"/>
            <a:ext cx="4116208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+mn-lt"/>
              </a:rPr>
              <a:t>240  :  2  = 120 (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r>
              <a:rPr lang="en-US" altLang="en-US" sz="2000" b="1" dirty="0">
                <a:latin typeface="+mn-lt"/>
              </a:rPr>
              <a:t>) </a:t>
            </a: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2DB31C0F-06AB-4D1D-8A1A-FD98DEA62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7603" y="2647472"/>
            <a:ext cx="6218238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+mn-lt"/>
              </a:rPr>
              <a:t>120 :  4  = 30 (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r>
              <a:rPr lang="en-US" altLang="en-US" sz="2000" b="1" dirty="0">
                <a:latin typeface="+mn-lt"/>
              </a:rPr>
              <a:t>) </a:t>
            </a: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CE3B19BE-604B-4736-BE99-583426DBB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8056" y="3095909"/>
            <a:ext cx="6218238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latin typeface="+mn-lt"/>
              </a:rPr>
              <a:t>Đáp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số</a:t>
            </a:r>
            <a:r>
              <a:rPr lang="en-US" altLang="en-US" sz="2000" b="1" dirty="0">
                <a:latin typeface="+mn-lt"/>
              </a:rPr>
              <a:t>: 30 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endParaRPr lang="en-US" altLang="en-US" sz="2000" b="1" dirty="0">
              <a:latin typeface="+mn-lt"/>
            </a:endParaRP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9CAEF394-7F1E-4ED4-8C95-96D17B7CA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0598" y="807135"/>
            <a:ext cx="1030031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i="1" u="sng" dirty="0" err="1">
                <a:solidFill>
                  <a:srgbClr val="FF0000"/>
                </a:solidFill>
                <a:latin typeface="+mn-lt"/>
              </a:rPr>
              <a:t>Cách</a:t>
            </a:r>
            <a:r>
              <a:rPr lang="en-US" altLang="en-US" sz="2000" b="1" i="1" u="sng" dirty="0">
                <a:solidFill>
                  <a:srgbClr val="FF0000"/>
                </a:solidFill>
                <a:latin typeface="+mn-lt"/>
              </a:rPr>
              <a:t> 2:</a:t>
            </a: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C8C9C84D-F28D-4510-AD44-B0775308A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5020" y="2201645"/>
            <a:ext cx="9144000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latin typeface="+mn-lt"/>
              </a:rPr>
              <a:t>Số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xếp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trong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mỗi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ngăn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là</a:t>
            </a:r>
            <a:r>
              <a:rPr lang="en-US" altLang="en-US" sz="2000" b="1" dirty="0">
                <a:latin typeface="+mn-lt"/>
              </a:rPr>
              <a:t>:</a:t>
            </a:r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4217A1E2-1AF7-45F3-96C5-F456BF04D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9349" y="869940"/>
            <a:ext cx="1030031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i="1" u="sng" dirty="0" err="1">
                <a:solidFill>
                  <a:srgbClr val="FF0000"/>
                </a:solidFill>
                <a:latin typeface="+mn-lt"/>
              </a:rPr>
              <a:t>Cách</a:t>
            </a:r>
            <a:r>
              <a:rPr lang="en-US" altLang="en-US" sz="2000" b="1" i="1" u="sng" dirty="0">
                <a:solidFill>
                  <a:srgbClr val="FF0000"/>
                </a:solidFill>
                <a:latin typeface="+mn-lt"/>
              </a:rPr>
              <a:t> 1:</a:t>
            </a:r>
          </a:p>
        </p:txBody>
      </p:sp>
      <p:sp>
        <p:nvSpPr>
          <p:cNvPr id="18" name="Text Box 11">
            <a:extLst>
              <a:ext uri="{FF2B5EF4-FFF2-40B4-BE49-F238E27FC236}">
                <a16:creationId xmlns:a16="http://schemas.microsoft.com/office/drawing/2014/main" id="{7E8C2271-293C-419E-9F91-A7556C3DA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184" y="1305983"/>
            <a:ext cx="3056387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latin typeface="+mn-lt"/>
              </a:rPr>
              <a:t>Số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ngăn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có</a:t>
            </a:r>
            <a:r>
              <a:rPr lang="en-US" altLang="en-US" sz="2000" b="1" dirty="0">
                <a:latin typeface="+mn-lt"/>
              </a:rPr>
              <a:t> ở 2 </a:t>
            </a:r>
            <a:r>
              <a:rPr lang="en-US" altLang="en-US" sz="2000" b="1" dirty="0" err="1">
                <a:latin typeface="+mn-lt"/>
              </a:rPr>
              <a:t>tủ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là</a:t>
            </a:r>
            <a:r>
              <a:rPr lang="en-US" altLang="en-US" sz="2000" b="1" dirty="0">
                <a:latin typeface="+mn-lt"/>
              </a:rPr>
              <a:t>:</a:t>
            </a:r>
          </a:p>
        </p:txBody>
      </p:sp>
      <p:sp>
        <p:nvSpPr>
          <p:cNvPr id="19" name="Text Box 12">
            <a:extLst>
              <a:ext uri="{FF2B5EF4-FFF2-40B4-BE49-F238E27FC236}">
                <a16:creationId xmlns:a16="http://schemas.microsoft.com/office/drawing/2014/main" id="{2320F1A2-5D95-45C9-92F6-F992D8E19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634" y="1715455"/>
            <a:ext cx="2497052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+mn-lt"/>
              </a:rPr>
              <a:t>4   x  2  = 8 (</a:t>
            </a:r>
            <a:r>
              <a:rPr lang="en-US" altLang="en-US" sz="2000" b="1" dirty="0" err="1">
                <a:latin typeface="+mn-lt"/>
              </a:rPr>
              <a:t>ngăn</a:t>
            </a:r>
            <a:r>
              <a:rPr lang="en-US" altLang="en-US" sz="2000" b="1" dirty="0">
                <a:latin typeface="+mn-lt"/>
              </a:rPr>
              <a:t>) </a:t>
            </a:r>
          </a:p>
        </p:txBody>
      </p:sp>
      <p:sp>
        <p:nvSpPr>
          <p:cNvPr id="20" name="Text Box 13">
            <a:extLst>
              <a:ext uri="{FF2B5EF4-FFF2-40B4-BE49-F238E27FC236}">
                <a16:creationId xmlns:a16="http://schemas.microsoft.com/office/drawing/2014/main" id="{12BB4C66-2710-47BA-B62F-79FDB7040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12" y="2132870"/>
            <a:ext cx="5077643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latin typeface="+mn-lt"/>
              </a:rPr>
              <a:t>Số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xếp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trong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mỗi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ngăn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là</a:t>
            </a:r>
            <a:r>
              <a:rPr lang="en-US" altLang="en-US" sz="2000" b="1" dirty="0">
                <a:latin typeface="+mn-lt"/>
              </a:rPr>
              <a:t>:</a:t>
            </a:r>
          </a:p>
        </p:txBody>
      </p:sp>
      <p:sp>
        <p:nvSpPr>
          <p:cNvPr id="21" name="Text Box 14">
            <a:extLst>
              <a:ext uri="{FF2B5EF4-FFF2-40B4-BE49-F238E27FC236}">
                <a16:creationId xmlns:a16="http://schemas.microsoft.com/office/drawing/2014/main" id="{A18256DF-A4DD-4500-8E9D-8F75E2250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066" y="2534504"/>
            <a:ext cx="6218238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+mn-lt"/>
              </a:rPr>
              <a:t>240 :  8  = 30 (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r>
              <a:rPr lang="en-US" altLang="en-US" sz="2000" b="1" dirty="0">
                <a:latin typeface="+mn-lt"/>
              </a:rPr>
              <a:t>) </a:t>
            </a:r>
          </a:p>
        </p:txBody>
      </p:sp>
      <p:sp>
        <p:nvSpPr>
          <p:cNvPr id="22" name="Text Box 15">
            <a:extLst>
              <a:ext uri="{FF2B5EF4-FFF2-40B4-BE49-F238E27FC236}">
                <a16:creationId xmlns:a16="http://schemas.microsoft.com/office/drawing/2014/main" id="{ECF85EA4-DE7C-4CD7-AD6C-06F85173C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4468" y="3002436"/>
            <a:ext cx="6218237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latin typeface="+mn-lt"/>
              </a:rPr>
              <a:t>Đáp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số</a:t>
            </a:r>
            <a:r>
              <a:rPr lang="en-US" altLang="en-US" sz="2000" b="1" dirty="0">
                <a:latin typeface="+mn-lt"/>
              </a:rPr>
              <a:t>: 30 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endParaRPr lang="en-US" altLang="en-US" sz="2000" b="1" dirty="0">
              <a:latin typeface="+mn-lt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BCD490-313F-4E72-9C55-876089CC213F}"/>
              </a:ext>
            </a:extLst>
          </p:cNvPr>
          <p:cNvCxnSpPr/>
          <p:nvPr/>
        </p:nvCxnSpPr>
        <p:spPr>
          <a:xfrm>
            <a:off x="4429571" y="949579"/>
            <a:ext cx="0" cy="2357458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EB01C55-209B-423E-8AFE-BCF127BCA031}"/>
              </a:ext>
            </a:extLst>
          </p:cNvPr>
          <p:cNvSpPr/>
          <p:nvPr/>
        </p:nvSpPr>
        <p:spPr>
          <a:xfrm>
            <a:off x="353528" y="3689600"/>
            <a:ext cx="7776864" cy="53442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Áp</a:t>
            </a:r>
            <a:r>
              <a:rPr lang="en-US" sz="2400" dirty="0"/>
              <a:t> </a:t>
            </a:r>
            <a:r>
              <a:rPr lang="en-US" sz="2400" dirty="0" err="1"/>
              <a:t>dụng</a:t>
            </a:r>
            <a:r>
              <a:rPr lang="en-US" sz="2400" dirty="0"/>
              <a:t> </a:t>
            </a:r>
            <a:r>
              <a:rPr lang="en-US" sz="2400" dirty="0" err="1"/>
              <a:t>kiến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biểu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nêu</a:t>
            </a:r>
            <a:r>
              <a:rPr lang="en-US" sz="2400" dirty="0"/>
              <a:t> </a:t>
            </a:r>
            <a:r>
              <a:rPr lang="en-US" sz="2400" dirty="0" err="1"/>
              <a:t>cách</a:t>
            </a:r>
            <a:r>
              <a:rPr lang="en-US" sz="2400" dirty="0"/>
              <a:t> </a:t>
            </a:r>
            <a:r>
              <a:rPr lang="en-US" sz="2400" dirty="0" err="1"/>
              <a:t>làm</a:t>
            </a:r>
            <a:r>
              <a:rPr lang="en-US" sz="2400" dirty="0"/>
              <a:t> </a:t>
            </a:r>
            <a:r>
              <a:rPr lang="en-US" sz="2400" smtClean="0"/>
              <a:t>khác? </a:t>
            </a:r>
            <a:endParaRPr lang="en-US" sz="2400" dirty="0"/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7995F040-3026-4DDA-BEA4-2F1C9626C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847" y="3356187"/>
            <a:ext cx="1030031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i="1" u="sng" dirty="0" err="1">
                <a:solidFill>
                  <a:srgbClr val="FF0000"/>
                </a:solidFill>
                <a:latin typeface="+mn-lt"/>
              </a:rPr>
              <a:t>Cách</a:t>
            </a:r>
            <a:r>
              <a:rPr lang="en-US" altLang="en-US" sz="2000" b="1" i="1" u="sng" dirty="0">
                <a:solidFill>
                  <a:srgbClr val="FF0000"/>
                </a:solidFill>
                <a:latin typeface="+mn-lt"/>
              </a:rPr>
              <a:t> 3:</a:t>
            </a:r>
          </a:p>
        </p:txBody>
      </p:sp>
      <p:sp>
        <p:nvSpPr>
          <p:cNvPr id="27" name="Text Box 17">
            <a:extLst>
              <a:ext uri="{FF2B5EF4-FFF2-40B4-BE49-F238E27FC236}">
                <a16:creationId xmlns:a16="http://schemas.microsoft.com/office/drawing/2014/main" id="{33DF717F-9274-4C48-A461-ED9744EE4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2214" y="3582785"/>
            <a:ext cx="9144000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latin typeface="+mn-lt"/>
              </a:rPr>
              <a:t>Số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xếp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trong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mỗi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ngăn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là</a:t>
            </a:r>
            <a:r>
              <a:rPr lang="en-US" altLang="en-US" sz="2000" b="1" dirty="0">
                <a:latin typeface="+mn-lt"/>
              </a:rPr>
              <a:t>:</a:t>
            </a:r>
          </a:p>
        </p:txBody>
      </p:sp>
      <p:sp>
        <p:nvSpPr>
          <p:cNvPr id="28" name="Text Box 18">
            <a:extLst>
              <a:ext uri="{FF2B5EF4-FFF2-40B4-BE49-F238E27FC236}">
                <a16:creationId xmlns:a16="http://schemas.microsoft.com/office/drawing/2014/main" id="{ACEB8EF9-18EE-4161-BA83-E2BB2D667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8014" y="3936165"/>
            <a:ext cx="7315200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latin typeface="+mn-lt"/>
              </a:rPr>
              <a:t>240 :  (4 x  2)  = 30 (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r>
              <a:rPr lang="en-US" altLang="en-US" sz="2000" b="1" dirty="0">
                <a:latin typeface="+mn-lt"/>
              </a:rPr>
              <a:t>) 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A9BEC8FA-1AB8-4648-A0EE-8195468132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571" y="4369679"/>
            <a:ext cx="6218238" cy="43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err="1">
                <a:latin typeface="+mn-lt"/>
              </a:rPr>
              <a:t>Đáp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số</a:t>
            </a:r>
            <a:r>
              <a:rPr lang="en-US" altLang="en-US" sz="2000" b="1" dirty="0">
                <a:latin typeface="+mn-lt"/>
              </a:rPr>
              <a:t>: 30 </a:t>
            </a:r>
            <a:r>
              <a:rPr lang="en-US" altLang="en-US" sz="2000" b="1" dirty="0" err="1">
                <a:latin typeface="+mn-lt"/>
              </a:rPr>
              <a:t>quyển</a:t>
            </a:r>
            <a:r>
              <a:rPr lang="en-US" altLang="en-US" sz="2000" b="1" dirty="0">
                <a:latin typeface="+mn-lt"/>
              </a:rPr>
              <a:t> </a:t>
            </a:r>
            <a:r>
              <a:rPr lang="en-US" altLang="en-US" sz="2000" b="1" dirty="0" err="1">
                <a:latin typeface="+mn-lt"/>
              </a:rPr>
              <a:t>sách</a:t>
            </a:r>
            <a:r>
              <a:rPr lang="en-US" altLang="en-US" sz="2000" b="1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390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 animBg="1"/>
      <p:bldP spid="25" grpId="1" animBg="1"/>
      <p:bldP spid="26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D411C8-1FFE-419F-84DF-2CB8E4673700}"/>
              </a:ext>
            </a:extLst>
          </p:cNvPr>
          <p:cNvSpPr/>
          <p:nvPr/>
        </p:nvSpPr>
        <p:spPr>
          <a:xfrm>
            <a:off x="2055962" y="995103"/>
            <a:ext cx="6982121" cy="8925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ngoặc</a:t>
            </a:r>
            <a:endParaRPr lang="en-US" sz="26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33">
            <a:extLst>
              <a:ext uri="{FF2B5EF4-FFF2-40B4-BE49-F238E27FC236}">
                <a16:creationId xmlns:a16="http://schemas.microsoft.com/office/drawing/2014/main" id="{67FB61E9-6D87-41B5-8057-85860BB6CB28}"/>
              </a:ext>
            </a:extLst>
          </p:cNvPr>
          <p:cNvGrpSpPr/>
          <p:nvPr/>
        </p:nvGrpSpPr>
        <p:grpSpPr>
          <a:xfrm>
            <a:off x="1301615" y="2103815"/>
            <a:ext cx="733492" cy="725208"/>
            <a:chOff x="4359833" y="2713220"/>
            <a:chExt cx="1278621" cy="1278621"/>
          </a:xfrm>
        </p:grpSpPr>
        <p:sp>
          <p:nvSpPr>
            <p:cNvPr id="4" name="椭圆 34">
              <a:extLst>
                <a:ext uri="{FF2B5EF4-FFF2-40B4-BE49-F238E27FC236}">
                  <a16:creationId xmlns:a16="http://schemas.microsoft.com/office/drawing/2014/main" id="{0E36BC21-C77D-483E-8287-C9C210A1B1C5}"/>
                </a:ext>
              </a:extLst>
            </p:cNvPr>
            <p:cNvSpPr/>
            <p:nvPr/>
          </p:nvSpPr>
          <p:spPr>
            <a:xfrm>
              <a:off x="4359833" y="2713220"/>
              <a:ext cx="1278621" cy="127862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" name="矩形 35">
              <a:extLst>
                <a:ext uri="{FF2B5EF4-FFF2-40B4-BE49-F238E27FC236}">
                  <a16:creationId xmlns:a16="http://schemas.microsoft.com/office/drawing/2014/main" id="{6083BE54-8FCD-4D02-B63B-9074D206D0FB}"/>
                </a:ext>
              </a:extLst>
            </p:cNvPr>
            <p:cNvSpPr/>
            <p:nvPr/>
          </p:nvSpPr>
          <p:spPr>
            <a:xfrm>
              <a:off x="4569664" y="2883378"/>
              <a:ext cx="858958" cy="615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36">
            <a:extLst>
              <a:ext uri="{FF2B5EF4-FFF2-40B4-BE49-F238E27FC236}">
                <a16:creationId xmlns:a16="http://schemas.microsoft.com/office/drawing/2014/main" id="{EDDBCD14-E470-417D-8902-77851057A9D5}"/>
              </a:ext>
            </a:extLst>
          </p:cNvPr>
          <p:cNvGrpSpPr/>
          <p:nvPr/>
        </p:nvGrpSpPr>
        <p:grpSpPr>
          <a:xfrm>
            <a:off x="1301615" y="1078775"/>
            <a:ext cx="733492" cy="725208"/>
            <a:chOff x="3310770" y="4083237"/>
            <a:chExt cx="1278621" cy="1278621"/>
          </a:xfrm>
        </p:grpSpPr>
        <p:sp>
          <p:nvSpPr>
            <p:cNvPr id="7" name="椭圆 64">
              <a:extLst>
                <a:ext uri="{FF2B5EF4-FFF2-40B4-BE49-F238E27FC236}">
                  <a16:creationId xmlns:a16="http://schemas.microsoft.com/office/drawing/2014/main" id="{18530C24-B2A7-43DF-A245-8B102B6B6DD9}"/>
                </a:ext>
              </a:extLst>
            </p:cNvPr>
            <p:cNvSpPr/>
            <p:nvPr/>
          </p:nvSpPr>
          <p:spPr>
            <a:xfrm>
              <a:off x="3310770" y="4083237"/>
              <a:ext cx="1278621" cy="12786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矩形 65">
              <a:extLst>
                <a:ext uri="{FF2B5EF4-FFF2-40B4-BE49-F238E27FC236}">
                  <a16:creationId xmlns:a16="http://schemas.microsoft.com/office/drawing/2014/main" id="{B805366B-7DF8-43FF-A48C-56E51BFAFDB4}"/>
                </a:ext>
              </a:extLst>
            </p:cNvPr>
            <p:cNvSpPr/>
            <p:nvPr/>
          </p:nvSpPr>
          <p:spPr>
            <a:xfrm>
              <a:off x="3520600" y="4107208"/>
              <a:ext cx="858959" cy="6153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7279DD03-34A5-4EA4-A0E0-C0F279589743}"/>
              </a:ext>
            </a:extLst>
          </p:cNvPr>
          <p:cNvSpPr/>
          <p:nvPr/>
        </p:nvSpPr>
        <p:spPr>
          <a:xfrm>
            <a:off x="2055962" y="2231552"/>
            <a:ext cx="7240667" cy="59747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kiến th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ức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60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21EE293-4FE5-4B7D-BE2F-1A4FF82F1FD8}"/>
              </a:ext>
            </a:extLst>
          </p:cNvPr>
          <p:cNvSpPr/>
          <p:nvPr/>
        </p:nvSpPr>
        <p:spPr>
          <a:xfrm>
            <a:off x="2413347" y="124272"/>
            <a:ext cx="4608512" cy="52693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YÊU CẦU CẦN ĐẠT </a:t>
            </a:r>
          </a:p>
        </p:txBody>
      </p:sp>
    </p:spTree>
    <p:extLst>
      <p:ext uri="{BB962C8B-B14F-4D97-AF65-F5344CB8AC3E}">
        <p14:creationId xmlns:p14="http://schemas.microsoft.com/office/powerpoint/2010/main" val="206314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476A9F65-9E5B-4C14-916C-ED217DFE1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23" y="484312"/>
            <a:ext cx="8750052" cy="56278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squar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latin typeface="+mn-lt"/>
              </a:rPr>
              <a:t>Thêm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dấu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ngoặc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để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biểu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thức</a:t>
            </a:r>
            <a:r>
              <a:rPr lang="en-US" altLang="en-US" sz="2800" b="1" dirty="0">
                <a:latin typeface="+mn-lt"/>
              </a:rPr>
              <a:t> : 27 x 6 : 3 </a:t>
            </a:r>
            <a:r>
              <a:rPr lang="en-US" altLang="en-US" sz="2800" b="1" dirty="0" err="1">
                <a:latin typeface="+mn-lt"/>
              </a:rPr>
              <a:t>có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giá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trị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là</a:t>
            </a:r>
            <a:r>
              <a:rPr lang="en-US" altLang="en-US" sz="2800" b="1" dirty="0">
                <a:latin typeface="+mn-lt"/>
              </a:rPr>
              <a:t> 54  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083D6998-0A54-4F2E-8B77-0BE060F2D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6851" y="1420416"/>
            <a:ext cx="2813471" cy="157844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Tx/>
              <a:buNone/>
            </a:pPr>
            <a:r>
              <a:rPr lang="en-US" altLang="en-US" sz="2800" b="1" dirty="0">
                <a:latin typeface="+mn-lt"/>
              </a:rPr>
              <a:t> 27 x  6 : 3 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en-US" altLang="en-US" sz="2800" b="1" dirty="0">
                <a:solidFill>
                  <a:srgbClr val="AE1233"/>
                </a:solidFill>
                <a:latin typeface="+mn-lt"/>
              </a:rPr>
              <a:t>= 27 x 2 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en-US" altLang="en-US" sz="2800" b="1" dirty="0">
                <a:solidFill>
                  <a:srgbClr val="AE1233"/>
                </a:solidFill>
                <a:latin typeface="+mn-lt"/>
              </a:rPr>
              <a:t>= 54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B00E8CA7-31A9-47ED-95CC-CD20C3F63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3507" y="1423815"/>
            <a:ext cx="414586" cy="562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F0000"/>
                </a:solidFill>
                <a:latin typeface="+mn-lt"/>
              </a:rPr>
              <a:t>( 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6D2984E3-91D7-443F-9738-F6197B21F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8682" y="1423815"/>
            <a:ext cx="414586" cy="562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30622" tIns="65311" rIns="130622" bIns="65311">
            <a:spAutoFit/>
          </a:bodyPr>
          <a:lstStyle>
            <a:lvl1pPr defTabSz="1306513">
              <a:spcBef>
                <a:spcPct val="20000"/>
              </a:spcBef>
              <a:buChar char="•"/>
              <a:defRPr sz="4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306513">
              <a:spcBef>
                <a:spcPct val="20000"/>
              </a:spcBef>
              <a:buChar char="–"/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306513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306513">
              <a:spcBef>
                <a:spcPct val="20000"/>
              </a:spcBef>
              <a:buChar char="–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306513">
              <a:spcBef>
                <a:spcPct val="20000"/>
              </a:spcBef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3065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9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F0000"/>
                </a:solidFill>
                <a:latin typeface="+mn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0709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>
            <a:extLst>
              <a:ext uri="{FF2B5EF4-FFF2-40B4-BE49-F238E27FC236}">
                <a16:creationId xmlns:a16="http://schemas.microsoft.com/office/drawing/2014/main" id="{6A65751E-40E9-4282-815B-239E7938F5BE}"/>
              </a:ext>
            </a:extLst>
          </p:cNvPr>
          <p:cNvGrpSpPr/>
          <p:nvPr/>
        </p:nvGrpSpPr>
        <p:grpSpPr>
          <a:xfrm>
            <a:off x="253107" y="39573"/>
            <a:ext cx="1008111" cy="1073377"/>
            <a:chOff x="731404" y="2060848"/>
            <a:chExt cx="1980220" cy="1980220"/>
          </a:xfrm>
        </p:grpSpPr>
        <p:sp>
          <p:nvSpPr>
            <p:cNvPr id="3" name="Diamond 2">
              <a:extLst>
                <a:ext uri="{FF2B5EF4-FFF2-40B4-BE49-F238E27FC236}">
                  <a16:creationId xmlns:a16="http://schemas.microsoft.com/office/drawing/2014/main" id="{86AB98CB-8782-4F1D-9FE6-82835DEC7A33}"/>
                </a:ext>
              </a:extLst>
            </p:cNvPr>
            <p:cNvSpPr/>
            <p:nvPr/>
          </p:nvSpPr>
          <p:spPr bwMode="auto">
            <a:xfrm>
              <a:off x="731404" y="2060848"/>
              <a:ext cx="1980220" cy="1980220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" name="TextBox 33">
              <a:extLst>
                <a:ext uri="{FF2B5EF4-FFF2-40B4-BE49-F238E27FC236}">
                  <a16:creationId xmlns:a16="http://schemas.microsoft.com/office/drawing/2014/main" id="{B6570F10-C8B5-4EBD-90C2-4435628AB989}"/>
                </a:ext>
              </a:extLst>
            </p:cNvPr>
            <p:cNvSpPr txBox="1"/>
            <p:nvPr/>
          </p:nvSpPr>
          <p:spPr>
            <a:xfrm>
              <a:off x="917232" y="2828933"/>
              <a:ext cx="1608565" cy="61075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5" name="矩形 15">
            <a:extLst>
              <a:ext uri="{FF2B5EF4-FFF2-40B4-BE49-F238E27FC236}">
                <a16:creationId xmlns:a16="http://schemas.microsoft.com/office/drawing/2014/main" id="{DC103A2C-6F5E-4179-AF83-9A497FE435E9}"/>
              </a:ext>
            </a:extLst>
          </p:cNvPr>
          <p:cNvSpPr/>
          <p:nvPr/>
        </p:nvSpPr>
        <p:spPr>
          <a:xfrm rot="16200000">
            <a:off x="3012455" y="-1404090"/>
            <a:ext cx="458228" cy="39607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400" spc="-3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HOẠT ĐỘNG TIẾP NỐI  </a:t>
            </a:r>
            <a:endParaRPr lang="zh-CN" altLang="en-US" sz="2400" spc="-3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271F125-34CE-40CC-AB4D-C8C4CF276D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309349"/>
              </p:ext>
            </p:extLst>
          </p:nvPr>
        </p:nvGraphicFramePr>
        <p:xfrm>
          <a:off x="-322957" y="1485681"/>
          <a:ext cx="9001000" cy="2173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576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Cloud Frame And Wooden Board In Garden Illustration Royalty Free Cliparts,  Vectors, And Stock Illustration. Image 87052402.">
            <a:extLst>
              <a:ext uri="{FF2B5EF4-FFF2-40B4-BE49-F238E27FC236}">
                <a16:creationId xmlns:a16="http://schemas.microsoft.com/office/drawing/2014/main" id="{FE9B18D4-36E7-4564-AF46-6C3692785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9742261-C954-4DB9-9E43-DEC4D79C2256}"/>
              </a:ext>
            </a:extLst>
          </p:cNvPr>
          <p:cNvSpPr/>
          <p:nvPr/>
        </p:nvSpPr>
        <p:spPr>
          <a:xfrm>
            <a:off x="1333227" y="1204392"/>
            <a:ext cx="3096344" cy="3046988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4800" dirty="0">
                <a:solidFill>
                  <a:schemeClr val="accent2"/>
                </a:solidFill>
                <a:latin typeface="Jokerman" panose="0409060506000602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CHÀO TẠM BIỆT CÁC CON !</a:t>
            </a:r>
          </a:p>
        </p:txBody>
      </p:sp>
    </p:spTree>
  </p:cSld>
  <p:clrMapOvr>
    <a:masterClrMapping/>
  </p:clrMapOvr>
  <p:transition spd="slow" advClick="0" advTm="7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9"/>
          <p:cNvGrpSpPr/>
          <p:nvPr/>
        </p:nvGrpSpPr>
        <p:grpSpPr>
          <a:xfrm>
            <a:off x="3830749" y="1219607"/>
            <a:ext cx="1485681" cy="1485681"/>
            <a:chOff x="731404" y="2060848"/>
            <a:chExt cx="1980220" cy="1980220"/>
          </a:xfrm>
        </p:grpSpPr>
        <p:sp>
          <p:nvSpPr>
            <p:cNvPr id="6" name="Diamond 2"/>
            <p:cNvSpPr/>
            <p:nvPr/>
          </p:nvSpPr>
          <p:spPr bwMode="auto">
            <a:xfrm>
              <a:off x="731404" y="2060848"/>
              <a:ext cx="1980220" cy="1980220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TextBox 33"/>
            <p:cNvSpPr txBox="1"/>
            <p:nvPr/>
          </p:nvSpPr>
          <p:spPr>
            <a:xfrm>
              <a:off x="917232" y="2828933"/>
              <a:ext cx="1608565" cy="610759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en-US" altLang="zh-CN" sz="4001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9" name="矩形 15">
            <a:extLst>
              <a:ext uri="{FF2B5EF4-FFF2-40B4-BE49-F238E27FC236}">
                <a16:creationId xmlns:a16="http://schemas.microsoft.com/office/drawing/2014/main" id="{AEC02499-BB0D-4150-B0D9-3AF59AE3418E}"/>
              </a:ext>
            </a:extLst>
          </p:cNvPr>
          <p:cNvSpPr/>
          <p:nvPr/>
        </p:nvSpPr>
        <p:spPr>
          <a:xfrm rot="16200000">
            <a:off x="4303088" y="1463356"/>
            <a:ext cx="1045143" cy="352900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3601" spc="-3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KHỞI ĐỘNG </a:t>
            </a:r>
            <a:endParaRPr lang="zh-CN" altLang="en-US" sz="3601" spc="-3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F14090-15A9-4456-8175-C7CCD10ECE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"/>
          <a:stretch/>
        </p:blipFill>
        <p:spPr>
          <a:xfrm>
            <a:off x="176" y="0"/>
            <a:ext cx="9161114" cy="51450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49DAC6A-E448-4B7A-9C55-2AB116CFDA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6792" y="406707"/>
            <a:ext cx="1467882" cy="53770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0F3D2DD-7984-4261-AD11-E61771F614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607467" y="2024057"/>
            <a:ext cx="1878879" cy="68826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6147CD3-2649-4E88-8CE1-81D576F84A32}"/>
              </a:ext>
            </a:extLst>
          </p:cNvPr>
          <p:cNvSpPr txBox="1"/>
          <p:nvPr/>
        </p:nvSpPr>
        <p:spPr>
          <a:xfrm>
            <a:off x="3486682" y="437577"/>
            <a:ext cx="2188100" cy="6233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51" b="1">
                <a:ln w="31750">
                  <a:solidFill>
                    <a:schemeClr val="bg1"/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Ciel Cadena" panose="02000503000000020004" pitchFamily="50" charset="0"/>
              </a:rPr>
              <a:t>TRÒ CHƠI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5F91547-85E9-41A0-9391-B8B1188B5B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9137" y="400173"/>
            <a:ext cx="2172559" cy="79584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53F800B-073E-42F5-BFFA-477203C967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614668" y="112083"/>
            <a:ext cx="2959009" cy="108393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B990A4E-1001-4E5F-813F-CD6CFC00C7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8719" y="1943851"/>
            <a:ext cx="1072270" cy="3927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408987E-8482-412C-8746-6EFF36F2C9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2706" y="1143353"/>
            <a:ext cx="2588990" cy="13995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C0C90C-828F-4918-AC40-01B94FDF83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4252" y="1143353"/>
            <a:ext cx="2442048" cy="13327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BD9397-1275-4277-92E8-BB3DEB4DCC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4794" y="2599859"/>
            <a:ext cx="6117586" cy="1459044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FCB68F2-2E43-46C4-8354-BD88138803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80426" y="4157508"/>
            <a:ext cx="1582538" cy="5808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5FC2DC4-E9A6-4E74-877B-2C3C0FD598BF}"/>
              </a:ext>
            </a:extLst>
          </p:cNvPr>
          <p:cNvSpPr txBox="1"/>
          <p:nvPr/>
        </p:nvSpPr>
        <p:spPr>
          <a:xfrm>
            <a:off x="-1310141" y="757465"/>
            <a:ext cx="89127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Nhạc nền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593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-0.0375 -0.03287 " pathEditMode="relative" rAng="0" ptsTypes="AA">
                                          <p:cBhvr>
                                            <p:cTn id="30" dur="5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-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-0.09375 0.00047 " pathEditMode="relative" rAng="0" ptsTypes="AA">
                                          <p:cBhvr>
                                            <p:cTn id="35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4.81481E-6 L -0.09375 0.00046 " pathEditMode="relative" rAng="0" ptsTypes="AA">
                                          <p:cBhvr>
                                            <p:cTn id="40" dur="5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2.22222E-6 L 0.10156 -0.02037 " pathEditMode="relative" rAng="0" ptsTypes="AA">
                                          <p:cBhvr>
                                            <p:cTn id="45" dur="5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78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0 L 0.11276 -0.00023 " pathEditMode="relative" rAng="0" ptsTypes="AA">
                                          <p:cBhvr>
                                            <p:cTn id="50" dur="5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38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-0.0375 -0.03287 " pathEditMode="relative" rAng="0" ptsTypes="AA">
                                          <p:cBhvr>
                                            <p:cTn id="30" dur="5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-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-0.09375 0.00047 " pathEditMode="relative" rAng="0" ptsTypes="AA">
                                          <p:cBhvr>
                                            <p:cTn id="35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4.81481E-6 L -0.09375 0.00046 " pathEditMode="relative" rAng="0" ptsTypes="AA">
                                          <p:cBhvr>
                                            <p:cTn id="40" dur="5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2.22222E-6 L 0.10156 -0.02037 " pathEditMode="relative" rAng="0" ptsTypes="AA">
                                          <p:cBhvr>
                                            <p:cTn id="45" dur="5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78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0 L 0.11276 -0.00023 " pathEditMode="relative" rAng="0" ptsTypes="AA">
                                          <p:cBhvr>
                                            <p:cTn id="50" dur="5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38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10" objId="3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C40F7-6636-4B05-A249-C5AA12FDAE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" y="1"/>
            <a:ext cx="9146822" cy="5145087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905CDB2-EEB7-49B9-ADB2-66FCF558DF54}"/>
              </a:ext>
            </a:extLst>
          </p:cNvPr>
          <p:cNvGrpSpPr/>
          <p:nvPr/>
        </p:nvGrpSpPr>
        <p:grpSpPr>
          <a:xfrm>
            <a:off x="1826319" y="184696"/>
            <a:ext cx="7117372" cy="2387848"/>
            <a:chOff x="2434106" y="246185"/>
            <a:chExt cx="9486901" cy="318281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DC2BDB-258C-4F4A-86ED-C0A6EFC4F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34106" y="246185"/>
              <a:ext cx="9486901" cy="3182815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25C03-BBC1-4E41-924B-1D89C7CB42D3}"/>
                </a:ext>
              </a:extLst>
            </p:cNvPr>
            <p:cNvSpPr txBox="1"/>
            <p:nvPr/>
          </p:nvSpPr>
          <p:spPr>
            <a:xfrm>
              <a:off x="2674878" y="1458462"/>
              <a:ext cx="9029104" cy="1534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1000"/>
                </a:lnSpc>
              </a:pP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Tính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giá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trị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của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biểu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thức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: </a:t>
              </a:r>
            </a:p>
            <a:p>
              <a:pPr algn="ctr">
                <a:lnSpc>
                  <a:spcPct val="121000"/>
                </a:lnSpc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30 + 5 : 5 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CDE6C19-37AA-4D55-B203-0CA4C11C25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304" y="474952"/>
            <a:ext cx="1372023" cy="10681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E21BF8-DFDC-47FA-9179-0DA83D210266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947" y="1374672"/>
            <a:ext cx="1215145" cy="33416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BF07C3-4F38-4220-AD03-4C6C0ECBDC7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1306" y="3523771"/>
            <a:ext cx="1110762" cy="114335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9C79009-6437-4B91-9359-59C56302401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368" y="3590673"/>
            <a:ext cx="1015894" cy="11219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273A81-4537-406E-B3CE-A31805A589E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508" y="3503099"/>
            <a:ext cx="1015614" cy="1217435"/>
          </a:xfrm>
          <a:prstGeom prst="rect">
            <a:avLst/>
          </a:prstGeom>
        </p:spPr>
      </p:pic>
      <p:pic>
        <p:nvPicPr>
          <p:cNvPr id="26" name="59c3c5f047238">
            <a:hlinkClick r:id="" action="ppaction://media"/>
            <a:extLst>
              <a:ext uri="{FF2B5EF4-FFF2-40B4-BE49-F238E27FC236}">
                <a16:creationId xmlns:a16="http://schemas.microsoft.com/office/drawing/2014/main" id="{B0D31032-F0AD-4067-9A69-879234BD8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980189" y="1019423"/>
            <a:ext cx="365635" cy="365635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66CE2CC-C6FC-4C02-8800-255EB55AE7A1}"/>
              </a:ext>
            </a:extLst>
          </p:cNvPr>
          <p:cNvGrpSpPr/>
          <p:nvPr/>
        </p:nvGrpSpPr>
        <p:grpSpPr>
          <a:xfrm>
            <a:off x="1693085" y="2572544"/>
            <a:ext cx="3509346" cy="1162801"/>
            <a:chOff x="2256516" y="3433557"/>
            <a:chExt cx="4677684" cy="154992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65A52592-0BB8-4E56-8777-98E51EF60298}"/>
                </a:ext>
              </a:extLst>
            </p:cNvPr>
            <p:cNvSpPr/>
            <p:nvPr/>
          </p:nvSpPr>
          <p:spPr>
            <a:xfrm>
              <a:off x="2590800" y="364236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E24F6AB-4202-4A41-B1CC-10AFAD074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56516" y="3433557"/>
              <a:ext cx="1154488" cy="154992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974302B-8BF6-442B-A767-DCF07F5816C6}"/>
                </a:ext>
              </a:extLst>
            </p:cNvPr>
            <p:cNvSpPr txBox="1"/>
            <p:nvPr/>
          </p:nvSpPr>
          <p:spPr>
            <a:xfrm>
              <a:off x="4681615" y="3989903"/>
              <a:ext cx="401697" cy="6563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 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6401136-2892-4E74-8408-0ECBBDBDCC02}"/>
              </a:ext>
            </a:extLst>
          </p:cNvPr>
          <p:cNvGrpSpPr/>
          <p:nvPr/>
        </p:nvGrpSpPr>
        <p:grpSpPr>
          <a:xfrm>
            <a:off x="5377374" y="2516046"/>
            <a:ext cx="3426618" cy="1259104"/>
            <a:chOff x="7167386" y="3353692"/>
            <a:chExt cx="4567414" cy="167828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DED7621-90B0-4A1A-9CEE-2AF593FBD5ED}"/>
                </a:ext>
              </a:extLst>
            </p:cNvPr>
            <p:cNvSpPr/>
            <p:nvPr/>
          </p:nvSpPr>
          <p:spPr>
            <a:xfrm>
              <a:off x="7391400" y="367284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9C561F4-337C-4F74-B8C1-E9E1657F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67386" y="3353692"/>
              <a:ext cx="987997" cy="1678288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0405B9B-8989-4F0C-8CCF-4509B3A6EECA}"/>
                </a:ext>
              </a:extLst>
            </p:cNvPr>
            <p:cNvSpPr txBox="1"/>
            <p:nvPr/>
          </p:nvSpPr>
          <p:spPr>
            <a:xfrm>
              <a:off x="9350616" y="3989903"/>
              <a:ext cx="679465" cy="6563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35 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C13E8F7-E341-4A4A-8467-9009F4679AEA}"/>
              </a:ext>
            </a:extLst>
          </p:cNvPr>
          <p:cNvGrpSpPr/>
          <p:nvPr/>
        </p:nvGrpSpPr>
        <p:grpSpPr>
          <a:xfrm>
            <a:off x="1671711" y="3847974"/>
            <a:ext cx="3530720" cy="1162801"/>
            <a:chOff x="2228026" y="5129048"/>
            <a:chExt cx="4706174" cy="1549923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F1D00E1D-A2B2-4255-A5D2-8BDE9DF92CF0}"/>
                </a:ext>
              </a:extLst>
            </p:cNvPr>
            <p:cNvSpPr/>
            <p:nvPr/>
          </p:nvSpPr>
          <p:spPr>
            <a:xfrm>
              <a:off x="25908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2E08832-3DCC-49A4-AC1D-099A79C0E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28026" y="5129048"/>
              <a:ext cx="929351" cy="1549923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7128BEF-07EE-4FEE-9225-7F18ADBAC7D5}"/>
                </a:ext>
              </a:extLst>
            </p:cNvPr>
            <p:cNvSpPr txBox="1"/>
            <p:nvPr/>
          </p:nvSpPr>
          <p:spPr>
            <a:xfrm>
              <a:off x="4550209" y="5635628"/>
              <a:ext cx="664507" cy="6563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15 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0854B2-F80C-4FF7-88D5-341CFE138CE3}"/>
              </a:ext>
            </a:extLst>
          </p:cNvPr>
          <p:cNvGrpSpPr/>
          <p:nvPr/>
        </p:nvGrpSpPr>
        <p:grpSpPr>
          <a:xfrm>
            <a:off x="5360571" y="3818446"/>
            <a:ext cx="3443421" cy="1161751"/>
            <a:chOff x="7144988" y="5089690"/>
            <a:chExt cx="4589812" cy="1548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D814C31-9D0A-41B1-ADED-E8FF4ABD4B00}"/>
                </a:ext>
              </a:extLst>
            </p:cNvPr>
            <p:cNvSpPr/>
            <p:nvPr/>
          </p:nvSpPr>
          <p:spPr>
            <a:xfrm>
              <a:off x="7391400" y="529883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8B0FE3D-55AC-44FB-900D-361A2433C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44988" y="5089690"/>
              <a:ext cx="951590" cy="1548524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A81D0B3-76A8-47AE-B788-8A81D806EC61}"/>
                </a:ext>
              </a:extLst>
            </p:cNvPr>
            <p:cNvSpPr txBox="1"/>
            <p:nvPr/>
          </p:nvSpPr>
          <p:spPr>
            <a:xfrm>
              <a:off x="9350612" y="5635627"/>
              <a:ext cx="679465" cy="6563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31 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368BB1B-92B6-4DE5-ACDE-179696214C55}"/>
              </a:ext>
            </a:extLst>
          </p:cNvPr>
          <p:cNvSpPr/>
          <p:nvPr/>
        </p:nvSpPr>
        <p:spPr>
          <a:xfrm>
            <a:off x="-943464" y="5403678"/>
            <a:ext cx="3601561" cy="1483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Khi đến mỗi Slide, thầy cô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nhấp chuột trái 1 lần hoặc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phím mũi tên qua phải thì câu hỏi và đáp án sẽ tự xuất hiện.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C24F5DE-75CB-4900-959D-9E968A52D007}"/>
              </a:ext>
            </a:extLst>
          </p:cNvPr>
          <p:cNvSpPr/>
          <p:nvPr/>
        </p:nvSpPr>
        <p:spPr>
          <a:xfrm>
            <a:off x="2762390" y="5403678"/>
            <a:ext cx="3601561" cy="1483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Sau khi HS đưa ra đáp án qua Camera, thầy cô nhấp vào đáp án đúng để xác nhận đáp án.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3EE7E23-BC61-4045-9025-919F8F5553AA}"/>
              </a:ext>
            </a:extLst>
          </p:cNvPr>
          <p:cNvSpPr/>
          <p:nvPr/>
        </p:nvSpPr>
        <p:spPr>
          <a:xfrm>
            <a:off x="6482537" y="5403678"/>
            <a:ext cx="3601561" cy="1483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>
                <a:solidFill>
                  <a:schemeClr val="tx1"/>
                </a:solidFill>
              </a:rPr>
              <a:t>Để chuyển sang câu hỏi tiếp theo, thầy cô nhấp phím mũi tên qua phải 2 lần hoặc</a:t>
            </a:r>
            <a:br>
              <a:rPr lang="en-US" sz="2101">
                <a:solidFill>
                  <a:schemeClr val="tx1"/>
                </a:solidFill>
              </a:rPr>
            </a:br>
            <a:r>
              <a:rPr lang="en-US" sz="2101">
                <a:solidFill>
                  <a:schemeClr val="tx1"/>
                </a:solidFill>
              </a:rPr>
              <a:t>nhấp chuột trái 2 lần.</a:t>
            </a:r>
          </a:p>
        </p:txBody>
      </p:sp>
    </p:spTree>
    <p:extLst>
      <p:ext uri="{BB962C8B-B14F-4D97-AF65-F5344CB8AC3E}">
        <p14:creationId xmlns:p14="http://schemas.microsoft.com/office/powerpoint/2010/main" val="97812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0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1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2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1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C40F7-6636-4B05-A249-C5AA12FDAE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" y="1"/>
            <a:ext cx="9146822" cy="5145087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905CDB2-EEB7-49B9-ADB2-66FCF558DF54}"/>
              </a:ext>
            </a:extLst>
          </p:cNvPr>
          <p:cNvGrpSpPr/>
          <p:nvPr/>
        </p:nvGrpSpPr>
        <p:grpSpPr>
          <a:xfrm>
            <a:off x="1826319" y="184696"/>
            <a:ext cx="7117372" cy="2387848"/>
            <a:chOff x="2434106" y="246185"/>
            <a:chExt cx="9486901" cy="318281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DC2BDB-258C-4F4A-86ED-C0A6EFC4F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34106" y="246185"/>
              <a:ext cx="9486901" cy="3182815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25C03-BBC1-4E41-924B-1D89C7CB42D3}"/>
                </a:ext>
              </a:extLst>
            </p:cNvPr>
            <p:cNvSpPr txBox="1"/>
            <p:nvPr/>
          </p:nvSpPr>
          <p:spPr>
            <a:xfrm>
              <a:off x="2674878" y="1458462"/>
              <a:ext cx="9029104" cy="1534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1000"/>
                </a:lnSpc>
              </a:pP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Giá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trị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của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biểu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thức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: </a:t>
              </a:r>
            </a:p>
            <a:p>
              <a:pPr algn="ctr">
                <a:lnSpc>
                  <a:spcPct val="121000"/>
                </a:lnSpc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3 x 20 – 10 </a:t>
              </a:r>
              <a:r>
                <a:rPr lang="en-US" sz="3200" b="1" dirty="0" err="1">
                  <a:solidFill>
                    <a:schemeClr val="accent6"/>
                  </a:solidFill>
                  <a:latin typeface="+mj-lt"/>
                </a:rPr>
                <a:t>là</a:t>
              </a: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 50 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CDE6C19-37AA-4D55-B203-0CA4C11C25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304" y="474952"/>
            <a:ext cx="1372023" cy="10681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E21BF8-DFDC-47FA-9179-0DA83D210266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947" y="1374672"/>
            <a:ext cx="1215145" cy="33416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BF07C3-4F38-4220-AD03-4C6C0ECBDC7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1306" y="3523771"/>
            <a:ext cx="1110762" cy="114335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9C79009-6437-4B91-9359-59C56302401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368" y="3590673"/>
            <a:ext cx="1015894" cy="11219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273A81-4537-406E-B3CE-A31805A589E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508" y="3503099"/>
            <a:ext cx="1015614" cy="1217435"/>
          </a:xfrm>
          <a:prstGeom prst="rect">
            <a:avLst/>
          </a:prstGeom>
        </p:spPr>
      </p:pic>
      <p:pic>
        <p:nvPicPr>
          <p:cNvPr id="26" name="59c3c5f047238">
            <a:hlinkClick r:id="" action="ppaction://media"/>
            <a:extLst>
              <a:ext uri="{FF2B5EF4-FFF2-40B4-BE49-F238E27FC236}">
                <a16:creationId xmlns:a16="http://schemas.microsoft.com/office/drawing/2014/main" id="{B0D31032-F0AD-4067-9A69-879234BD8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980189" y="1019423"/>
            <a:ext cx="365635" cy="365635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E66CE2CC-C6FC-4C02-8800-255EB55AE7A1}"/>
              </a:ext>
            </a:extLst>
          </p:cNvPr>
          <p:cNvGrpSpPr/>
          <p:nvPr/>
        </p:nvGrpSpPr>
        <p:grpSpPr>
          <a:xfrm>
            <a:off x="1693085" y="2572544"/>
            <a:ext cx="3509346" cy="1162801"/>
            <a:chOff x="2256516" y="3433557"/>
            <a:chExt cx="4677684" cy="154992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65A52592-0BB8-4E56-8777-98E51EF60298}"/>
                </a:ext>
              </a:extLst>
            </p:cNvPr>
            <p:cNvSpPr/>
            <p:nvPr/>
          </p:nvSpPr>
          <p:spPr>
            <a:xfrm>
              <a:off x="2590800" y="364236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E24F6AB-4202-4A41-B1CC-10AFAD074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256516" y="3433557"/>
              <a:ext cx="1154488" cy="154992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974302B-8BF6-442B-A767-DCF07F5816C6}"/>
                </a:ext>
              </a:extLst>
            </p:cNvPr>
            <p:cNvSpPr txBox="1"/>
            <p:nvPr/>
          </p:nvSpPr>
          <p:spPr>
            <a:xfrm>
              <a:off x="4278852" y="3989903"/>
              <a:ext cx="1207223" cy="6155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001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Đúng</a:t>
              </a:r>
              <a:r>
                <a:rPr lang="en-US" sz="3001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 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6401136-2892-4E74-8408-0ECBBDBDCC02}"/>
              </a:ext>
            </a:extLst>
          </p:cNvPr>
          <p:cNvGrpSpPr/>
          <p:nvPr/>
        </p:nvGrpSpPr>
        <p:grpSpPr>
          <a:xfrm>
            <a:off x="5377374" y="2516046"/>
            <a:ext cx="3426618" cy="1259104"/>
            <a:chOff x="7167386" y="3353692"/>
            <a:chExt cx="4567414" cy="167828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DED7621-90B0-4A1A-9CEE-2AF593FBD5ED}"/>
                </a:ext>
              </a:extLst>
            </p:cNvPr>
            <p:cNvSpPr/>
            <p:nvPr/>
          </p:nvSpPr>
          <p:spPr>
            <a:xfrm>
              <a:off x="7391400" y="3672841"/>
              <a:ext cx="4343400" cy="13106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9C561F4-337C-4F74-B8C1-E9E1657F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67386" y="3353692"/>
              <a:ext cx="987997" cy="1678288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0405B9B-8989-4F0C-8CCF-4509B3A6EECA}"/>
                </a:ext>
              </a:extLst>
            </p:cNvPr>
            <p:cNvSpPr txBox="1"/>
            <p:nvPr/>
          </p:nvSpPr>
          <p:spPr>
            <a:xfrm>
              <a:off x="9338865" y="3989903"/>
              <a:ext cx="702967" cy="6155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001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Sai </a:t>
              </a: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B792BB09-07F5-4F2A-A006-4A958E2892B1}"/>
              </a:ext>
            </a:extLst>
          </p:cNvPr>
          <p:cNvSpPr/>
          <p:nvPr/>
        </p:nvSpPr>
        <p:spPr>
          <a:xfrm>
            <a:off x="-943464" y="5403678"/>
            <a:ext cx="3601561" cy="1483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Khi đến mỗi Slide, thầy cô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nhấp chuột trái 1 lần hoặc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phím mũi tên qua phải thì câu hỏi và đáp án sẽ tự xuất hiện.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E4113E9-F50F-44AF-B583-47ED78FBE603}"/>
              </a:ext>
            </a:extLst>
          </p:cNvPr>
          <p:cNvSpPr/>
          <p:nvPr/>
        </p:nvSpPr>
        <p:spPr>
          <a:xfrm>
            <a:off x="2762390" y="5403678"/>
            <a:ext cx="3601561" cy="1483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Sau khi HS đưa ra đáp án qua Camera, thầy cô nhấp vào đáp án đúng để xác nhận đáp án.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6DE6512-6432-405C-A619-64B28BB1F945}"/>
              </a:ext>
            </a:extLst>
          </p:cNvPr>
          <p:cNvSpPr/>
          <p:nvPr/>
        </p:nvSpPr>
        <p:spPr>
          <a:xfrm>
            <a:off x="6482537" y="5403678"/>
            <a:ext cx="3601561" cy="1483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1">
                <a:solidFill>
                  <a:schemeClr val="tx1"/>
                </a:solidFill>
              </a:rPr>
              <a:t>Để chuyển sang câu hỏi tiếp theo, thầy cô nhấp phím mũi tên qua phải 2 lần hoặc</a:t>
            </a:r>
            <a:br>
              <a:rPr lang="en-US" sz="2101">
                <a:solidFill>
                  <a:schemeClr val="tx1"/>
                </a:solidFill>
              </a:rPr>
            </a:br>
            <a:r>
              <a:rPr lang="en-US" sz="2101">
                <a:solidFill>
                  <a:schemeClr val="tx1"/>
                </a:solidFill>
              </a:rPr>
              <a:t>nhấp chuột trái 2 lần.</a:t>
            </a:r>
          </a:p>
        </p:txBody>
      </p:sp>
    </p:spTree>
    <p:extLst>
      <p:ext uri="{BB962C8B-B14F-4D97-AF65-F5344CB8AC3E}">
        <p14:creationId xmlns:p14="http://schemas.microsoft.com/office/powerpoint/2010/main" val="136946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7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28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3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34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8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11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900"/>
                                </p:stCondLst>
                                <p:childTnLst>
                                  <p:par>
                                    <p:cTn id="41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48" restart="whenNotActive" fill="hold" evtFilter="cancelBubble" nodeType="interactiveSeq">
                    <p:stCondLst>
                      <p:cond evt="onClick" delay="0">
                        <p:tgtEl>
                          <p:spTgt spid="3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3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5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8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8"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 vol="17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0" name="DiaBayDen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4.81481E-6 L 0.00677 -0.5155 " pathEditMode="relative" rAng="0" ptsTypes="AA">
                                          <p:cBhvr>
                                            <p:cTn id="42" dur="15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2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6" dur="15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14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 vol="11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1" name="AmThanhDiaBay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9700"/>
                                </p:stCondLst>
                                <p:childTnLst>
                                  <p:par>
                                    <p:cTn id="49" presetID="32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0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2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4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2" name="AmHetGio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5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3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1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click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3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6" dur="4576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3" accel="80000" de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8"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DD7380-67D6-42D8-A6FF-45AB328274AE}"/>
              </a:ext>
            </a:extLst>
          </p:cNvPr>
          <p:cNvSpPr txBox="1">
            <a:spLocks/>
          </p:cNvSpPr>
          <p:nvPr/>
        </p:nvSpPr>
        <p:spPr>
          <a:xfrm>
            <a:off x="4673802" y="6397925"/>
            <a:ext cx="2844924" cy="36527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5295" indent="-12954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2495" indent="-26162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69695" indent="-39433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6895" indent="-52641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162560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195072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2275840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2601595" algn="l" defTabSz="65024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 descr="Visual search query image">
            <a:extLst>
              <a:ext uri="{FF2B5EF4-FFF2-40B4-BE49-F238E27FC236}">
                <a16:creationId xmlns:a16="http://schemas.microsoft.com/office/drawing/2014/main" id="{E661A2AA-C25B-45A9-B585-59E2199A3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568"/>
            <a:ext cx="9147175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87C082-49F0-4FDA-A731-218251BAA9B2}"/>
              </a:ext>
            </a:extLst>
          </p:cNvPr>
          <p:cNvSpPr txBox="1"/>
          <p:nvPr/>
        </p:nvSpPr>
        <p:spPr>
          <a:xfrm>
            <a:off x="685155" y="735757"/>
            <a:ext cx="1294672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874">
              <a:defRPr/>
            </a:pPr>
            <a:r>
              <a:rPr lang="en-GB" sz="26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Thứ</a:t>
            </a:r>
            <a:r>
              <a:rPr lang="en-GB" sz="26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0" b="1" dirty="0" err="1" smtClean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hai</a:t>
            </a:r>
            <a:r>
              <a:rPr lang="en-GB" sz="2600" b="1" dirty="0" smtClean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ngày</a:t>
            </a:r>
            <a:r>
              <a:rPr lang="en-GB" sz="26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0" b="1" dirty="0" smtClean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27 </a:t>
            </a:r>
            <a:r>
              <a:rPr lang="en-GB" sz="26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tháng</a:t>
            </a:r>
            <a:r>
              <a:rPr lang="en-GB" sz="26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12 </a:t>
            </a:r>
            <a:r>
              <a:rPr lang="en-GB" sz="26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năm</a:t>
            </a:r>
            <a:r>
              <a:rPr lang="en-GB" sz="26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2021</a:t>
            </a:r>
          </a:p>
          <a:p>
            <a:pPr defTabSz="1371874">
              <a:defRPr/>
            </a:pPr>
            <a:r>
              <a:rPr lang="en-GB" sz="26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      </a:t>
            </a:r>
            <a:r>
              <a:rPr lang="en-GB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   </a:t>
            </a:r>
            <a:endParaRPr lang="en-US" sz="2600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210D8-49ED-4594-B238-35354FF1CF4C}"/>
              </a:ext>
            </a:extLst>
          </p:cNvPr>
          <p:cNvSpPr txBox="1"/>
          <p:nvPr/>
        </p:nvSpPr>
        <p:spPr>
          <a:xfrm>
            <a:off x="2197323" y="1274100"/>
            <a:ext cx="1294672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874">
              <a:defRPr/>
            </a:pPr>
            <a:r>
              <a:rPr lang="en-GB" sz="2600" b="1" dirty="0" err="1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Toán</a:t>
            </a:r>
            <a:r>
              <a:rPr lang="en-GB" sz="2600" b="1" dirty="0">
                <a:solidFill>
                  <a:prstClr val="white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</a:p>
          <a:p>
            <a:pPr defTabSz="1371874">
              <a:defRPr/>
            </a:pPr>
            <a:r>
              <a:rPr lang="en-GB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   </a:t>
            </a:r>
            <a:endParaRPr lang="en-US" sz="2600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B0146B-917F-448B-B99F-1D62D9149D12}"/>
              </a:ext>
            </a:extLst>
          </p:cNvPr>
          <p:cNvSpPr txBox="1"/>
          <p:nvPr/>
        </p:nvSpPr>
        <p:spPr>
          <a:xfrm>
            <a:off x="685154" y="1795167"/>
            <a:ext cx="1294672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874">
              <a:defRPr/>
            </a:pPr>
            <a:r>
              <a:rPr lang="en-GB" sz="26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Tính</a:t>
            </a:r>
            <a:r>
              <a:rPr lang="en-GB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giá</a:t>
            </a:r>
            <a:r>
              <a:rPr lang="en-GB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trị</a:t>
            </a:r>
            <a:r>
              <a:rPr lang="en-GB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GB" sz="26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của</a:t>
            </a:r>
            <a:r>
              <a:rPr lang="en-US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US" sz="26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biểu</a:t>
            </a:r>
            <a:r>
              <a:rPr lang="en-US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US" sz="26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thức</a:t>
            </a:r>
            <a:r>
              <a:rPr lang="en-US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( </a:t>
            </a:r>
            <a:r>
              <a:rPr lang="en-US" sz="26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tiếp</a:t>
            </a:r>
            <a:r>
              <a:rPr lang="en-US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</a:t>
            </a:r>
            <a:r>
              <a:rPr lang="en-US" sz="2600" b="1" dirty="0" err="1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theo</a:t>
            </a:r>
            <a:r>
              <a:rPr lang="en-US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)  </a:t>
            </a:r>
            <a:endParaRPr lang="en-GB" sz="2600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  <a:p>
            <a:pPr defTabSz="1371874">
              <a:defRPr/>
            </a:pPr>
            <a:r>
              <a:rPr lang="en-GB" sz="2600" b="1" dirty="0">
                <a:solidFill>
                  <a:srgbClr val="FFFF00"/>
                </a:solidFill>
                <a:latin typeface="HP001 4 hàng" panose="020B0603050302020204" pitchFamily="34" charset="0"/>
                <a:cs typeface="Arial"/>
                <a:sym typeface="Arial"/>
              </a:rPr>
              <a:t>    </a:t>
            </a:r>
            <a:endParaRPr lang="en-US" sz="2600" b="1" dirty="0">
              <a:solidFill>
                <a:srgbClr val="FFFF00"/>
              </a:solidFill>
              <a:latin typeface="HP001 4 hàng" panose="020B060305030202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967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98333DF-ACD6-401B-9981-2CED7F9522E6}"/>
              </a:ext>
            </a:extLst>
          </p:cNvPr>
          <p:cNvSpPr/>
          <p:nvPr/>
        </p:nvSpPr>
        <p:spPr>
          <a:xfrm>
            <a:off x="2055962" y="995103"/>
            <a:ext cx="6982121" cy="8925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ngoặc</a:t>
            </a:r>
            <a:endParaRPr lang="en-US" sz="26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33">
            <a:extLst>
              <a:ext uri="{FF2B5EF4-FFF2-40B4-BE49-F238E27FC236}">
                <a16:creationId xmlns:a16="http://schemas.microsoft.com/office/drawing/2014/main" id="{6AED63A2-ECE2-4E02-8947-1094A1610AC1}"/>
              </a:ext>
            </a:extLst>
          </p:cNvPr>
          <p:cNvGrpSpPr/>
          <p:nvPr/>
        </p:nvGrpSpPr>
        <p:grpSpPr>
          <a:xfrm>
            <a:off x="1301615" y="2103815"/>
            <a:ext cx="733492" cy="725208"/>
            <a:chOff x="4359833" y="2713220"/>
            <a:chExt cx="1278621" cy="1278621"/>
          </a:xfrm>
        </p:grpSpPr>
        <p:sp>
          <p:nvSpPr>
            <p:cNvPr id="4" name="椭圆 34">
              <a:extLst>
                <a:ext uri="{FF2B5EF4-FFF2-40B4-BE49-F238E27FC236}">
                  <a16:creationId xmlns:a16="http://schemas.microsoft.com/office/drawing/2014/main" id="{0AE4850D-7D9B-44EB-9663-BA30E7B8123D}"/>
                </a:ext>
              </a:extLst>
            </p:cNvPr>
            <p:cNvSpPr/>
            <p:nvPr/>
          </p:nvSpPr>
          <p:spPr>
            <a:xfrm>
              <a:off x="4359833" y="2713220"/>
              <a:ext cx="1278621" cy="127862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" name="矩形 35">
              <a:extLst>
                <a:ext uri="{FF2B5EF4-FFF2-40B4-BE49-F238E27FC236}">
                  <a16:creationId xmlns:a16="http://schemas.microsoft.com/office/drawing/2014/main" id="{D308FCA3-96CE-4EAB-BA29-583254CC9B74}"/>
                </a:ext>
              </a:extLst>
            </p:cNvPr>
            <p:cNvSpPr/>
            <p:nvPr/>
          </p:nvSpPr>
          <p:spPr>
            <a:xfrm>
              <a:off x="4569664" y="2883378"/>
              <a:ext cx="858958" cy="615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36">
            <a:extLst>
              <a:ext uri="{FF2B5EF4-FFF2-40B4-BE49-F238E27FC236}">
                <a16:creationId xmlns:a16="http://schemas.microsoft.com/office/drawing/2014/main" id="{82B155C0-0CE4-4C1E-BA08-BC8E7256D46B}"/>
              </a:ext>
            </a:extLst>
          </p:cNvPr>
          <p:cNvGrpSpPr/>
          <p:nvPr/>
        </p:nvGrpSpPr>
        <p:grpSpPr>
          <a:xfrm>
            <a:off x="1301615" y="1078775"/>
            <a:ext cx="733492" cy="725208"/>
            <a:chOff x="3310770" y="4083237"/>
            <a:chExt cx="1278621" cy="1278621"/>
          </a:xfrm>
        </p:grpSpPr>
        <p:sp>
          <p:nvSpPr>
            <p:cNvPr id="7" name="椭圆 64">
              <a:extLst>
                <a:ext uri="{FF2B5EF4-FFF2-40B4-BE49-F238E27FC236}">
                  <a16:creationId xmlns:a16="http://schemas.microsoft.com/office/drawing/2014/main" id="{E19B5841-552E-4D60-AC20-2681444C9559}"/>
                </a:ext>
              </a:extLst>
            </p:cNvPr>
            <p:cNvSpPr/>
            <p:nvPr/>
          </p:nvSpPr>
          <p:spPr>
            <a:xfrm>
              <a:off x="3310770" y="4083237"/>
              <a:ext cx="1278621" cy="12786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矩形 65">
              <a:extLst>
                <a:ext uri="{FF2B5EF4-FFF2-40B4-BE49-F238E27FC236}">
                  <a16:creationId xmlns:a16="http://schemas.microsoft.com/office/drawing/2014/main" id="{9FB593F2-F667-44DA-9720-5FB3F8D2B4BC}"/>
                </a:ext>
              </a:extLst>
            </p:cNvPr>
            <p:cNvSpPr/>
            <p:nvPr/>
          </p:nvSpPr>
          <p:spPr>
            <a:xfrm>
              <a:off x="3520600" y="4107208"/>
              <a:ext cx="858959" cy="6153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9E835475-6F1B-4665-8BB4-3210BB35E338}"/>
              </a:ext>
            </a:extLst>
          </p:cNvPr>
          <p:cNvSpPr/>
          <p:nvPr/>
        </p:nvSpPr>
        <p:spPr>
          <a:xfrm>
            <a:off x="2055962" y="2231552"/>
            <a:ext cx="7240667" cy="59747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lnSpc>
                <a:spcPct val="139000"/>
              </a:lnSpc>
              <a:spcAft>
                <a:spcPts val="0"/>
              </a:spcAft>
            </a:pP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kiến th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ức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6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60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CFB05ED-26E6-42FC-8ADF-914E6D790812}"/>
              </a:ext>
            </a:extLst>
          </p:cNvPr>
          <p:cNvSpPr/>
          <p:nvPr/>
        </p:nvSpPr>
        <p:spPr>
          <a:xfrm>
            <a:off x="2413347" y="124272"/>
            <a:ext cx="4608512" cy="52693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YÊU CẦU CẦN ĐẠT </a:t>
            </a:r>
          </a:p>
        </p:txBody>
      </p:sp>
    </p:spTree>
    <p:extLst>
      <p:ext uri="{BB962C8B-B14F-4D97-AF65-F5344CB8AC3E}">
        <p14:creationId xmlns:p14="http://schemas.microsoft.com/office/powerpoint/2010/main" val="217270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>
            <a:extLst>
              <a:ext uri="{FF2B5EF4-FFF2-40B4-BE49-F238E27FC236}">
                <a16:creationId xmlns:a16="http://schemas.microsoft.com/office/drawing/2014/main" id="{FBAAEA06-6AF4-4901-A72F-DDCC2A137B57}"/>
              </a:ext>
            </a:extLst>
          </p:cNvPr>
          <p:cNvGrpSpPr/>
          <p:nvPr/>
        </p:nvGrpSpPr>
        <p:grpSpPr>
          <a:xfrm>
            <a:off x="3830749" y="1219607"/>
            <a:ext cx="1485681" cy="1485681"/>
            <a:chOff x="731404" y="2060848"/>
            <a:chExt cx="1980220" cy="1980220"/>
          </a:xfrm>
        </p:grpSpPr>
        <p:sp>
          <p:nvSpPr>
            <p:cNvPr id="3" name="Diamond 2">
              <a:extLst>
                <a:ext uri="{FF2B5EF4-FFF2-40B4-BE49-F238E27FC236}">
                  <a16:creationId xmlns:a16="http://schemas.microsoft.com/office/drawing/2014/main" id="{28FCC440-BE64-41C6-8178-E1D02310393C}"/>
                </a:ext>
              </a:extLst>
            </p:cNvPr>
            <p:cNvSpPr/>
            <p:nvPr/>
          </p:nvSpPr>
          <p:spPr bwMode="auto">
            <a:xfrm>
              <a:off x="731404" y="2060848"/>
              <a:ext cx="1980220" cy="1980220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TextBox 33">
              <a:extLst>
                <a:ext uri="{FF2B5EF4-FFF2-40B4-BE49-F238E27FC236}">
                  <a16:creationId xmlns:a16="http://schemas.microsoft.com/office/drawing/2014/main" id="{E4A350CB-CA5E-4B2A-9A8E-BCC6776E963C}"/>
                </a:ext>
              </a:extLst>
            </p:cNvPr>
            <p:cNvSpPr txBox="1"/>
            <p:nvPr/>
          </p:nvSpPr>
          <p:spPr>
            <a:xfrm>
              <a:off x="917232" y="2828933"/>
              <a:ext cx="1608565" cy="610759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en-US" altLang="zh-CN" sz="4001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" name="矩形 15">
            <a:extLst>
              <a:ext uri="{FF2B5EF4-FFF2-40B4-BE49-F238E27FC236}">
                <a16:creationId xmlns:a16="http://schemas.microsoft.com/office/drawing/2014/main" id="{55DCDCD8-B79E-4158-992C-AF11A37C07F8}"/>
              </a:ext>
            </a:extLst>
          </p:cNvPr>
          <p:cNvSpPr/>
          <p:nvPr/>
        </p:nvSpPr>
        <p:spPr>
          <a:xfrm rot="16200000">
            <a:off x="4303088" y="1463356"/>
            <a:ext cx="1045143" cy="352900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3601" spc="-3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KHÁM PHÁ </a:t>
            </a:r>
            <a:endParaRPr lang="zh-CN" altLang="en-US" sz="3601" spc="-3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886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góc tròn 39">
            <a:extLst>
              <a:ext uri="{FF2B5EF4-FFF2-40B4-BE49-F238E27FC236}">
                <a16:creationId xmlns:a16="http://schemas.microsoft.com/office/drawing/2014/main" id="{9FF5F6A1-BC10-4613-A243-DC82A33D9388}"/>
              </a:ext>
            </a:extLst>
          </p:cNvPr>
          <p:cNvSpPr/>
          <p:nvPr/>
        </p:nvSpPr>
        <p:spPr>
          <a:xfrm>
            <a:off x="372641" y="1678142"/>
            <a:ext cx="3258294" cy="1732692"/>
          </a:xfrm>
          <a:prstGeom prst="roundRect">
            <a:avLst/>
          </a:prstGeom>
          <a:ln w="57150"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6297" tIns="33148" rIns="66297" bIns="33148" spcCol="0" rtlCol="0" anchor="ctr"/>
          <a:lstStyle/>
          <a:p>
            <a:pPr algn="ctr">
              <a:spcBef>
                <a:spcPts val="0"/>
              </a:spcBef>
            </a:pPr>
            <a:endParaRPr lang="vi-VN" sz="2801"/>
          </a:p>
        </p:txBody>
      </p:sp>
      <p:sp>
        <p:nvSpPr>
          <p:cNvPr id="3" name="Hình chữ nhật góc tròn 40">
            <a:extLst>
              <a:ext uri="{FF2B5EF4-FFF2-40B4-BE49-F238E27FC236}">
                <a16:creationId xmlns:a16="http://schemas.microsoft.com/office/drawing/2014/main" id="{6B371DAE-2BC3-45DD-9968-ABF739E4D4E3}"/>
              </a:ext>
            </a:extLst>
          </p:cNvPr>
          <p:cNvSpPr/>
          <p:nvPr/>
        </p:nvSpPr>
        <p:spPr>
          <a:xfrm>
            <a:off x="4357563" y="1678141"/>
            <a:ext cx="3384376" cy="1741983"/>
          </a:xfrm>
          <a:prstGeom prst="roundRect">
            <a:avLst/>
          </a:prstGeom>
          <a:ln w="57150"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6297" tIns="33148" rIns="66297" bIns="33148" spcCol="0" rtlCol="0" anchor="ctr"/>
          <a:lstStyle/>
          <a:p>
            <a:pPr algn="ctr">
              <a:spcBef>
                <a:spcPts val="0"/>
              </a:spcBef>
            </a:pPr>
            <a:endParaRPr lang="vi-VN" sz="2801"/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A338B4B1-2121-4112-89BD-B622C923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3011" y="206733"/>
            <a:ext cx="4488292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30 + 5 :  5</a:t>
            </a:r>
          </a:p>
        </p:txBody>
      </p:sp>
      <p:sp>
        <p:nvSpPr>
          <p:cNvPr id="5" name="Text Box 12">
            <a:extLst>
              <a:ext uri="{FF2B5EF4-FFF2-40B4-BE49-F238E27FC236}">
                <a16:creationId xmlns:a16="http://schemas.microsoft.com/office/drawing/2014/main" id="{B4081D38-6029-4C64-B950-6695A3B61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6793" y="273203"/>
            <a:ext cx="4488292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3 x  20 – 10 </a:t>
            </a:r>
          </a:p>
        </p:txBody>
      </p:sp>
      <p:sp>
        <p:nvSpPr>
          <p:cNvPr id="6" name="Text Box 12">
            <a:extLst>
              <a:ext uri="{FF2B5EF4-FFF2-40B4-BE49-F238E27FC236}">
                <a16:creationId xmlns:a16="http://schemas.microsoft.com/office/drawing/2014/main" id="{0D9EA3A0-A290-436C-95CB-511225912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1219" y="216402"/>
            <a:ext cx="4488292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30 + 5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) </a:t>
            </a:r>
            <a:endParaRPr lang="en-US" altLang="vi-VN" sz="280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Box 12">
            <a:extLst>
              <a:ext uri="{FF2B5EF4-FFF2-40B4-BE49-F238E27FC236}">
                <a16:creationId xmlns:a16="http://schemas.microsoft.com/office/drawing/2014/main" id="{F42DD8DF-E94F-47DF-B547-B50A41671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9911" y="274440"/>
            <a:ext cx="4488292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20 – 10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00AC80A0-5506-4768-A63B-B6C260F21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68" y="680053"/>
            <a:ext cx="13497526" cy="928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marL="457200" indent="-457200" algn="just">
              <a:spcBef>
                <a:spcPts val="0"/>
              </a:spcBef>
              <a:buClrTx/>
              <a:buSzTx/>
              <a:buFont typeface="Wingdings" panose="05000000000000000000" pitchFamily="2" charset="2"/>
              <a:buChar char="à"/>
            </a:pPr>
            <a:r>
              <a:rPr lang="en-US" altLang="vi-VN" sz="280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Các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vi-VN" sz="280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biểu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vi-VN" sz="280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thức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(30 + 5) : 5 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;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3 x (20 – 10) …. </a:t>
            </a:r>
            <a:r>
              <a:rPr lang="en-US" altLang="vi-VN" sz="280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là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vi-VN" sz="280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biểu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vi-VN" sz="280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thức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vi-VN" sz="280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có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</a:p>
          <a:p>
            <a:pPr algn="just">
              <a:spcBef>
                <a:spcPts val="0"/>
              </a:spcBef>
              <a:buClrTx/>
              <a:buSzTx/>
              <a:buNone/>
            </a:pPr>
            <a:r>
              <a:rPr lang="en-US" altLang="vi-VN" sz="280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dấu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vi-VN" sz="280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ngoặc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()</a:t>
            </a:r>
            <a:r>
              <a:rPr lang="en-US" altLang="vi-VN" sz="280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en-US" altLang="vi-VN" sz="2801" dirty="0">
              <a:ln>
                <a:solidFill>
                  <a:schemeClr val="tx1"/>
                </a:solidFill>
              </a:ln>
              <a:solidFill>
                <a:srgbClr val="0000FF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C10F7D92-B047-4AE4-81EF-D34D1CCB19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939" y="1730811"/>
            <a:ext cx="4488292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bg1"/>
                </a:solidFill>
                <a:latin typeface="+mn-lt"/>
              </a:rPr>
              <a:t>=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 (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30 + 5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 : 5</a:t>
            </a:r>
          </a:p>
        </p:txBody>
      </p:sp>
      <p:sp>
        <p:nvSpPr>
          <p:cNvPr id="10" name="Text Box 12">
            <a:extLst>
              <a:ext uri="{FF2B5EF4-FFF2-40B4-BE49-F238E27FC236}">
                <a16:creationId xmlns:a16="http://schemas.microsoft.com/office/drawing/2014/main" id="{26CF6800-39C0-4F9C-923F-5922B9F2B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7801" y="1604566"/>
            <a:ext cx="6526949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bg1"/>
                </a:solidFill>
                <a:latin typeface="+mn-lt"/>
              </a:rPr>
              <a:t>=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 3 x 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20 – 10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4537108A-2B1C-4BD3-86B9-0D8017FC8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939" y="1717513"/>
            <a:ext cx="4488292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bg1"/>
                </a:solidFill>
                <a:latin typeface="+mn-lt"/>
              </a:rPr>
              <a:t>=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 (</a:t>
            </a:r>
            <a:r>
              <a:rPr lang="en-US" altLang="vi-VN" sz="2801" dirty="0">
                <a:solidFill>
                  <a:srgbClr val="FF0000"/>
                </a:solidFill>
                <a:latin typeface="+mn-lt"/>
              </a:rPr>
              <a:t>30 + 5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 : 5</a:t>
            </a:r>
          </a:p>
        </p:txBody>
      </p:sp>
      <p:sp>
        <p:nvSpPr>
          <p:cNvPr id="12" name="Text Box 12">
            <a:extLst>
              <a:ext uri="{FF2B5EF4-FFF2-40B4-BE49-F238E27FC236}">
                <a16:creationId xmlns:a16="http://schemas.microsoft.com/office/drawing/2014/main" id="{78AA5B9F-2612-4AD3-B77F-3A986FF9B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7801" y="1624332"/>
            <a:ext cx="6076815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bg1"/>
                </a:solidFill>
                <a:latin typeface="+mn-lt"/>
              </a:rPr>
              <a:t>=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 3 x 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vi-VN" sz="2801" dirty="0">
                <a:solidFill>
                  <a:srgbClr val="FF0000"/>
                </a:solidFill>
                <a:latin typeface="+mn-lt"/>
              </a:rPr>
              <a:t>20 – 10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3" name="Text Box 12">
            <a:extLst>
              <a:ext uri="{FF2B5EF4-FFF2-40B4-BE49-F238E27FC236}">
                <a16:creationId xmlns:a16="http://schemas.microsoft.com/office/drawing/2014/main" id="{DADEA10F-7775-4E1B-8A75-34454B6FA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237" y="2114390"/>
            <a:ext cx="4488292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=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35</a:t>
            </a:r>
            <a:r>
              <a:rPr lang="en-US" altLang="vi-VN" sz="280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: 5</a:t>
            </a:r>
          </a:p>
        </p:txBody>
      </p:sp>
      <p:sp>
        <p:nvSpPr>
          <p:cNvPr id="14" name="Text Box 12">
            <a:extLst>
              <a:ext uri="{FF2B5EF4-FFF2-40B4-BE49-F238E27FC236}">
                <a16:creationId xmlns:a16="http://schemas.microsoft.com/office/drawing/2014/main" id="{83E37A8A-A7F3-471A-9439-C414CD460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42" y="2069666"/>
            <a:ext cx="6076815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= 3 x 10</a:t>
            </a:r>
          </a:p>
        </p:txBody>
      </p:sp>
      <p:sp>
        <p:nvSpPr>
          <p:cNvPr id="15" name="Text Box 12">
            <a:extLst>
              <a:ext uri="{FF2B5EF4-FFF2-40B4-BE49-F238E27FC236}">
                <a16:creationId xmlns:a16="http://schemas.microsoft.com/office/drawing/2014/main" id="{9581171F-0342-47E3-8F67-75664CACA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01" y="2513660"/>
            <a:ext cx="4488292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=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7</a:t>
            </a:r>
          </a:p>
        </p:txBody>
      </p:sp>
      <p:sp>
        <p:nvSpPr>
          <p:cNvPr id="16" name="Text Box 12">
            <a:extLst>
              <a:ext uri="{FF2B5EF4-FFF2-40B4-BE49-F238E27FC236}">
                <a16:creationId xmlns:a16="http://schemas.microsoft.com/office/drawing/2014/main" id="{C2430184-535E-4547-812A-98A2DBC59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42" y="2500362"/>
            <a:ext cx="6076815" cy="49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6297" tIns="33148" rIns="66297" bIns="33148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>
              <a:spcBef>
                <a:spcPts val="0"/>
              </a:spcBef>
              <a:buClrTx/>
              <a:buSzTx/>
              <a:buNone/>
            </a:pPr>
            <a:r>
              <a:rPr lang="en-US" altLang="vi-VN" sz="2801" dirty="0">
                <a:solidFill>
                  <a:schemeClr val="tx1"/>
                </a:solidFill>
                <a:latin typeface="+mn-lt"/>
              </a:rPr>
              <a:t>= 30</a:t>
            </a: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9689EAD4-B6FA-41B7-A45E-6BD3F9164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4199877"/>
            <a:ext cx="9147175" cy="9543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just">
              <a:spcBef>
                <a:spcPts val="0"/>
              </a:spcBef>
              <a:buClrTx/>
              <a:buSzTx/>
              <a:buNone/>
            </a:pPr>
            <a:r>
              <a:rPr lang="en-US" altLang="vi-VN" sz="2801" u="sng" dirty="0" err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Ghi</a:t>
            </a:r>
            <a:r>
              <a:rPr lang="en-US" altLang="vi-VN" sz="2801" u="sng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u="sng" dirty="0" err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nhớ</a:t>
            </a:r>
            <a:r>
              <a:rPr lang="en-US" altLang="vi-VN" sz="280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: 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Khi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tính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giá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trị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của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biểu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thức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có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dấu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ngoặc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( )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trước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tiên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ta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thực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hiện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các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phép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tính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trong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altLang="vi-VN" sz="2801" dirty="0" err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ngoặc</a:t>
            </a:r>
            <a:r>
              <a:rPr lang="en-US" altLang="vi-VN" sz="280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latin typeface="+mn-lt"/>
                <a:cs typeface="Times New Roman" pitchFamily="18" charset="0"/>
              </a:rPr>
              <a:t>.</a:t>
            </a:r>
            <a:endParaRPr lang="en-US" altLang="vi-VN" sz="2801" dirty="0">
              <a:solidFill>
                <a:srgbClr val="0000FF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8" name="Thought Bubble: Cloud 17">
            <a:extLst>
              <a:ext uri="{FF2B5EF4-FFF2-40B4-BE49-F238E27FC236}">
                <a16:creationId xmlns:a16="http://schemas.microsoft.com/office/drawing/2014/main" id="{A568CCE6-0DF4-45B8-84ED-0526F4C4B17A}"/>
              </a:ext>
            </a:extLst>
          </p:cNvPr>
          <p:cNvSpPr/>
          <p:nvPr/>
        </p:nvSpPr>
        <p:spPr>
          <a:xfrm>
            <a:off x="5266793" y="2027758"/>
            <a:ext cx="3435435" cy="156576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6" tIns="45728" rIns="91456" bIns="4572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 err="1"/>
              <a:t>Nhận</a:t>
            </a:r>
            <a:r>
              <a:rPr lang="en-US" sz="2400" dirty="0"/>
              <a:t> </a:t>
            </a:r>
            <a:r>
              <a:rPr lang="en-US" sz="2400" dirty="0" err="1"/>
              <a:t>xét</a:t>
            </a:r>
            <a:r>
              <a:rPr lang="en-US" sz="2400" dirty="0"/>
              <a:t> </a:t>
            </a:r>
            <a:r>
              <a:rPr lang="en-US" sz="2400" dirty="0" err="1"/>
              <a:t>gì</a:t>
            </a:r>
            <a:r>
              <a:rPr lang="en-US" sz="2400" dirty="0"/>
              <a:t> </a:t>
            </a:r>
            <a:r>
              <a:rPr lang="en-US" sz="2400" dirty="0" err="1"/>
              <a:t>về</a:t>
            </a:r>
            <a:r>
              <a:rPr lang="en-US" sz="2400" dirty="0"/>
              <a:t> </a:t>
            </a:r>
            <a:r>
              <a:rPr lang="en-US" sz="2400" dirty="0" err="1"/>
              <a:t>biểu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này</a:t>
            </a:r>
            <a:r>
              <a:rPr lang="en-US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90304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8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207552659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heme/theme1.xml><?xml version="1.0" encoding="utf-8"?>
<a:theme xmlns:a="http://schemas.openxmlformats.org/drawingml/2006/main" name="1_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4E5B6F"/>
      </a:dk2>
      <a:lt2>
        <a:srgbClr val="7F7F7F"/>
      </a:lt2>
      <a:accent1>
        <a:srgbClr val="E14A41"/>
      </a:accent1>
      <a:accent2>
        <a:srgbClr val="39B2D1"/>
      </a:accent2>
      <a:accent3>
        <a:srgbClr val="F07E1B"/>
      </a:accent3>
      <a:accent4>
        <a:srgbClr val="4DB345"/>
      </a:accent4>
      <a:accent5>
        <a:srgbClr val="E14A41"/>
      </a:accent5>
      <a:accent6>
        <a:srgbClr val="39B2D1"/>
      </a:accent6>
      <a:hlink>
        <a:srgbClr val="EB8803"/>
      </a:hlink>
      <a:folHlink>
        <a:srgbClr val="5F779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898</Words>
  <Application>Microsoft Office PowerPoint</Application>
  <PresentationFormat>Custom</PresentationFormat>
  <Paragraphs>137</Paragraphs>
  <Slides>19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6" baseType="lpstr">
      <vt:lpstr>微软雅黑</vt:lpstr>
      <vt:lpstr>宋体</vt:lpstr>
      <vt:lpstr>Arial</vt:lpstr>
      <vt:lpstr>Calibri</vt:lpstr>
      <vt:lpstr>Calibri Light</vt:lpstr>
      <vt:lpstr>等线</vt:lpstr>
      <vt:lpstr>Haettenschweiler</vt:lpstr>
      <vt:lpstr>HP001 4 hàng</vt:lpstr>
      <vt:lpstr>iCiel Cadena</vt:lpstr>
      <vt:lpstr>Impact</vt:lpstr>
      <vt:lpstr>Jokerman</vt:lpstr>
      <vt:lpstr>华文中宋</vt:lpstr>
      <vt:lpstr>Times New Roman</vt:lpstr>
      <vt:lpstr>Wingdings</vt:lpstr>
      <vt:lpstr>Wingdings 3</vt:lpstr>
      <vt:lpstr>1_自定义设计方案</vt:lpstr>
      <vt:lpstr>2_自定义设计方案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41</dc:title>
  <dc:creator/>
  <cp:lastModifiedBy/>
  <cp:revision>2</cp:revision>
  <dcterms:created xsi:type="dcterms:W3CDTF">2016-10-17T14:00:00Z</dcterms:created>
  <dcterms:modified xsi:type="dcterms:W3CDTF">2021-12-27T04:04:03Z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