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26"/>
  </p:notesMasterIdLst>
  <p:sldIdLst>
    <p:sldId id="270" r:id="rId4"/>
    <p:sldId id="263" r:id="rId5"/>
    <p:sldId id="328" r:id="rId6"/>
    <p:sldId id="320" r:id="rId7"/>
    <p:sldId id="265" r:id="rId8"/>
    <p:sldId id="272" r:id="rId9"/>
    <p:sldId id="295" r:id="rId10"/>
    <p:sldId id="301" r:id="rId11"/>
    <p:sldId id="267" r:id="rId12"/>
    <p:sldId id="304" r:id="rId13"/>
    <p:sldId id="322" r:id="rId14"/>
    <p:sldId id="296" r:id="rId15"/>
    <p:sldId id="325" r:id="rId16"/>
    <p:sldId id="303" r:id="rId17"/>
    <p:sldId id="327" r:id="rId18"/>
    <p:sldId id="329" r:id="rId19"/>
    <p:sldId id="306" r:id="rId20"/>
    <p:sldId id="307" r:id="rId21"/>
    <p:sldId id="332" r:id="rId22"/>
    <p:sldId id="326" r:id="rId23"/>
    <p:sldId id="274" r:id="rId24"/>
    <p:sldId id="30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EA"/>
    <a:srgbClr val="0047D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88000" autoAdjust="0"/>
  </p:normalViewPr>
  <p:slideViewPr>
    <p:cSldViewPr snapToGrid="0">
      <p:cViewPr varScale="1">
        <p:scale>
          <a:sx n="102" d="100"/>
          <a:sy n="10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59C8D-35E4-4B19-8513-BB5676F809BD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FFD0E-7BC4-4FBF-9CD6-60802958D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9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FFD0E-7BC4-4FBF-9CD6-60802958DF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4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quizizz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trc</a:t>
            </a:r>
            <a:r>
              <a:rPr lang="en-US" baseline="0" dirty="0"/>
              <a:t>,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. </a:t>
            </a:r>
            <a:r>
              <a:rPr lang="en-US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.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FFD0E-7BC4-4FBF-9CD6-60802958D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3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FFD0E-7BC4-4FBF-9CD6-60802958DF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FFD0E-7BC4-4FBF-9CD6-60802958DF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1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8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2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44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35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2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4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5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91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2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67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21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87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2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0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08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9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05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6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0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41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55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85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5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27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4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32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04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5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62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34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5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18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59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1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60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10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59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4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11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18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3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9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94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66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4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0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935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87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011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16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29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3.OpenSans-San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34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58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6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92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3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6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2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872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8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8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7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89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4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3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5b704932184e7"/>
          <p:cNvPicPr>
            <a:picLocks noChangeAspect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335" y="-36830"/>
            <a:ext cx="12204700" cy="692912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89585" y="334645"/>
            <a:ext cx="11212830" cy="62998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8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5" r:id="rId2"/>
    <p:sldLayoutId id="2147483708" r:id="rId3"/>
    <p:sldLayoutId id="2147483705" r:id="rId4"/>
    <p:sldLayoutId id="2147483688" r:id="rId5"/>
    <p:sldLayoutId id="2147483662" r:id="rId6"/>
    <p:sldLayoutId id="2147483734" r:id="rId7"/>
    <p:sldLayoutId id="2147483732" r:id="rId8"/>
    <p:sldLayoutId id="2147483730" r:id="rId9"/>
    <p:sldLayoutId id="2147483727" r:id="rId10"/>
    <p:sldLayoutId id="2147483724" r:id="rId11"/>
    <p:sldLayoutId id="2147483715" r:id="rId12"/>
    <p:sldLayoutId id="2147483713" r:id="rId13"/>
    <p:sldLayoutId id="2147483712" r:id="rId14"/>
    <p:sldLayoutId id="2147483709" r:id="rId15"/>
    <p:sldLayoutId id="2147483706" r:id="rId16"/>
    <p:sldLayoutId id="2147483689" r:id="rId17"/>
    <p:sldLayoutId id="2147483687" r:id="rId18"/>
    <p:sldLayoutId id="2147483686" r:id="rId19"/>
    <p:sldLayoutId id="2147483685" r:id="rId20"/>
    <p:sldLayoutId id="2147483679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738" r:id="rId27"/>
    <p:sldLayoutId id="2147483737" r:id="rId28"/>
    <p:sldLayoutId id="2147483736" r:id="rId29"/>
    <p:sldLayoutId id="2147483733" r:id="rId30"/>
    <p:sldLayoutId id="2147483731" r:id="rId31"/>
    <p:sldLayoutId id="2147483729" r:id="rId32"/>
    <p:sldLayoutId id="2147483728" r:id="rId33"/>
    <p:sldLayoutId id="2147483726" r:id="rId34"/>
    <p:sldLayoutId id="2147483725" r:id="rId35"/>
    <p:sldLayoutId id="2147483723" r:id="rId36"/>
    <p:sldLayoutId id="2147483722" r:id="rId37"/>
    <p:sldLayoutId id="2147483720" r:id="rId38"/>
    <p:sldLayoutId id="2147483719" r:id="rId39"/>
    <p:sldLayoutId id="2147483718" r:id="rId40"/>
    <p:sldLayoutId id="2147483717" r:id="rId41"/>
    <p:sldLayoutId id="2147483716" r:id="rId42"/>
    <p:sldLayoutId id="2147483714" r:id="rId43"/>
    <p:sldLayoutId id="2147483711" r:id="rId44"/>
    <p:sldLayoutId id="2147483710" r:id="rId45"/>
    <p:sldLayoutId id="2147483707" r:id="rId46"/>
    <p:sldLayoutId id="2147483704" r:id="rId47"/>
    <p:sldLayoutId id="2147483703" r:id="rId48"/>
    <p:sldLayoutId id="2147483690" r:id="rId49"/>
    <p:sldLayoutId id="2147483683" r:id="rId50"/>
    <p:sldLayoutId id="2147483682" r:id="rId51"/>
    <p:sldLayoutId id="2147483681" r:id="rId52"/>
    <p:sldLayoutId id="2147483680" r:id="rId53"/>
    <p:sldLayoutId id="2147483668" r:id="rId54"/>
    <p:sldLayoutId id="2147483669" r:id="rId55"/>
    <p:sldLayoutId id="2147483670" r:id="rId56"/>
    <p:sldLayoutId id="2147483671" r:id="rId57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7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1" r:id="rId2"/>
    <p:sldLayoutId id="2147483684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32B5A-DA9A-4F82-BDE6-E9CFAF0A3B7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51A8-7923-47C2-9A50-3D1109E28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0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wav"/><Relationship Id="rId7" Type="http://schemas.openxmlformats.org/officeDocument/2006/relationships/image" Target="../media/image20.jpg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67.xml"/><Relationship Id="rId5" Type="http://schemas.openxmlformats.org/officeDocument/2006/relationships/audio" Target="../media/media2.wav"/><Relationship Id="rId10" Type="http://schemas.openxmlformats.org/officeDocument/2006/relationships/image" Target="../media/image22.png"/><Relationship Id="rId4" Type="http://schemas.microsoft.com/office/2007/relationships/media" Target="../media/media2.wav"/><Relationship Id="rId9" Type="http://schemas.openxmlformats.org/officeDocument/2006/relationships/image" Target="file:///C:\Program%20Files\Inknoe%20ClassPoint\Images\short_answer_without%20result_default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704932184e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90" y="-596108"/>
            <a:ext cx="12213590" cy="70866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7DE6AC8-715C-479A-A8B7-9D7C648D7AB7}"/>
              </a:ext>
            </a:extLst>
          </p:cNvPr>
          <p:cNvGrpSpPr/>
          <p:nvPr/>
        </p:nvGrpSpPr>
        <p:grpSpPr>
          <a:xfrm rot="16200000">
            <a:off x="4284262" y="-2565274"/>
            <a:ext cx="3549297" cy="9370213"/>
            <a:chOff x="5766021" y="3122147"/>
            <a:chExt cx="1800829" cy="3341151"/>
          </a:xfrm>
        </p:grpSpPr>
        <p:sp>
          <p:nvSpPr>
            <p:cNvPr id="6" name="流程图: 可选过程 5"/>
            <p:cNvSpPr/>
            <p:nvPr/>
          </p:nvSpPr>
          <p:spPr>
            <a:xfrm>
              <a:off x="5766021" y="3122147"/>
              <a:ext cx="1792402" cy="3341150"/>
            </a:xfrm>
            <a:prstGeom prst="flowChartAlternateProcess">
              <a:avLst/>
            </a:prstGeom>
            <a:solidFill>
              <a:srgbClr val="C0ECED"/>
            </a:solidFill>
            <a:ln w="76200">
              <a:solidFill>
                <a:srgbClr val="FCE8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702994" y="3148598"/>
              <a:ext cx="863856" cy="3314700"/>
            </a:xfrm>
            <a:prstGeom prst="roundRect">
              <a:avLst/>
            </a:prstGeom>
            <a:noFill/>
            <a:ln w="76200">
              <a:noFill/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CHÀO MỪNG CÁC CON ĐẾN VỚI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TIẾT HỌC ONLINE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006AE3-A6A4-4019-AC7D-70FB39D569AF}"/>
              </a:ext>
            </a:extLst>
          </p:cNvPr>
          <p:cNvSpPr txBox="1"/>
          <p:nvPr/>
        </p:nvSpPr>
        <p:spPr>
          <a:xfrm>
            <a:off x="4360141" y="2059394"/>
            <a:ext cx="32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1B9C9-C949-4475-BD0E-7A0466CAF2DF}"/>
              </a:ext>
            </a:extLst>
          </p:cNvPr>
          <p:cNvSpPr txBox="1"/>
          <p:nvPr/>
        </p:nvSpPr>
        <p:spPr>
          <a:xfrm>
            <a:off x="4969203" y="3136612"/>
            <a:ext cx="194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3C</a:t>
            </a:r>
          </a:p>
        </p:txBody>
      </p:sp>
      <p:pic>
        <p:nvPicPr>
          <p:cNvPr id="11" name="图片 3" descr="5a61dc960bb2e">
            <a:extLst>
              <a:ext uri="{FF2B5EF4-FFF2-40B4-BE49-F238E27FC236}">
                <a16:creationId xmlns:a16="http://schemas.microsoft.com/office/drawing/2014/main" id="{13D3D770-270C-43A7-97C0-3E93FA2AB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25" y="5346208"/>
            <a:ext cx="3193259" cy="1750695"/>
          </a:xfrm>
          <a:prstGeom prst="rect">
            <a:avLst/>
          </a:prstGeom>
        </p:spPr>
      </p:pic>
      <p:pic>
        <p:nvPicPr>
          <p:cNvPr id="12" name="图片 4" descr="5a61dc960bb84">
            <a:extLst>
              <a:ext uri="{FF2B5EF4-FFF2-40B4-BE49-F238E27FC236}">
                <a16:creationId xmlns:a16="http://schemas.microsoft.com/office/drawing/2014/main" id="{0A828F1D-D7E1-47FA-B277-095CF49FA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31" y="4622735"/>
            <a:ext cx="2505710" cy="2543175"/>
          </a:xfrm>
          <a:prstGeom prst="rect">
            <a:avLst/>
          </a:prstGeom>
        </p:spPr>
      </p:pic>
      <p:pic>
        <p:nvPicPr>
          <p:cNvPr id="13" name="图片 5" descr="5a61dc960bbdb">
            <a:extLst>
              <a:ext uri="{FF2B5EF4-FFF2-40B4-BE49-F238E27FC236}">
                <a16:creationId xmlns:a16="http://schemas.microsoft.com/office/drawing/2014/main" id="{1F7406D1-EB3E-4063-A858-7CC5C8F37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12" y="4398244"/>
            <a:ext cx="2293063" cy="2459756"/>
          </a:xfrm>
          <a:prstGeom prst="rect">
            <a:avLst/>
          </a:prstGeom>
        </p:spPr>
      </p:pic>
      <p:pic>
        <p:nvPicPr>
          <p:cNvPr id="14" name="图片 6" descr="5a61dc960bbdb">
            <a:extLst>
              <a:ext uri="{FF2B5EF4-FFF2-40B4-BE49-F238E27FC236}">
                <a16:creationId xmlns:a16="http://schemas.microsoft.com/office/drawing/2014/main" id="{36C4DA20-B796-47B3-972F-BC95F3AC3A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47" y="4935057"/>
            <a:ext cx="1846321" cy="1980664"/>
          </a:xfrm>
          <a:prstGeom prst="rect">
            <a:avLst/>
          </a:prstGeom>
        </p:spPr>
      </p:pic>
      <p:pic>
        <p:nvPicPr>
          <p:cNvPr id="15" name="图片 7" descr="5a61dc960bb84">
            <a:extLst>
              <a:ext uri="{FF2B5EF4-FFF2-40B4-BE49-F238E27FC236}">
                <a16:creationId xmlns:a16="http://schemas.microsoft.com/office/drawing/2014/main" id="{628A479B-9335-4522-8EB9-C9ED9EAD1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" y="4271834"/>
            <a:ext cx="2783451" cy="2825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0A41A0-1ADA-415D-825B-782F97C3A9D6}"/>
              </a:ext>
            </a:extLst>
          </p:cNvPr>
          <p:cNvSpPr/>
          <p:nvPr/>
        </p:nvSpPr>
        <p:spPr>
          <a:xfrm>
            <a:off x="826277" y="408304"/>
            <a:ext cx="3454400" cy="83135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94FC862E-9C85-4BDF-BC42-D19244335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034" y="72178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58ECD56D-E44F-4FB8-8852-E9E3AB597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77" y="464878"/>
            <a:ext cx="3149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b) 236 :  5 = ?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DDD4E5F9-1FBF-4C6C-BB14-EAE787773C30}"/>
              </a:ext>
            </a:extLst>
          </p:cNvPr>
          <p:cNvGrpSpPr>
            <a:grpSpLocks/>
          </p:cNvGrpSpPr>
          <p:nvPr/>
        </p:nvGrpSpPr>
        <p:grpSpPr bwMode="auto">
          <a:xfrm>
            <a:off x="1054359" y="1664477"/>
            <a:ext cx="3149600" cy="1524000"/>
            <a:chOff x="432" y="1680"/>
            <a:chExt cx="1488" cy="960"/>
          </a:xfrm>
        </p:grpSpPr>
        <p:sp>
          <p:nvSpPr>
            <p:cNvPr id="5147" name="Text Box 13">
              <a:extLst>
                <a:ext uri="{FF2B5EF4-FFF2-40B4-BE49-F238E27FC236}">
                  <a16:creationId xmlns:a16="http://schemas.microsoft.com/office/drawing/2014/main" id="{078134E6-5498-4BBE-A099-C8CD376B5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680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733" b="1">
                  <a:latin typeface="Times New Roman" panose="02020603050405020304" pitchFamily="18" charset="0"/>
                </a:rPr>
                <a:t>236     5</a:t>
              </a:r>
            </a:p>
          </p:txBody>
        </p:sp>
        <p:grpSp>
          <p:nvGrpSpPr>
            <p:cNvPr id="5148" name="Group 14">
              <a:extLst>
                <a:ext uri="{FF2B5EF4-FFF2-40B4-BE49-F238E27FC236}">
                  <a16:creationId xmlns:a16="http://schemas.microsoft.com/office/drawing/2014/main" id="{45EB1414-F44E-4CA0-A1C4-D7D429BC7B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5149" name="Line 15">
                <a:extLst>
                  <a:ext uri="{FF2B5EF4-FFF2-40B4-BE49-F238E27FC236}">
                    <a16:creationId xmlns:a16="http://schemas.microsoft.com/office/drawing/2014/main" id="{0A5399EA-617D-42ED-8591-B9D0509AB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5150" name="Line 16">
                <a:extLst>
                  <a:ext uri="{FF2B5EF4-FFF2-40B4-BE49-F238E27FC236}">
                    <a16:creationId xmlns:a16="http://schemas.microsoft.com/office/drawing/2014/main" id="{811CAF26-F882-4F26-854B-8A568E7D6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9889" name="Text Box 17">
            <a:extLst>
              <a:ext uri="{FF2B5EF4-FFF2-40B4-BE49-F238E27FC236}">
                <a16:creationId xmlns:a16="http://schemas.microsoft.com/office/drawing/2014/main" id="{70BC9BFA-F413-472A-9EA3-3D6FE604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910" y="251537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9890" name="Text Box 18">
            <a:extLst>
              <a:ext uri="{FF2B5EF4-FFF2-40B4-BE49-F238E27FC236}">
                <a16:creationId xmlns:a16="http://schemas.microsoft.com/office/drawing/2014/main" id="{F80D2687-00AE-4F0C-A024-BEC4D1FE7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59" y="2274077"/>
            <a:ext cx="914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79893" name="Text Box 21">
            <a:extLst>
              <a:ext uri="{FF2B5EF4-FFF2-40B4-BE49-F238E27FC236}">
                <a16:creationId xmlns:a16="http://schemas.microsoft.com/office/drawing/2014/main" id="{50ED7338-C048-4907-A0BF-963661E6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10" y="285827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146" name="Text Box 25">
            <a:extLst>
              <a:ext uri="{FF2B5EF4-FFF2-40B4-BE49-F238E27FC236}">
                <a16:creationId xmlns:a16="http://schemas.microsoft.com/office/drawing/2014/main" id="{3523E285-6D38-4F4B-8D7E-18BAED6F3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640" y="1755533"/>
            <a:ext cx="59632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defTabSz="121917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</a:rPr>
              <a:t>23 chia 5 được 4, viết 4.</a:t>
            </a:r>
          </a:p>
        </p:txBody>
      </p:sp>
      <p:sp>
        <p:nvSpPr>
          <p:cNvPr id="79898" name="Text Box 26">
            <a:extLst>
              <a:ext uri="{FF2B5EF4-FFF2-40B4-BE49-F238E27FC236}">
                <a16:creationId xmlns:a16="http://schemas.microsoft.com/office/drawing/2014/main" id="{BBA7EACD-8366-4966-B34C-73EAF973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036" y="2355785"/>
            <a:ext cx="751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 nhân 5 bằng 20; 23 trừ 20 bằng 3. </a:t>
            </a:r>
          </a:p>
        </p:txBody>
      </p:sp>
      <p:sp>
        <p:nvSpPr>
          <p:cNvPr id="5144" name="Text Box 29">
            <a:extLst>
              <a:ext uri="{FF2B5EF4-FFF2-40B4-BE49-F238E27FC236}">
                <a16:creationId xmlns:a16="http://schemas.microsoft.com/office/drawing/2014/main" id="{CD486B53-EBB4-4A96-9C87-1A15E3AF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640" y="3102930"/>
            <a:ext cx="8121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defTabSz="121917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</a:rPr>
              <a:t>Hạ 6; được 36; 36 chia 5 được 7,viết 7.</a:t>
            </a:r>
          </a:p>
        </p:txBody>
      </p:sp>
      <p:sp>
        <p:nvSpPr>
          <p:cNvPr id="79902" name="Text Box 30">
            <a:extLst>
              <a:ext uri="{FF2B5EF4-FFF2-40B4-BE49-F238E27FC236}">
                <a16:creationId xmlns:a16="http://schemas.microsoft.com/office/drawing/2014/main" id="{C13342AF-15C5-4386-8963-3A70A32C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886" y="3754265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7 nhân 5 bằng 35; 36 trừ 35 bằng 1.</a:t>
            </a:r>
          </a:p>
        </p:txBody>
      </p:sp>
      <p:sp>
        <p:nvSpPr>
          <p:cNvPr id="79903" name="Text Box 31">
            <a:extLst>
              <a:ext uri="{FF2B5EF4-FFF2-40B4-BE49-F238E27FC236}">
                <a16:creationId xmlns:a16="http://schemas.microsoft.com/office/drawing/2014/main" id="{9EABCA9A-0901-4FC1-A380-4AAF2384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759" y="2534428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79904" name="Text Box 32">
            <a:extLst>
              <a:ext uri="{FF2B5EF4-FFF2-40B4-BE49-F238E27FC236}">
                <a16:creationId xmlns:a16="http://schemas.microsoft.com/office/drawing/2014/main" id="{3EC5DC6C-73A0-459B-94F3-E33CF916E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10" y="3404378"/>
            <a:ext cx="812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CF7FD796-7ED7-4C9D-AE0A-332313B0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140" y="5017277"/>
            <a:ext cx="43688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267" b="1">
                <a:solidFill>
                  <a:srgbClr val="FFC000"/>
                </a:solidFill>
                <a:latin typeface="Times New Roman" panose="02020603050405020304" pitchFamily="18" charset="0"/>
              </a:rPr>
              <a:t>236 : 5 = 47(dư 1)</a:t>
            </a:r>
          </a:p>
        </p:txBody>
      </p:sp>
      <p:sp>
        <p:nvSpPr>
          <p:cNvPr id="79913" name="Line 41">
            <a:extLst>
              <a:ext uri="{FF2B5EF4-FFF2-40B4-BE49-F238E27FC236}">
                <a16:creationId xmlns:a16="http://schemas.microsoft.com/office/drawing/2014/main" id="{DE4C112E-3D25-4CF8-A593-E066CD8B5B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5959" y="2985276"/>
            <a:ext cx="831850" cy="1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79914" name="Line 42">
            <a:extLst>
              <a:ext uri="{FF2B5EF4-FFF2-40B4-BE49-F238E27FC236}">
                <a16:creationId xmlns:a16="http://schemas.microsoft.com/office/drawing/2014/main" id="{B87FCE79-FE00-4F41-84B1-90BA2A407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959" y="4001277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79915" name="Text Box 43">
            <a:extLst>
              <a:ext uri="{FF2B5EF4-FFF2-40B4-BE49-F238E27FC236}">
                <a16:creationId xmlns:a16="http://schemas.microsoft.com/office/drawing/2014/main" id="{C5C01117-4B99-4A47-B5FB-91159D19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010" y="391237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9917" name="Text Box 45">
            <a:extLst>
              <a:ext uri="{FF2B5EF4-FFF2-40B4-BE49-F238E27FC236}">
                <a16:creationId xmlns:a16="http://schemas.microsoft.com/office/drawing/2014/main" id="{6C30E9CE-35B2-43AA-978C-5D16102E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0" y="285827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99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3" grpId="0"/>
      <p:bldP spid="79889" grpId="0"/>
      <p:bldP spid="79890" grpId="0"/>
      <p:bldP spid="79893" grpId="0"/>
      <p:bldP spid="79898" grpId="0"/>
      <p:bldP spid="79902" grpId="0"/>
      <p:bldP spid="79903" grpId="0"/>
      <p:bldP spid="79904" grpId="0"/>
      <p:bldP spid="79912" grpId="0"/>
      <p:bldP spid="79915" grpId="0"/>
      <p:bldP spid="799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4FD65-5AAA-4492-8D36-DBBAA301C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917" y="527022"/>
            <a:ext cx="2121550" cy="2901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1224C-9C54-426E-B6D4-53166564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983" y="385078"/>
            <a:ext cx="1829803" cy="20393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43B515-2C60-4A52-BA38-7626A7DF5B5E}"/>
              </a:ext>
            </a:extLst>
          </p:cNvPr>
          <p:cNvCxnSpPr>
            <a:cxnSpLocks/>
          </p:cNvCxnSpPr>
          <p:nvPr/>
        </p:nvCxnSpPr>
        <p:spPr>
          <a:xfrm>
            <a:off x="6096000" y="419878"/>
            <a:ext cx="0" cy="275253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75A26A-CD33-4C1F-8AB8-435E76E9B6A2}"/>
              </a:ext>
            </a:extLst>
          </p:cNvPr>
          <p:cNvSpPr txBox="1"/>
          <p:nvPr/>
        </p:nvSpPr>
        <p:spPr>
          <a:xfrm>
            <a:off x="1980122" y="503794"/>
            <a:ext cx="69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3EF4F-3BA4-4627-8D43-FECDEEB9B011}"/>
              </a:ext>
            </a:extLst>
          </p:cNvPr>
          <p:cNvSpPr txBox="1"/>
          <p:nvPr/>
        </p:nvSpPr>
        <p:spPr>
          <a:xfrm>
            <a:off x="6689068" y="527022"/>
            <a:ext cx="69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b)</a:t>
            </a:r>
          </a:p>
        </p:txBody>
      </p:sp>
      <p:grpSp>
        <p:nvGrpSpPr>
          <p:cNvPr id="11" name="PA_库_组合 1">
            <a:extLst>
              <a:ext uri="{FF2B5EF4-FFF2-40B4-BE49-F238E27FC236}">
                <a16:creationId xmlns:a16="http://schemas.microsoft.com/office/drawing/2014/main" id="{63FF041D-D28F-4172-8105-82C6DE498C5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29989" y="3429000"/>
            <a:ext cx="11133666" cy="1153932"/>
            <a:chOff x="6460260" y="1831198"/>
            <a:chExt cx="3938560" cy="1153932"/>
          </a:xfrm>
        </p:grpSpPr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5DB2DB1E-4A1C-4C44-89A9-88EBCE79048F}"/>
                </a:ext>
              </a:extLst>
            </p:cNvPr>
            <p:cNvSpPr/>
            <p:nvPr/>
          </p:nvSpPr>
          <p:spPr>
            <a:xfrm>
              <a:off x="6460260" y="2054745"/>
              <a:ext cx="3938560" cy="930385"/>
            </a:xfrm>
            <a:prstGeom prst="roundRect">
              <a:avLst>
                <a:gd name="adj" fmla="val 2415"/>
              </a:avLst>
            </a:prstGeom>
            <a:solidFill>
              <a:srgbClr val="FFFFFF">
                <a:alpha val="40000"/>
              </a:srgbClr>
            </a:solidFill>
            <a:ln w="19050" cap="flat" cmpd="sng" algn="ctr">
              <a:solidFill>
                <a:srgbClr val="27AFA2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2DC5AD2E-A817-42F7-8580-1399999AF45F}"/>
                </a:ext>
              </a:extLst>
            </p:cNvPr>
            <p:cNvSpPr/>
            <p:nvPr/>
          </p:nvSpPr>
          <p:spPr>
            <a:xfrm>
              <a:off x="6684270" y="1831198"/>
              <a:ext cx="3553536" cy="343570"/>
            </a:xfrm>
            <a:prstGeom prst="roundRect">
              <a:avLst>
                <a:gd name="adj" fmla="val 50000"/>
              </a:avLst>
            </a:prstGeom>
            <a:solidFill>
              <a:srgbClr val="27AFA2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ectangle 82">
              <a:extLst>
                <a:ext uri="{FF2B5EF4-FFF2-40B4-BE49-F238E27FC236}">
                  <a16:creationId xmlns:a16="http://schemas.microsoft.com/office/drawing/2014/main" id="{068FADF0-13BE-4D4B-ABFA-42C7B4DC68F1}"/>
                </a:ext>
              </a:extLst>
            </p:cNvPr>
            <p:cNvSpPr/>
            <p:nvPr/>
          </p:nvSpPr>
          <p:spPr>
            <a:xfrm>
              <a:off x="6730645" y="2312590"/>
              <a:ext cx="3249680" cy="46166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Đều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là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phép</a:t>
              </a:r>
              <a:r>
                <a:rPr kumimoji="0" lang="en-US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chia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số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có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ba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chữ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số</a:t>
              </a:r>
              <a:r>
                <a:rPr kumimoji="0" lang="en-US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cho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số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có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một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chữ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altLang="zh-CN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số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.  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/>
              </a:r>
              <a:b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</a:b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TextBox 83">
              <a:extLst>
                <a:ext uri="{FF2B5EF4-FFF2-40B4-BE49-F238E27FC236}">
                  <a16:creationId xmlns:a16="http://schemas.microsoft.com/office/drawing/2014/main" id="{1160D833-E32A-4895-954A-A8B1E3C365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7883" y="1835413"/>
              <a:ext cx="1277594" cy="31560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Autofit/>
              <a:sp3d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GIỐNG NHAU 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grpSp>
        <p:nvGrpSpPr>
          <p:cNvPr id="16" name="PA_库_组合 52">
            <a:extLst>
              <a:ext uri="{FF2B5EF4-FFF2-40B4-BE49-F238E27FC236}">
                <a16:creationId xmlns:a16="http://schemas.microsoft.com/office/drawing/2014/main" id="{072BF65E-4F2D-4308-A3FA-DD9E8A23444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29989" y="4720754"/>
            <a:ext cx="11133666" cy="1456478"/>
            <a:chOff x="6458419" y="3545644"/>
            <a:chExt cx="3938560" cy="1456478"/>
          </a:xfrm>
        </p:grpSpPr>
        <p:sp>
          <p:nvSpPr>
            <p:cNvPr id="17" name="Rectangle: Rounded Corners 1">
              <a:extLst>
                <a:ext uri="{FF2B5EF4-FFF2-40B4-BE49-F238E27FC236}">
                  <a16:creationId xmlns:a16="http://schemas.microsoft.com/office/drawing/2014/main" id="{5757D6BB-BC2A-4FB7-894D-11F872C75490}"/>
                </a:ext>
              </a:extLst>
            </p:cNvPr>
            <p:cNvSpPr/>
            <p:nvPr/>
          </p:nvSpPr>
          <p:spPr>
            <a:xfrm>
              <a:off x="6458419" y="3761055"/>
              <a:ext cx="3938560" cy="1241067"/>
            </a:xfrm>
            <a:prstGeom prst="roundRect">
              <a:avLst>
                <a:gd name="adj" fmla="val 2415"/>
              </a:avLst>
            </a:prstGeom>
            <a:solidFill>
              <a:srgbClr val="FFFFFF">
                <a:alpha val="40000"/>
              </a:srgbClr>
            </a:solidFill>
            <a:ln w="19050" cap="flat" cmpd="sng" algn="ctr">
              <a:solidFill>
                <a:srgbClr val="F7714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Rectangle: Rounded Corners 3">
              <a:extLst>
                <a:ext uri="{FF2B5EF4-FFF2-40B4-BE49-F238E27FC236}">
                  <a16:creationId xmlns:a16="http://schemas.microsoft.com/office/drawing/2014/main" id="{F3F3B3A6-291B-4E5F-883F-92ABEAEA22CE}"/>
                </a:ext>
              </a:extLst>
            </p:cNvPr>
            <p:cNvSpPr/>
            <p:nvPr/>
          </p:nvSpPr>
          <p:spPr>
            <a:xfrm>
              <a:off x="6650931" y="3545644"/>
              <a:ext cx="3553536" cy="343570"/>
            </a:xfrm>
            <a:prstGeom prst="roundRect">
              <a:avLst>
                <a:gd name="adj" fmla="val 50000"/>
              </a:avLst>
            </a:prstGeom>
            <a:solidFill>
              <a:srgbClr val="F77140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ectangle 84">
              <a:extLst>
                <a:ext uri="{FF2B5EF4-FFF2-40B4-BE49-F238E27FC236}">
                  <a16:creationId xmlns:a16="http://schemas.microsoft.com/office/drawing/2014/main" id="{F889A658-853D-4DB6-8A53-C54851A67826}"/>
                </a:ext>
              </a:extLst>
            </p:cNvPr>
            <p:cNvSpPr/>
            <p:nvPr/>
          </p:nvSpPr>
          <p:spPr>
            <a:xfrm>
              <a:off x="7755295" y="4222731"/>
              <a:ext cx="2147157" cy="461665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/>
              </a:r>
              <a:b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</a:b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85">
              <a:extLst>
                <a:ext uri="{FF2B5EF4-FFF2-40B4-BE49-F238E27FC236}">
                  <a16:creationId xmlns:a16="http://schemas.microsoft.com/office/drawing/2014/main" id="{A0FBB4C3-37F4-461D-AE83-F61C1264C97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20400" y="3557870"/>
              <a:ext cx="1277594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Autofit/>
              <a:sp3d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KHÁC NHAU </a:t>
              </a:r>
              <a:r>
                <a:rPr kumimoji="0" lang="zh-CN" alt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</a:p>
          </p:txBody>
        </p:sp>
      </p:grpSp>
      <p:sp>
        <p:nvSpPr>
          <p:cNvPr id="21" name="Rectangle 82">
            <a:extLst>
              <a:ext uri="{FF2B5EF4-FFF2-40B4-BE49-F238E27FC236}">
                <a16:creationId xmlns:a16="http://schemas.microsoft.com/office/drawing/2014/main" id="{46D92D68-08FF-42FF-AB6D-FDDDB66E6B75}"/>
              </a:ext>
            </a:extLst>
          </p:cNvPr>
          <p:cNvSpPr/>
          <p:nvPr/>
        </p:nvSpPr>
        <p:spPr>
          <a:xfrm>
            <a:off x="2410454" y="5157764"/>
            <a:ext cx="10374212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40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Phép</a:t>
            </a:r>
            <a:r>
              <a:rPr lang="en-US" altLang="zh-CN" sz="240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chia </a:t>
            </a:r>
            <a:r>
              <a:rPr lang="en-US" altLang="zh-CN" sz="2400" dirty="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phần</a:t>
            </a:r>
            <a:r>
              <a:rPr lang="en-US" altLang="zh-CN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a) </a:t>
            </a:r>
            <a:r>
              <a:rPr lang="en-US" altLang="zh-CN" sz="2400" dirty="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là</a:t>
            </a:r>
            <a:r>
              <a:rPr lang="en-US" altLang="zh-CN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phép</a:t>
            </a:r>
            <a:r>
              <a:rPr lang="en-US" altLang="zh-CN" sz="240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chia hết.</a:t>
            </a:r>
            <a:endParaRPr lang="en-US" altLang="zh-CN" sz="2400" dirty="0">
              <a:solidFill>
                <a:srgbClr val="000000">
                  <a:lumMod val="100000"/>
                </a:srgbClr>
              </a:solidFill>
              <a:latin typeface="Arial"/>
              <a:ea typeface="微软雅黑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40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Phép</a:t>
            </a:r>
            <a:r>
              <a:rPr lang="en-US" altLang="zh-CN" sz="240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chia </a:t>
            </a:r>
            <a:r>
              <a:rPr lang="en-US" altLang="zh-CN" sz="2400" dirty="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phần</a:t>
            </a:r>
            <a:r>
              <a:rPr lang="en-US" altLang="zh-CN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b) </a:t>
            </a:r>
            <a:r>
              <a:rPr lang="en-US" altLang="zh-CN" sz="2400" dirty="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là</a:t>
            </a:r>
            <a:r>
              <a:rPr lang="en-US" altLang="zh-CN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err="1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phép</a:t>
            </a:r>
            <a:r>
              <a:rPr lang="en-US" altLang="zh-CN" sz="240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> chia có dư.</a:t>
            </a:r>
            <a:endParaRPr lang="en-US" altLang="zh-CN" sz="2400" dirty="0">
              <a:solidFill>
                <a:srgbClr val="000000">
                  <a:lumMod val="100000"/>
                </a:srgbClr>
              </a:solidFill>
              <a:latin typeface="Arial"/>
              <a:ea typeface="微软雅黑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  <a:t/>
            </a:r>
            <a:br>
              <a:rPr lang="zh-CN" altLang="en-US" sz="2400" dirty="0">
                <a:solidFill>
                  <a:srgbClr val="000000">
                    <a:lumMod val="100000"/>
                  </a:srgbClr>
                </a:solidFill>
                <a:latin typeface="Arial"/>
                <a:ea typeface="微软雅黑"/>
              </a:rPr>
            </a:br>
            <a:endParaRPr lang="zh-CN" altLang="en-US" sz="2400" dirty="0">
              <a:solidFill>
                <a:srgbClr val="000000">
                  <a:lumMod val="100000"/>
                </a:srgbClr>
              </a:solidFill>
              <a:latin typeface="Arial"/>
              <a:ea typeface="微软雅黑"/>
            </a:endParaRPr>
          </a:p>
        </p:txBody>
      </p:sp>
      <p:grpSp>
        <p:nvGrpSpPr>
          <p:cNvPr id="22" name="Group 105">
            <a:extLst>
              <a:ext uri="{FF2B5EF4-FFF2-40B4-BE49-F238E27FC236}">
                <a16:creationId xmlns:a16="http://schemas.microsoft.com/office/drawing/2014/main" id="{88923B51-711D-43FF-A438-1C5E103B8164}"/>
              </a:ext>
            </a:extLst>
          </p:cNvPr>
          <p:cNvGrpSpPr>
            <a:grpSpLocks/>
          </p:cNvGrpSpPr>
          <p:nvPr/>
        </p:nvGrpSpPr>
        <p:grpSpPr bwMode="auto">
          <a:xfrm>
            <a:off x="3483388" y="1470433"/>
            <a:ext cx="1924050" cy="1322388"/>
            <a:chOff x="770" y="1807"/>
            <a:chExt cx="909" cy="833"/>
          </a:xfrm>
        </p:grpSpPr>
        <p:sp>
          <p:nvSpPr>
            <p:cNvPr id="23" name="Text Box 71">
              <a:extLst>
                <a:ext uri="{FF2B5EF4-FFF2-40B4-BE49-F238E27FC236}">
                  <a16:creationId xmlns:a16="http://schemas.microsoft.com/office/drawing/2014/main" id="{B7D85EC1-4DED-43F4-87F5-846006708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" y="1807"/>
              <a:ext cx="90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733" b="1">
                  <a:latin typeface="Times New Roman" panose="02020603050405020304" pitchFamily="18" charset="0"/>
                </a:rPr>
                <a:t>     </a:t>
              </a:r>
            </a:p>
          </p:txBody>
        </p:sp>
        <p:grpSp>
          <p:nvGrpSpPr>
            <p:cNvPr id="24" name="Group 75">
              <a:extLst>
                <a:ext uri="{FF2B5EF4-FFF2-40B4-BE49-F238E27FC236}">
                  <a16:creationId xmlns:a16="http://schemas.microsoft.com/office/drawing/2014/main" id="{CA4C4FD9-BE25-4DE9-A013-479A2108A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25" name="Line 72">
                <a:extLst>
                  <a:ext uri="{FF2B5EF4-FFF2-40B4-BE49-F238E27FC236}">
                    <a16:creationId xmlns:a16="http://schemas.microsoft.com/office/drawing/2014/main" id="{6AE30325-66A5-4A20-B4C7-B2B0178CE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Line 73">
                <a:extLst>
                  <a:ext uri="{FF2B5EF4-FFF2-40B4-BE49-F238E27FC236}">
                    <a16:creationId xmlns:a16="http://schemas.microsoft.com/office/drawing/2014/main" id="{C102E77C-F3EE-4813-AD12-E7F071568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7" name="Text Box 76">
            <a:extLst>
              <a:ext uri="{FF2B5EF4-FFF2-40B4-BE49-F238E27FC236}">
                <a16:creationId xmlns:a16="http://schemas.microsoft.com/office/drawing/2014/main" id="{A2A71129-E008-451F-A9BE-893AB2089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188" y="2066445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8" name="Text Box 77">
            <a:extLst>
              <a:ext uri="{FF2B5EF4-FFF2-40B4-BE49-F238E27FC236}">
                <a16:creationId xmlns:a16="http://schemas.microsoft.com/office/drawing/2014/main" id="{6D6FCE3D-062C-4716-85F4-A044F8C84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88" y="21638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9" name="Text Box 78">
            <a:extLst>
              <a:ext uri="{FF2B5EF4-FFF2-40B4-BE49-F238E27FC236}">
                <a16:creationId xmlns:a16="http://schemas.microsoft.com/office/drawing/2014/main" id="{96023828-5297-43F3-9AC8-46983F96E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88" y="3905830"/>
            <a:ext cx="812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30" name="Text Box 79">
            <a:extLst>
              <a:ext uri="{FF2B5EF4-FFF2-40B4-BE49-F238E27FC236}">
                <a16:creationId xmlns:a16="http://schemas.microsoft.com/office/drawing/2014/main" id="{BAE2B5CA-E13B-40FE-B338-E568758B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288" y="20622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" name="Text Box 80">
            <a:extLst>
              <a:ext uri="{FF2B5EF4-FFF2-40B4-BE49-F238E27FC236}">
                <a16:creationId xmlns:a16="http://schemas.microsoft.com/office/drawing/2014/main" id="{918AF587-40E1-4799-821C-ED1CCECFD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88" y="27480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81">
            <a:extLst>
              <a:ext uri="{FF2B5EF4-FFF2-40B4-BE49-F238E27FC236}">
                <a16:creationId xmlns:a16="http://schemas.microsoft.com/office/drawing/2014/main" id="{604FD4CD-E111-43D4-9955-69EC6413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88" y="27480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3" name="Text Box 89">
            <a:extLst>
              <a:ext uri="{FF2B5EF4-FFF2-40B4-BE49-F238E27FC236}">
                <a16:creationId xmlns:a16="http://schemas.microsoft.com/office/drawing/2014/main" id="{CD1956BF-31F5-4FDA-935A-31274A0B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988" y="2070679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" name="Text Box 90">
            <a:extLst>
              <a:ext uri="{FF2B5EF4-FFF2-40B4-BE49-F238E27FC236}">
                <a16:creationId xmlns:a16="http://schemas.microsoft.com/office/drawing/2014/main" id="{ECE3FF39-88F8-40B4-B1D4-E0E553863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88" y="31290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96">
            <a:extLst>
              <a:ext uri="{FF2B5EF4-FFF2-40B4-BE49-F238E27FC236}">
                <a16:creationId xmlns:a16="http://schemas.microsoft.com/office/drawing/2014/main" id="{60F30269-0C51-490F-B4A4-F465E8F6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139" y="3524829"/>
            <a:ext cx="406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6" name="Text Box 97">
            <a:extLst>
              <a:ext uri="{FF2B5EF4-FFF2-40B4-BE49-F238E27FC236}">
                <a16:creationId xmlns:a16="http://schemas.microsoft.com/office/drawing/2014/main" id="{4409EE92-6711-41D8-8AFD-BA1B90E3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088" y="4310112"/>
            <a:ext cx="406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7" name="Line 106">
            <a:extLst>
              <a:ext uri="{FF2B5EF4-FFF2-40B4-BE49-F238E27FC236}">
                <a16:creationId xmlns:a16="http://schemas.microsoft.com/office/drawing/2014/main" id="{2257ADF8-98B4-4BED-99E2-B7FC87E35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2188" y="2875012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38" name="Line 107">
            <a:extLst>
              <a:ext uri="{FF2B5EF4-FFF2-40B4-BE49-F238E27FC236}">
                <a16:creationId xmlns:a16="http://schemas.microsoft.com/office/drawing/2014/main" id="{457DBF07-6401-4229-AFE2-174B539F86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2188" y="3668797"/>
            <a:ext cx="876300" cy="19015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39" name="Text Box 108">
            <a:extLst>
              <a:ext uri="{FF2B5EF4-FFF2-40B4-BE49-F238E27FC236}">
                <a16:creationId xmlns:a16="http://schemas.microsoft.com/office/drawing/2014/main" id="{73F1BEB8-9C24-4FF3-9A5C-1848BDF98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88" y="3510012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0" name="Line 110">
            <a:extLst>
              <a:ext uri="{FF2B5EF4-FFF2-40B4-BE49-F238E27FC236}">
                <a16:creationId xmlns:a16="http://schemas.microsoft.com/office/drawing/2014/main" id="{A8A0E556-1B7A-4522-BA39-06F5AB253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3788" y="4473096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6A2B7E-BE4C-4C6B-B26C-951D2CF819F3}"/>
              </a:ext>
            </a:extLst>
          </p:cNvPr>
          <p:cNvSpPr txBox="1"/>
          <p:nvPr/>
        </p:nvSpPr>
        <p:spPr>
          <a:xfrm>
            <a:off x="4002738" y="1503921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AD0923-16AE-40BD-8574-271C22438439}"/>
              </a:ext>
            </a:extLst>
          </p:cNvPr>
          <p:cNvSpPr txBox="1"/>
          <p:nvPr/>
        </p:nvSpPr>
        <p:spPr>
          <a:xfrm>
            <a:off x="2702243" y="1522679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131587-7C1B-4423-A600-3C2EEB15DA64}"/>
              </a:ext>
            </a:extLst>
          </p:cNvPr>
          <p:cNvSpPr txBox="1"/>
          <p:nvPr/>
        </p:nvSpPr>
        <p:spPr>
          <a:xfrm>
            <a:off x="2960058" y="1520817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CCC735-6D9D-467C-A053-569B6532D9D9}"/>
              </a:ext>
            </a:extLst>
          </p:cNvPr>
          <p:cNvSpPr txBox="1"/>
          <p:nvPr/>
        </p:nvSpPr>
        <p:spPr>
          <a:xfrm>
            <a:off x="3226445" y="1534786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48" name="Group 14">
            <a:extLst>
              <a:ext uri="{FF2B5EF4-FFF2-40B4-BE49-F238E27FC236}">
                <a16:creationId xmlns:a16="http://schemas.microsoft.com/office/drawing/2014/main" id="{9D23E5E2-7668-43F1-B8C3-58F768270C8E}"/>
              </a:ext>
            </a:extLst>
          </p:cNvPr>
          <p:cNvGrpSpPr>
            <a:grpSpLocks/>
          </p:cNvGrpSpPr>
          <p:nvPr/>
        </p:nvGrpSpPr>
        <p:grpSpPr bwMode="auto">
          <a:xfrm>
            <a:off x="8759231" y="1793457"/>
            <a:ext cx="1422400" cy="1219200"/>
            <a:chOff x="1104" y="1920"/>
            <a:chExt cx="816" cy="768"/>
          </a:xfrm>
        </p:grpSpPr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5B383C0B-DD7F-493F-9DB3-0699B2532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920"/>
              <a:ext cx="0" cy="76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</a:endParaRPr>
            </a:p>
          </p:txBody>
        </p:sp>
        <p:sp>
          <p:nvSpPr>
            <p:cNvPr id="50" name="Line 16">
              <a:extLst>
                <a:ext uri="{FF2B5EF4-FFF2-40B4-BE49-F238E27FC236}">
                  <a16:creationId xmlns:a16="http://schemas.microsoft.com/office/drawing/2014/main" id="{F9324059-F710-4A99-A91D-023DC42F5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256"/>
              <a:ext cx="816" cy="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</a:endParaRPr>
            </a:p>
          </p:txBody>
        </p:sp>
      </p:grpSp>
      <p:sp>
        <p:nvSpPr>
          <p:cNvPr id="51" name="Text Box 17">
            <a:extLst>
              <a:ext uri="{FF2B5EF4-FFF2-40B4-BE49-F238E27FC236}">
                <a16:creationId xmlns:a16="http://schemas.microsoft.com/office/drawing/2014/main" id="{CC03EBF5-C334-4DB8-875D-0EB71D628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782" y="233955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A052B9E1-A682-48C5-9A1D-CA5C0A242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231" y="2098257"/>
            <a:ext cx="914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3BB26BC3-8F6A-48AA-B9B4-2553DDA2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882" y="268245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4" name="Text Box 31">
            <a:extLst>
              <a:ext uri="{FF2B5EF4-FFF2-40B4-BE49-F238E27FC236}">
                <a16:creationId xmlns:a16="http://schemas.microsoft.com/office/drawing/2014/main" id="{34C6998B-4472-4505-B17A-68232E6B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631" y="2358608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55" name="Text Box 32">
            <a:extLst>
              <a:ext uri="{FF2B5EF4-FFF2-40B4-BE49-F238E27FC236}">
                <a16:creationId xmlns:a16="http://schemas.microsoft.com/office/drawing/2014/main" id="{46AF1E07-B18C-4DF9-8802-B152766A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882" y="3228558"/>
            <a:ext cx="812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56" name="Line 41">
            <a:extLst>
              <a:ext uri="{FF2B5EF4-FFF2-40B4-BE49-F238E27FC236}">
                <a16:creationId xmlns:a16="http://schemas.microsoft.com/office/drawing/2014/main" id="{4F2505F6-EC9E-410C-B0C6-4F7A2072FE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4831" y="2809456"/>
            <a:ext cx="831850" cy="1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57" name="Line 42">
            <a:extLst>
              <a:ext uri="{FF2B5EF4-FFF2-40B4-BE49-F238E27FC236}">
                <a16:creationId xmlns:a16="http://schemas.microsoft.com/office/drawing/2014/main" id="{4DC12A1C-9328-4C11-8E4A-948047828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4831" y="3825457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58" name="Text Box 43">
            <a:extLst>
              <a:ext uri="{FF2B5EF4-FFF2-40B4-BE49-F238E27FC236}">
                <a16:creationId xmlns:a16="http://schemas.microsoft.com/office/drawing/2014/main" id="{5833CC4F-8823-4915-BC03-952633FAE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882" y="373655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Text Box 45">
            <a:extLst>
              <a:ext uri="{FF2B5EF4-FFF2-40B4-BE49-F238E27FC236}">
                <a16:creationId xmlns:a16="http://schemas.microsoft.com/office/drawing/2014/main" id="{4E1124E7-DA60-475E-AAAA-3D5D05425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82" y="2682457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F0E9151-5FC7-44D5-A0E6-A73851894DA4}"/>
              </a:ext>
            </a:extLst>
          </p:cNvPr>
          <p:cNvSpPr txBox="1"/>
          <p:nvPr/>
        </p:nvSpPr>
        <p:spPr>
          <a:xfrm>
            <a:off x="7731716" y="1561980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C65CE6A-FB0C-4ECA-9DBB-4BD8EB596908}"/>
              </a:ext>
            </a:extLst>
          </p:cNvPr>
          <p:cNvSpPr txBox="1"/>
          <p:nvPr/>
        </p:nvSpPr>
        <p:spPr>
          <a:xfrm>
            <a:off x="7997960" y="1569549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267251-5F92-43EB-BAF5-F62E599CCBDB}"/>
              </a:ext>
            </a:extLst>
          </p:cNvPr>
          <p:cNvSpPr txBox="1"/>
          <p:nvPr/>
        </p:nvSpPr>
        <p:spPr>
          <a:xfrm>
            <a:off x="8258629" y="1567830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D570402-223B-4E78-AAD7-142368B27349}"/>
              </a:ext>
            </a:extLst>
          </p:cNvPr>
          <p:cNvSpPr txBox="1"/>
          <p:nvPr/>
        </p:nvSpPr>
        <p:spPr>
          <a:xfrm>
            <a:off x="9058301" y="1620447"/>
            <a:ext cx="468715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536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6" presetClass="emph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6" presetClass="emph" presetSubtype="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6" presetClass="emph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6" presetClass="emph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1" grpId="0"/>
      <p:bldP spid="21" grpId="1"/>
      <p:bldP spid="27" grpId="0"/>
      <p:bldP spid="27" grpId="1"/>
      <p:bldP spid="27" grpId="2"/>
      <p:bldP spid="28" grpId="0"/>
      <p:bldP spid="28" grpId="1"/>
      <p:bldP spid="28" grpId="2"/>
      <p:bldP spid="29" grpId="0"/>
      <p:bldP spid="30" grpId="0"/>
      <p:bldP spid="31" grpId="0"/>
      <p:bldP spid="32" grpId="0"/>
      <p:bldP spid="32" grpId="1"/>
      <p:bldP spid="32" grpId="2"/>
      <p:bldP spid="33" grpId="0"/>
      <p:bldP spid="34" grpId="0"/>
      <p:bldP spid="35" grpId="0"/>
      <p:bldP spid="36" grpId="0"/>
      <p:bldP spid="37" grpId="0" animBg="1"/>
      <p:bldP spid="38" grpId="0" animBg="1"/>
      <p:bldP spid="39" grpId="0"/>
      <p:bldP spid="40" grpId="0" animBg="1"/>
      <p:bldP spid="42" grpId="0"/>
      <p:bldP spid="42" grpId="1"/>
      <p:bldP spid="42" grpId="2"/>
      <p:bldP spid="42" grpId="3"/>
      <p:bldP spid="42" grpId="4"/>
      <p:bldP spid="43" grpId="0"/>
      <p:bldP spid="43" grpId="1"/>
      <p:bldP spid="43" grpId="2"/>
      <p:bldP spid="43" grpId="3"/>
      <p:bldP spid="43" grpId="4"/>
      <p:bldP spid="43" grpId="5"/>
      <p:bldP spid="43" grpId="6"/>
      <p:bldP spid="44" grpId="0"/>
      <p:bldP spid="44" grpId="1"/>
      <p:bldP spid="44" grpId="2"/>
      <p:bldP spid="45" grpId="0"/>
      <p:bldP spid="45" grpId="1"/>
      <p:bldP spid="45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5" grpId="0"/>
      <p:bldP spid="56" grpId="0" animBg="1"/>
      <p:bldP spid="57" grpId="0" animBg="1"/>
      <p:bldP spid="58" grpId="0"/>
      <p:bldP spid="59" grpId="0"/>
      <p:bldP spid="60" grpId="0"/>
      <p:bldP spid="60" grpId="1"/>
      <p:bldP spid="60" grpId="2"/>
      <p:bldP spid="60" grpId="3"/>
      <p:bldP spid="60" grpId="4"/>
      <p:bldP spid="60" grpId="5"/>
      <p:bldP spid="60" grpId="6"/>
      <p:bldP spid="61" grpId="0"/>
      <p:bldP spid="61" grpId="1"/>
      <p:bldP spid="61" grpId="2"/>
      <p:bldP spid="61" grpId="3"/>
      <p:bldP spid="61" grpId="4"/>
      <p:bldP spid="62" grpId="0"/>
      <p:bldP spid="62" grpId="1"/>
      <p:bldP spid="62" grpId="2"/>
      <p:bldP spid="63" grpId="0"/>
      <p:bldP spid="63" grpId="1"/>
      <p:bldP spid="63" grpId="2"/>
      <p:bldP spid="63" grpId="3"/>
      <p:bldP spid="63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e0720c5d1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05" y="3328035"/>
            <a:ext cx="3086100" cy="343344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946487" y="26965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BFD6B5-02C2-4477-879F-A26B04AA52F9}"/>
              </a:ext>
            </a:extLst>
          </p:cNvPr>
          <p:cNvSpPr>
            <a:spLocks noEditPoints="1"/>
          </p:cNvSpPr>
          <p:nvPr/>
        </p:nvSpPr>
        <p:spPr bwMode="auto">
          <a:xfrm>
            <a:off x="5674334" y="865203"/>
            <a:ext cx="873786" cy="1590928"/>
          </a:xfrm>
          <a:custGeom>
            <a:avLst/>
            <a:gdLst>
              <a:gd name="T0" fmla="*/ 6 w 86"/>
              <a:gd name="T1" fmla="*/ 113 h 154"/>
              <a:gd name="T2" fmla="*/ 44 w 86"/>
              <a:gd name="T3" fmla="*/ 113 h 154"/>
              <a:gd name="T4" fmla="*/ 25 w 86"/>
              <a:gd name="T5" fmla="*/ 91 h 154"/>
              <a:gd name="T6" fmla="*/ 14 w 86"/>
              <a:gd name="T7" fmla="*/ 62 h 154"/>
              <a:gd name="T8" fmla="*/ 41 w 86"/>
              <a:gd name="T9" fmla="*/ 49 h 154"/>
              <a:gd name="T10" fmla="*/ 22 w 86"/>
              <a:gd name="T11" fmla="*/ 40 h 154"/>
              <a:gd name="T12" fmla="*/ 11 w 86"/>
              <a:gd name="T13" fmla="*/ 8 h 154"/>
              <a:gd name="T14" fmla="*/ 54 w 86"/>
              <a:gd name="T15" fmla="*/ 10 h 154"/>
              <a:gd name="T16" fmla="*/ 65 w 86"/>
              <a:gd name="T17" fmla="*/ 61 h 154"/>
              <a:gd name="T18" fmla="*/ 60 w 86"/>
              <a:gd name="T19" fmla="*/ 68 h 154"/>
              <a:gd name="T20" fmla="*/ 70 w 86"/>
              <a:gd name="T21" fmla="*/ 75 h 154"/>
              <a:gd name="T22" fmla="*/ 84 w 86"/>
              <a:gd name="T23" fmla="*/ 113 h 154"/>
              <a:gd name="T24" fmla="*/ 31 w 86"/>
              <a:gd name="T25" fmla="*/ 154 h 154"/>
              <a:gd name="T26" fmla="*/ 14 w 86"/>
              <a:gd name="T27" fmla="*/ 152 h 154"/>
              <a:gd name="T28" fmla="*/ 2 w 86"/>
              <a:gd name="T29" fmla="*/ 133 h 154"/>
              <a:gd name="T30" fmla="*/ 6 w 86"/>
              <a:gd name="T31" fmla="*/ 113 h 154"/>
              <a:gd name="T32" fmla="*/ 55 w 86"/>
              <a:gd name="T33" fmla="*/ 109 h 154"/>
              <a:gd name="T34" fmla="*/ 9 w 86"/>
              <a:gd name="T35" fmla="*/ 119 h 154"/>
              <a:gd name="T36" fmla="*/ 9 w 86"/>
              <a:gd name="T37" fmla="*/ 131 h 154"/>
              <a:gd name="T38" fmla="*/ 74 w 86"/>
              <a:gd name="T39" fmla="*/ 90 h 154"/>
              <a:gd name="T40" fmla="*/ 54 w 86"/>
              <a:gd name="T41" fmla="*/ 72 h 154"/>
              <a:gd name="T42" fmla="*/ 58 w 86"/>
              <a:gd name="T43" fmla="*/ 60 h 154"/>
              <a:gd name="T44" fmla="*/ 64 w 86"/>
              <a:gd name="T45" fmla="*/ 39 h 154"/>
              <a:gd name="T46" fmla="*/ 16 w 86"/>
              <a:gd name="T47" fmla="*/ 10 h 154"/>
              <a:gd name="T48" fmla="*/ 17 w 86"/>
              <a:gd name="T49" fmla="*/ 26 h 154"/>
              <a:gd name="T50" fmla="*/ 39 w 86"/>
              <a:gd name="T51" fmla="*/ 32 h 154"/>
              <a:gd name="T52" fmla="*/ 46 w 86"/>
              <a:gd name="T53" fmla="*/ 45 h 154"/>
              <a:gd name="T54" fmla="*/ 45 w 86"/>
              <a:gd name="T55" fmla="*/ 43 h 154"/>
              <a:gd name="T56" fmla="*/ 44 w 86"/>
              <a:gd name="T57" fmla="*/ 57 h 154"/>
              <a:gd name="T58" fmla="*/ 18 w 86"/>
              <a:gd name="T59" fmla="*/ 68 h 154"/>
              <a:gd name="T60" fmla="*/ 19 w 86"/>
              <a:gd name="T61" fmla="*/ 75 h 154"/>
              <a:gd name="T62" fmla="*/ 55 w 86"/>
              <a:gd name="T63" fmla="*/ 109 h 154"/>
              <a:gd name="T64" fmla="*/ 41 w 86"/>
              <a:gd name="T65" fmla="*/ 43 h 154"/>
              <a:gd name="T66" fmla="*/ 17 w 86"/>
              <a:gd name="T67" fmla="*/ 31 h 154"/>
              <a:gd name="T68" fmla="*/ 41 w 86"/>
              <a:gd name="T69" fmla="*/ 43 h 154"/>
              <a:gd name="T70" fmla="*/ 49 w 86"/>
              <a:gd name="T71" fmla="*/ 101 h 154"/>
              <a:gd name="T72" fmla="*/ 22 w 86"/>
              <a:gd name="T73" fmla="*/ 82 h 154"/>
              <a:gd name="T74" fmla="*/ 49 w 86"/>
              <a:gd name="T75" fmla="*/ 101 h 154"/>
              <a:gd name="T76" fmla="*/ 11 w 86"/>
              <a:gd name="T77" fmla="*/ 138 h 154"/>
              <a:gd name="T78" fmla="*/ 24 w 86"/>
              <a:gd name="T79" fmla="*/ 152 h 154"/>
              <a:gd name="T80" fmla="*/ 81 w 86"/>
              <a:gd name="T81" fmla="*/ 110 h 154"/>
              <a:gd name="T82" fmla="*/ 11 w 86"/>
              <a:gd name="T83" fmla="*/ 13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154">
                <a:moveTo>
                  <a:pt x="6" y="113"/>
                </a:moveTo>
                <a:cubicBezTo>
                  <a:pt x="15" y="116"/>
                  <a:pt x="34" y="120"/>
                  <a:pt x="44" y="113"/>
                </a:cubicBezTo>
                <a:cubicBezTo>
                  <a:pt x="58" y="105"/>
                  <a:pt x="37" y="91"/>
                  <a:pt x="25" y="91"/>
                </a:cubicBezTo>
                <a:cubicBezTo>
                  <a:pt x="20" y="84"/>
                  <a:pt x="10" y="75"/>
                  <a:pt x="14" y="62"/>
                </a:cubicBezTo>
                <a:cubicBezTo>
                  <a:pt x="23" y="62"/>
                  <a:pt x="41" y="58"/>
                  <a:pt x="41" y="49"/>
                </a:cubicBezTo>
                <a:cubicBezTo>
                  <a:pt x="41" y="42"/>
                  <a:pt x="27" y="42"/>
                  <a:pt x="22" y="40"/>
                </a:cubicBezTo>
                <a:cubicBezTo>
                  <a:pt x="10" y="35"/>
                  <a:pt x="11" y="20"/>
                  <a:pt x="11" y="8"/>
                </a:cubicBezTo>
                <a:cubicBezTo>
                  <a:pt x="20" y="0"/>
                  <a:pt x="45" y="5"/>
                  <a:pt x="54" y="10"/>
                </a:cubicBezTo>
                <a:cubicBezTo>
                  <a:pt x="69" y="17"/>
                  <a:pt x="75" y="45"/>
                  <a:pt x="65" y="61"/>
                </a:cubicBezTo>
                <a:cubicBezTo>
                  <a:pt x="64" y="63"/>
                  <a:pt x="59" y="67"/>
                  <a:pt x="60" y="68"/>
                </a:cubicBezTo>
                <a:cubicBezTo>
                  <a:pt x="60" y="68"/>
                  <a:pt x="68" y="73"/>
                  <a:pt x="70" y="75"/>
                </a:cubicBezTo>
                <a:cubicBezTo>
                  <a:pt x="79" y="83"/>
                  <a:pt x="84" y="98"/>
                  <a:pt x="84" y="113"/>
                </a:cubicBezTo>
                <a:cubicBezTo>
                  <a:pt x="86" y="140"/>
                  <a:pt x="58" y="153"/>
                  <a:pt x="31" y="154"/>
                </a:cubicBezTo>
                <a:cubicBezTo>
                  <a:pt x="26" y="154"/>
                  <a:pt x="18" y="154"/>
                  <a:pt x="14" y="152"/>
                </a:cubicBezTo>
                <a:cubicBezTo>
                  <a:pt x="13" y="151"/>
                  <a:pt x="3" y="136"/>
                  <a:pt x="2" y="133"/>
                </a:cubicBezTo>
                <a:cubicBezTo>
                  <a:pt x="0" y="126"/>
                  <a:pt x="4" y="118"/>
                  <a:pt x="6" y="113"/>
                </a:cubicBezTo>
                <a:close/>
                <a:moveTo>
                  <a:pt x="55" y="109"/>
                </a:moveTo>
                <a:cubicBezTo>
                  <a:pt x="52" y="124"/>
                  <a:pt x="26" y="126"/>
                  <a:pt x="9" y="119"/>
                </a:cubicBezTo>
                <a:cubicBezTo>
                  <a:pt x="10" y="124"/>
                  <a:pt x="8" y="128"/>
                  <a:pt x="9" y="131"/>
                </a:cubicBezTo>
                <a:cubicBezTo>
                  <a:pt x="45" y="144"/>
                  <a:pt x="86" y="129"/>
                  <a:pt x="74" y="90"/>
                </a:cubicBezTo>
                <a:cubicBezTo>
                  <a:pt x="72" y="81"/>
                  <a:pt x="61" y="74"/>
                  <a:pt x="54" y="72"/>
                </a:cubicBezTo>
                <a:cubicBezTo>
                  <a:pt x="42" y="67"/>
                  <a:pt x="53" y="65"/>
                  <a:pt x="58" y="60"/>
                </a:cubicBezTo>
                <a:cubicBezTo>
                  <a:pt x="62" y="56"/>
                  <a:pt x="65" y="47"/>
                  <a:pt x="64" y="39"/>
                </a:cubicBezTo>
                <a:cubicBezTo>
                  <a:pt x="62" y="14"/>
                  <a:pt x="38" y="9"/>
                  <a:pt x="16" y="10"/>
                </a:cubicBezTo>
                <a:cubicBezTo>
                  <a:pt x="15" y="15"/>
                  <a:pt x="16" y="21"/>
                  <a:pt x="17" y="26"/>
                </a:cubicBezTo>
                <a:cubicBezTo>
                  <a:pt x="24" y="26"/>
                  <a:pt x="33" y="27"/>
                  <a:pt x="39" y="32"/>
                </a:cubicBezTo>
                <a:cubicBezTo>
                  <a:pt x="41" y="33"/>
                  <a:pt x="48" y="42"/>
                  <a:pt x="46" y="45"/>
                </a:cubicBezTo>
                <a:cubicBezTo>
                  <a:pt x="46" y="44"/>
                  <a:pt x="45" y="43"/>
                  <a:pt x="45" y="43"/>
                </a:cubicBezTo>
                <a:cubicBezTo>
                  <a:pt x="45" y="48"/>
                  <a:pt x="44" y="52"/>
                  <a:pt x="44" y="57"/>
                </a:cubicBezTo>
                <a:cubicBezTo>
                  <a:pt x="35" y="56"/>
                  <a:pt x="32" y="67"/>
                  <a:pt x="18" y="68"/>
                </a:cubicBezTo>
                <a:cubicBezTo>
                  <a:pt x="19" y="71"/>
                  <a:pt x="19" y="71"/>
                  <a:pt x="19" y="75"/>
                </a:cubicBezTo>
                <a:cubicBezTo>
                  <a:pt x="38" y="77"/>
                  <a:pt x="61" y="85"/>
                  <a:pt x="55" y="109"/>
                </a:cubicBezTo>
                <a:close/>
                <a:moveTo>
                  <a:pt x="41" y="43"/>
                </a:moveTo>
                <a:cubicBezTo>
                  <a:pt x="38" y="34"/>
                  <a:pt x="28" y="30"/>
                  <a:pt x="17" y="31"/>
                </a:cubicBezTo>
                <a:cubicBezTo>
                  <a:pt x="20" y="40"/>
                  <a:pt x="37" y="39"/>
                  <a:pt x="41" y="43"/>
                </a:cubicBezTo>
                <a:close/>
                <a:moveTo>
                  <a:pt x="49" y="101"/>
                </a:moveTo>
                <a:cubicBezTo>
                  <a:pt x="49" y="85"/>
                  <a:pt x="35" y="83"/>
                  <a:pt x="22" y="82"/>
                </a:cubicBezTo>
                <a:cubicBezTo>
                  <a:pt x="25" y="94"/>
                  <a:pt x="46" y="89"/>
                  <a:pt x="49" y="101"/>
                </a:cubicBezTo>
                <a:close/>
                <a:moveTo>
                  <a:pt x="11" y="138"/>
                </a:moveTo>
                <a:cubicBezTo>
                  <a:pt x="13" y="145"/>
                  <a:pt x="16" y="151"/>
                  <a:pt x="24" y="152"/>
                </a:cubicBezTo>
                <a:cubicBezTo>
                  <a:pt x="54" y="154"/>
                  <a:pt x="86" y="139"/>
                  <a:pt x="81" y="110"/>
                </a:cubicBezTo>
                <a:cubicBezTo>
                  <a:pt x="78" y="141"/>
                  <a:pt x="40" y="146"/>
                  <a:pt x="11" y="1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FFDD02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2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>
            <a:extLst>
              <a:ext uri="{FF2B5EF4-FFF2-40B4-BE49-F238E27FC236}">
                <a16:creationId xmlns:a16="http://schemas.microsoft.com/office/drawing/2014/main" id="{C41473A6-F62E-46BF-A29B-9F985C8DA01E}"/>
              </a:ext>
            </a:extLst>
          </p:cNvPr>
          <p:cNvGrpSpPr>
            <a:grpSpLocks/>
          </p:cNvGrpSpPr>
          <p:nvPr/>
        </p:nvGrpSpPr>
        <p:grpSpPr bwMode="auto">
          <a:xfrm>
            <a:off x="5434562" y="4133979"/>
            <a:ext cx="3149600" cy="1320800"/>
            <a:chOff x="528" y="2240"/>
            <a:chExt cx="1488" cy="832"/>
          </a:xfrm>
        </p:grpSpPr>
        <p:sp>
          <p:nvSpPr>
            <p:cNvPr id="5" name="Text Box 56">
              <a:extLst>
                <a:ext uri="{FF2B5EF4-FFF2-40B4-BE49-F238E27FC236}">
                  <a16:creationId xmlns:a16="http://schemas.microsoft.com/office/drawing/2014/main" id="{94229913-ED66-4851-AA5F-4411D741E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121917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 kern="0">
                  <a:solidFill>
                    <a:srgbClr val="000000"/>
                  </a:solidFill>
                  <a:latin typeface="Times New Roman" panose="02020603050405020304" pitchFamily="18" charset="0"/>
                </a:rPr>
                <a:t>578</a:t>
              </a:r>
              <a:r>
                <a:rPr kumimoji="0" lang="en-US" alt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 3</a:t>
              </a:r>
              <a:endParaRPr kumimoji="0" lang="en-US" altLang="en-US" sz="37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3993FCD9-1F97-4AD8-B019-19DD136318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7" name="Line 58">
                <a:extLst>
                  <a:ext uri="{FF2B5EF4-FFF2-40B4-BE49-F238E27FC236}">
                    <a16:creationId xmlns:a16="http://schemas.microsoft.com/office/drawing/2014/main" id="{EDAD49A0-0EA2-4697-801E-0DD4165B3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8" name="Line 59">
                <a:extLst>
                  <a:ext uri="{FF2B5EF4-FFF2-40B4-BE49-F238E27FC236}">
                    <a16:creationId xmlns:a16="http://schemas.microsoft.com/office/drawing/2014/main" id="{DE352D34-FD35-4BC7-828D-1004AF673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55">
            <a:extLst>
              <a:ext uri="{FF2B5EF4-FFF2-40B4-BE49-F238E27FC236}">
                <a16:creationId xmlns:a16="http://schemas.microsoft.com/office/drawing/2014/main" id="{B7CCFF8C-5FBA-4409-9CC8-9F0265EAB01F}"/>
              </a:ext>
            </a:extLst>
          </p:cNvPr>
          <p:cNvGrpSpPr>
            <a:grpSpLocks/>
          </p:cNvGrpSpPr>
          <p:nvPr/>
        </p:nvGrpSpPr>
        <p:grpSpPr bwMode="auto">
          <a:xfrm>
            <a:off x="1863012" y="4083179"/>
            <a:ext cx="3149600" cy="1320800"/>
            <a:chOff x="528" y="2240"/>
            <a:chExt cx="1488" cy="832"/>
          </a:xfrm>
        </p:grpSpPr>
        <p:sp>
          <p:nvSpPr>
            <p:cNvPr id="10" name="Text Box 56">
              <a:extLst>
                <a:ext uri="{FF2B5EF4-FFF2-40B4-BE49-F238E27FC236}">
                  <a16:creationId xmlns:a16="http://schemas.microsoft.com/office/drawing/2014/main" id="{8F2F6A28-1423-47DC-963F-E2AB15E2E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121917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 kern="0">
                  <a:solidFill>
                    <a:srgbClr val="000000"/>
                  </a:solidFill>
                  <a:latin typeface="Times New Roman" panose="02020603050405020304" pitchFamily="18" charset="0"/>
                </a:rPr>
                <a:t>457</a:t>
              </a:r>
              <a:r>
                <a:rPr kumimoji="0" lang="en-US" alt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 4</a:t>
              </a:r>
              <a:endParaRPr kumimoji="0" lang="en-US" altLang="en-US" sz="37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grpSp>
          <p:nvGrpSpPr>
            <p:cNvPr id="11" name="Group 57">
              <a:extLst>
                <a:ext uri="{FF2B5EF4-FFF2-40B4-BE49-F238E27FC236}">
                  <a16:creationId xmlns:a16="http://schemas.microsoft.com/office/drawing/2014/main" id="{24CA687D-4164-4171-A4A3-549B0BFE5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12" name="Line 58">
                <a:extLst>
                  <a:ext uri="{FF2B5EF4-FFF2-40B4-BE49-F238E27FC236}">
                    <a16:creationId xmlns:a16="http://schemas.microsoft.com/office/drawing/2014/main" id="{A60C2D21-5AAD-4D89-B995-0CAEE07A49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Line 59">
                <a:extLst>
                  <a:ext uri="{FF2B5EF4-FFF2-40B4-BE49-F238E27FC236}">
                    <a16:creationId xmlns:a16="http://schemas.microsoft.com/office/drawing/2014/main" id="{044159B7-A16C-4356-935D-A855B69A4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C24B843E-0500-43E9-AB29-7E3AE0FB63BE}"/>
              </a:ext>
            </a:extLst>
          </p:cNvPr>
          <p:cNvGrpSpPr>
            <a:grpSpLocks/>
          </p:cNvGrpSpPr>
          <p:nvPr/>
        </p:nvGrpSpPr>
        <p:grpSpPr bwMode="auto">
          <a:xfrm>
            <a:off x="5434562" y="1910702"/>
            <a:ext cx="3149600" cy="1320800"/>
            <a:chOff x="528" y="2240"/>
            <a:chExt cx="1488" cy="832"/>
          </a:xfrm>
        </p:grpSpPr>
        <p:sp>
          <p:nvSpPr>
            <p:cNvPr id="16" name="Text Box 56">
              <a:extLst>
                <a:ext uri="{FF2B5EF4-FFF2-40B4-BE49-F238E27FC236}">
                  <a16:creationId xmlns:a16="http://schemas.microsoft.com/office/drawing/2014/main" id="{EA8E4CFE-C77E-4E88-BE0D-5ACBCB947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121917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 kern="0">
                  <a:solidFill>
                    <a:srgbClr val="000000"/>
                  </a:solidFill>
                  <a:latin typeface="Times New Roman" panose="02020603050405020304" pitchFamily="18" charset="0"/>
                </a:rPr>
                <a:t>375</a:t>
              </a:r>
              <a:r>
                <a:rPr kumimoji="0" lang="en-US" alt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 5</a:t>
              </a:r>
              <a:endParaRPr kumimoji="0" lang="en-US" altLang="en-US" sz="37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grpSp>
          <p:nvGrpSpPr>
            <p:cNvPr id="17" name="Group 57">
              <a:extLst>
                <a:ext uri="{FF2B5EF4-FFF2-40B4-BE49-F238E27FC236}">
                  <a16:creationId xmlns:a16="http://schemas.microsoft.com/office/drawing/2014/main" id="{9B9829DF-EEBB-4AD1-957B-376ACA678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18" name="Line 58">
                <a:extLst>
                  <a:ext uri="{FF2B5EF4-FFF2-40B4-BE49-F238E27FC236}">
                    <a16:creationId xmlns:a16="http://schemas.microsoft.com/office/drawing/2014/main" id="{ECE15390-E253-4AD7-B310-EFB285F09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Line 59">
                <a:extLst>
                  <a:ext uri="{FF2B5EF4-FFF2-40B4-BE49-F238E27FC236}">
                    <a16:creationId xmlns:a16="http://schemas.microsoft.com/office/drawing/2014/main" id="{38362DB4-88A4-4945-B35B-4183AF3A7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55">
            <a:extLst>
              <a:ext uri="{FF2B5EF4-FFF2-40B4-BE49-F238E27FC236}">
                <a16:creationId xmlns:a16="http://schemas.microsoft.com/office/drawing/2014/main" id="{1E7FF085-3703-48A2-BE11-979F62C986F2}"/>
              </a:ext>
            </a:extLst>
          </p:cNvPr>
          <p:cNvGrpSpPr>
            <a:grpSpLocks/>
          </p:cNvGrpSpPr>
          <p:nvPr/>
        </p:nvGrpSpPr>
        <p:grpSpPr bwMode="auto">
          <a:xfrm>
            <a:off x="1863012" y="1936102"/>
            <a:ext cx="3149600" cy="1320800"/>
            <a:chOff x="528" y="2240"/>
            <a:chExt cx="1488" cy="832"/>
          </a:xfrm>
        </p:grpSpPr>
        <p:sp>
          <p:nvSpPr>
            <p:cNvPr id="21" name="Text Box 56">
              <a:extLst>
                <a:ext uri="{FF2B5EF4-FFF2-40B4-BE49-F238E27FC236}">
                  <a16:creationId xmlns:a16="http://schemas.microsoft.com/office/drawing/2014/main" id="{D39C0232-5707-4DD0-9749-3C39DD33B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40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121917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 kern="0">
                  <a:solidFill>
                    <a:srgbClr val="000000"/>
                  </a:solidFill>
                  <a:latin typeface="Times New Roman" panose="02020603050405020304" pitchFamily="18" charset="0"/>
                </a:rPr>
                <a:t>872</a:t>
              </a:r>
              <a:r>
                <a:rPr kumimoji="0" lang="en-US" alt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 4</a:t>
              </a:r>
              <a:endParaRPr kumimoji="0" lang="en-US" altLang="en-US" sz="37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C52229E4-A2FF-4B81-8815-9134485FE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9D57749A-39B5-4C1E-BDDF-9C9BFC6DB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Line 59">
                <a:extLst>
                  <a:ext uri="{FF2B5EF4-FFF2-40B4-BE49-F238E27FC236}">
                    <a16:creationId xmlns:a16="http://schemas.microsoft.com/office/drawing/2014/main" id="{06A13177-E4C4-4A1C-9B9A-E4B423F60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121917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9">
            <a:extLst>
              <a:ext uri="{FF2B5EF4-FFF2-40B4-BE49-F238E27FC236}">
                <a16:creationId xmlns:a16="http://schemas.microsoft.com/office/drawing/2014/main" id="{A40CF63B-1A72-44D7-BC38-4890F6EC7A49}"/>
              </a:ext>
            </a:extLst>
          </p:cNvPr>
          <p:cNvGrpSpPr>
            <a:grpSpLocks/>
          </p:cNvGrpSpPr>
          <p:nvPr/>
        </p:nvGrpSpPr>
        <p:grpSpPr bwMode="auto">
          <a:xfrm>
            <a:off x="936171" y="512121"/>
            <a:ext cx="3454400" cy="941900"/>
            <a:chOff x="1680" y="1440"/>
            <a:chExt cx="1632" cy="593"/>
          </a:xfrm>
        </p:grpSpPr>
        <p:sp>
          <p:nvSpPr>
            <p:cNvPr id="26" name="AutoShape 30">
              <a:extLst>
                <a:ext uri="{FF2B5EF4-FFF2-40B4-BE49-F238E27FC236}">
                  <a16:creationId xmlns:a16="http://schemas.microsoft.com/office/drawing/2014/main" id="{FCC0A29F-0D9E-46B5-BBA0-4EAB090A68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440"/>
              <a:ext cx="1632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Tính :</a:t>
              </a:r>
            </a:p>
          </p:txBody>
        </p:sp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5EC841F1-4F1D-4452-AC54-8AAF1B395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1485"/>
              <a:ext cx="528" cy="548"/>
              <a:chOff x="240" y="1563"/>
              <a:chExt cx="528" cy="548"/>
            </a:xfrm>
          </p:grpSpPr>
          <p:grpSp>
            <p:nvGrpSpPr>
              <p:cNvPr id="28" name="Group 32">
                <a:extLst>
                  <a:ext uri="{FF2B5EF4-FFF2-40B4-BE49-F238E27FC236}">
                    <a16:creationId xmlns:a16="http://schemas.microsoft.com/office/drawing/2014/main" id="{03117AB6-64B9-45C2-9705-D78DA2E45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585"/>
                <a:ext cx="528" cy="526"/>
                <a:chOff x="999" y="3120"/>
                <a:chExt cx="768" cy="1021"/>
              </a:xfrm>
            </p:grpSpPr>
            <p:sp>
              <p:nvSpPr>
                <p:cNvPr id="30" name="AutoShape 33">
                  <a:extLst>
                    <a:ext uri="{FF2B5EF4-FFF2-40B4-BE49-F238E27FC236}">
                      <a16:creationId xmlns:a16="http://schemas.microsoft.com/office/drawing/2014/main" id="{A593541C-3D0F-437E-A0EB-673715B1B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121917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6C85E4CE-188D-49EE-8DB1-761DE2F9D94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3399">
                        <a:gamma/>
                        <a:tint val="48627"/>
                        <a:invGamma/>
                      </a:srgbClr>
                    </a:gs>
                    <a:gs pos="100000">
                      <a:srgbClr val="333399">
                        <a:alpha val="0"/>
                      </a:srgb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marL="0" marR="0" lvl="0" indent="0" defTabSz="121917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" name="Text Box 35">
                  <a:extLst>
                    <a:ext uri="{FF2B5EF4-FFF2-40B4-BE49-F238E27FC236}">
                      <a16:creationId xmlns:a16="http://schemas.microsoft.com/office/drawing/2014/main" id="{B763EE47-31E6-4FE5-8B8D-EAFC272EA5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90" y="3326"/>
                  <a:ext cx="169" cy="8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marL="0" marR="0" lvl="0" indent="0" algn="ctr" defTabSz="121917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373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29" name="Text Box 36">
                <a:extLst>
                  <a:ext uri="{FF2B5EF4-FFF2-40B4-BE49-F238E27FC236}">
                    <a16:creationId xmlns:a16="http://schemas.microsoft.com/office/drawing/2014/main" id="{768A2A3B-9686-40C6-B9EF-0C95F12563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1563"/>
                <a:ext cx="288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121917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733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800F3BC-2031-4803-A9B0-37F81D9FF31F}"/>
              </a:ext>
            </a:extLst>
          </p:cNvPr>
          <p:cNvSpPr txBox="1"/>
          <p:nvPr/>
        </p:nvSpPr>
        <p:spPr>
          <a:xfrm>
            <a:off x="695827" y="1977089"/>
            <a:ext cx="69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3AEEB7-07EC-4C71-BA33-7AB0D1220A6B}"/>
              </a:ext>
            </a:extLst>
          </p:cNvPr>
          <p:cNvSpPr txBox="1"/>
          <p:nvPr/>
        </p:nvSpPr>
        <p:spPr>
          <a:xfrm>
            <a:off x="704979" y="4184779"/>
            <a:ext cx="69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03697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B00DC2E0-1B31-4B89-BBA6-AD8653058239}"/>
              </a:ext>
            </a:extLst>
          </p:cNvPr>
          <p:cNvGrpSpPr>
            <a:grpSpLocks/>
          </p:cNvGrpSpPr>
          <p:nvPr/>
        </p:nvGrpSpPr>
        <p:grpSpPr bwMode="auto">
          <a:xfrm>
            <a:off x="2749551" y="1574799"/>
            <a:ext cx="3149600" cy="1270000"/>
            <a:chOff x="528" y="2272"/>
            <a:chExt cx="1488" cy="800"/>
          </a:xfrm>
        </p:grpSpPr>
        <p:sp>
          <p:nvSpPr>
            <p:cNvPr id="6193" name="Text Box 15">
              <a:extLst>
                <a:ext uri="{FF2B5EF4-FFF2-40B4-BE49-F238E27FC236}">
                  <a16:creationId xmlns:a16="http://schemas.microsoft.com/office/drawing/2014/main" id="{0FDB67DC-1A2E-434B-9C83-CABFA46FC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72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7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872     4</a:t>
              </a:r>
            </a:p>
          </p:txBody>
        </p:sp>
        <p:grpSp>
          <p:nvGrpSpPr>
            <p:cNvPr id="6194" name="Group 16">
              <a:extLst>
                <a:ext uri="{FF2B5EF4-FFF2-40B4-BE49-F238E27FC236}">
                  <a16:creationId xmlns:a16="http://schemas.microsoft.com/office/drawing/2014/main" id="{A06CC01E-56F8-4BEA-8DE7-9B6379E97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6195" name="Line 17">
                <a:extLst>
                  <a:ext uri="{FF2B5EF4-FFF2-40B4-BE49-F238E27FC236}">
                    <a16:creationId xmlns:a16="http://schemas.microsoft.com/office/drawing/2014/main" id="{4ED097AF-723F-499A-A07A-EAAE24A45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96" name="Line 18">
                <a:extLst>
                  <a:ext uri="{FF2B5EF4-FFF2-40B4-BE49-F238E27FC236}">
                    <a16:creationId xmlns:a16="http://schemas.microsoft.com/office/drawing/2014/main" id="{EDF01303-0BC1-499B-B6AE-248344FA9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92A19D54-0D87-4787-BF27-B13A714946C2}"/>
              </a:ext>
            </a:extLst>
          </p:cNvPr>
          <p:cNvGrpSpPr>
            <a:grpSpLocks/>
          </p:cNvGrpSpPr>
          <p:nvPr/>
        </p:nvGrpSpPr>
        <p:grpSpPr bwMode="auto">
          <a:xfrm>
            <a:off x="990601" y="353499"/>
            <a:ext cx="3454400" cy="941900"/>
            <a:chOff x="1680" y="1440"/>
            <a:chExt cx="1632" cy="593"/>
          </a:xfrm>
        </p:grpSpPr>
        <p:sp>
          <p:nvSpPr>
            <p:cNvPr id="6186" name="AutoShape 30">
              <a:extLst>
                <a:ext uri="{FF2B5EF4-FFF2-40B4-BE49-F238E27FC236}">
                  <a16:creationId xmlns:a16="http://schemas.microsoft.com/office/drawing/2014/main" id="{24205AD5-979D-4DE0-868E-E5B9108311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440"/>
              <a:ext cx="1632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   Tính :</a:t>
              </a:r>
            </a:p>
          </p:txBody>
        </p:sp>
        <p:grpSp>
          <p:nvGrpSpPr>
            <p:cNvPr id="6187" name="Group 31">
              <a:extLst>
                <a:ext uri="{FF2B5EF4-FFF2-40B4-BE49-F238E27FC236}">
                  <a16:creationId xmlns:a16="http://schemas.microsoft.com/office/drawing/2014/main" id="{916B9932-6C09-45CF-B268-A13C602D8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1485"/>
              <a:ext cx="528" cy="548"/>
              <a:chOff x="240" y="1563"/>
              <a:chExt cx="528" cy="548"/>
            </a:xfrm>
          </p:grpSpPr>
          <p:grpSp>
            <p:nvGrpSpPr>
              <p:cNvPr id="6188" name="Group 32">
                <a:extLst>
                  <a:ext uri="{FF2B5EF4-FFF2-40B4-BE49-F238E27FC236}">
                    <a16:creationId xmlns:a16="http://schemas.microsoft.com/office/drawing/2014/main" id="{75C3E8D5-8044-4301-BB57-612E88E145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585"/>
                <a:ext cx="528" cy="526"/>
                <a:chOff x="999" y="3120"/>
                <a:chExt cx="768" cy="1021"/>
              </a:xfrm>
            </p:grpSpPr>
            <p:sp>
              <p:nvSpPr>
                <p:cNvPr id="6190" name="AutoShape 33">
                  <a:extLst>
                    <a:ext uri="{FF2B5EF4-FFF2-40B4-BE49-F238E27FC236}">
                      <a16:creationId xmlns:a16="http://schemas.microsoft.com/office/drawing/2014/main" id="{CCA63AA2-B055-4694-9B10-449369A70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882" name="Freeform 34">
                  <a:extLst>
                    <a:ext uri="{FF2B5EF4-FFF2-40B4-BE49-F238E27FC236}">
                      <a16:creationId xmlns:a16="http://schemas.microsoft.com/office/drawing/2014/main" id="{E28343A7-23B1-4788-87DB-4DF59064B2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8883" name="Text Box 35">
                  <a:extLst>
                    <a:ext uri="{FF2B5EF4-FFF2-40B4-BE49-F238E27FC236}">
                      <a16:creationId xmlns:a16="http://schemas.microsoft.com/office/drawing/2014/main" id="{01AAA491-5553-4E8B-8F6F-DC5D434749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90" y="3326"/>
                  <a:ext cx="169" cy="8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73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endParaRPr>
                </a:p>
              </p:txBody>
            </p:sp>
          </p:grpSp>
          <p:sp>
            <p:nvSpPr>
              <p:cNvPr id="6189" name="Text Box 36">
                <a:extLst>
                  <a:ext uri="{FF2B5EF4-FFF2-40B4-BE49-F238E27FC236}">
                    <a16:creationId xmlns:a16="http://schemas.microsoft.com/office/drawing/2014/main" id="{00EC3BCA-356E-4FDA-AB4D-0F7CF93AC3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1563"/>
                <a:ext cx="288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 fontAlgn="base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733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3AC219C3-BF7D-44A2-A408-CA2B4800AF5D}"/>
              </a:ext>
            </a:extLst>
          </p:cNvPr>
          <p:cNvGrpSpPr>
            <a:grpSpLocks/>
          </p:cNvGrpSpPr>
          <p:nvPr/>
        </p:nvGrpSpPr>
        <p:grpSpPr bwMode="auto">
          <a:xfrm>
            <a:off x="7721600" y="1600200"/>
            <a:ext cx="3149600" cy="1295400"/>
            <a:chOff x="528" y="2256"/>
            <a:chExt cx="1488" cy="816"/>
          </a:xfrm>
        </p:grpSpPr>
        <p:sp>
          <p:nvSpPr>
            <p:cNvPr id="6174" name="Text Box 51">
              <a:extLst>
                <a:ext uri="{FF2B5EF4-FFF2-40B4-BE49-F238E27FC236}">
                  <a16:creationId xmlns:a16="http://schemas.microsoft.com/office/drawing/2014/main" id="{075B1682-5382-4704-B095-94DBC619E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7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375     5</a:t>
              </a:r>
            </a:p>
          </p:txBody>
        </p:sp>
        <p:grpSp>
          <p:nvGrpSpPr>
            <p:cNvPr id="6175" name="Group 52">
              <a:extLst>
                <a:ext uri="{FF2B5EF4-FFF2-40B4-BE49-F238E27FC236}">
                  <a16:creationId xmlns:a16="http://schemas.microsoft.com/office/drawing/2014/main" id="{3822CF87-3881-4BA5-B79D-EEE64DD19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6176" name="Line 53">
                <a:extLst>
                  <a:ext uri="{FF2B5EF4-FFF2-40B4-BE49-F238E27FC236}">
                    <a16:creationId xmlns:a16="http://schemas.microsoft.com/office/drawing/2014/main" id="{FC7612F2-023C-473C-847C-FEA5C9B2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77" name="Line 54">
                <a:extLst>
                  <a:ext uri="{FF2B5EF4-FFF2-40B4-BE49-F238E27FC236}">
                    <a16:creationId xmlns:a16="http://schemas.microsoft.com/office/drawing/2014/main" id="{C548F509-FFD0-47DC-941D-94FC8B078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8926" name="Text Box 78">
            <a:extLst>
              <a:ext uri="{FF2B5EF4-FFF2-40B4-BE49-F238E27FC236}">
                <a16:creationId xmlns:a16="http://schemas.microsoft.com/office/drawing/2014/main" id="{3B6F3E73-940E-4217-925F-C65200D7D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572" y="1512664"/>
            <a:ext cx="711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5E1C83-5E72-429E-A6CF-C960E21EB89F}"/>
              </a:ext>
            </a:extLst>
          </p:cNvPr>
          <p:cNvSpPr txBox="1"/>
          <p:nvPr/>
        </p:nvSpPr>
        <p:spPr>
          <a:xfrm>
            <a:off x="4314883" y="2130232"/>
            <a:ext cx="33901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DEEA16-77B7-48EB-80C5-6D213563FFBB}"/>
              </a:ext>
            </a:extLst>
          </p:cNvPr>
          <p:cNvSpPr txBox="1"/>
          <p:nvPr/>
        </p:nvSpPr>
        <p:spPr>
          <a:xfrm>
            <a:off x="4073697" y="2124815"/>
            <a:ext cx="31918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5760CB-0156-4379-BBAD-D287C64B9E9A}"/>
              </a:ext>
            </a:extLst>
          </p:cNvPr>
          <p:cNvSpPr txBox="1"/>
          <p:nvPr/>
        </p:nvSpPr>
        <p:spPr>
          <a:xfrm>
            <a:off x="3831470" y="2124815"/>
            <a:ext cx="34523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C061E1-3A92-41D0-B4E5-1791BAC227EB}"/>
              </a:ext>
            </a:extLst>
          </p:cNvPr>
          <p:cNvSpPr txBox="1"/>
          <p:nvPr/>
        </p:nvSpPr>
        <p:spPr>
          <a:xfrm>
            <a:off x="9048748" y="2209125"/>
            <a:ext cx="35767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202DD5-BCBF-4C66-B433-29ADD97A9A34}"/>
              </a:ext>
            </a:extLst>
          </p:cNvPr>
          <p:cNvSpPr txBox="1"/>
          <p:nvPr/>
        </p:nvSpPr>
        <p:spPr>
          <a:xfrm>
            <a:off x="8770777" y="2211754"/>
            <a:ext cx="37322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AF896A-3515-4547-910D-4B6B487682FA}"/>
              </a:ext>
            </a:extLst>
          </p:cNvPr>
          <p:cNvSpPr txBox="1"/>
          <p:nvPr/>
        </p:nvSpPr>
        <p:spPr>
          <a:xfrm>
            <a:off x="2509770" y="2158999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37C8F1-4919-4780-87FA-A26530D1AE50}"/>
              </a:ext>
            </a:extLst>
          </p:cNvPr>
          <p:cNvSpPr txBox="1"/>
          <p:nvPr/>
        </p:nvSpPr>
        <p:spPr>
          <a:xfrm>
            <a:off x="2953396" y="4780347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50F38E-7368-43BA-B9EC-E317AAE8AD05}"/>
              </a:ext>
            </a:extLst>
          </p:cNvPr>
          <p:cNvSpPr txBox="1"/>
          <p:nvPr/>
        </p:nvSpPr>
        <p:spPr>
          <a:xfrm>
            <a:off x="2738807" y="4183973"/>
            <a:ext cx="914401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D218FA-7622-44D7-8A38-A8E7C77A0CF1}"/>
              </a:ext>
            </a:extLst>
          </p:cNvPr>
          <p:cNvSpPr txBox="1"/>
          <p:nvPr/>
        </p:nvSpPr>
        <p:spPr>
          <a:xfrm>
            <a:off x="2744375" y="2725170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6C95DF-A2CC-44AC-B98B-584E58B76647}"/>
              </a:ext>
            </a:extLst>
          </p:cNvPr>
          <p:cNvSpPr txBox="1"/>
          <p:nvPr/>
        </p:nvSpPr>
        <p:spPr>
          <a:xfrm>
            <a:off x="2717801" y="3177862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AA09CB-F96E-45F5-8DDC-886DC94579B2}"/>
              </a:ext>
            </a:extLst>
          </p:cNvPr>
          <p:cNvSpPr txBox="1"/>
          <p:nvPr/>
        </p:nvSpPr>
        <p:spPr>
          <a:xfrm>
            <a:off x="2509770" y="27276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D50928-E0FA-4D56-AE09-E35CFBA7CCD5}"/>
              </a:ext>
            </a:extLst>
          </p:cNvPr>
          <p:cNvSpPr txBox="1"/>
          <p:nvPr/>
        </p:nvSpPr>
        <p:spPr>
          <a:xfrm>
            <a:off x="2978798" y="37363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313ECF-6F4E-40B7-BA8E-54B10121DB7D}"/>
              </a:ext>
            </a:extLst>
          </p:cNvPr>
          <p:cNvSpPr txBox="1"/>
          <p:nvPr/>
        </p:nvSpPr>
        <p:spPr>
          <a:xfrm>
            <a:off x="2738807" y="37363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66" name="Line 50">
            <a:extLst>
              <a:ext uri="{FF2B5EF4-FFF2-40B4-BE49-F238E27FC236}">
                <a16:creationId xmlns:a16="http://schemas.microsoft.com/office/drawing/2014/main" id="{80765749-DB96-416F-97F1-505C3D202C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9551" y="376916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7" name="Line 50">
            <a:extLst>
              <a:ext uri="{FF2B5EF4-FFF2-40B4-BE49-F238E27FC236}">
                <a16:creationId xmlns:a16="http://schemas.microsoft.com/office/drawing/2014/main" id="{E0AEA607-D115-4C2E-B79C-B3F54A6C4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4953" y="479823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8" name="Line 50">
            <a:extLst>
              <a:ext uri="{FF2B5EF4-FFF2-40B4-BE49-F238E27FC236}">
                <a16:creationId xmlns:a16="http://schemas.microsoft.com/office/drawing/2014/main" id="{A7898ED2-B921-40F4-BF26-D4388BEE3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5150" y="2791151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9" name="Line 50">
            <a:extLst>
              <a:ext uri="{FF2B5EF4-FFF2-40B4-BE49-F238E27FC236}">
                <a16:creationId xmlns:a16="http://schemas.microsoft.com/office/drawing/2014/main" id="{E2DE6DE9-4B40-44B6-9835-AC305783A6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68192" y="280019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0" name="Line 50">
            <a:extLst>
              <a:ext uri="{FF2B5EF4-FFF2-40B4-BE49-F238E27FC236}">
                <a16:creationId xmlns:a16="http://schemas.microsoft.com/office/drawing/2014/main" id="{6E319CCC-B89B-4436-AEBC-9DFA552FE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7178" y="4001435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B2CBA-2DF5-4AE3-B5F9-283DB12ECD0C}"/>
              </a:ext>
            </a:extLst>
          </p:cNvPr>
          <p:cNvSpPr txBox="1"/>
          <p:nvPr/>
        </p:nvSpPr>
        <p:spPr>
          <a:xfrm>
            <a:off x="7710133" y="2096720"/>
            <a:ext cx="979715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48816E-DCFF-411E-9CB5-43B15C631A8B}"/>
              </a:ext>
            </a:extLst>
          </p:cNvPr>
          <p:cNvSpPr txBox="1"/>
          <p:nvPr/>
        </p:nvSpPr>
        <p:spPr>
          <a:xfrm>
            <a:off x="7999187" y="2802782"/>
            <a:ext cx="427266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8BB933-E203-4D6E-808C-C6DC6E976B8D}"/>
              </a:ext>
            </a:extLst>
          </p:cNvPr>
          <p:cNvSpPr txBox="1"/>
          <p:nvPr/>
        </p:nvSpPr>
        <p:spPr>
          <a:xfrm>
            <a:off x="7999187" y="3334957"/>
            <a:ext cx="979715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1EED19-19BB-4B71-A2D8-295189F52528}"/>
              </a:ext>
            </a:extLst>
          </p:cNvPr>
          <p:cNvSpPr txBox="1"/>
          <p:nvPr/>
        </p:nvSpPr>
        <p:spPr>
          <a:xfrm>
            <a:off x="8257391" y="2788398"/>
            <a:ext cx="456364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6A27E6-72FC-43B1-9973-3D0451EB6012}"/>
              </a:ext>
            </a:extLst>
          </p:cNvPr>
          <p:cNvSpPr txBox="1"/>
          <p:nvPr/>
        </p:nvSpPr>
        <p:spPr>
          <a:xfrm>
            <a:off x="8273141" y="4052137"/>
            <a:ext cx="464459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26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3" grpId="0"/>
      <p:bldP spid="72" grpId="0"/>
      <p:bldP spid="73" grpId="0"/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B00DC2E0-1B31-4B89-BBA6-AD8653058239}"/>
              </a:ext>
            </a:extLst>
          </p:cNvPr>
          <p:cNvGrpSpPr>
            <a:grpSpLocks/>
          </p:cNvGrpSpPr>
          <p:nvPr/>
        </p:nvGrpSpPr>
        <p:grpSpPr bwMode="auto">
          <a:xfrm>
            <a:off x="2749551" y="1574799"/>
            <a:ext cx="3149600" cy="1270000"/>
            <a:chOff x="528" y="2272"/>
            <a:chExt cx="1488" cy="800"/>
          </a:xfrm>
        </p:grpSpPr>
        <p:sp>
          <p:nvSpPr>
            <p:cNvPr id="6193" name="Text Box 15">
              <a:extLst>
                <a:ext uri="{FF2B5EF4-FFF2-40B4-BE49-F238E27FC236}">
                  <a16:creationId xmlns:a16="http://schemas.microsoft.com/office/drawing/2014/main" id="{0FDB67DC-1A2E-434B-9C83-CABFA46FC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72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</a:rPr>
                <a:t>457</a:t>
              </a: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4</a:t>
              </a:r>
            </a:p>
          </p:txBody>
        </p:sp>
        <p:grpSp>
          <p:nvGrpSpPr>
            <p:cNvPr id="6194" name="Group 16">
              <a:extLst>
                <a:ext uri="{FF2B5EF4-FFF2-40B4-BE49-F238E27FC236}">
                  <a16:creationId xmlns:a16="http://schemas.microsoft.com/office/drawing/2014/main" id="{A06CC01E-56F8-4BEA-8DE7-9B6379E97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6195" name="Line 17">
                <a:extLst>
                  <a:ext uri="{FF2B5EF4-FFF2-40B4-BE49-F238E27FC236}">
                    <a16:creationId xmlns:a16="http://schemas.microsoft.com/office/drawing/2014/main" id="{4ED097AF-723F-499A-A07A-EAAE24A45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96" name="Line 18">
                <a:extLst>
                  <a:ext uri="{FF2B5EF4-FFF2-40B4-BE49-F238E27FC236}">
                    <a16:creationId xmlns:a16="http://schemas.microsoft.com/office/drawing/2014/main" id="{EDF01303-0BC1-499B-B6AE-248344FA9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92A19D54-0D87-4787-BF27-B13A714946C2}"/>
              </a:ext>
            </a:extLst>
          </p:cNvPr>
          <p:cNvGrpSpPr>
            <a:grpSpLocks/>
          </p:cNvGrpSpPr>
          <p:nvPr/>
        </p:nvGrpSpPr>
        <p:grpSpPr bwMode="auto">
          <a:xfrm>
            <a:off x="990601" y="353499"/>
            <a:ext cx="3454400" cy="941900"/>
            <a:chOff x="1680" y="1440"/>
            <a:chExt cx="1632" cy="593"/>
          </a:xfrm>
        </p:grpSpPr>
        <p:sp>
          <p:nvSpPr>
            <p:cNvPr id="6186" name="AutoShape 30">
              <a:extLst>
                <a:ext uri="{FF2B5EF4-FFF2-40B4-BE49-F238E27FC236}">
                  <a16:creationId xmlns:a16="http://schemas.microsoft.com/office/drawing/2014/main" id="{24205AD5-979D-4DE0-868E-E5B9108311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440"/>
              <a:ext cx="1632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Tính :</a:t>
              </a:r>
            </a:p>
          </p:txBody>
        </p:sp>
        <p:grpSp>
          <p:nvGrpSpPr>
            <p:cNvPr id="6187" name="Group 31">
              <a:extLst>
                <a:ext uri="{FF2B5EF4-FFF2-40B4-BE49-F238E27FC236}">
                  <a16:creationId xmlns:a16="http://schemas.microsoft.com/office/drawing/2014/main" id="{916B9932-6C09-45CF-B268-A13C602D8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1485"/>
              <a:ext cx="528" cy="548"/>
              <a:chOff x="240" y="1563"/>
              <a:chExt cx="528" cy="548"/>
            </a:xfrm>
          </p:grpSpPr>
          <p:grpSp>
            <p:nvGrpSpPr>
              <p:cNvPr id="6188" name="Group 32">
                <a:extLst>
                  <a:ext uri="{FF2B5EF4-FFF2-40B4-BE49-F238E27FC236}">
                    <a16:creationId xmlns:a16="http://schemas.microsoft.com/office/drawing/2014/main" id="{75C3E8D5-8044-4301-BB57-612E88E145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585"/>
                <a:ext cx="528" cy="526"/>
                <a:chOff x="999" y="3120"/>
                <a:chExt cx="768" cy="1021"/>
              </a:xfrm>
            </p:grpSpPr>
            <p:sp>
              <p:nvSpPr>
                <p:cNvPr id="6190" name="AutoShape 33">
                  <a:extLst>
                    <a:ext uri="{FF2B5EF4-FFF2-40B4-BE49-F238E27FC236}">
                      <a16:creationId xmlns:a16="http://schemas.microsoft.com/office/drawing/2014/main" id="{CCA63AA2-B055-4694-9B10-449369A70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882" name="Freeform 34">
                  <a:extLst>
                    <a:ext uri="{FF2B5EF4-FFF2-40B4-BE49-F238E27FC236}">
                      <a16:creationId xmlns:a16="http://schemas.microsoft.com/office/drawing/2014/main" id="{E28343A7-23B1-4788-87DB-4DF59064B2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883" name="Text Box 35">
                  <a:extLst>
                    <a:ext uri="{FF2B5EF4-FFF2-40B4-BE49-F238E27FC236}">
                      <a16:creationId xmlns:a16="http://schemas.microsoft.com/office/drawing/2014/main" id="{01AAA491-5553-4E8B-8F6F-DC5D434749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90" y="3326"/>
                  <a:ext cx="169" cy="8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89" name="Text Box 36">
                <a:extLst>
                  <a:ext uri="{FF2B5EF4-FFF2-40B4-BE49-F238E27FC236}">
                    <a16:creationId xmlns:a16="http://schemas.microsoft.com/office/drawing/2014/main" id="{00EC3BCA-356E-4FDA-AB4D-0F7CF93AC3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1563"/>
                <a:ext cx="288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733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3AC219C3-BF7D-44A2-A408-CA2B4800AF5D}"/>
              </a:ext>
            </a:extLst>
          </p:cNvPr>
          <p:cNvGrpSpPr>
            <a:grpSpLocks/>
          </p:cNvGrpSpPr>
          <p:nvPr/>
        </p:nvGrpSpPr>
        <p:grpSpPr bwMode="auto">
          <a:xfrm>
            <a:off x="7721600" y="1600200"/>
            <a:ext cx="3149600" cy="1295400"/>
            <a:chOff x="528" y="2256"/>
            <a:chExt cx="1488" cy="816"/>
          </a:xfrm>
        </p:grpSpPr>
        <p:sp>
          <p:nvSpPr>
            <p:cNvPr id="6174" name="Text Box 51">
              <a:extLst>
                <a:ext uri="{FF2B5EF4-FFF2-40B4-BE49-F238E27FC236}">
                  <a16:creationId xmlns:a16="http://schemas.microsoft.com/office/drawing/2014/main" id="{075B1682-5382-4704-B095-94DBC619E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56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733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</a:rPr>
                <a:t>578</a:t>
              </a:r>
              <a:r>
                <a:rPr kumimoji="0" lang="en-US" alt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3</a:t>
              </a:r>
            </a:p>
          </p:txBody>
        </p:sp>
        <p:grpSp>
          <p:nvGrpSpPr>
            <p:cNvPr id="6175" name="Group 52">
              <a:extLst>
                <a:ext uri="{FF2B5EF4-FFF2-40B4-BE49-F238E27FC236}">
                  <a16:creationId xmlns:a16="http://schemas.microsoft.com/office/drawing/2014/main" id="{3822CF87-3881-4BA5-B79D-EEE64DD19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304"/>
              <a:ext cx="624" cy="768"/>
              <a:chOff x="1104" y="1920"/>
              <a:chExt cx="816" cy="768"/>
            </a:xfrm>
          </p:grpSpPr>
          <p:sp>
            <p:nvSpPr>
              <p:cNvPr id="6176" name="Line 53">
                <a:extLst>
                  <a:ext uri="{FF2B5EF4-FFF2-40B4-BE49-F238E27FC236}">
                    <a16:creationId xmlns:a16="http://schemas.microsoft.com/office/drawing/2014/main" id="{FC7612F2-023C-473C-847C-FEA5C9B2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77" name="Line 54">
                <a:extLst>
                  <a:ext uri="{FF2B5EF4-FFF2-40B4-BE49-F238E27FC236}">
                    <a16:creationId xmlns:a16="http://schemas.microsoft.com/office/drawing/2014/main" id="{C548F509-FFD0-47DC-941D-94FC8B078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8926" name="Text Box 78">
            <a:extLst>
              <a:ext uri="{FF2B5EF4-FFF2-40B4-BE49-F238E27FC236}">
                <a16:creationId xmlns:a16="http://schemas.microsoft.com/office/drawing/2014/main" id="{3B6F3E73-940E-4217-925F-C65200D7D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572" y="1512664"/>
            <a:ext cx="711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733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</a:rPr>
              <a:t>b</a:t>
            </a: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5E1C83-5E72-429E-A6CF-C960E21EB89F}"/>
              </a:ext>
            </a:extLst>
          </p:cNvPr>
          <p:cNvSpPr txBox="1"/>
          <p:nvPr/>
        </p:nvSpPr>
        <p:spPr>
          <a:xfrm>
            <a:off x="4314883" y="2130232"/>
            <a:ext cx="33901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DEEA16-77B7-48EB-80C5-6D213563FFBB}"/>
              </a:ext>
            </a:extLst>
          </p:cNvPr>
          <p:cNvSpPr txBox="1"/>
          <p:nvPr/>
        </p:nvSpPr>
        <p:spPr>
          <a:xfrm>
            <a:off x="4073697" y="2124815"/>
            <a:ext cx="31918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5760CB-0156-4379-BBAD-D287C64B9E9A}"/>
              </a:ext>
            </a:extLst>
          </p:cNvPr>
          <p:cNvSpPr txBox="1"/>
          <p:nvPr/>
        </p:nvSpPr>
        <p:spPr>
          <a:xfrm>
            <a:off x="3831470" y="2124815"/>
            <a:ext cx="34523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C061E1-3A92-41D0-B4E5-1791BAC227EB}"/>
              </a:ext>
            </a:extLst>
          </p:cNvPr>
          <p:cNvSpPr txBox="1"/>
          <p:nvPr/>
        </p:nvSpPr>
        <p:spPr>
          <a:xfrm>
            <a:off x="9013167" y="2210214"/>
            <a:ext cx="357673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202DD5-BCBF-4C66-B433-29ADD97A9A34}"/>
              </a:ext>
            </a:extLst>
          </p:cNvPr>
          <p:cNvSpPr txBox="1"/>
          <p:nvPr/>
        </p:nvSpPr>
        <p:spPr>
          <a:xfrm>
            <a:off x="8770777" y="2211754"/>
            <a:ext cx="37322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AF896A-3515-4547-910D-4B6B487682FA}"/>
              </a:ext>
            </a:extLst>
          </p:cNvPr>
          <p:cNvSpPr txBox="1"/>
          <p:nvPr/>
        </p:nvSpPr>
        <p:spPr>
          <a:xfrm>
            <a:off x="2509770" y="2158999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37C8F1-4919-4780-87FA-A26530D1AE50}"/>
              </a:ext>
            </a:extLst>
          </p:cNvPr>
          <p:cNvSpPr txBox="1"/>
          <p:nvPr/>
        </p:nvSpPr>
        <p:spPr>
          <a:xfrm>
            <a:off x="2953396" y="4780347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50F38E-7368-43BA-B9EC-E317AAE8AD05}"/>
              </a:ext>
            </a:extLst>
          </p:cNvPr>
          <p:cNvSpPr txBox="1"/>
          <p:nvPr/>
        </p:nvSpPr>
        <p:spPr>
          <a:xfrm>
            <a:off x="2738807" y="4183973"/>
            <a:ext cx="914401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D218FA-7622-44D7-8A38-A8E7C77A0CF1}"/>
              </a:ext>
            </a:extLst>
          </p:cNvPr>
          <p:cNvSpPr txBox="1"/>
          <p:nvPr/>
        </p:nvSpPr>
        <p:spPr>
          <a:xfrm>
            <a:off x="2744375" y="2725170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6C95DF-A2CC-44AC-B98B-584E58B76647}"/>
              </a:ext>
            </a:extLst>
          </p:cNvPr>
          <p:cNvSpPr txBox="1"/>
          <p:nvPr/>
        </p:nvSpPr>
        <p:spPr>
          <a:xfrm>
            <a:off x="2717801" y="3177862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AA09CB-F96E-45F5-8DDC-886DC94579B2}"/>
              </a:ext>
            </a:extLst>
          </p:cNvPr>
          <p:cNvSpPr txBox="1"/>
          <p:nvPr/>
        </p:nvSpPr>
        <p:spPr>
          <a:xfrm>
            <a:off x="2509770" y="27276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D50928-E0FA-4D56-AE09-E35CFBA7CCD5}"/>
              </a:ext>
            </a:extLst>
          </p:cNvPr>
          <p:cNvSpPr txBox="1"/>
          <p:nvPr/>
        </p:nvSpPr>
        <p:spPr>
          <a:xfrm>
            <a:off x="2978798" y="37363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313ECF-6F4E-40B7-BA8E-54B10121DB7D}"/>
              </a:ext>
            </a:extLst>
          </p:cNvPr>
          <p:cNvSpPr txBox="1"/>
          <p:nvPr/>
        </p:nvSpPr>
        <p:spPr>
          <a:xfrm>
            <a:off x="2738807" y="3736348"/>
            <a:ext cx="65975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73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Line 50">
            <a:extLst>
              <a:ext uri="{FF2B5EF4-FFF2-40B4-BE49-F238E27FC236}">
                <a16:creationId xmlns:a16="http://schemas.microsoft.com/office/drawing/2014/main" id="{80765749-DB96-416F-97F1-505C3D202C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9551" y="376916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Line 50">
            <a:extLst>
              <a:ext uri="{FF2B5EF4-FFF2-40B4-BE49-F238E27FC236}">
                <a16:creationId xmlns:a16="http://schemas.microsoft.com/office/drawing/2014/main" id="{E0AEA607-D115-4C2E-B79C-B3F54A6C4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4953" y="479823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Line 50">
            <a:extLst>
              <a:ext uri="{FF2B5EF4-FFF2-40B4-BE49-F238E27FC236}">
                <a16:creationId xmlns:a16="http://schemas.microsoft.com/office/drawing/2014/main" id="{A7898ED2-B921-40F4-BF26-D4388BEE3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5150" y="2791151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Line 50">
            <a:extLst>
              <a:ext uri="{FF2B5EF4-FFF2-40B4-BE49-F238E27FC236}">
                <a16:creationId xmlns:a16="http://schemas.microsoft.com/office/drawing/2014/main" id="{E2DE6DE9-4B40-44B6-9835-AC305783A6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68192" y="280019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Line 50">
            <a:extLst>
              <a:ext uri="{FF2B5EF4-FFF2-40B4-BE49-F238E27FC236}">
                <a16:creationId xmlns:a16="http://schemas.microsoft.com/office/drawing/2014/main" id="{6E319CCC-B89B-4436-AEBC-9DFA552FE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87828" y="3834719"/>
            <a:ext cx="863599" cy="9048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B2CBA-2DF5-4AE3-B5F9-283DB12ECD0C}"/>
              </a:ext>
            </a:extLst>
          </p:cNvPr>
          <p:cNvSpPr txBox="1"/>
          <p:nvPr/>
        </p:nvSpPr>
        <p:spPr>
          <a:xfrm>
            <a:off x="7710133" y="2096720"/>
            <a:ext cx="443923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48816E-DCFF-411E-9CB5-43B15C631A8B}"/>
              </a:ext>
            </a:extLst>
          </p:cNvPr>
          <p:cNvSpPr txBox="1"/>
          <p:nvPr/>
        </p:nvSpPr>
        <p:spPr>
          <a:xfrm>
            <a:off x="7736827" y="2736031"/>
            <a:ext cx="427266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8BB933-E203-4D6E-808C-C6DC6E976B8D}"/>
              </a:ext>
            </a:extLst>
          </p:cNvPr>
          <p:cNvSpPr txBox="1"/>
          <p:nvPr/>
        </p:nvSpPr>
        <p:spPr>
          <a:xfrm>
            <a:off x="7757833" y="3204471"/>
            <a:ext cx="721102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1EED19-19BB-4B71-A2D8-295189F52528}"/>
              </a:ext>
            </a:extLst>
          </p:cNvPr>
          <p:cNvSpPr txBox="1"/>
          <p:nvPr/>
        </p:nvSpPr>
        <p:spPr>
          <a:xfrm>
            <a:off x="7987029" y="2733448"/>
            <a:ext cx="456364" cy="67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6A27E6-72FC-43B1-9973-3D0451EB6012}"/>
              </a:ext>
            </a:extLst>
          </p:cNvPr>
          <p:cNvSpPr txBox="1"/>
          <p:nvPr/>
        </p:nvSpPr>
        <p:spPr>
          <a:xfrm>
            <a:off x="8042610" y="3867255"/>
            <a:ext cx="464459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0" b="1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373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B2166-9B32-4FA1-95EE-33BB3A347C62}"/>
              </a:ext>
            </a:extLst>
          </p:cNvPr>
          <p:cNvSpPr txBox="1"/>
          <p:nvPr/>
        </p:nvSpPr>
        <p:spPr>
          <a:xfrm>
            <a:off x="8274839" y="3867255"/>
            <a:ext cx="595809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551A6-4E77-4A17-9174-BB8561AEE460}"/>
              </a:ext>
            </a:extLst>
          </p:cNvPr>
          <p:cNvSpPr txBox="1"/>
          <p:nvPr/>
        </p:nvSpPr>
        <p:spPr>
          <a:xfrm>
            <a:off x="9258371" y="2200407"/>
            <a:ext cx="364366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4A2B9B-7AF2-40C9-8FDB-1F8D51F3C94B}"/>
              </a:ext>
            </a:extLst>
          </p:cNvPr>
          <p:cNvSpPr txBox="1"/>
          <p:nvPr/>
        </p:nvSpPr>
        <p:spPr>
          <a:xfrm>
            <a:off x="8287061" y="4309583"/>
            <a:ext cx="364366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F794C4-CF46-43BD-A599-696121A841E0}"/>
              </a:ext>
            </a:extLst>
          </p:cNvPr>
          <p:cNvCxnSpPr/>
          <p:nvPr/>
        </p:nvCxnSpPr>
        <p:spPr>
          <a:xfrm>
            <a:off x="7950460" y="4919754"/>
            <a:ext cx="8043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F08DFC-9EEC-4A24-B99B-BD5C066EB0D2}"/>
              </a:ext>
            </a:extLst>
          </p:cNvPr>
          <p:cNvSpPr txBox="1"/>
          <p:nvPr/>
        </p:nvSpPr>
        <p:spPr>
          <a:xfrm>
            <a:off x="8336265" y="4917502"/>
            <a:ext cx="327384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987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26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3" grpId="0"/>
      <p:bldP spid="72" grpId="0"/>
      <p:bldP spid="73" grpId="0"/>
      <p:bldP spid="74" grpId="0"/>
      <p:bldP spid="75" grpId="0"/>
      <p:bldP spid="5" grpId="0"/>
      <p:bldP spid="6" grpId="0"/>
      <p:bldP spid="4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2FB9-404F-401D-8649-3BF4C4F7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69" y="1668378"/>
            <a:ext cx="5638796" cy="3108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7D807-F385-4239-A36D-964164F11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26" y="1686718"/>
            <a:ext cx="5458405" cy="332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836E6E-601A-460F-8B12-A13389A1089B}"/>
              </a:ext>
            </a:extLst>
          </p:cNvPr>
          <p:cNvCxnSpPr/>
          <p:nvPr/>
        </p:nvCxnSpPr>
        <p:spPr>
          <a:xfrm>
            <a:off x="6186195" y="1716511"/>
            <a:ext cx="0" cy="2812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6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 2050">
            <a:extLst>
              <a:ext uri="{FF2B5EF4-FFF2-40B4-BE49-F238E27FC236}">
                <a16:creationId xmlns:a16="http://schemas.microsoft.com/office/drawing/2014/main" id="{A2E21F78-BA47-4DCF-9F80-A18D877EA51A}"/>
              </a:ext>
            </a:extLst>
          </p:cNvPr>
          <p:cNvSpPr/>
          <p:nvPr/>
        </p:nvSpPr>
        <p:spPr bwMode="auto">
          <a:xfrm>
            <a:off x="5613473" y="1580012"/>
            <a:ext cx="6046682" cy="4652952"/>
          </a:xfrm>
          <a:custGeom>
            <a:avLst/>
            <a:gdLst>
              <a:gd name="T0" fmla="*/ 913166 w 4940"/>
              <a:gd name="T1" fmla="*/ 216832 h 3973"/>
              <a:gd name="T2" fmla="*/ 832184 w 4940"/>
              <a:gd name="T3" fmla="*/ 139667 h 3973"/>
              <a:gd name="T4" fmla="*/ 750431 w 4940"/>
              <a:gd name="T5" fmla="*/ 81408 h 3973"/>
              <a:gd name="T6" fmla="*/ 668293 w 4940"/>
              <a:gd name="T7" fmla="*/ 40897 h 3973"/>
              <a:gd name="T8" fmla="*/ 586925 w 4940"/>
              <a:gd name="T9" fmla="*/ 14661 h 3973"/>
              <a:gd name="T10" fmla="*/ 506715 w 4940"/>
              <a:gd name="T11" fmla="*/ 2315 h 3973"/>
              <a:gd name="T12" fmla="*/ 429203 w 4940"/>
              <a:gd name="T13" fmla="*/ 772 h 3973"/>
              <a:gd name="T14" fmla="*/ 354777 w 4940"/>
              <a:gd name="T15" fmla="*/ 8102 h 3973"/>
              <a:gd name="T16" fmla="*/ 285364 w 4940"/>
              <a:gd name="T17" fmla="*/ 22763 h 3973"/>
              <a:gd name="T18" fmla="*/ 220965 w 4940"/>
              <a:gd name="T19" fmla="*/ 42826 h 3973"/>
              <a:gd name="T20" fmla="*/ 136898 w 4940"/>
              <a:gd name="T21" fmla="*/ 77164 h 3973"/>
              <a:gd name="T22" fmla="*/ 52060 w 4940"/>
              <a:gd name="T23" fmla="*/ 123077 h 3973"/>
              <a:gd name="T24" fmla="*/ 0 w 4940"/>
              <a:gd name="T25" fmla="*/ 158573 h 3973"/>
              <a:gd name="T26" fmla="*/ 23523 w 4940"/>
              <a:gd name="T27" fmla="*/ 1411336 h 3973"/>
              <a:gd name="T28" fmla="*/ 90237 w 4940"/>
              <a:gd name="T29" fmla="*/ 1371211 h 3973"/>
              <a:gd name="T30" fmla="*/ 191271 w 4940"/>
              <a:gd name="T31" fmla="*/ 1323755 h 3973"/>
              <a:gd name="T32" fmla="*/ 252200 w 4940"/>
              <a:gd name="T33" fmla="*/ 1302149 h 3973"/>
              <a:gd name="T34" fmla="*/ 319300 w 4940"/>
              <a:gd name="T35" fmla="*/ 1284787 h 3973"/>
              <a:gd name="T36" fmla="*/ 391798 w 4940"/>
              <a:gd name="T37" fmla="*/ 1273212 h 3973"/>
              <a:gd name="T38" fmla="*/ 467381 w 4940"/>
              <a:gd name="T39" fmla="*/ 1270511 h 3973"/>
              <a:gd name="T40" fmla="*/ 546434 w 4940"/>
              <a:gd name="T41" fmla="*/ 1277070 h 3973"/>
              <a:gd name="T42" fmla="*/ 627802 w 4940"/>
              <a:gd name="T43" fmla="*/ 1295975 h 3973"/>
              <a:gd name="T44" fmla="*/ 709555 w 4940"/>
              <a:gd name="T45" fmla="*/ 1329156 h 3973"/>
              <a:gd name="T46" fmla="*/ 791693 w 4940"/>
              <a:gd name="T47" fmla="*/ 1378155 h 3973"/>
              <a:gd name="T48" fmla="*/ 873061 w 4940"/>
              <a:gd name="T49" fmla="*/ 1445288 h 3973"/>
              <a:gd name="T50" fmla="*/ 952500 w 4940"/>
              <a:gd name="T51" fmla="*/ 1532870 h 3973"/>
              <a:gd name="T52" fmla="*/ 1011887 w 4940"/>
              <a:gd name="T53" fmla="*/ 1465351 h 3973"/>
              <a:gd name="T54" fmla="*/ 1092868 w 4940"/>
              <a:gd name="T55" fmla="*/ 1393588 h 3973"/>
              <a:gd name="T56" fmla="*/ 1175007 w 4940"/>
              <a:gd name="T57" fmla="*/ 1339959 h 3973"/>
              <a:gd name="T58" fmla="*/ 1256760 w 4940"/>
              <a:gd name="T59" fmla="*/ 1302920 h 3973"/>
              <a:gd name="T60" fmla="*/ 1338128 w 4940"/>
              <a:gd name="T61" fmla="*/ 1280928 h 3973"/>
              <a:gd name="T62" fmla="*/ 1417952 w 4940"/>
              <a:gd name="T63" fmla="*/ 1270897 h 3973"/>
              <a:gd name="T64" fmla="*/ 1494692 w 4940"/>
              <a:gd name="T65" fmla="*/ 1271669 h 3973"/>
              <a:gd name="T66" fmla="*/ 1567962 w 4940"/>
              <a:gd name="T67" fmla="*/ 1281314 h 3973"/>
              <a:gd name="T68" fmla="*/ 1635832 w 4940"/>
              <a:gd name="T69" fmla="*/ 1297519 h 3973"/>
              <a:gd name="T70" fmla="*/ 1698689 w 4940"/>
              <a:gd name="T71" fmla="*/ 1318353 h 3973"/>
              <a:gd name="T72" fmla="*/ 1792397 w 4940"/>
              <a:gd name="T73" fmla="*/ 1359250 h 3973"/>
              <a:gd name="T74" fmla="*/ 1868365 w 4940"/>
              <a:gd name="T75" fmla="*/ 1402848 h 3973"/>
              <a:gd name="T76" fmla="*/ 1905000 w 4940"/>
              <a:gd name="T77" fmla="*/ 158573 h 3973"/>
              <a:gd name="T78" fmla="*/ 1868365 w 4940"/>
              <a:gd name="T79" fmla="*/ 133109 h 3973"/>
              <a:gd name="T80" fmla="*/ 1792397 w 4940"/>
              <a:gd name="T81" fmla="*/ 89511 h 3973"/>
              <a:gd name="T82" fmla="*/ 1698689 w 4940"/>
              <a:gd name="T83" fmla="*/ 47842 h 3973"/>
              <a:gd name="T84" fmla="*/ 1635832 w 4940"/>
              <a:gd name="T85" fmla="*/ 27393 h 3973"/>
              <a:gd name="T86" fmla="*/ 1567962 w 4940"/>
              <a:gd name="T87" fmla="*/ 11575 h 3973"/>
              <a:gd name="T88" fmla="*/ 1494692 w 4940"/>
              <a:gd name="T89" fmla="*/ 1929 h 3973"/>
              <a:gd name="T90" fmla="*/ 1417952 w 4940"/>
              <a:gd name="T91" fmla="*/ 1157 h 3973"/>
              <a:gd name="T92" fmla="*/ 1338128 w 4940"/>
              <a:gd name="T93" fmla="*/ 10417 h 3973"/>
              <a:gd name="T94" fmla="*/ 1256760 w 4940"/>
              <a:gd name="T95" fmla="*/ 33181 h 3973"/>
              <a:gd name="T96" fmla="*/ 1175007 w 4940"/>
              <a:gd name="T97" fmla="*/ 70220 h 3973"/>
              <a:gd name="T98" fmla="*/ 1092868 w 4940"/>
              <a:gd name="T99" fmla="*/ 123463 h 3973"/>
              <a:gd name="T100" fmla="*/ 1011887 w 4940"/>
              <a:gd name="T101" fmla="*/ 195612 h 3973"/>
              <a:gd name="T102" fmla="*/ 952500 w 4940"/>
              <a:gd name="T103" fmla="*/ 262745 h 397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40" h="3973">
                <a:moveTo>
                  <a:pt x="2470" y="681"/>
                </a:moveTo>
                <a:lnTo>
                  <a:pt x="2470" y="681"/>
                </a:lnTo>
                <a:lnTo>
                  <a:pt x="2419" y="619"/>
                </a:lnTo>
                <a:lnTo>
                  <a:pt x="2368" y="562"/>
                </a:lnTo>
                <a:lnTo>
                  <a:pt x="2315" y="507"/>
                </a:lnTo>
                <a:lnTo>
                  <a:pt x="2264" y="455"/>
                </a:lnTo>
                <a:lnTo>
                  <a:pt x="2211" y="407"/>
                </a:lnTo>
                <a:lnTo>
                  <a:pt x="2158" y="362"/>
                </a:lnTo>
                <a:lnTo>
                  <a:pt x="2106" y="320"/>
                </a:lnTo>
                <a:lnTo>
                  <a:pt x="2053" y="281"/>
                </a:lnTo>
                <a:lnTo>
                  <a:pt x="2000" y="244"/>
                </a:lnTo>
                <a:lnTo>
                  <a:pt x="1946" y="211"/>
                </a:lnTo>
                <a:lnTo>
                  <a:pt x="1894" y="182"/>
                </a:lnTo>
                <a:lnTo>
                  <a:pt x="1840" y="154"/>
                </a:lnTo>
                <a:lnTo>
                  <a:pt x="1787" y="128"/>
                </a:lnTo>
                <a:lnTo>
                  <a:pt x="1733" y="106"/>
                </a:lnTo>
                <a:lnTo>
                  <a:pt x="1680" y="86"/>
                </a:lnTo>
                <a:lnTo>
                  <a:pt x="1628" y="68"/>
                </a:lnTo>
                <a:lnTo>
                  <a:pt x="1575" y="52"/>
                </a:lnTo>
                <a:lnTo>
                  <a:pt x="1522" y="38"/>
                </a:lnTo>
                <a:lnTo>
                  <a:pt x="1469" y="27"/>
                </a:lnTo>
                <a:lnTo>
                  <a:pt x="1417" y="19"/>
                </a:lnTo>
                <a:lnTo>
                  <a:pt x="1365" y="11"/>
                </a:lnTo>
                <a:lnTo>
                  <a:pt x="1314" y="6"/>
                </a:lnTo>
                <a:lnTo>
                  <a:pt x="1264" y="3"/>
                </a:lnTo>
                <a:lnTo>
                  <a:pt x="1212" y="0"/>
                </a:lnTo>
                <a:lnTo>
                  <a:pt x="1163" y="0"/>
                </a:lnTo>
                <a:lnTo>
                  <a:pt x="1113" y="2"/>
                </a:lnTo>
                <a:lnTo>
                  <a:pt x="1064" y="5"/>
                </a:lnTo>
                <a:lnTo>
                  <a:pt x="1016" y="9"/>
                </a:lnTo>
                <a:lnTo>
                  <a:pt x="968" y="15"/>
                </a:lnTo>
                <a:lnTo>
                  <a:pt x="920" y="21"/>
                </a:lnTo>
                <a:lnTo>
                  <a:pt x="875" y="30"/>
                </a:lnTo>
                <a:lnTo>
                  <a:pt x="828" y="38"/>
                </a:lnTo>
                <a:lnTo>
                  <a:pt x="784" y="48"/>
                </a:lnTo>
                <a:lnTo>
                  <a:pt x="740" y="59"/>
                </a:lnTo>
                <a:lnTo>
                  <a:pt x="697" y="71"/>
                </a:lnTo>
                <a:lnTo>
                  <a:pt x="654" y="84"/>
                </a:lnTo>
                <a:lnTo>
                  <a:pt x="614" y="96"/>
                </a:lnTo>
                <a:lnTo>
                  <a:pt x="573" y="111"/>
                </a:lnTo>
                <a:lnTo>
                  <a:pt x="534" y="124"/>
                </a:lnTo>
                <a:lnTo>
                  <a:pt x="496" y="139"/>
                </a:lnTo>
                <a:lnTo>
                  <a:pt x="423" y="169"/>
                </a:lnTo>
                <a:lnTo>
                  <a:pt x="355" y="200"/>
                </a:lnTo>
                <a:lnTo>
                  <a:pt x="292" y="232"/>
                </a:lnTo>
                <a:lnTo>
                  <a:pt x="234" y="263"/>
                </a:lnTo>
                <a:lnTo>
                  <a:pt x="181" y="292"/>
                </a:lnTo>
                <a:lnTo>
                  <a:pt x="135" y="319"/>
                </a:lnTo>
                <a:lnTo>
                  <a:pt x="95" y="345"/>
                </a:lnTo>
                <a:lnTo>
                  <a:pt x="61" y="367"/>
                </a:lnTo>
                <a:lnTo>
                  <a:pt x="16" y="399"/>
                </a:lnTo>
                <a:lnTo>
                  <a:pt x="0" y="411"/>
                </a:lnTo>
                <a:lnTo>
                  <a:pt x="0" y="3702"/>
                </a:lnTo>
                <a:lnTo>
                  <a:pt x="16" y="3690"/>
                </a:lnTo>
                <a:lnTo>
                  <a:pt x="61" y="3658"/>
                </a:lnTo>
                <a:lnTo>
                  <a:pt x="95" y="3636"/>
                </a:lnTo>
                <a:lnTo>
                  <a:pt x="135" y="3612"/>
                </a:lnTo>
                <a:lnTo>
                  <a:pt x="181" y="3583"/>
                </a:lnTo>
                <a:lnTo>
                  <a:pt x="234" y="3554"/>
                </a:lnTo>
                <a:lnTo>
                  <a:pt x="292" y="3523"/>
                </a:lnTo>
                <a:lnTo>
                  <a:pt x="355" y="3493"/>
                </a:lnTo>
                <a:lnTo>
                  <a:pt x="423" y="3461"/>
                </a:lnTo>
                <a:lnTo>
                  <a:pt x="496" y="3431"/>
                </a:lnTo>
                <a:lnTo>
                  <a:pt x="534" y="3417"/>
                </a:lnTo>
                <a:lnTo>
                  <a:pt x="573" y="3402"/>
                </a:lnTo>
                <a:lnTo>
                  <a:pt x="614" y="3388"/>
                </a:lnTo>
                <a:lnTo>
                  <a:pt x="654" y="3375"/>
                </a:lnTo>
                <a:lnTo>
                  <a:pt x="697" y="3363"/>
                </a:lnTo>
                <a:lnTo>
                  <a:pt x="740" y="3350"/>
                </a:lnTo>
                <a:lnTo>
                  <a:pt x="784" y="3339"/>
                </a:lnTo>
                <a:lnTo>
                  <a:pt x="828" y="3330"/>
                </a:lnTo>
                <a:lnTo>
                  <a:pt x="875" y="3321"/>
                </a:lnTo>
                <a:lnTo>
                  <a:pt x="920" y="3312"/>
                </a:lnTo>
                <a:lnTo>
                  <a:pt x="968" y="3306"/>
                </a:lnTo>
                <a:lnTo>
                  <a:pt x="1016" y="3300"/>
                </a:lnTo>
                <a:lnTo>
                  <a:pt x="1064" y="3296"/>
                </a:lnTo>
                <a:lnTo>
                  <a:pt x="1113" y="3294"/>
                </a:lnTo>
                <a:lnTo>
                  <a:pt x="1163" y="3292"/>
                </a:lnTo>
                <a:lnTo>
                  <a:pt x="1212" y="3293"/>
                </a:lnTo>
                <a:lnTo>
                  <a:pt x="1264" y="3294"/>
                </a:lnTo>
                <a:lnTo>
                  <a:pt x="1314" y="3298"/>
                </a:lnTo>
                <a:lnTo>
                  <a:pt x="1365" y="3303"/>
                </a:lnTo>
                <a:lnTo>
                  <a:pt x="1417" y="3310"/>
                </a:lnTo>
                <a:lnTo>
                  <a:pt x="1469" y="3320"/>
                </a:lnTo>
                <a:lnTo>
                  <a:pt x="1522" y="3331"/>
                </a:lnTo>
                <a:lnTo>
                  <a:pt x="1575" y="3344"/>
                </a:lnTo>
                <a:lnTo>
                  <a:pt x="1628" y="3359"/>
                </a:lnTo>
                <a:lnTo>
                  <a:pt x="1680" y="3377"/>
                </a:lnTo>
                <a:lnTo>
                  <a:pt x="1733" y="3397"/>
                </a:lnTo>
                <a:lnTo>
                  <a:pt x="1787" y="3420"/>
                </a:lnTo>
                <a:lnTo>
                  <a:pt x="1840" y="3445"/>
                </a:lnTo>
                <a:lnTo>
                  <a:pt x="1894" y="3473"/>
                </a:lnTo>
                <a:lnTo>
                  <a:pt x="1946" y="3504"/>
                </a:lnTo>
                <a:lnTo>
                  <a:pt x="2000" y="3537"/>
                </a:lnTo>
                <a:lnTo>
                  <a:pt x="2053" y="3572"/>
                </a:lnTo>
                <a:lnTo>
                  <a:pt x="2106" y="3612"/>
                </a:lnTo>
                <a:lnTo>
                  <a:pt x="2158" y="3653"/>
                </a:lnTo>
                <a:lnTo>
                  <a:pt x="2211" y="3699"/>
                </a:lnTo>
                <a:lnTo>
                  <a:pt x="2264" y="3746"/>
                </a:lnTo>
                <a:lnTo>
                  <a:pt x="2315" y="3798"/>
                </a:lnTo>
                <a:lnTo>
                  <a:pt x="2368" y="3853"/>
                </a:lnTo>
                <a:lnTo>
                  <a:pt x="2419" y="3911"/>
                </a:lnTo>
                <a:lnTo>
                  <a:pt x="2470" y="3973"/>
                </a:lnTo>
                <a:lnTo>
                  <a:pt x="2521" y="3911"/>
                </a:lnTo>
                <a:lnTo>
                  <a:pt x="2573" y="3853"/>
                </a:lnTo>
                <a:lnTo>
                  <a:pt x="2624" y="3798"/>
                </a:lnTo>
                <a:lnTo>
                  <a:pt x="2676" y="3746"/>
                </a:lnTo>
                <a:lnTo>
                  <a:pt x="2728" y="3699"/>
                </a:lnTo>
                <a:lnTo>
                  <a:pt x="2781" y="3653"/>
                </a:lnTo>
                <a:lnTo>
                  <a:pt x="2834" y="3612"/>
                </a:lnTo>
                <a:lnTo>
                  <a:pt x="2886" y="3572"/>
                </a:lnTo>
                <a:lnTo>
                  <a:pt x="2940" y="3537"/>
                </a:lnTo>
                <a:lnTo>
                  <a:pt x="2993" y="3504"/>
                </a:lnTo>
                <a:lnTo>
                  <a:pt x="3047" y="3473"/>
                </a:lnTo>
                <a:lnTo>
                  <a:pt x="3100" y="3445"/>
                </a:lnTo>
                <a:lnTo>
                  <a:pt x="3154" y="3420"/>
                </a:lnTo>
                <a:lnTo>
                  <a:pt x="3206" y="3397"/>
                </a:lnTo>
                <a:lnTo>
                  <a:pt x="3259" y="3377"/>
                </a:lnTo>
                <a:lnTo>
                  <a:pt x="3313" y="3359"/>
                </a:lnTo>
                <a:lnTo>
                  <a:pt x="3366" y="3344"/>
                </a:lnTo>
                <a:lnTo>
                  <a:pt x="3418" y="3331"/>
                </a:lnTo>
                <a:lnTo>
                  <a:pt x="3470" y="3320"/>
                </a:lnTo>
                <a:lnTo>
                  <a:pt x="3523" y="3310"/>
                </a:lnTo>
                <a:lnTo>
                  <a:pt x="3574" y="3303"/>
                </a:lnTo>
                <a:lnTo>
                  <a:pt x="3626" y="3298"/>
                </a:lnTo>
                <a:lnTo>
                  <a:pt x="3677" y="3294"/>
                </a:lnTo>
                <a:lnTo>
                  <a:pt x="3727" y="3293"/>
                </a:lnTo>
                <a:lnTo>
                  <a:pt x="3778" y="3292"/>
                </a:lnTo>
                <a:lnTo>
                  <a:pt x="3827" y="3294"/>
                </a:lnTo>
                <a:lnTo>
                  <a:pt x="3876" y="3296"/>
                </a:lnTo>
                <a:lnTo>
                  <a:pt x="3925" y="3300"/>
                </a:lnTo>
                <a:lnTo>
                  <a:pt x="3973" y="3306"/>
                </a:lnTo>
                <a:lnTo>
                  <a:pt x="4019" y="3312"/>
                </a:lnTo>
                <a:lnTo>
                  <a:pt x="4066" y="3321"/>
                </a:lnTo>
                <a:lnTo>
                  <a:pt x="4111" y="3330"/>
                </a:lnTo>
                <a:lnTo>
                  <a:pt x="4155" y="3339"/>
                </a:lnTo>
                <a:lnTo>
                  <a:pt x="4199" y="3350"/>
                </a:lnTo>
                <a:lnTo>
                  <a:pt x="4242" y="3363"/>
                </a:lnTo>
                <a:lnTo>
                  <a:pt x="4285" y="3375"/>
                </a:lnTo>
                <a:lnTo>
                  <a:pt x="4327" y="3388"/>
                </a:lnTo>
                <a:lnTo>
                  <a:pt x="4366" y="3402"/>
                </a:lnTo>
                <a:lnTo>
                  <a:pt x="4405" y="3417"/>
                </a:lnTo>
                <a:lnTo>
                  <a:pt x="4444" y="3431"/>
                </a:lnTo>
                <a:lnTo>
                  <a:pt x="4517" y="3461"/>
                </a:lnTo>
                <a:lnTo>
                  <a:pt x="4585" y="3493"/>
                </a:lnTo>
                <a:lnTo>
                  <a:pt x="4648" y="3523"/>
                </a:lnTo>
                <a:lnTo>
                  <a:pt x="4707" y="3554"/>
                </a:lnTo>
                <a:lnTo>
                  <a:pt x="4758" y="3583"/>
                </a:lnTo>
                <a:lnTo>
                  <a:pt x="4805" y="3612"/>
                </a:lnTo>
                <a:lnTo>
                  <a:pt x="4845" y="3636"/>
                </a:lnTo>
                <a:lnTo>
                  <a:pt x="4878" y="3658"/>
                </a:lnTo>
                <a:lnTo>
                  <a:pt x="4924" y="3690"/>
                </a:lnTo>
                <a:lnTo>
                  <a:pt x="4940" y="3702"/>
                </a:lnTo>
                <a:lnTo>
                  <a:pt x="4940" y="411"/>
                </a:lnTo>
                <a:lnTo>
                  <a:pt x="4924" y="399"/>
                </a:lnTo>
                <a:lnTo>
                  <a:pt x="4878" y="367"/>
                </a:lnTo>
                <a:lnTo>
                  <a:pt x="4845" y="345"/>
                </a:lnTo>
                <a:lnTo>
                  <a:pt x="4805" y="319"/>
                </a:lnTo>
                <a:lnTo>
                  <a:pt x="4758" y="292"/>
                </a:lnTo>
                <a:lnTo>
                  <a:pt x="4707" y="263"/>
                </a:lnTo>
                <a:lnTo>
                  <a:pt x="4648" y="232"/>
                </a:lnTo>
                <a:lnTo>
                  <a:pt x="4585" y="200"/>
                </a:lnTo>
                <a:lnTo>
                  <a:pt x="4517" y="169"/>
                </a:lnTo>
                <a:lnTo>
                  <a:pt x="4444" y="139"/>
                </a:lnTo>
                <a:lnTo>
                  <a:pt x="4405" y="124"/>
                </a:lnTo>
                <a:lnTo>
                  <a:pt x="4366" y="111"/>
                </a:lnTo>
                <a:lnTo>
                  <a:pt x="4327" y="96"/>
                </a:lnTo>
                <a:lnTo>
                  <a:pt x="4285" y="84"/>
                </a:lnTo>
                <a:lnTo>
                  <a:pt x="4242" y="71"/>
                </a:lnTo>
                <a:lnTo>
                  <a:pt x="4199" y="59"/>
                </a:lnTo>
                <a:lnTo>
                  <a:pt x="4155" y="48"/>
                </a:lnTo>
                <a:lnTo>
                  <a:pt x="4111" y="38"/>
                </a:lnTo>
                <a:lnTo>
                  <a:pt x="4066" y="30"/>
                </a:lnTo>
                <a:lnTo>
                  <a:pt x="4019" y="21"/>
                </a:lnTo>
                <a:lnTo>
                  <a:pt x="3973" y="15"/>
                </a:lnTo>
                <a:lnTo>
                  <a:pt x="3925" y="9"/>
                </a:lnTo>
                <a:lnTo>
                  <a:pt x="3876" y="5"/>
                </a:lnTo>
                <a:lnTo>
                  <a:pt x="3827" y="2"/>
                </a:lnTo>
                <a:lnTo>
                  <a:pt x="3778" y="0"/>
                </a:lnTo>
                <a:lnTo>
                  <a:pt x="3727" y="0"/>
                </a:lnTo>
                <a:lnTo>
                  <a:pt x="3677" y="3"/>
                </a:lnTo>
                <a:lnTo>
                  <a:pt x="3626" y="6"/>
                </a:lnTo>
                <a:lnTo>
                  <a:pt x="3574" y="11"/>
                </a:lnTo>
                <a:lnTo>
                  <a:pt x="3523" y="19"/>
                </a:lnTo>
                <a:lnTo>
                  <a:pt x="3470" y="27"/>
                </a:lnTo>
                <a:lnTo>
                  <a:pt x="3418" y="38"/>
                </a:lnTo>
                <a:lnTo>
                  <a:pt x="3366" y="52"/>
                </a:lnTo>
                <a:lnTo>
                  <a:pt x="3313" y="68"/>
                </a:lnTo>
                <a:lnTo>
                  <a:pt x="3259" y="86"/>
                </a:lnTo>
                <a:lnTo>
                  <a:pt x="3206" y="106"/>
                </a:lnTo>
                <a:lnTo>
                  <a:pt x="3154" y="128"/>
                </a:lnTo>
                <a:lnTo>
                  <a:pt x="3100" y="154"/>
                </a:lnTo>
                <a:lnTo>
                  <a:pt x="3047" y="182"/>
                </a:lnTo>
                <a:lnTo>
                  <a:pt x="2993" y="211"/>
                </a:lnTo>
                <a:lnTo>
                  <a:pt x="2940" y="244"/>
                </a:lnTo>
                <a:lnTo>
                  <a:pt x="2886" y="281"/>
                </a:lnTo>
                <a:lnTo>
                  <a:pt x="2834" y="320"/>
                </a:lnTo>
                <a:lnTo>
                  <a:pt x="2781" y="362"/>
                </a:lnTo>
                <a:lnTo>
                  <a:pt x="2728" y="407"/>
                </a:lnTo>
                <a:lnTo>
                  <a:pt x="2676" y="455"/>
                </a:lnTo>
                <a:lnTo>
                  <a:pt x="2624" y="507"/>
                </a:lnTo>
                <a:lnTo>
                  <a:pt x="2573" y="562"/>
                </a:lnTo>
                <a:lnTo>
                  <a:pt x="2521" y="619"/>
                </a:lnTo>
                <a:lnTo>
                  <a:pt x="2470" y="681"/>
                </a:lnTo>
                <a:close/>
              </a:path>
            </a:pathLst>
          </a:custGeom>
          <a:solidFill>
            <a:srgbClr val="9C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 2050">
            <a:extLst>
              <a:ext uri="{FF2B5EF4-FFF2-40B4-BE49-F238E27FC236}">
                <a16:creationId xmlns:a16="http://schemas.microsoft.com/office/drawing/2014/main" id="{738A090D-FE69-4CF1-9BED-084C469440A7}"/>
              </a:ext>
            </a:extLst>
          </p:cNvPr>
          <p:cNvSpPr/>
          <p:nvPr/>
        </p:nvSpPr>
        <p:spPr bwMode="auto">
          <a:xfrm>
            <a:off x="5791200" y="1924341"/>
            <a:ext cx="5711371" cy="3981937"/>
          </a:xfrm>
          <a:custGeom>
            <a:avLst/>
            <a:gdLst>
              <a:gd name="T0" fmla="*/ 913166 w 4940"/>
              <a:gd name="T1" fmla="*/ 216832 h 3973"/>
              <a:gd name="T2" fmla="*/ 832184 w 4940"/>
              <a:gd name="T3" fmla="*/ 139667 h 3973"/>
              <a:gd name="T4" fmla="*/ 750431 w 4940"/>
              <a:gd name="T5" fmla="*/ 81408 h 3973"/>
              <a:gd name="T6" fmla="*/ 668293 w 4940"/>
              <a:gd name="T7" fmla="*/ 40897 h 3973"/>
              <a:gd name="T8" fmla="*/ 586925 w 4940"/>
              <a:gd name="T9" fmla="*/ 14661 h 3973"/>
              <a:gd name="T10" fmla="*/ 506715 w 4940"/>
              <a:gd name="T11" fmla="*/ 2315 h 3973"/>
              <a:gd name="T12" fmla="*/ 429203 w 4940"/>
              <a:gd name="T13" fmla="*/ 772 h 3973"/>
              <a:gd name="T14" fmla="*/ 354777 w 4940"/>
              <a:gd name="T15" fmla="*/ 8102 h 3973"/>
              <a:gd name="T16" fmla="*/ 285364 w 4940"/>
              <a:gd name="T17" fmla="*/ 22763 h 3973"/>
              <a:gd name="T18" fmla="*/ 220965 w 4940"/>
              <a:gd name="T19" fmla="*/ 42826 h 3973"/>
              <a:gd name="T20" fmla="*/ 136898 w 4940"/>
              <a:gd name="T21" fmla="*/ 77164 h 3973"/>
              <a:gd name="T22" fmla="*/ 52060 w 4940"/>
              <a:gd name="T23" fmla="*/ 123077 h 3973"/>
              <a:gd name="T24" fmla="*/ 0 w 4940"/>
              <a:gd name="T25" fmla="*/ 158573 h 3973"/>
              <a:gd name="T26" fmla="*/ 23523 w 4940"/>
              <a:gd name="T27" fmla="*/ 1411336 h 3973"/>
              <a:gd name="T28" fmla="*/ 90237 w 4940"/>
              <a:gd name="T29" fmla="*/ 1371211 h 3973"/>
              <a:gd name="T30" fmla="*/ 191271 w 4940"/>
              <a:gd name="T31" fmla="*/ 1323755 h 3973"/>
              <a:gd name="T32" fmla="*/ 252200 w 4940"/>
              <a:gd name="T33" fmla="*/ 1302149 h 3973"/>
              <a:gd name="T34" fmla="*/ 319300 w 4940"/>
              <a:gd name="T35" fmla="*/ 1284787 h 3973"/>
              <a:gd name="T36" fmla="*/ 391798 w 4940"/>
              <a:gd name="T37" fmla="*/ 1273212 h 3973"/>
              <a:gd name="T38" fmla="*/ 467381 w 4940"/>
              <a:gd name="T39" fmla="*/ 1270511 h 3973"/>
              <a:gd name="T40" fmla="*/ 546434 w 4940"/>
              <a:gd name="T41" fmla="*/ 1277070 h 3973"/>
              <a:gd name="T42" fmla="*/ 627802 w 4940"/>
              <a:gd name="T43" fmla="*/ 1295975 h 3973"/>
              <a:gd name="T44" fmla="*/ 709555 w 4940"/>
              <a:gd name="T45" fmla="*/ 1329156 h 3973"/>
              <a:gd name="T46" fmla="*/ 791693 w 4940"/>
              <a:gd name="T47" fmla="*/ 1378155 h 3973"/>
              <a:gd name="T48" fmla="*/ 873061 w 4940"/>
              <a:gd name="T49" fmla="*/ 1445288 h 3973"/>
              <a:gd name="T50" fmla="*/ 952500 w 4940"/>
              <a:gd name="T51" fmla="*/ 1532870 h 3973"/>
              <a:gd name="T52" fmla="*/ 1011887 w 4940"/>
              <a:gd name="T53" fmla="*/ 1465351 h 3973"/>
              <a:gd name="T54" fmla="*/ 1092868 w 4940"/>
              <a:gd name="T55" fmla="*/ 1393588 h 3973"/>
              <a:gd name="T56" fmla="*/ 1175007 w 4940"/>
              <a:gd name="T57" fmla="*/ 1339959 h 3973"/>
              <a:gd name="T58" fmla="*/ 1256760 w 4940"/>
              <a:gd name="T59" fmla="*/ 1302920 h 3973"/>
              <a:gd name="T60" fmla="*/ 1338128 w 4940"/>
              <a:gd name="T61" fmla="*/ 1280928 h 3973"/>
              <a:gd name="T62" fmla="*/ 1417952 w 4940"/>
              <a:gd name="T63" fmla="*/ 1270897 h 3973"/>
              <a:gd name="T64" fmla="*/ 1494692 w 4940"/>
              <a:gd name="T65" fmla="*/ 1271669 h 3973"/>
              <a:gd name="T66" fmla="*/ 1567962 w 4940"/>
              <a:gd name="T67" fmla="*/ 1281314 h 3973"/>
              <a:gd name="T68" fmla="*/ 1635832 w 4940"/>
              <a:gd name="T69" fmla="*/ 1297519 h 3973"/>
              <a:gd name="T70" fmla="*/ 1698689 w 4940"/>
              <a:gd name="T71" fmla="*/ 1318353 h 3973"/>
              <a:gd name="T72" fmla="*/ 1792397 w 4940"/>
              <a:gd name="T73" fmla="*/ 1359250 h 3973"/>
              <a:gd name="T74" fmla="*/ 1868365 w 4940"/>
              <a:gd name="T75" fmla="*/ 1402848 h 3973"/>
              <a:gd name="T76" fmla="*/ 1905000 w 4940"/>
              <a:gd name="T77" fmla="*/ 158573 h 3973"/>
              <a:gd name="T78" fmla="*/ 1868365 w 4940"/>
              <a:gd name="T79" fmla="*/ 133109 h 3973"/>
              <a:gd name="T80" fmla="*/ 1792397 w 4940"/>
              <a:gd name="T81" fmla="*/ 89511 h 3973"/>
              <a:gd name="T82" fmla="*/ 1698689 w 4940"/>
              <a:gd name="T83" fmla="*/ 47842 h 3973"/>
              <a:gd name="T84" fmla="*/ 1635832 w 4940"/>
              <a:gd name="T85" fmla="*/ 27393 h 3973"/>
              <a:gd name="T86" fmla="*/ 1567962 w 4940"/>
              <a:gd name="T87" fmla="*/ 11575 h 3973"/>
              <a:gd name="T88" fmla="*/ 1494692 w 4940"/>
              <a:gd name="T89" fmla="*/ 1929 h 3973"/>
              <a:gd name="T90" fmla="*/ 1417952 w 4940"/>
              <a:gd name="T91" fmla="*/ 1157 h 3973"/>
              <a:gd name="T92" fmla="*/ 1338128 w 4940"/>
              <a:gd name="T93" fmla="*/ 10417 h 3973"/>
              <a:gd name="T94" fmla="*/ 1256760 w 4940"/>
              <a:gd name="T95" fmla="*/ 33181 h 3973"/>
              <a:gd name="T96" fmla="*/ 1175007 w 4940"/>
              <a:gd name="T97" fmla="*/ 70220 h 3973"/>
              <a:gd name="T98" fmla="*/ 1092868 w 4940"/>
              <a:gd name="T99" fmla="*/ 123463 h 3973"/>
              <a:gd name="T100" fmla="*/ 1011887 w 4940"/>
              <a:gd name="T101" fmla="*/ 195612 h 3973"/>
              <a:gd name="T102" fmla="*/ 952500 w 4940"/>
              <a:gd name="T103" fmla="*/ 262745 h 397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40" h="3973">
                <a:moveTo>
                  <a:pt x="2470" y="681"/>
                </a:moveTo>
                <a:lnTo>
                  <a:pt x="2470" y="681"/>
                </a:lnTo>
                <a:lnTo>
                  <a:pt x="2419" y="619"/>
                </a:lnTo>
                <a:lnTo>
                  <a:pt x="2368" y="562"/>
                </a:lnTo>
                <a:lnTo>
                  <a:pt x="2315" y="507"/>
                </a:lnTo>
                <a:lnTo>
                  <a:pt x="2264" y="455"/>
                </a:lnTo>
                <a:lnTo>
                  <a:pt x="2211" y="407"/>
                </a:lnTo>
                <a:lnTo>
                  <a:pt x="2158" y="362"/>
                </a:lnTo>
                <a:lnTo>
                  <a:pt x="2106" y="320"/>
                </a:lnTo>
                <a:lnTo>
                  <a:pt x="2053" y="281"/>
                </a:lnTo>
                <a:lnTo>
                  <a:pt x="2000" y="244"/>
                </a:lnTo>
                <a:lnTo>
                  <a:pt x="1946" y="211"/>
                </a:lnTo>
                <a:lnTo>
                  <a:pt x="1894" y="182"/>
                </a:lnTo>
                <a:lnTo>
                  <a:pt x="1840" y="154"/>
                </a:lnTo>
                <a:lnTo>
                  <a:pt x="1787" y="128"/>
                </a:lnTo>
                <a:lnTo>
                  <a:pt x="1733" y="106"/>
                </a:lnTo>
                <a:lnTo>
                  <a:pt x="1680" y="86"/>
                </a:lnTo>
                <a:lnTo>
                  <a:pt x="1628" y="68"/>
                </a:lnTo>
                <a:lnTo>
                  <a:pt x="1575" y="52"/>
                </a:lnTo>
                <a:lnTo>
                  <a:pt x="1522" y="38"/>
                </a:lnTo>
                <a:lnTo>
                  <a:pt x="1469" y="27"/>
                </a:lnTo>
                <a:lnTo>
                  <a:pt x="1417" y="19"/>
                </a:lnTo>
                <a:lnTo>
                  <a:pt x="1365" y="11"/>
                </a:lnTo>
                <a:lnTo>
                  <a:pt x="1314" y="6"/>
                </a:lnTo>
                <a:lnTo>
                  <a:pt x="1264" y="3"/>
                </a:lnTo>
                <a:lnTo>
                  <a:pt x="1212" y="0"/>
                </a:lnTo>
                <a:lnTo>
                  <a:pt x="1163" y="0"/>
                </a:lnTo>
                <a:lnTo>
                  <a:pt x="1113" y="2"/>
                </a:lnTo>
                <a:lnTo>
                  <a:pt x="1064" y="5"/>
                </a:lnTo>
                <a:lnTo>
                  <a:pt x="1016" y="9"/>
                </a:lnTo>
                <a:lnTo>
                  <a:pt x="968" y="15"/>
                </a:lnTo>
                <a:lnTo>
                  <a:pt x="920" y="21"/>
                </a:lnTo>
                <a:lnTo>
                  <a:pt x="875" y="30"/>
                </a:lnTo>
                <a:lnTo>
                  <a:pt x="828" y="38"/>
                </a:lnTo>
                <a:lnTo>
                  <a:pt x="784" y="48"/>
                </a:lnTo>
                <a:lnTo>
                  <a:pt x="740" y="59"/>
                </a:lnTo>
                <a:lnTo>
                  <a:pt x="697" y="71"/>
                </a:lnTo>
                <a:lnTo>
                  <a:pt x="654" y="84"/>
                </a:lnTo>
                <a:lnTo>
                  <a:pt x="614" y="96"/>
                </a:lnTo>
                <a:lnTo>
                  <a:pt x="573" y="111"/>
                </a:lnTo>
                <a:lnTo>
                  <a:pt x="534" y="124"/>
                </a:lnTo>
                <a:lnTo>
                  <a:pt x="496" y="139"/>
                </a:lnTo>
                <a:lnTo>
                  <a:pt x="423" y="169"/>
                </a:lnTo>
                <a:lnTo>
                  <a:pt x="355" y="200"/>
                </a:lnTo>
                <a:lnTo>
                  <a:pt x="292" y="232"/>
                </a:lnTo>
                <a:lnTo>
                  <a:pt x="234" y="263"/>
                </a:lnTo>
                <a:lnTo>
                  <a:pt x="181" y="292"/>
                </a:lnTo>
                <a:lnTo>
                  <a:pt x="135" y="319"/>
                </a:lnTo>
                <a:lnTo>
                  <a:pt x="95" y="345"/>
                </a:lnTo>
                <a:lnTo>
                  <a:pt x="61" y="367"/>
                </a:lnTo>
                <a:lnTo>
                  <a:pt x="16" y="399"/>
                </a:lnTo>
                <a:lnTo>
                  <a:pt x="0" y="411"/>
                </a:lnTo>
                <a:lnTo>
                  <a:pt x="0" y="3702"/>
                </a:lnTo>
                <a:lnTo>
                  <a:pt x="16" y="3690"/>
                </a:lnTo>
                <a:lnTo>
                  <a:pt x="61" y="3658"/>
                </a:lnTo>
                <a:lnTo>
                  <a:pt x="95" y="3636"/>
                </a:lnTo>
                <a:lnTo>
                  <a:pt x="135" y="3612"/>
                </a:lnTo>
                <a:lnTo>
                  <a:pt x="181" y="3583"/>
                </a:lnTo>
                <a:lnTo>
                  <a:pt x="234" y="3554"/>
                </a:lnTo>
                <a:lnTo>
                  <a:pt x="292" y="3523"/>
                </a:lnTo>
                <a:lnTo>
                  <a:pt x="355" y="3493"/>
                </a:lnTo>
                <a:lnTo>
                  <a:pt x="423" y="3461"/>
                </a:lnTo>
                <a:lnTo>
                  <a:pt x="496" y="3431"/>
                </a:lnTo>
                <a:lnTo>
                  <a:pt x="534" y="3417"/>
                </a:lnTo>
                <a:lnTo>
                  <a:pt x="573" y="3402"/>
                </a:lnTo>
                <a:lnTo>
                  <a:pt x="614" y="3388"/>
                </a:lnTo>
                <a:lnTo>
                  <a:pt x="654" y="3375"/>
                </a:lnTo>
                <a:lnTo>
                  <a:pt x="697" y="3363"/>
                </a:lnTo>
                <a:lnTo>
                  <a:pt x="740" y="3350"/>
                </a:lnTo>
                <a:lnTo>
                  <a:pt x="784" y="3339"/>
                </a:lnTo>
                <a:lnTo>
                  <a:pt x="828" y="3330"/>
                </a:lnTo>
                <a:lnTo>
                  <a:pt x="875" y="3321"/>
                </a:lnTo>
                <a:lnTo>
                  <a:pt x="920" y="3312"/>
                </a:lnTo>
                <a:lnTo>
                  <a:pt x="968" y="3306"/>
                </a:lnTo>
                <a:lnTo>
                  <a:pt x="1016" y="3300"/>
                </a:lnTo>
                <a:lnTo>
                  <a:pt x="1064" y="3296"/>
                </a:lnTo>
                <a:lnTo>
                  <a:pt x="1113" y="3294"/>
                </a:lnTo>
                <a:lnTo>
                  <a:pt x="1163" y="3292"/>
                </a:lnTo>
                <a:lnTo>
                  <a:pt x="1212" y="3293"/>
                </a:lnTo>
                <a:lnTo>
                  <a:pt x="1264" y="3294"/>
                </a:lnTo>
                <a:lnTo>
                  <a:pt x="1314" y="3298"/>
                </a:lnTo>
                <a:lnTo>
                  <a:pt x="1365" y="3303"/>
                </a:lnTo>
                <a:lnTo>
                  <a:pt x="1417" y="3310"/>
                </a:lnTo>
                <a:lnTo>
                  <a:pt x="1469" y="3320"/>
                </a:lnTo>
                <a:lnTo>
                  <a:pt x="1522" y="3331"/>
                </a:lnTo>
                <a:lnTo>
                  <a:pt x="1575" y="3344"/>
                </a:lnTo>
                <a:lnTo>
                  <a:pt x="1628" y="3359"/>
                </a:lnTo>
                <a:lnTo>
                  <a:pt x="1680" y="3377"/>
                </a:lnTo>
                <a:lnTo>
                  <a:pt x="1733" y="3397"/>
                </a:lnTo>
                <a:lnTo>
                  <a:pt x="1787" y="3420"/>
                </a:lnTo>
                <a:lnTo>
                  <a:pt x="1840" y="3445"/>
                </a:lnTo>
                <a:lnTo>
                  <a:pt x="1894" y="3473"/>
                </a:lnTo>
                <a:lnTo>
                  <a:pt x="1946" y="3504"/>
                </a:lnTo>
                <a:lnTo>
                  <a:pt x="2000" y="3537"/>
                </a:lnTo>
                <a:lnTo>
                  <a:pt x="2053" y="3572"/>
                </a:lnTo>
                <a:lnTo>
                  <a:pt x="2106" y="3612"/>
                </a:lnTo>
                <a:lnTo>
                  <a:pt x="2158" y="3653"/>
                </a:lnTo>
                <a:lnTo>
                  <a:pt x="2211" y="3699"/>
                </a:lnTo>
                <a:lnTo>
                  <a:pt x="2264" y="3746"/>
                </a:lnTo>
                <a:lnTo>
                  <a:pt x="2315" y="3798"/>
                </a:lnTo>
                <a:lnTo>
                  <a:pt x="2368" y="3853"/>
                </a:lnTo>
                <a:lnTo>
                  <a:pt x="2419" y="3911"/>
                </a:lnTo>
                <a:lnTo>
                  <a:pt x="2470" y="3973"/>
                </a:lnTo>
                <a:lnTo>
                  <a:pt x="2521" y="3911"/>
                </a:lnTo>
                <a:lnTo>
                  <a:pt x="2573" y="3853"/>
                </a:lnTo>
                <a:lnTo>
                  <a:pt x="2624" y="3798"/>
                </a:lnTo>
                <a:lnTo>
                  <a:pt x="2676" y="3746"/>
                </a:lnTo>
                <a:lnTo>
                  <a:pt x="2728" y="3699"/>
                </a:lnTo>
                <a:lnTo>
                  <a:pt x="2781" y="3653"/>
                </a:lnTo>
                <a:lnTo>
                  <a:pt x="2834" y="3612"/>
                </a:lnTo>
                <a:lnTo>
                  <a:pt x="2886" y="3572"/>
                </a:lnTo>
                <a:lnTo>
                  <a:pt x="2940" y="3537"/>
                </a:lnTo>
                <a:lnTo>
                  <a:pt x="2993" y="3504"/>
                </a:lnTo>
                <a:lnTo>
                  <a:pt x="3047" y="3473"/>
                </a:lnTo>
                <a:lnTo>
                  <a:pt x="3100" y="3445"/>
                </a:lnTo>
                <a:lnTo>
                  <a:pt x="3154" y="3420"/>
                </a:lnTo>
                <a:lnTo>
                  <a:pt x="3206" y="3397"/>
                </a:lnTo>
                <a:lnTo>
                  <a:pt x="3259" y="3377"/>
                </a:lnTo>
                <a:lnTo>
                  <a:pt x="3313" y="3359"/>
                </a:lnTo>
                <a:lnTo>
                  <a:pt x="3366" y="3344"/>
                </a:lnTo>
                <a:lnTo>
                  <a:pt x="3418" y="3331"/>
                </a:lnTo>
                <a:lnTo>
                  <a:pt x="3470" y="3320"/>
                </a:lnTo>
                <a:lnTo>
                  <a:pt x="3523" y="3310"/>
                </a:lnTo>
                <a:lnTo>
                  <a:pt x="3574" y="3303"/>
                </a:lnTo>
                <a:lnTo>
                  <a:pt x="3626" y="3298"/>
                </a:lnTo>
                <a:lnTo>
                  <a:pt x="3677" y="3294"/>
                </a:lnTo>
                <a:lnTo>
                  <a:pt x="3727" y="3293"/>
                </a:lnTo>
                <a:lnTo>
                  <a:pt x="3778" y="3292"/>
                </a:lnTo>
                <a:lnTo>
                  <a:pt x="3827" y="3294"/>
                </a:lnTo>
                <a:lnTo>
                  <a:pt x="3876" y="3296"/>
                </a:lnTo>
                <a:lnTo>
                  <a:pt x="3925" y="3300"/>
                </a:lnTo>
                <a:lnTo>
                  <a:pt x="3973" y="3306"/>
                </a:lnTo>
                <a:lnTo>
                  <a:pt x="4019" y="3312"/>
                </a:lnTo>
                <a:lnTo>
                  <a:pt x="4066" y="3321"/>
                </a:lnTo>
                <a:lnTo>
                  <a:pt x="4111" y="3330"/>
                </a:lnTo>
                <a:lnTo>
                  <a:pt x="4155" y="3339"/>
                </a:lnTo>
                <a:lnTo>
                  <a:pt x="4199" y="3350"/>
                </a:lnTo>
                <a:lnTo>
                  <a:pt x="4242" y="3363"/>
                </a:lnTo>
                <a:lnTo>
                  <a:pt x="4285" y="3375"/>
                </a:lnTo>
                <a:lnTo>
                  <a:pt x="4327" y="3388"/>
                </a:lnTo>
                <a:lnTo>
                  <a:pt x="4366" y="3402"/>
                </a:lnTo>
                <a:lnTo>
                  <a:pt x="4405" y="3417"/>
                </a:lnTo>
                <a:lnTo>
                  <a:pt x="4444" y="3431"/>
                </a:lnTo>
                <a:lnTo>
                  <a:pt x="4517" y="3461"/>
                </a:lnTo>
                <a:lnTo>
                  <a:pt x="4585" y="3493"/>
                </a:lnTo>
                <a:lnTo>
                  <a:pt x="4648" y="3523"/>
                </a:lnTo>
                <a:lnTo>
                  <a:pt x="4707" y="3554"/>
                </a:lnTo>
                <a:lnTo>
                  <a:pt x="4758" y="3583"/>
                </a:lnTo>
                <a:lnTo>
                  <a:pt x="4805" y="3612"/>
                </a:lnTo>
                <a:lnTo>
                  <a:pt x="4845" y="3636"/>
                </a:lnTo>
                <a:lnTo>
                  <a:pt x="4878" y="3658"/>
                </a:lnTo>
                <a:lnTo>
                  <a:pt x="4924" y="3690"/>
                </a:lnTo>
                <a:lnTo>
                  <a:pt x="4940" y="3702"/>
                </a:lnTo>
                <a:lnTo>
                  <a:pt x="4940" y="411"/>
                </a:lnTo>
                <a:lnTo>
                  <a:pt x="4924" y="399"/>
                </a:lnTo>
                <a:lnTo>
                  <a:pt x="4878" y="367"/>
                </a:lnTo>
                <a:lnTo>
                  <a:pt x="4845" y="345"/>
                </a:lnTo>
                <a:lnTo>
                  <a:pt x="4805" y="319"/>
                </a:lnTo>
                <a:lnTo>
                  <a:pt x="4758" y="292"/>
                </a:lnTo>
                <a:lnTo>
                  <a:pt x="4707" y="263"/>
                </a:lnTo>
                <a:lnTo>
                  <a:pt x="4648" y="232"/>
                </a:lnTo>
                <a:lnTo>
                  <a:pt x="4585" y="200"/>
                </a:lnTo>
                <a:lnTo>
                  <a:pt x="4517" y="169"/>
                </a:lnTo>
                <a:lnTo>
                  <a:pt x="4444" y="139"/>
                </a:lnTo>
                <a:lnTo>
                  <a:pt x="4405" y="124"/>
                </a:lnTo>
                <a:lnTo>
                  <a:pt x="4366" y="111"/>
                </a:lnTo>
                <a:lnTo>
                  <a:pt x="4327" y="96"/>
                </a:lnTo>
                <a:lnTo>
                  <a:pt x="4285" y="84"/>
                </a:lnTo>
                <a:lnTo>
                  <a:pt x="4242" y="71"/>
                </a:lnTo>
                <a:lnTo>
                  <a:pt x="4199" y="59"/>
                </a:lnTo>
                <a:lnTo>
                  <a:pt x="4155" y="48"/>
                </a:lnTo>
                <a:lnTo>
                  <a:pt x="4111" y="38"/>
                </a:lnTo>
                <a:lnTo>
                  <a:pt x="4066" y="30"/>
                </a:lnTo>
                <a:lnTo>
                  <a:pt x="4019" y="21"/>
                </a:lnTo>
                <a:lnTo>
                  <a:pt x="3973" y="15"/>
                </a:lnTo>
                <a:lnTo>
                  <a:pt x="3925" y="9"/>
                </a:lnTo>
                <a:lnTo>
                  <a:pt x="3876" y="5"/>
                </a:lnTo>
                <a:lnTo>
                  <a:pt x="3827" y="2"/>
                </a:lnTo>
                <a:lnTo>
                  <a:pt x="3778" y="0"/>
                </a:lnTo>
                <a:lnTo>
                  <a:pt x="3727" y="0"/>
                </a:lnTo>
                <a:lnTo>
                  <a:pt x="3677" y="3"/>
                </a:lnTo>
                <a:lnTo>
                  <a:pt x="3626" y="6"/>
                </a:lnTo>
                <a:lnTo>
                  <a:pt x="3574" y="11"/>
                </a:lnTo>
                <a:lnTo>
                  <a:pt x="3523" y="19"/>
                </a:lnTo>
                <a:lnTo>
                  <a:pt x="3470" y="27"/>
                </a:lnTo>
                <a:lnTo>
                  <a:pt x="3418" y="38"/>
                </a:lnTo>
                <a:lnTo>
                  <a:pt x="3366" y="52"/>
                </a:lnTo>
                <a:lnTo>
                  <a:pt x="3313" y="68"/>
                </a:lnTo>
                <a:lnTo>
                  <a:pt x="3259" y="86"/>
                </a:lnTo>
                <a:lnTo>
                  <a:pt x="3206" y="106"/>
                </a:lnTo>
                <a:lnTo>
                  <a:pt x="3154" y="128"/>
                </a:lnTo>
                <a:lnTo>
                  <a:pt x="3100" y="154"/>
                </a:lnTo>
                <a:lnTo>
                  <a:pt x="3047" y="182"/>
                </a:lnTo>
                <a:lnTo>
                  <a:pt x="2993" y="211"/>
                </a:lnTo>
                <a:lnTo>
                  <a:pt x="2940" y="244"/>
                </a:lnTo>
                <a:lnTo>
                  <a:pt x="2886" y="281"/>
                </a:lnTo>
                <a:lnTo>
                  <a:pt x="2834" y="320"/>
                </a:lnTo>
                <a:lnTo>
                  <a:pt x="2781" y="362"/>
                </a:lnTo>
                <a:lnTo>
                  <a:pt x="2728" y="407"/>
                </a:lnTo>
                <a:lnTo>
                  <a:pt x="2676" y="455"/>
                </a:lnTo>
                <a:lnTo>
                  <a:pt x="2624" y="507"/>
                </a:lnTo>
                <a:lnTo>
                  <a:pt x="2573" y="562"/>
                </a:lnTo>
                <a:lnTo>
                  <a:pt x="2521" y="619"/>
                </a:lnTo>
                <a:lnTo>
                  <a:pt x="2470" y="68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A_图片 4">
            <a:extLst>
              <a:ext uri="{FF2B5EF4-FFF2-40B4-BE49-F238E27FC236}">
                <a16:creationId xmlns:a16="http://schemas.microsoft.com/office/drawing/2014/main" id="{AEEAE113-FAF6-49C6-9516-82598336C6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" y="1967606"/>
            <a:ext cx="4734175" cy="3577757"/>
          </a:xfrm>
          <a:prstGeom prst="rect">
            <a:avLst/>
          </a:prstGeom>
        </p:spPr>
      </p:pic>
      <p:sp>
        <p:nvSpPr>
          <p:cNvPr id="81990" name="Text Box 70">
            <a:extLst>
              <a:ext uri="{FF2B5EF4-FFF2-40B4-BE49-F238E27FC236}">
                <a16:creationId xmlns:a16="http://schemas.microsoft.com/office/drawing/2014/main" id="{A9C8551D-1F5F-44C3-82D5-0C00DD8E7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99" y="3412551"/>
            <a:ext cx="3956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9 học sinh : 1 hàng </a:t>
            </a:r>
          </a:p>
        </p:txBody>
      </p:sp>
      <p:sp>
        <p:nvSpPr>
          <p:cNvPr id="81991" name="Text Box 71">
            <a:extLst>
              <a:ext uri="{FF2B5EF4-FFF2-40B4-BE49-F238E27FC236}">
                <a16:creationId xmlns:a16="http://schemas.microsoft.com/office/drawing/2014/main" id="{2979CDF5-AEAC-4CD2-8140-B9A38EB04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213" y="3072549"/>
            <a:ext cx="44351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Có tất cả số hàng là:</a:t>
            </a:r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    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 234 : 9 = 26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(hàng)</a:t>
            </a:r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         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Đáp số : 26 hàng</a:t>
            </a:r>
          </a:p>
        </p:txBody>
      </p:sp>
      <p:sp>
        <p:nvSpPr>
          <p:cNvPr id="81995" name="Text Box 75">
            <a:extLst>
              <a:ext uri="{FF2B5EF4-FFF2-40B4-BE49-F238E27FC236}">
                <a16:creationId xmlns:a16="http://schemas.microsoft.com/office/drawing/2014/main" id="{1C68A365-7D22-4C8D-84F5-0853C28A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764" y="248777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81996" name="Text Box 76">
            <a:extLst>
              <a:ext uri="{FF2B5EF4-FFF2-40B4-BE49-F238E27FC236}">
                <a16:creationId xmlns:a16="http://schemas.microsoft.com/office/drawing/2014/main" id="{141E4278-4EDF-460D-B9CD-FBCF1F1A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29" y="2780382"/>
            <a:ext cx="355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</a:t>
            </a:r>
          </a:p>
        </p:txBody>
      </p:sp>
      <p:sp>
        <p:nvSpPr>
          <p:cNvPr id="81997" name="Text Box 77">
            <a:extLst>
              <a:ext uri="{FF2B5EF4-FFF2-40B4-BE49-F238E27FC236}">
                <a16:creationId xmlns:a16="http://schemas.microsoft.com/office/drawing/2014/main" id="{A3058C63-EE01-4FAB-9463-5916117C4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45" y="4044720"/>
            <a:ext cx="599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học sinh :… hàng ?</a:t>
            </a:r>
            <a:endParaRPr lang="en-US" alt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3">
            <a:extLst>
              <a:ext uri="{FF2B5EF4-FFF2-40B4-BE49-F238E27FC236}">
                <a16:creationId xmlns:a16="http://schemas.microsoft.com/office/drawing/2014/main" id="{1CBE2AD8-1B9A-43C4-B1CC-E2B96DB72E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3115" y="377067"/>
            <a:ext cx="1117600" cy="610449"/>
          </a:xfrm>
          <a:prstGeom prst="roundRect">
            <a:avLst>
              <a:gd name="adj" fmla="val 11921"/>
            </a:avLst>
          </a:prstGeom>
          <a:solidFill>
            <a:srgbClr val="669900"/>
          </a:solidFill>
          <a:ln w="38100">
            <a:solidFill>
              <a:sysClr val="window" lastClr="FF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7B52ED3C-87B8-467F-A5C9-1754587F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89" y="323487"/>
            <a:ext cx="609600" cy="6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733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7FCD8E9C-4751-4401-9569-1B772A5702B2}"/>
              </a:ext>
            </a:extLst>
          </p:cNvPr>
          <p:cNvSpPr>
            <a:spLocks/>
          </p:cNvSpPr>
          <p:nvPr/>
        </p:nvSpPr>
        <p:spPr bwMode="gray">
          <a:xfrm>
            <a:off x="323017" y="437929"/>
            <a:ext cx="557345" cy="305224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D7D31">
                  <a:gamma/>
                  <a:tint val="48627"/>
                  <a:invGamma/>
                </a:srgbClr>
              </a:gs>
              <a:gs pos="100000">
                <a:srgbClr val="ED7D3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/>
          <a:lstStyle/>
          <a:p>
            <a:pPr marL="0" marR="0" lvl="0" indent="0" defTabSz="121917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994" name="Text Box 74">
            <a:extLst>
              <a:ext uri="{FF2B5EF4-FFF2-40B4-BE49-F238E27FC236}">
                <a16:creationId xmlns:a16="http://schemas.microsoft.com/office/drawing/2014/main" id="{BE28F91B-470D-4564-9C2E-3EA21296A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17" y="381757"/>
            <a:ext cx="116632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Có 234 học sinh xếp hàng, mỗi hàng có 9 học sinh. Hỏi có tất cả bao nhiêu hàng?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9F9CC6-4F47-4264-B4A6-3CA7DB7E1EB8}"/>
              </a:ext>
            </a:extLst>
          </p:cNvPr>
          <p:cNvCxnSpPr/>
          <p:nvPr/>
        </p:nvCxnSpPr>
        <p:spPr>
          <a:xfrm>
            <a:off x="2006082" y="858416"/>
            <a:ext cx="21180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87739D-2D82-47D8-9E7D-89097C1464F7}"/>
              </a:ext>
            </a:extLst>
          </p:cNvPr>
          <p:cNvCxnSpPr/>
          <p:nvPr/>
        </p:nvCxnSpPr>
        <p:spPr>
          <a:xfrm>
            <a:off x="5990253" y="867746"/>
            <a:ext cx="15457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1F3B4C-20FF-4AC2-A8DA-81A66A9B103B}"/>
              </a:ext>
            </a:extLst>
          </p:cNvPr>
          <p:cNvCxnSpPr>
            <a:cxnSpLocks/>
          </p:cNvCxnSpPr>
          <p:nvPr/>
        </p:nvCxnSpPr>
        <p:spPr>
          <a:xfrm flipV="1">
            <a:off x="8186057" y="858416"/>
            <a:ext cx="1797698" cy="93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219513-187C-4363-912F-85E02962667F}"/>
              </a:ext>
            </a:extLst>
          </p:cNvPr>
          <p:cNvCxnSpPr>
            <a:cxnSpLocks/>
          </p:cNvCxnSpPr>
          <p:nvPr/>
        </p:nvCxnSpPr>
        <p:spPr>
          <a:xfrm flipV="1">
            <a:off x="2792963" y="1367048"/>
            <a:ext cx="901959" cy="31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8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8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1990" grpId="0"/>
      <p:bldP spid="81991" grpId="0"/>
      <p:bldP spid="81995" grpId="0"/>
      <p:bldP spid="81996" grpId="0"/>
      <p:bldP spid="81997" grpId="0"/>
      <p:bldP spid="819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619E9733-7687-4E81-A54A-997DE47AC2DA}"/>
              </a:ext>
            </a:extLst>
          </p:cNvPr>
          <p:cNvGrpSpPr>
            <a:grpSpLocks/>
          </p:cNvGrpSpPr>
          <p:nvPr/>
        </p:nvGrpSpPr>
        <p:grpSpPr bwMode="auto">
          <a:xfrm>
            <a:off x="447870" y="537809"/>
            <a:ext cx="4775200" cy="887914"/>
            <a:chOff x="384" y="1604"/>
            <a:chExt cx="2256" cy="676"/>
          </a:xfrm>
        </p:grpSpPr>
        <p:sp>
          <p:nvSpPr>
            <p:cNvPr id="9268" name="AutoShape 21">
              <a:extLst>
                <a:ext uri="{FF2B5EF4-FFF2-40B4-BE49-F238E27FC236}">
                  <a16:creationId xmlns:a16="http://schemas.microsoft.com/office/drawing/2014/main" id="{8C1E8B11-61A7-43C1-90C8-BBA0355459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614"/>
              <a:ext cx="2256" cy="4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733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Viết theo mẫu :</a:t>
              </a:r>
            </a:p>
          </p:txBody>
        </p:sp>
        <p:grpSp>
          <p:nvGrpSpPr>
            <p:cNvPr id="9269" name="Group 22">
              <a:extLst>
                <a:ext uri="{FF2B5EF4-FFF2-40B4-BE49-F238E27FC236}">
                  <a16:creationId xmlns:a16="http://schemas.microsoft.com/office/drawing/2014/main" id="{15287F57-F04C-4BB6-8E08-59A9A0BAD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604"/>
              <a:ext cx="528" cy="676"/>
              <a:chOff x="240" y="1520"/>
              <a:chExt cx="528" cy="676"/>
            </a:xfrm>
          </p:grpSpPr>
          <p:grpSp>
            <p:nvGrpSpPr>
              <p:cNvPr id="9270" name="Group 23">
                <a:extLst>
                  <a:ext uri="{FF2B5EF4-FFF2-40B4-BE49-F238E27FC236}">
                    <a16:creationId xmlns:a16="http://schemas.microsoft.com/office/drawing/2014/main" id="{59F7652D-0D13-476B-870C-AA1CD850E0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584"/>
                <a:ext cx="528" cy="612"/>
                <a:chOff x="999" y="3120"/>
                <a:chExt cx="768" cy="1189"/>
              </a:xfrm>
            </p:grpSpPr>
            <p:sp>
              <p:nvSpPr>
                <p:cNvPr id="9272" name="AutoShape 24">
                  <a:extLst>
                    <a:ext uri="{FF2B5EF4-FFF2-40B4-BE49-F238E27FC236}">
                      <a16:creationId xmlns:a16="http://schemas.microsoft.com/office/drawing/2014/main" id="{EB2A3A22-24EC-4C65-BF6B-73AB23D116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en-US" alt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969" name="Freeform 25">
                  <a:extLst>
                    <a:ext uri="{FF2B5EF4-FFF2-40B4-BE49-F238E27FC236}">
                      <a16:creationId xmlns:a16="http://schemas.microsoft.com/office/drawing/2014/main" id="{A0350B68-0387-449A-A5DB-169790D42A8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7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2970" name="Text Box 26">
                  <a:extLst>
                    <a:ext uri="{FF2B5EF4-FFF2-40B4-BE49-F238E27FC236}">
                      <a16:creationId xmlns:a16="http://schemas.microsoft.com/office/drawing/2014/main" id="{4552E2F9-2771-49E8-B23C-2B633D0EE3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90" y="3323"/>
                  <a:ext cx="169" cy="98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733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endParaRPr>
                </a:p>
              </p:txBody>
            </p:sp>
          </p:grpSp>
          <p:sp>
            <p:nvSpPr>
              <p:cNvPr id="9271" name="Text Box 27">
                <a:extLst>
                  <a:ext uri="{FF2B5EF4-FFF2-40B4-BE49-F238E27FC236}">
                    <a16:creationId xmlns:a16="http://schemas.microsoft.com/office/drawing/2014/main" id="{4390D330-01CF-4024-94FD-9B6CFF8DB0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" y="1520"/>
                <a:ext cx="28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 fontAlgn="base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733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aphicFrame>
        <p:nvGraphicFramePr>
          <p:cNvPr id="83071" name="Group 127">
            <a:extLst>
              <a:ext uri="{FF2B5EF4-FFF2-40B4-BE49-F238E27FC236}">
                <a16:creationId xmlns:a16="http://schemas.microsoft.com/office/drawing/2014/main" id="{42874966-B2FE-4313-9337-80660FB6E8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2432684"/>
              </p:ext>
            </p:extLst>
          </p:nvPr>
        </p:nvGraphicFramePr>
        <p:xfrm>
          <a:off x="0" y="1846263"/>
          <a:ext cx="12090400" cy="3445935"/>
        </p:xfrm>
        <a:graphic>
          <a:graphicData uri="http://schemas.openxmlformats.org/drawingml/2006/table">
            <a:tbl>
              <a:tblPr/>
              <a:tblGrid>
                <a:gridCol w="175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6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3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0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84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37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7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3001" name="Text Box 57">
            <a:extLst>
              <a:ext uri="{FF2B5EF4-FFF2-40B4-BE49-F238E27FC236}">
                <a16:creationId xmlns:a16="http://schemas.microsoft.com/office/drawing/2014/main" id="{487C81D9-E32C-4C36-8B61-26EE7B758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1996363"/>
            <a:ext cx="193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Số đã cho</a:t>
            </a:r>
          </a:p>
        </p:txBody>
      </p:sp>
      <p:sp>
        <p:nvSpPr>
          <p:cNvPr id="83002" name="Text Box 58">
            <a:extLst>
              <a:ext uri="{FF2B5EF4-FFF2-40B4-BE49-F238E27FC236}">
                <a16:creationId xmlns:a16="http://schemas.microsoft.com/office/drawing/2014/main" id="{7B5BD3C0-D68C-4280-AC95-B5A276ED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3031413"/>
            <a:ext cx="223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003" name="Text Box 59">
            <a:extLst>
              <a:ext uri="{FF2B5EF4-FFF2-40B4-BE49-F238E27FC236}">
                <a16:creationId xmlns:a16="http://schemas.microsoft.com/office/drawing/2014/main" id="{052F9B44-447F-403A-B4D9-4B400764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0" y="4352213"/>
            <a:ext cx="223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Giảm 6 lần</a:t>
            </a:r>
          </a:p>
        </p:txBody>
      </p:sp>
      <p:sp>
        <p:nvSpPr>
          <p:cNvPr id="83017" name="Text Box 73">
            <a:extLst>
              <a:ext uri="{FF2B5EF4-FFF2-40B4-BE49-F238E27FC236}">
                <a16:creationId xmlns:a16="http://schemas.microsoft.com/office/drawing/2014/main" id="{A8F408CA-8994-4492-AD31-01FE8955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2015412"/>
            <a:ext cx="147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432m</a:t>
            </a:r>
          </a:p>
        </p:txBody>
      </p:sp>
      <p:sp>
        <p:nvSpPr>
          <p:cNvPr id="83018" name="Text Box 74">
            <a:extLst>
              <a:ext uri="{FF2B5EF4-FFF2-40B4-BE49-F238E27FC236}">
                <a16:creationId xmlns:a16="http://schemas.microsoft.com/office/drawing/2014/main" id="{C7F32560-219C-46F8-9A22-742A94CB6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2015412"/>
            <a:ext cx="147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888kg</a:t>
            </a:r>
          </a:p>
        </p:txBody>
      </p:sp>
      <p:sp>
        <p:nvSpPr>
          <p:cNvPr id="83020" name="Text Box 76">
            <a:extLst>
              <a:ext uri="{FF2B5EF4-FFF2-40B4-BE49-F238E27FC236}">
                <a16:creationId xmlns:a16="http://schemas.microsoft.com/office/drawing/2014/main" id="{B8A58E81-3A3A-4DCD-9056-8CB477EF3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800" y="2015413"/>
            <a:ext cx="193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312 ngày</a:t>
            </a:r>
          </a:p>
        </p:txBody>
      </p:sp>
      <p:sp>
        <p:nvSpPr>
          <p:cNvPr id="83021" name="Text Box 77">
            <a:extLst>
              <a:ext uri="{FF2B5EF4-FFF2-40B4-BE49-F238E27FC236}">
                <a16:creationId xmlns:a16="http://schemas.microsoft.com/office/drawing/2014/main" id="{D5F28549-FBB6-459D-B6FC-0089DB312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31413"/>
            <a:ext cx="203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432m: 8 = </a:t>
            </a:r>
          </a:p>
        </p:txBody>
      </p:sp>
      <p:sp>
        <p:nvSpPr>
          <p:cNvPr id="83029" name="Text Box 85">
            <a:extLst>
              <a:ext uri="{FF2B5EF4-FFF2-40B4-BE49-F238E27FC236}">
                <a16:creationId xmlns:a16="http://schemas.microsoft.com/office/drawing/2014/main" id="{92AC8DD0-7AE5-4776-9949-180764AC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00" y="2015412"/>
            <a:ext cx="172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600 giờ</a:t>
            </a:r>
          </a:p>
        </p:txBody>
      </p:sp>
      <p:sp>
        <p:nvSpPr>
          <p:cNvPr id="83031" name="Text Box 87">
            <a:extLst>
              <a:ext uri="{FF2B5EF4-FFF2-40B4-BE49-F238E27FC236}">
                <a16:creationId xmlns:a16="http://schemas.microsoft.com/office/drawing/2014/main" id="{62DEEC68-6F8D-4068-9890-A37E3619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352213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432m: 6 =</a:t>
            </a:r>
          </a:p>
        </p:txBody>
      </p:sp>
      <p:sp>
        <p:nvSpPr>
          <p:cNvPr id="9257" name="Rectangle 92">
            <a:extLst>
              <a:ext uri="{FF2B5EF4-FFF2-40B4-BE49-F238E27FC236}">
                <a16:creationId xmlns:a16="http://schemas.microsoft.com/office/drawing/2014/main" id="{21537D71-3499-4193-ABE4-03C9F3C9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4301412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258" name="Rectangle 94">
            <a:extLst>
              <a:ext uri="{FF2B5EF4-FFF2-40B4-BE49-F238E27FC236}">
                <a16:creationId xmlns:a16="http://schemas.microsoft.com/office/drawing/2014/main" id="{F028AB18-FC31-4FB2-9FDE-70AE75CB5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100" y="4149012"/>
            <a:ext cx="223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3047" name="Text Box 103">
            <a:extLst>
              <a:ext uri="{FF2B5EF4-FFF2-40B4-BE49-F238E27FC236}">
                <a16:creationId xmlns:a16="http://schemas.microsoft.com/office/drawing/2014/main" id="{24BCFC60-D194-4C51-A63D-CFC29E662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020221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54m</a:t>
            </a:r>
          </a:p>
        </p:txBody>
      </p:sp>
      <p:sp>
        <p:nvSpPr>
          <p:cNvPr id="83048" name="Text Box 104">
            <a:extLst>
              <a:ext uri="{FF2B5EF4-FFF2-40B4-BE49-F238E27FC236}">
                <a16:creationId xmlns:a16="http://schemas.microsoft.com/office/drawing/2014/main" id="{71B60B37-F04C-4E7E-A10F-CDA71A61A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608" y="4341021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72m</a:t>
            </a:r>
          </a:p>
        </p:txBody>
      </p:sp>
      <p:sp>
        <p:nvSpPr>
          <p:cNvPr id="83049" name="Text Box 105">
            <a:extLst>
              <a:ext uri="{FF2B5EF4-FFF2-40B4-BE49-F238E27FC236}">
                <a16:creationId xmlns:a16="http://schemas.microsoft.com/office/drawing/2014/main" id="{95785AD3-BDE0-437B-8668-3C27C6BB8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3031413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888kg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8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=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111kg</a:t>
            </a:r>
          </a:p>
        </p:txBody>
      </p:sp>
      <p:sp>
        <p:nvSpPr>
          <p:cNvPr id="83053" name="Text Box 109">
            <a:extLst>
              <a:ext uri="{FF2B5EF4-FFF2-40B4-BE49-F238E27FC236}">
                <a16:creationId xmlns:a16="http://schemas.microsoft.com/office/drawing/2014/main" id="{271A8078-AAF9-4B15-B269-1769F5DA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66830"/>
            <a:ext cx="2705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888kg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6 =</a:t>
            </a:r>
            <a:r>
              <a:rPr lang="vi-VN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148kg</a:t>
            </a:r>
          </a:p>
        </p:txBody>
      </p:sp>
      <p:sp>
        <p:nvSpPr>
          <p:cNvPr id="83054" name="Text Box 110">
            <a:extLst>
              <a:ext uri="{FF2B5EF4-FFF2-40B4-BE49-F238E27FC236}">
                <a16:creationId xmlns:a16="http://schemas.microsoft.com/office/drawing/2014/main" id="{03CF0DE2-64BC-4CAE-B827-FCEDD754C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3031412"/>
            <a:ext cx="284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200" b="1">
                <a:solidFill>
                  <a:srgbClr val="004EEA"/>
                </a:solidFill>
                <a:latin typeface="Times New Roman" panose="02020603050405020304" pitchFamily="18" charset="0"/>
              </a:rPr>
              <a:t>600 giờ : 8 = 75 giờ</a:t>
            </a:r>
          </a:p>
        </p:txBody>
      </p:sp>
      <p:sp>
        <p:nvSpPr>
          <p:cNvPr id="83056" name="Text Box 112">
            <a:extLst>
              <a:ext uri="{FF2B5EF4-FFF2-40B4-BE49-F238E27FC236}">
                <a16:creationId xmlns:a16="http://schemas.microsoft.com/office/drawing/2014/main" id="{A351C968-1795-4E1F-A5E3-F1394A1F6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366830"/>
            <a:ext cx="2819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600 </a:t>
            </a:r>
            <a:r>
              <a:rPr lang="en-US" altLang="en-US" sz="2200" b="1" dirty="0" err="1">
                <a:solidFill>
                  <a:srgbClr val="004EEA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2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: 6 = 100 </a:t>
            </a:r>
            <a:r>
              <a:rPr lang="en-US" altLang="en-US" sz="2200" b="1" dirty="0" err="1">
                <a:solidFill>
                  <a:srgbClr val="004EEA"/>
                </a:solidFill>
                <a:latin typeface="Times New Roman" panose="02020603050405020304" pitchFamily="18" charset="0"/>
              </a:rPr>
              <a:t>giờ</a:t>
            </a:r>
            <a:endParaRPr lang="en-US" altLang="en-US" sz="2200" b="1" dirty="0">
              <a:solidFill>
                <a:srgbClr val="004EEA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062" name="Text Box 118">
            <a:extLst>
              <a:ext uri="{FF2B5EF4-FFF2-40B4-BE49-F238E27FC236}">
                <a16:creationId xmlns:a16="http://schemas.microsoft.com/office/drawing/2014/main" id="{ADD51D06-E055-450D-A3E1-90ACEE34A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031413"/>
            <a:ext cx="345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312 </a:t>
            </a:r>
            <a:r>
              <a:rPr lang="en-US" altLang="en-US" sz="2200" b="1" dirty="0" err="1">
                <a:solidFill>
                  <a:srgbClr val="004EEA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200" b="1" dirty="0">
                <a:solidFill>
                  <a:srgbClr val="004EEA"/>
                </a:solidFill>
                <a:latin typeface="Times New Roman" panose="02020603050405020304" pitchFamily="18" charset="0"/>
              </a:rPr>
              <a:t> : 8 = 39 </a:t>
            </a:r>
            <a:r>
              <a:rPr lang="en-US" altLang="en-US" sz="2200" b="1" dirty="0" err="1">
                <a:solidFill>
                  <a:srgbClr val="004EEA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2200" b="1" dirty="0">
              <a:solidFill>
                <a:srgbClr val="004EEA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063" name="Text Box 119">
            <a:extLst>
              <a:ext uri="{FF2B5EF4-FFF2-40B4-BE49-F238E27FC236}">
                <a16:creationId xmlns:a16="http://schemas.microsoft.com/office/drawing/2014/main" id="{4C333C99-947B-4807-A99B-583BEC737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352213"/>
            <a:ext cx="345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200" b="1">
                <a:solidFill>
                  <a:srgbClr val="004EEA"/>
                </a:solidFill>
                <a:latin typeface="Times New Roman" panose="02020603050405020304" pitchFamily="18" charset="0"/>
              </a:rPr>
              <a:t>312 ngày : 6 = 52 ngày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8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8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8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8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8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3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8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01" grpId="0" autoUpdateAnimBg="0"/>
      <p:bldP spid="83002" grpId="0" autoUpdateAnimBg="0"/>
      <p:bldP spid="83003" grpId="0" autoUpdateAnimBg="0"/>
      <p:bldP spid="83017" grpId="0"/>
      <p:bldP spid="83018" grpId="0" autoUpdateAnimBg="0"/>
      <p:bldP spid="83020" grpId="0" autoUpdateAnimBg="0"/>
      <p:bldP spid="83021" grpId="0"/>
      <p:bldP spid="83029" grpId="0" autoUpdateAnimBg="0"/>
      <p:bldP spid="83047" grpId="0"/>
      <p:bldP spid="83048" grpId="0"/>
      <p:bldP spid="83053" grpId="0"/>
      <p:bldP spid="83054" grpId="0"/>
      <p:bldP spid="83056" grpId="0"/>
      <p:bldP spid="83062" grpId="0"/>
      <p:bldP spid="830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20621F-534A-4D2F-AFB6-9E76418D8736}"/>
              </a:ext>
            </a:extLst>
          </p:cNvPr>
          <p:cNvSpPr txBox="1"/>
          <p:nvPr/>
        </p:nvSpPr>
        <p:spPr>
          <a:xfrm>
            <a:off x="1767549" y="1779555"/>
            <a:ext cx="7219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3C06474F-1099-4095-8BD0-D6F25D48ED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4888098"/>
            <a:ext cx="2219546" cy="571500"/>
          </a:xfrm>
          <a:prstGeom prst="rect">
            <a:avLst/>
          </a:prstGeom>
        </p:spPr>
      </p:pic>
      <p:pic>
        <p:nvPicPr>
          <p:cNvPr id="3" name="trang ti hoi hs">
            <a:hlinkClick r:id="" action="ppaction://media"/>
            <a:extLst>
              <a:ext uri="{FF2B5EF4-FFF2-40B4-BE49-F238E27FC236}">
                <a16:creationId xmlns:a16="http://schemas.microsoft.com/office/drawing/2014/main" id="{AF04419D-9F37-4A0C-A370-DBA83C6C70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  <p:pic>
        <p:nvPicPr>
          <p:cNvPr id="6" name="Trang ti noi ket qua">
            <a:hlinkClick r:id="" action="ppaction://media"/>
            <a:extLst>
              <a:ext uri="{FF2B5EF4-FFF2-40B4-BE49-F238E27FC236}">
                <a16:creationId xmlns:a16="http://schemas.microsoft.com/office/drawing/2014/main" id="{9DEA0DFB-2989-48C3-B47C-97EC9E934AF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4636" y="5883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mute="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e0720c5d1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9" y="3483228"/>
            <a:ext cx="3086100" cy="343344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26685" y="821690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5564505" y="922020"/>
            <a:ext cx="798195" cy="1548130"/>
          </a:xfrm>
          <a:custGeom>
            <a:avLst/>
            <a:gdLst>
              <a:gd name="T0" fmla="*/ 41 w 78"/>
              <a:gd name="T1" fmla="*/ 64 h 157"/>
              <a:gd name="T2" fmla="*/ 26 w 78"/>
              <a:gd name="T3" fmla="*/ 82 h 157"/>
              <a:gd name="T4" fmla="*/ 7 w 78"/>
              <a:gd name="T5" fmla="*/ 74 h 157"/>
              <a:gd name="T6" fmla="*/ 0 w 78"/>
              <a:gd name="T7" fmla="*/ 55 h 157"/>
              <a:gd name="T8" fmla="*/ 2 w 78"/>
              <a:gd name="T9" fmla="*/ 55 h 157"/>
              <a:gd name="T10" fmla="*/ 34 w 78"/>
              <a:gd name="T11" fmla="*/ 9 h 157"/>
              <a:gd name="T12" fmla="*/ 37 w 78"/>
              <a:gd name="T13" fmla="*/ 3 h 157"/>
              <a:gd name="T14" fmla="*/ 61 w 78"/>
              <a:gd name="T15" fmla="*/ 4 h 157"/>
              <a:gd name="T16" fmla="*/ 70 w 78"/>
              <a:gd name="T17" fmla="*/ 19 h 157"/>
              <a:gd name="T18" fmla="*/ 78 w 78"/>
              <a:gd name="T19" fmla="*/ 152 h 157"/>
              <a:gd name="T20" fmla="*/ 77 w 78"/>
              <a:gd name="T21" fmla="*/ 153 h 157"/>
              <a:gd name="T22" fmla="*/ 52 w 78"/>
              <a:gd name="T23" fmla="*/ 157 h 157"/>
              <a:gd name="T24" fmla="*/ 42 w 78"/>
              <a:gd name="T25" fmla="*/ 148 h 157"/>
              <a:gd name="T26" fmla="*/ 42 w 78"/>
              <a:gd name="T27" fmla="*/ 135 h 157"/>
              <a:gd name="T28" fmla="*/ 41 w 78"/>
              <a:gd name="T29" fmla="*/ 64 h 157"/>
              <a:gd name="T30" fmla="*/ 47 w 78"/>
              <a:gd name="T31" fmla="*/ 143 h 157"/>
              <a:gd name="T32" fmla="*/ 61 w 78"/>
              <a:gd name="T33" fmla="*/ 142 h 157"/>
              <a:gd name="T34" fmla="*/ 55 w 78"/>
              <a:gd name="T35" fmla="*/ 8 h 157"/>
              <a:gd name="T36" fmla="*/ 39 w 78"/>
              <a:gd name="T37" fmla="*/ 8 h 157"/>
              <a:gd name="T38" fmla="*/ 8 w 78"/>
              <a:gd name="T39" fmla="*/ 56 h 157"/>
              <a:gd name="T40" fmla="*/ 21 w 78"/>
              <a:gd name="T41" fmla="*/ 65 h 157"/>
              <a:gd name="T42" fmla="*/ 44 w 78"/>
              <a:gd name="T43" fmla="*/ 35 h 157"/>
              <a:gd name="T44" fmla="*/ 47 w 78"/>
              <a:gd name="T45" fmla="*/ 143 h 157"/>
              <a:gd name="T46" fmla="*/ 63 w 78"/>
              <a:gd name="T47" fmla="*/ 69 h 157"/>
              <a:gd name="T48" fmla="*/ 65 w 78"/>
              <a:gd name="T49" fmla="*/ 109 h 157"/>
              <a:gd name="T50" fmla="*/ 76 w 78"/>
              <a:gd name="T51" fmla="*/ 148 h 157"/>
              <a:gd name="T52" fmla="*/ 68 w 78"/>
              <a:gd name="T53" fmla="*/ 21 h 157"/>
              <a:gd name="T54" fmla="*/ 61 w 78"/>
              <a:gd name="T55" fmla="*/ 14 h 157"/>
              <a:gd name="T56" fmla="*/ 63 w 78"/>
              <a:gd name="T57" fmla="*/ 69 h 157"/>
              <a:gd name="T58" fmla="*/ 23 w 78"/>
              <a:gd name="T59" fmla="*/ 70 h 157"/>
              <a:gd name="T60" fmla="*/ 28 w 78"/>
              <a:gd name="T61" fmla="*/ 77 h 157"/>
              <a:gd name="T62" fmla="*/ 40 w 78"/>
              <a:gd name="T63" fmla="*/ 48 h 157"/>
              <a:gd name="T64" fmla="*/ 23 w 78"/>
              <a:gd name="T65" fmla="*/ 70 h 157"/>
              <a:gd name="T66" fmla="*/ 24 w 78"/>
              <a:gd name="T67" fmla="*/ 78 h 157"/>
              <a:gd name="T68" fmla="*/ 4 w 78"/>
              <a:gd name="T69" fmla="*/ 61 h 157"/>
              <a:gd name="T70" fmla="*/ 24 w 78"/>
              <a:gd name="T71" fmla="*/ 78 h 157"/>
              <a:gd name="T72" fmla="*/ 47 w 78"/>
              <a:gd name="T73" fmla="*/ 149 h 157"/>
              <a:gd name="T74" fmla="*/ 73 w 78"/>
              <a:gd name="T75" fmla="*/ 150 h 157"/>
              <a:gd name="T76" fmla="*/ 47 w 78"/>
              <a:gd name="T77" fmla="*/ 14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157">
                <a:moveTo>
                  <a:pt x="41" y="64"/>
                </a:moveTo>
                <a:cubicBezTo>
                  <a:pt x="35" y="64"/>
                  <a:pt x="32" y="82"/>
                  <a:pt x="26" y="82"/>
                </a:cubicBezTo>
                <a:cubicBezTo>
                  <a:pt x="20" y="83"/>
                  <a:pt x="14" y="74"/>
                  <a:pt x="7" y="74"/>
                </a:cubicBezTo>
                <a:cubicBezTo>
                  <a:pt x="6" y="67"/>
                  <a:pt x="0" y="62"/>
                  <a:pt x="0" y="55"/>
                </a:cubicBezTo>
                <a:cubicBezTo>
                  <a:pt x="0" y="53"/>
                  <a:pt x="2" y="55"/>
                  <a:pt x="2" y="55"/>
                </a:cubicBezTo>
                <a:cubicBezTo>
                  <a:pt x="10" y="40"/>
                  <a:pt x="26" y="24"/>
                  <a:pt x="34" y="9"/>
                </a:cubicBezTo>
                <a:cubicBezTo>
                  <a:pt x="35" y="6"/>
                  <a:pt x="35" y="4"/>
                  <a:pt x="37" y="3"/>
                </a:cubicBezTo>
                <a:cubicBezTo>
                  <a:pt x="41" y="0"/>
                  <a:pt x="58" y="1"/>
                  <a:pt x="61" y="4"/>
                </a:cubicBezTo>
                <a:cubicBezTo>
                  <a:pt x="64" y="7"/>
                  <a:pt x="65" y="17"/>
                  <a:pt x="70" y="19"/>
                </a:cubicBezTo>
                <a:cubicBezTo>
                  <a:pt x="74" y="63"/>
                  <a:pt x="75" y="105"/>
                  <a:pt x="78" y="152"/>
                </a:cubicBezTo>
                <a:cubicBezTo>
                  <a:pt x="77" y="151"/>
                  <a:pt x="77" y="153"/>
                  <a:pt x="77" y="153"/>
                </a:cubicBezTo>
                <a:cubicBezTo>
                  <a:pt x="75" y="154"/>
                  <a:pt x="53" y="157"/>
                  <a:pt x="52" y="157"/>
                </a:cubicBezTo>
                <a:cubicBezTo>
                  <a:pt x="51" y="157"/>
                  <a:pt x="42" y="149"/>
                  <a:pt x="42" y="148"/>
                </a:cubicBezTo>
                <a:cubicBezTo>
                  <a:pt x="41" y="145"/>
                  <a:pt x="42" y="139"/>
                  <a:pt x="42" y="135"/>
                </a:cubicBezTo>
                <a:cubicBezTo>
                  <a:pt x="41" y="113"/>
                  <a:pt x="42" y="86"/>
                  <a:pt x="41" y="64"/>
                </a:cubicBezTo>
                <a:close/>
                <a:moveTo>
                  <a:pt x="47" y="143"/>
                </a:moveTo>
                <a:cubicBezTo>
                  <a:pt x="52" y="142"/>
                  <a:pt x="55" y="142"/>
                  <a:pt x="61" y="142"/>
                </a:cubicBezTo>
                <a:cubicBezTo>
                  <a:pt x="60" y="103"/>
                  <a:pt x="58" y="52"/>
                  <a:pt x="55" y="8"/>
                </a:cubicBezTo>
                <a:cubicBezTo>
                  <a:pt x="49" y="7"/>
                  <a:pt x="45" y="9"/>
                  <a:pt x="39" y="8"/>
                </a:cubicBezTo>
                <a:cubicBezTo>
                  <a:pt x="30" y="25"/>
                  <a:pt x="19" y="41"/>
                  <a:pt x="8" y="56"/>
                </a:cubicBezTo>
                <a:cubicBezTo>
                  <a:pt x="13" y="59"/>
                  <a:pt x="18" y="61"/>
                  <a:pt x="21" y="65"/>
                </a:cubicBezTo>
                <a:cubicBezTo>
                  <a:pt x="32" y="58"/>
                  <a:pt x="34" y="43"/>
                  <a:pt x="44" y="35"/>
                </a:cubicBezTo>
                <a:cubicBezTo>
                  <a:pt x="47" y="70"/>
                  <a:pt x="44" y="102"/>
                  <a:pt x="47" y="143"/>
                </a:cubicBezTo>
                <a:close/>
                <a:moveTo>
                  <a:pt x="63" y="69"/>
                </a:moveTo>
                <a:cubicBezTo>
                  <a:pt x="63" y="82"/>
                  <a:pt x="65" y="96"/>
                  <a:pt x="65" y="109"/>
                </a:cubicBezTo>
                <a:cubicBezTo>
                  <a:pt x="66" y="126"/>
                  <a:pt x="63" y="144"/>
                  <a:pt x="76" y="148"/>
                </a:cubicBezTo>
                <a:cubicBezTo>
                  <a:pt x="74" y="108"/>
                  <a:pt x="70" y="60"/>
                  <a:pt x="68" y="21"/>
                </a:cubicBezTo>
                <a:cubicBezTo>
                  <a:pt x="65" y="19"/>
                  <a:pt x="64" y="16"/>
                  <a:pt x="61" y="14"/>
                </a:cubicBezTo>
                <a:cubicBezTo>
                  <a:pt x="64" y="31"/>
                  <a:pt x="62" y="49"/>
                  <a:pt x="63" y="69"/>
                </a:cubicBezTo>
                <a:close/>
                <a:moveTo>
                  <a:pt x="23" y="70"/>
                </a:moveTo>
                <a:cubicBezTo>
                  <a:pt x="22" y="73"/>
                  <a:pt x="26" y="75"/>
                  <a:pt x="28" y="77"/>
                </a:cubicBezTo>
                <a:cubicBezTo>
                  <a:pt x="32" y="68"/>
                  <a:pt x="43" y="62"/>
                  <a:pt x="40" y="48"/>
                </a:cubicBezTo>
                <a:cubicBezTo>
                  <a:pt x="35" y="56"/>
                  <a:pt x="27" y="66"/>
                  <a:pt x="23" y="70"/>
                </a:cubicBezTo>
                <a:close/>
                <a:moveTo>
                  <a:pt x="24" y="78"/>
                </a:moveTo>
                <a:cubicBezTo>
                  <a:pt x="19" y="71"/>
                  <a:pt x="13" y="63"/>
                  <a:pt x="4" y="61"/>
                </a:cubicBezTo>
                <a:cubicBezTo>
                  <a:pt x="6" y="71"/>
                  <a:pt x="16" y="76"/>
                  <a:pt x="24" y="78"/>
                </a:cubicBezTo>
                <a:close/>
                <a:moveTo>
                  <a:pt x="47" y="149"/>
                </a:moveTo>
                <a:cubicBezTo>
                  <a:pt x="52" y="155"/>
                  <a:pt x="66" y="153"/>
                  <a:pt x="73" y="150"/>
                </a:cubicBezTo>
                <a:cubicBezTo>
                  <a:pt x="68" y="144"/>
                  <a:pt x="54" y="147"/>
                  <a:pt x="47" y="149"/>
                </a:cubicBezTo>
                <a:close/>
              </a:path>
            </a:pathLst>
          </a:custGeom>
          <a:solidFill>
            <a:srgbClr val="FFDD02"/>
          </a:solidFill>
          <a:ln>
            <a:solidFill>
              <a:srgbClr val="FFDD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946487" y="26965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A2F77-84BE-424E-B6AB-C4294490E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534" y="3706941"/>
            <a:ext cx="5108891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2" grpId="0" animBg="1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494844" y="1720180"/>
            <a:ext cx="5776536" cy="1603014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 descr="5a61dc960bbd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59" y="1324575"/>
            <a:ext cx="1304930" cy="140051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494844" y="3930409"/>
            <a:ext cx="5688662" cy="1687200"/>
            <a:chOff x="3314700" y="5609051"/>
            <a:chExt cx="5377706" cy="741150"/>
          </a:xfrm>
        </p:grpSpPr>
        <p:sp>
          <p:nvSpPr>
            <p:cNvPr id="8" name="圆角矩形 7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314700" y="5609051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 descr="5a61dc960bbd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16" y="3526593"/>
            <a:ext cx="1304930" cy="14005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1" y="3323193"/>
            <a:ext cx="4775569" cy="343106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0D357C-A605-45F4-8C54-7253DF688D06}"/>
              </a:ext>
            </a:extLst>
          </p:cNvPr>
          <p:cNvSpPr txBox="1"/>
          <p:nvPr/>
        </p:nvSpPr>
        <p:spPr>
          <a:xfrm>
            <a:off x="6121850" y="1703527"/>
            <a:ext cx="506165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Biết thực hiện phép chia số có ba chữ số cho số có một chữ 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0944A16-8BF1-44C5-A84B-B7E59BF20BE4}"/>
              </a:ext>
            </a:extLst>
          </p:cNvPr>
          <p:cNvSpPr txBox="1"/>
          <p:nvPr/>
        </p:nvSpPr>
        <p:spPr>
          <a:xfrm>
            <a:off x="6038352" y="3994482"/>
            <a:ext cx="519641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toán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DBBAA-1AF0-47D5-A4EE-C64C81CF51A9}"/>
              </a:ext>
            </a:extLst>
          </p:cNvPr>
          <p:cNvSpPr/>
          <p:nvPr/>
        </p:nvSpPr>
        <p:spPr>
          <a:xfrm>
            <a:off x="4056543" y="275989"/>
            <a:ext cx="4648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047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3976" y="500391"/>
            <a:ext cx="8444203" cy="4965105"/>
            <a:chOff x="1060" y="2137"/>
            <a:chExt cx="7052" cy="5526"/>
          </a:xfrm>
        </p:grpSpPr>
        <p:sp>
          <p:nvSpPr>
            <p:cNvPr id="5" name="云形标注 4"/>
            <p:cNvSpPr/>
            <p:nvPr/>
          </p:nvSpPr>
          <p:spPr>
            <a:xfrm>
              <a:off x="1060" y="2137"/>
              <a:ext cx="7053" cy="5526"/>
            </a:xfrm>
            <a:prstGeom prst="cloudCallout">
              <a:avLst/>
            </a:prstGeom>
            <a:solidFill>
              <a:srgbClr val="9C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云形标注 9"/>
            <p:cNvSpPr/>
            <p:nvPr/>
          </p:nvSpPr>
          <p:spPr>
            <a:xfrm>
              <a:off x="1465" y="2499"/>
              <a:ext cx="6284" cy="4924"/>
            </a:xfrm>
            <a:prstGeom prst="cloudCallou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CE3E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E0C2293B-B524-41ED-9596-A3EF17A182C5}"/>
              </a:ext>
            </a:extLst>
          </p:cNvPr>
          <p:cNvSpPr txBox="1"/>
          <p:nvPr/>
        </p:nvSpPr>
        <p:spPr>
          <a:xfrm>
            <a:off x="2997163" y="1510326"/>
            <a:ext cx="326470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nối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0875951F-5A98-4B9E-9A25-0AEDD3F39E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52553" y="2252922"/>
            <a:ext cx="6934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Hoàn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thành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tiếp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bài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1 (tr.72)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Ghi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nhớ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cách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chia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3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chữ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1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chữ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Chuẩn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bị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bài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sau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: Chia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ba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chữ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chữ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(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tiếp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)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2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68" y="2982943"/>
            <a:ext cx="3114761" cy="2970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704932184e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90" y="-596108"/>
            <a:ext cx="12213590" cy="70866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7DE6AC8-715C-479A-A8B7-9D7C648D7AB7}"/>
              </a:ext>
            </a:extLst>
          </p:cNvPr>
          <p:cNvGrpSpPr/>
          <p:nvPr/>
        </p:nvGrpSpPr>
        <p:grpSpPr>
          <a:xfrm rot="21318452">
            <a:off x="2004533" y="155367"/>
            <a:ext cx="9179193" cy="2809196"/>
            <a:chOff x="2549408" y="-102573"/>
            <a:chExt cx="9179193" cy="2809196"/>
          </a:xfrm>
        </p:grpSpPr>
        <p:sp>
          <p:nvSpPr>
            <p:cNvPr id="6" name="流程图: 可选过程 5"/>
            <p:cNvSpPr/>
            <p:nvPr/>
          </p:nvSpPr>
          <p:spPr>
            <a:xfrm rot="16457241">
              <a:off x="5734407" y="-3287572"/>
              <a:ext cx="2809196" cy="9179193"/>
            </a:xfrm>
            <a:prstGeom prst="flowChartAlternateProcess">
              <a:avLst/>
            </a:prstGeom>
            <a:solidFill>
              <a:srgbClr val="C0ECED"/>
            </a:solidFill>
            <a:ln w="76200">
              <a:solidFill>
                <a:srgbClr val="FCE8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rot="16457241">
              <a:off x="5836742" y="-2816122"/>
              <a:ext cx="2451735" cy="8223750"/>
            </a:xfrm>
            <a:prstGeom prst="roundRect">
              <a:avLst/>
            </a:prstGeom>
            <a:noFill/>
            <a:ln w="76200">
              <a:noFill/>
            </a:ln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Chúc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 con</a:t>
              </a:r>
            </a:p>
            <a:p>
              <a:pPr lvl="0" algn="ctr">
                <a:defRPr/>
              </a:pP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chăm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ngoan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giỏi</a:t>
              </a:r>
              <a:r>
                <a:rPr lang="en-US" altLang="zh-CN" sz="6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琥珀" panose="02010800040101010101" charset="-122"/>
                  <a:cs typeface="Times New Roman" panose="02020603050405020304" pitchFamily="18" charset="0"/>
                </a:rPr>
                <a:t>!</a:t>
              </a:r>
              <a:endPara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5E5F23-FE18-4271-81F3-0BCF2A90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56" y="2364579"/>
            <a:ext cx="6464148" cy="51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6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855FEED6-8BA6-49AF-BD18-A285A71F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277" y="11957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DBEB8FB-699F-4C17-8D9F-A616D227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677" y="11957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1392C4E-EE62-4E3E-8982-2E817E3FE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477" y="11957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AAABE997-1B65-4460-880D-CC47B9AE9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277" y="3024554"/>
            <a:ext cx="457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308849B9-2C76-4B6C-B5A7-DD59B61DC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677" y="2110154"/>
            <a:ext cx="47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BA4318-8A1B-41AD-8515-3D789ABF6BB0}"/>
              </a:ext>
            </a:extLst>
          </p:cNvPr>
          <p:cNvGrpSpPr>
            <a:grpSpLocks/>
          </p:cNvGrpSpPr>
          <p:nvPr/>
        </p:nvGrpSpPr>
        <p:grpSpPr bwMode="auto">
          <a:xfrm>
            <a:off x="3569677" y="1424354"/>
            <a:ext cx="1295400" cy="1371600"/>
            <a:chOff x="2590800" y="1143000"/>
            <a:chExt cx="1295400" cy="13716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F281AA-6E83-41D2-AC9E-6D819171EBF5}"/>
                </a:ext>
              </a:extLst>
            </p:cNvPr>
            <p:cNvCxnSpPr/>
            <p:nvPr/>
          </p:nvCxnSpPr>
          <p:spPr>
            <a:xfrm>
              <a:off x="2590800" y="1828800"/>
              <a:ext cx="1295400" cy="0"/>
            </a:xfrm>
            <a:prstGeom prst="line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23D446-FA12-4A46-ACFA-B847FC52BC4D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02236DA9-427F-43D7-A26F-9B2826D8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277" y="21101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13" name="Line 44">
            <a:extLst>
              <a:ext uri="{FF2B5EF4-FFF2-40B4-BE49-F238E27FC236}">
                <a16:creationId xmlns:a16="http://schemas.microsoft.com/office/drawing/2014/main" id="{D9CC09C3-154C-4B30-A04B-7B2A06FEF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477" y="2948354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0969E227-FE51-4D53-BC47-D648C6409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315" y="2110154"/>
            <a:ext cx="4778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982E9753-C3B8-42B0-92E3-621681A8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477" y="30245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5CBFC024-C66A-4442-B315-BDE62310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477" y="39389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17" name="Line 44">
            <a:extLst>
              <a:ext uri="{FF2B5EF4-FFF2-40B4-BE49-F238E27FC236}">
                <a16:creationId xmlns:a16="http://schemas.microsoft.com/office/drawing/2014/main" id="{E5962166-BCE5-4F96-8ADB-5D1A2067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477" y="4777154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DFBB23F-BE01-415D-83A4-8F820EB9F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477" y="48533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BD3CEBDF-39FE-4D3A-8A22-64D6DA949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388" y="1205279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87792D64-1955-4632-9BBA-B535855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028" y="1205279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6037D5B7-2B2C-478F-9AAF-AF5B855D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287" y="1195754"/>
            <a:ext cx="53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B7589A5C-CE49-44CC-92F5-D1D94F4DB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236" y="2943958"/>
            <a:ext cx="457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37">
            <a:extLst>
              <a:ext uri="{FF2B5EF4-FFF2-40B4-BE49-F238E27FC236}">
                <a16:creationId xmlns:a16="http://schemas.microsoft.com/office/drawing/2014/main" id="{49228F31-9630-4E4C-8D21-F700196B4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3065" y="2119679"/>
            <a:ext cx="47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EA5442-50FB-42EE-8700-96DFB9ECF408}"/>
              </a:ext>
            </a:extLst>
          </p:cNvPr>
          <p:cNvGrpSpPr>
            <a:grpSpLocks/>
          </p:cNvGrpSpPr>
          <p:nvPr/>
        </p:nvGrpSpPr>
        <p:grpSpPr bwMode="auto">
          <a:xfrm>
            <a:off x="9001737" y="1391314"/>
            <a:ext cx="1295400" cy="1371600"/>
            <a:chOff x="2590800" y="1143000"/>
            <a:chExt cx="1295400" cy="13716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319395-E904-4323-B21D-2F77AB80DCDA}"/>
                </a:ext>
              </a:extLst>
            </p:cNvPr>
            <p:cNvCxnSpPr/>
            <p:nvPr/>
          </p:nvCxnSpPr>
          <p:spPr>
            <a:xfrm>
              <a:off x="2590800" y="1807961"/>
              <a:ext cx="1295400" cy="0"/>
            </a:xfrm>
            <a:prstGeom prst="line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90CBA9-6A1B-433B-8484-113CAF4A316F}"/>
                </a:ext>
              </a:extLst>
            </p:cNvPr>
            <p:cNvCxnSpPr/>
            <p:nvPr/>
          </p:nvCxnSpPr>
          <p:spPr>
            <a:xfrm>
              <a:off x="2590800" y="1143000"/>
              <a:ext cx="0" cy="1371600"/>
            </a:xfrm>
            <a:prstGeom prst="line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27" name="Text Box 5">
            <a:extLst>
              <a:ext uri="{FF2B5EF4-FFF2-40B4-BE49-F238E27FC236}">
                <a16:creationId xmlns:a16="http://schemas.microsoft.com/office/drawing/2014/main" id="{839D031C-5243-4AFC-BD69-21FD3B06B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287" y="2077114"/>
            <a:ext cx="1429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2 0</a:t>
            </a:r>
            <a:endParaRPr lang="en-US" altLang="vi-VN" sz="5400" b="1">
              <a:latin typeface=".VnTime" panose="020B7200000000000000" pitchFamily="34" charset="0"/>
            </a:endParaRPr>
          </a:p>
        </p:txBody>
      </p:sp>
      <p:sp>
        <p:nvSpPr>
          <p:cNvPr id="28" name="Line 44">
            <a:extLst>
              <a:ext uri="{FF2B5EF4-FFF2-40B4-BE49-F238E27FC236}">
                <a16:creationId xmlns:a16="http://schemas.microsoft.com/office/drawing/2014/main" id="{ED975B93-5216-471F-AA52-837D29575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036" y="2943958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01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5" grpId="0"/>
      <p:bldP spid="5" grpId="1"/>
      <p:bldP spid="6" grpId="0"/>
      <p:bldP spid="6" grpId="1"/>
      <p:bldP spid="6" grpId="2"/>
      <p:bldP spid="6" grpId="3"/>
      <p:bldP spid="7" grpId="0"/>
      <p:bldP spid="8" grpId="0"/>
      <p:bldP spid="8" grpId="1"/>
      <p:bldP spid="12" grpId="0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2" grpId="0"/>
      <p:bldP spid="23" grpId="0"/>
      <p:bldP spid="23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">
            <a:extLst>
              <a:ext uri="{FF2B5EF4-FFF2-40B4-BE49-F238E27FC236}">
                <a16:creationId xmlns:a16="http://schemas.microsoft.com/office/drawing/2014/main" id="{10B572A3-4327-4B94-B68C-9108EF99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52" y="2904404"/>
            <a:ext cx="7702575" cy="185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over">
            <a:extLst>
              <a:ext uri="{FF2B5EF4-FFF2-40B4-BE49-F238E27FC236}">
                <a16:creationId xmlns:a16="http://schemas.microsoft.com/office/drawing/2014/main" id="{D72BBEF6-406C-45C1-8035-9F398F26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30" y="754023"/>
            <a:ext cx="7803782" cy="21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ver">
            <a:extLst>
              <a:ext uri="{FF2B5EF4-FFF2-40B4-BE49-F238E27FC236}">
                <a16:creationId xmlns:a16="http://schemas.microsoft.com/office/drawing/2014/main" id="{700F23D7-E0E7-464B-B1A5-036C92E9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9" y="1945406"/>
            <a:ext cx="3901891" cy="448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915C87-CB27-46AF-88E5-67ABE66FCC4A}"/>
              </a:ext>
            </a:extLst>
          </p:cNvPr>
          <p:cNvSpPr>
            <a:spLocks noChangeArrowheads="1"/>
          </p:cNvSpPr>
          <p:nvPr/>
        </p:nvSpPr>
        <p:spPr bwMode="auto">
          <a:xfrm rot="21280134">
            <a:off x="676695" y="2422919"/>
            <a:ext cx="3036209" cy="1563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</a:p>
          <a:p>
            <a:pPr algn="ctr"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hai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chữ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một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chữ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0D0D0D"/>
                </a:solidFill>
                <a:latin typeface="Calibri"/>
                <a:ea typeface="宋体"/>
                <a:cs typeface="Times New Roman" panose="02020603050405020304" pitchFamily="18" charset="0"/>
              </a:rPr>
              <a:t>  </a:t>
            </a:r>
          </a:p>
          <a:p>
            <a:pPr algn="ctr"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390" b="1" dirty="0">
              <a:solidFill>
                <a:srgbClr val="0D0D0D"/>
              </a:solidFill>
              <a:latin typeface="Calibri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297FF3-BC87-4113-A24F-677C869A0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309" y="507099"/>
            <a:ext cx="6219482" cy="26668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Bước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1: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Đặt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tính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:</a:t>
            </a:r>
          </a:p>
          <a:p>
            <a:pPr marL="455343" indent="-455343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Viết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bị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chia ở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bên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trái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,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số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chia ở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bên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phải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.</a:t>
            </a:r>
          </a:p>
          <a:p>
            <a:pPr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</a:p>
          <a:p>
            <a:pPr marL="455343" indent="-455343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Viết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dấu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kẻ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dọc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thay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dấu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chia,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dấu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kẻ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ngang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thay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dấu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2390" b="1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bằng</a:t>
            </a:r>
            <a:r>
              <a:rPr lang="en-US" altLang="en-US" sz="2390" b="1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.</a:t>
            </a:r>
          </a:p>
          <a:p>
            <a:pPr marL="455343" indent="-455343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en-US" altLang="en-US" sz="2390" b="1" dirty="0">
              <a:solidFill>
                <a:srgbClr val="FFFFFF"/>
              </a:solidFill>
              <a:latin typeface="Calibri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66F2F-BE47-4E7A-84FA-EAB430F8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308" y="3308637"/>
            <a:ext cx="6219481" cy="17273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4248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25" b="1" kern="0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Bước</a:t>
            </a:r>
            <a:r>
              <a:rPr lang="en-US" altLang="en-US" sz="2125" b="1" kern="0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 2: </a:t>
            </a:r>
            <a:r>
              <a:rPr lang="en-US" altLang="en-US" sz="2125" b="1" kern="0" dirty="0" err="1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Tính</a:t>
            </a:r>
            <a:r>
              <a:rPr lang="en-US" altLang="en-US" sz="2125" b="1" kern="0" dirty="0">
                <a:solidFill>
                  <a:srgbClr val="FFFFFF"/>
                </a:solidFill>
                <a:latin typeface="Calibri"/>
                <a:ea typeface="宋体"/>
                <a:cs typeface="Times New Roman" panose="02020603050405020304" pitchFamily="18" charset="0"/>
              </a:rPr>
              <a:t>:</a:t>
            </a:r>
          </a:p>
          <a:p>
            <a:pPr marL="455343" indent="-455343" algn="just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Chia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theo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thứ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tự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từ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trái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sang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phải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(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mỗi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lượt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chia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gồm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3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bước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: chia,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nhân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,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trừ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)</a:t>
            </a:r>
          </a:p>
          <a:p>
            <a:pPr marL="455343" indent="-455343" algn="just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Lưu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ý: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Số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dư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luôn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bé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hơn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</a:t>
            </a:r>
            <a:r>
              <a:rPr lang="en-US" sz="2125" b="1" kern="0" dirty="0" err="1">
                <a:solidFill>
                  <a:srgbClr val="FFFFFF"/>
                </a:solidFill>
                <a:ea typeface="宋体"/>
              </a:rPr>
              <a:t>số</a:t>
            </a:r>
            <a:r>
              <a:rPr lang="en-US" sz="2125" b="1" kern="0" dirty="0">
                <a:solidFill>
                  <a:srgbClr val="FFFFFF"/>
                </a:solidFill>
                <a:ea typeface="宋体"/>
              </a:rPr>
              <a:t> chia</a:t>
            </a:r>
          </a:p>
          <a:p>
            <a:pPr marL="455343" indent="-455343" algn="just" defTabSz="121424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vi-VN" altLang="en-US" sz="2125" b="1" kern="0" dirty="0">
              <a:solidFill>
                <a:srgbClr val="FFFFFF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6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1B268-33F5-4717-8990-8906263F9A88}"/>
              </a:ext>
            </a:extLst>
          </p:cNvPr>
          <p:cNvSpPr txBox="1"/>
          <p:nvPr/>
        </p:nvSpPr>
        <p:spPr>
          <a:xfrm>
            <a:off x="2264441" y="759947"/>
            <a:ext cx="8629650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GB" sz="3200" b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13 </a:t>
            </a:r>
            <a:r>
              <a:rPr kumimoji="0" lang="en-GB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     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Chia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cho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24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494844" y="1720180"/>
            <a:ext cx="5776536" cy="1603014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5" descr="5a61dc960bbd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59" y="1324575"/>
            <a:ext cx="1304930" cy="140051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494844" y="3930409"/>
            <a:ext cx="5688662" cy="1687200"/>
            <a:chOff x="3314700" y="5609051"/>
            <a:chExt cx="5377706" cy="741150"/>
          </a:xfrm>
        </p:grpSpPr>
        <p:sp>
          <p:nvSpPr>
            <p:cNvPr id="8" name="圆角矩形 7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314700" y="5609051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 descr="5a61dc960bbdb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16" y="3526593"/>
            <a:ext cx="1304930" cy="14005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1" y="3323193"/>
            <a:ext cx="4775569" cy="343106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0D357C-A605-45F4-8C54-7253DF688D06}"/>
              </a:ext>
            </a:extLst>
          </p:cNvPr>
          <p:cNvSpPr txBox="1"/>
          <p:nvPr/>
        </p:nvSpPr>
        <p:spPr>
          <a:xfrm>
            <a:off x="6121850" y="1703527"/>
            <a:ext cx="506165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Biết thực hiện phép chia số có ba chữ số cho số có một chữ 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0944A16-8BF1-44C5-A84B-B7E59BF20BE4}"/>
              </a:ext>
            </a:extLst>
          </p:cNvPr>
          <p:cNvSpPr txBox="1"/>
          <p:nvPr/>
        </p:nvSpPr>
        <p:spPr>
          <a:xfrm>
            <a:off x="6038352" y="3994482"/>
            <a:ext cx="519641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toán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DBBAA-1AF0-47D5-A4EE-C64C81CF51A9}"/>
              </a:ext>
            </a:extLst>
          </p:cNvPr>
          <p:cNvSpPr/>
          <p:nvPr/>
        </p:nvSpPr>
        <p:spPr>
          <a:xfrm>
            <a:off x="4056543" y="275989"/>
            <a:ext cx="4648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Yêu cầu cần đạt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e0720c5d1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05" y="3328035"/>
            <a:ext cx="3086100" cy="343344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946487" y="26965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Khám phá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41ABA8B-5A4A-4B8E-A8E4-5FEF1A71E001}"/>
              </a:ext>
            </a:extLst>
          </p:cNvPr>
          <p:cNvSpPr>
            <a:spLocks noEditPoints="1"/>
          </p:cNvSpPr>
          <p:nvPr/>
        </p:nvSpPr>
        <p:spPr bwMode="auto">
          <a:xfrm>
            <a:off x="5546564" y="815170"/>
            <a:ext cx="1088698" cy="1677660"/>
          </a:xfrm>
          <a:custGeom>
            <a:avLst/>
            <a:gdLst>
              <a:gd name="T0" fmla="*/ 75 w 109"/>
              <a:gd name="T1" fmla="*/ 124 h 165"/>
              <a:gd name="T2" fmla="*/ 94 w 109"/>
              <a:gd name="T3" fmla="*/ 124 h 165"/>
              <a:gd name="T4" fmla="*/ 108 w 109"/>
              <a:gd name="T5" fmla="*/ 137 h 165"/>
              <a:gd name="T6" fmla="*/ 107 w 109"/>
              <a:gd name="T7" fmla="*/ 161 h 165"/>
              <a:gd name="T8" fmla="*/ 21 w 109"/>
              <a:gd name="T9" fmla="*/ 163 h 165"/>
              <a:gd name="T10" fmla="*/ 16 w 109"/>
              <a:gd name="T11" fmla="*/ 165 h 165"/>
              <a:gd name="T12" fmla="*/ 5 w 109"/>
              <a:gd name="T13" fmla="*/ 152 h 165"/>
              <a:gd name="T14" fmla="*/ 4 w 109"/>
              <a:gd name="T15" fmla="*/ 136 h 165"/>
              <a:gd name="T16" fmla="*/ 2 w 109"/>
              <a:gd name="T17" fmla="*/ 129 h 165"/>
              <a:gd name="T18" fmla="*/ 23 w 109"/>
              <a:gd name="T19" fmla="*/ 113 h 165"/>
              <a:gd name="T20" fmla="*/ 61 w 109"/>
              <a:gd name="T21" fmla="*/ 84 h 165"/>
              <a:gd name="T22" fmla="*/ 63 w 109"/>
              <a:gd name="T23" fmla="*/ 67 h 165"/>
              <a:gd name="T24" fmla="*/ 34 w 109"/>
              <a:gd name="T25" fmla="*/ 72 h 165"/>
              <a:gd name="T26" fmla="*/ 32 w 109"/>
              <a:gd name="T27" fmla="*/ 78 h 165"/>
              <a:gd name="T28" fmla="*/ 8 w 109"/>
              <a:gd name="T29" fmla="*/ 67 h 165"/>
              <a:gd name="T30" fmla="*/ 6 w 109"/>
              <a:gd name="T31" fmla="*/ 65 h 165"/>
              <a:gd name="T32" fmla="*/ 0 w 109"/>
              <a:gd name="T33" fmla="*/ 49 h 165"/>
              <a:gd name="T34" fmla="*/ 87 w 109"/>
              <a:gd name="T35" fmla="*/ 30 h 165"/>
              <a:gd name="T36" fmla="*/ 100 w 109"/>
              <a:gd name="T37" fmla="*/ 62 h 165"/>
              <a:gd name="T38" fmla="*/ 102 w 109"/>
              <a:gd name="T39" fmla="*/ 76 h 165"/>
              <a:gd name="T40" fmla="*/ 75 w 109"/>
              <a:gd name="T41" fmla="*/ 124 h 165"/>
              <a:gd name="T42" fmla="*/ 56 w 109"/>
              <a:gd name="T43" fmla="*/ 116 h 165"/>
              <a:gd name="T44" fmla="*/ 89 w 109"/>
              <a:gd name="T45" fmla="*/ 75 h 165"/>
              <a:gd name="T46" fmla="*/ 80 w 109"/>
              <a:gd name="T47" fmla="*/ 32 h 165"/>
              <a:gd name="T48" fmla="*/ 7 w 109"/>
              <a:gd name="T49" fmla="*/ 50 h 165"/>
              <a:gd name="T50" fmla="*/ 24 w 109"/>
              <a:gd name="T51" fmla="*/ 61 h 165"/>
              <a:gd name="T52" fmla="*/ 58 w 109"/>
              <a:gd name="T53" fmla="*/ 44 h 165"/>
              <a:gd name="T54" fmla="*/ 73 w 109"/>
              <a:gd name="T55" fmla="*/ 72 h 165"/>
              <a:gd name="T56" fmla="*/ 24 w 109"/>
              <a:gd name="T57" fmla="*/ 120 h 165"/>
              <a:gd name="T58" fmla="*/ 9 w 109"/>
              <a:gd name="T59" fmla="*/ 131 h 165"/>
              <a:gd name="T60" fmla="*/ 11 w 109"/>
              <a:gd name="T61" fmla="*/ 148 h 165"/>
              <a:gd name="T62" fmla="*/ 93 w 109"/>
              <a:gd name="T63" fmla="*/ 145 h 165"/>
              <a:gd name="T64" fmla="*/ 93 w 109"/>
              <a:gd name="T65" fmla="*/ 130 h 165"/>
              <a:gd name="T66" fmla="*/ 41 w 109"/>
              <a:gd name="T67" fmla="*/ 129 h 165"/>
              <a:gd name="T68" fmla="*/ 56 w 109"/>
              <a:gd name="T69" fmla="*/ 116 h 165"/>
              <a:gd name="T70" fmla="*/ 57 w 109"/>
              <a:gd name="T71" fmla="*/ 50 h 165"/>
              <a:gd name="T72" fmla="*/ 30 w 109"/>
              <a:gd name="T73" fmla="*/ 72 h 165"/>
              <a:gd name="T74" fmla="*/ 66 w 109"/>
              <a:gd name="T75" fmla="*/ 69 h 165"/>
              <a:gd name="T76" fmla="*/ 57 w 109"/>
              <a:gd name="T77" fmla="*/ 50 h 165"/>
              <a:gd name="T78" fmla="*/ 29 w 109"/>
              <a:gd name="T79" fmla="*/ 74 h 165"/>
              <a:gd name="T80" fmla="*/ 6 w 109"/>
              <a:gd name="T81" fmla="*/ 56 h 165"/>
              <a:gd name="T82" fmla="*/ 29 w 109"/>
              <a:gd name="T83" fmla="*/ 74 h 165"/>
              <a:gd name="T84" fmla="*/ 56 w 109"/>
              <a:gd name="T85" fmla="*/ 124 h 165"/>
              <a:gd name="T86" fmla="*/ 84 w 109"/>
              <a:gd name="T87" fmla="*/ 110 h 165"/>
              <a:gd name="T88" fmla="*/ 98 w 109"/>
              <a:gd name="T89" fmla="*/ 68 h 165"/>
              <a:gd name="T90" fmla="*/ 56 w 109"/>
              <a:gd name="T91" fmla="*/ 124 h 165"/>
              <a:gd name="T92" fmla="*/ 101 w 109"/>
              <a:gd name="T93" fmla="*/ 147 h 165"/>
              <a:gd name="T94" fmla="*/ 106 w 109"/>
              <a:gd name="T95" fmla="*/ 158 h 165"/>
              <a:gd name="T96" fmla="*/ 98 w 109"/>
              <a:gd name="T97" fmla="*/ 132 h 165"/>
              <a:gd name="T98" fmla="*/ 101 w 109"/>
              <a:gd name="T99" fmla="*/ 147 h 165"/>
              <a:gd name="T100" fmla="*/ 78 w 109"/>
              <a:gd name="T101" fmla="*/ 152 h 165"/>
              <a:gd name="T102" fmla="*/ 12 w 109"/>
              <a:gd name="T103" fmla="*/ 154 h 165"/>
              <a:gd name="T104" fmla="*/ 16 w 109"/>
              <a:gd name="T105" fmla="*/ 160 h 165"/>
              <a:gd name="T106" fmla="*/ 103 w 109"/>
              <a:gd name="T107" fmla="*/ 158 h 165"/>
              <a:gd name="T108" fmla="*/ 78 w 109"/>
              <a:gd name="T109" fmla="*/ 15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9" h="165">
                <a:moveTo>
                  <a:pt x="75" y="124"/>
                </a:moveTo>
                <a:cubicBezTo>
                  <a:pt x="82" y="124"/>
                  <a:pt x="88" y="122"/>
                  <a:pt x="94" y="124"/>
                </a:cubicBezTo>
                <a:cubicBezTo>
                  <a:pt x="100" y="126"/>
                  <a:pt x="101" y="136"/>
                  <a:pt x="108" y="137"/>
                </a:cubicBezTo>
                <a:cubicBezTo>
                  <a:pt x="107" y="145"/>
                  <a:pt x="109" y="156"/>
                  <a:pt x="107" y="161"/>
                </a:cubicBezTo>
                <a:cubicBezTo>
                  <a:pt x="83" y="161"/>
                  <a:pt x="44" y="161"/>
                  <a:pt x="21" y="163"/>
                </a:cubicBezTo>
                <a:cubicBezTo>
                  <a:pt x="20" y="163"/>
                  <a:pt x="17" y="165"/>
                  <a:pt x="16" y="165"/>
                </a:cubicBezTo>
                <a:cubicBezTo>
                  <a:pt x="11" y="164"/>
                  <a:pt x="10" y="152"/>
                  <a:pt x="5" y="152"/>
                </a:cubicBezTo>
                <a:cubicBezTo>
                  <a:pt x="4" y="149"/>
                  <a:pt x="4" y="142"/>
                  <a:pt x="4" y="136"/>
                </a:cubicBezTo>
                <a:cubicBezTo>
                  <a:pt x="3" y="133"/>
                  <a:pt x="2" y="131"/>
                  <a:pt x="2" y="129"/>
                </a:cubicBezTo>
                <a:cubicBezTo>
                  <a:pt x="3" y="123"/>
                  <a:pt x="18" y="117"/>
                  <a:pt x="23" y="113"/>
                </a:cubicBezTo>
                <a:cubicBezTo>
                  <a:pt x="37" y="104"/>
                  <a:pt x="52" y="96"/>
                  <a:pt x="61" y="84"/>
                </a:cubicBezTo>
                <a:cubicBezTo>
                  <a:pt x="64" y="80"/>
                  <a:pt x="66" y="72"/>
                  <a:pt x="63" y="67"/>
                </a:cubicBezTo>
                <a:cubicBezTo>
                  <a:pt x="56" y="57"/>
                  <a:pt x="38" y="63"/>
                  <a:pt x="34" y="72"/>
                </a:cubicBezTo>
                <a:cubicBezTo>
                  <a:pt x="33" y="74"/>
                  <a:pt x="34" y="76"/>
                  <a:pt x="32" y="78"/>
                </a:cubicBezTo>
                <a:cubicBezTo>
                  <a:pt x="30" y="79"/>
                  <a:pt x="11" y="69"/>
                  <a:pt x="8" y="67"/>
                </a:cubicBezTo>
                <a:cubicBezTo>
                  <a:pt x="8" y="67"/>
                  <a:pt x="8" y="65"/>
                  <a:pt x="6" y="65"/>
                </a:cubicBezTo>
                <a:cubicBezTo>
                  <a:pt x="7" y="61"/>
                  <a:pt x="4" y="53"/>
                  <a:pt x="0" y="49"/>
                </a:cubicBezTo>
                <a:cubicBezTo>
                  <a:pt x="11" y="26"/>
                  <a:pt x="63" y="0"/>
                  <a:pt x="87" y="30"/>
                </a:cubicBezTo>
                <a:cubicBezTo>
                  <a:pt x="93" y="38"/>
                  <a:pt x="96" y="51"/>
                  <a:pt x="100" y="62"/>
                </a:cubicBezTo>
                <a:cubicBezTo>
                  <a:pt x="101" y="66"/>
                  <a:pt x="103" y="70"/>
                  <a:pt x="102" y="76"/>
                </a:cubicBezTo>
                <a:cubicBezTo>
                  <a:pt x="101" y="97"/>
                  <a:pt x="87" y="113"/>
                  <a:pt x="75" y="124"/>
                </a:cubicBezTo>
                <a:close/>
                <a:moveTo>
                  <a:pt x="56" y="116"/>
                </a:moveTo>
                <a:cubicBezTo>
                  <a:pt x="71" y="106"/>
                  <a:pt x="83" y="93"/>
                  <a:pt x="89" y="75"/>
                </a:cubicBezTo>
                <a:cubicBezTo>
                  <a:pt x="95" y="60"/>
                  <a:pt x="88" y="41"/>
                  <a:pt x="80" y="32"/>
                </a:cubicBezTo>
                <a:cubicBezTo>
                  <a:pt x="59" y="10"/>
                  <a:pt x="17" y="29"/>
                  <a:pt x="7" y="50"/>
                </a:cubicBezTo>
                <a:cubicBezTo>
                  <a:pt x="13" y="53"/>
                  <a:pt x="18" y="58"/>
                  <a:pt x="24" y="61"/>
                </a:cubicBezTo>
                <a:cubicBezTo>
                  <a:pt x="32" y="53"/>
                  <a:pt x="42" y="41"/>
                  <a:pt x="58" y="44"/>
                </a:cubicBezTo>
                <a:cubicBezTo>
                  <a:pt x="69" y="47"/>
                  <a:pt x="75" y="61"/>
                  <a:pt x="73" y="72"/>
                </a:cubicBezTo>
                <a:cubicBezTo>
                  <a:pt x="68" y="95"/>
                  <a:pt x="41" y="108"/>
                  <a:pt x="24" y="120"/>
                </a:cubicBezTo>
                <a:cubicBezTo>
                  <a:pt x="19" y="123"/>
                  <a:pt x="10" y="128"/>
                  <a:pt x="9" y="131"/>
                </a:cubicBezTo>
                <a:cubicBezTo>
                  <a:pt x="8" y="137"/>
                  <a:pt x="11" y="143"/>
                  <a:pt x="11" y="148"/>
                </a:cubicBezTo>
                <a:cubicBezTo>
                  <a:pt x="38" y="145"/>
                  <a:pt x="62" y="146"/>
                  <a:pt x="93" y="145"/>
                </a:cubicBezTo>
                <a:cubicBezTo>
                  <a:pt x="93" y="141"/>
                  <a:pt x="94" y="135"/>
                  <a:pt x="93" y="130"/>
                </a:cubicBezTo>
                <a:cubicBezTo>
                  <a:pt x="75" y="128"/>
                  <a:pt x="57" y="131"/>
                  <a:pt x="41" y="129"/>
                </a:cubicBezTo>
                <a:cubicBezTo>
                  <a:pt x="41" y="123"/>
                  <a:pt x="50" y="119"/>
                  <a:pt x="56" y="116"/>
                </a:cubicBezTo>
                <a:close/>
                <a:moveTo>
                  <a:pt x="57" y="50"/>
                </a:moveTo>
                <a:cubicBezTo>
                  <a:pt x="45" y="46"/>
                  <a:pt x="21" y="63"/>
                  <a:pt x="30" y="72"/>
                </a:cubicBezTo>
                <a:cubicBezTo>
                  <a:pt x="33" y="60"/>
                  <a:pt x="61" y="53"/>
                  <a:pt x="66" y="69"/>
                </a:cubicBezTo>
                <a:cubicBezTo>
                  <a:pt x="66" y="59"/>
                  <a:pt x="63" y="52"/>
                  <a:pt x="57" y="50"/>
                </a:cubicBezTo>
                <a:close/>
                <a:moveTo>
                  <a:pt x="29" y="74"/>
                </a:moveTo>
                <a:cubicBezTo>
                  <a:pt x="24" y="65"/>
                  <a:pt x="13" y="62"/>
                  <a:pt x="6" y="56"/>
                </a:cubicBezTo>
                <a:cubicBezTo>
                  <a:pt x="9" y="67"/>
                  <a:pt x="22" y="71"/>
                  <a:pt x="29" y="74"/>
                </a:cubicBezTo>
                <a:close/>
                <a:moveTo>
                  <a:pt x="56" y="124"/>
                </a:moveTo>
                <a:cubicBezTo>
                  <a:pt x="71" y="126"/>
                  <a:pt x="76" y="120"/>
                  <a:pt x="84" y="110"/>
                </a:cubicBezTo>
                <a:cubicBezTo>
                  <a:pt x="92" y="99"/>
                  <a:pt x="103" y="86"/>
                  <a:pt x="98" y="68"/>
                </a:cubicBezTo>
                <a:cubicBezTo>
                  <a:pt x="92" y="95"/>
                  <a:pt x="75" y="110"/>
                  <a:pt x="56" y="124"/>
                </a:cubicBezTo>
                <a:close/>
                <a:moveTo>
                  <a:pt x="101" y="147"/>
                </a:moveTo>
                <a:cubicBezTo>
                  <a:pt x="99" y="152"/>
                  <a:pt x="104" y="155"/>
                  <a:pt x="106" y="158"/>
                </a:cubicBezTo>
                <a:cubicBezTo>
                  <a:pt x="105" y="146"/>
                  <a:pt x="107" y="136"/>
                  <a:pt x="98" y="132"/>
                </a:cubicBezTo>
                <a:cubicBezTo>
                  <a:pt x="99" y="139"/>
                  <a:pt x="97" y="145"/>
                  <a:pt x="101" y="147"/>
                </a:cubicBezTo>
                <a:close/>
                <a:moveTo>
                  <a:pt x="78" y="152"/>
                </a:moveTo>
                <a:cubicBezTo>
                  <a:pt x="56" y="152"/>
                  <a:pt x="29" y="152"/>
                  <a:pt x="12" y="154"/>
                </a:cubicBezTo>
                <a:cubicBezTo>
                  <a:pt x="12" y="157"/>
                  <a:pt x="15" y="158"/>
                  <a:pt x="16" y="160"/>
                </a:cubicBezTo>
                <a:cubicBezTo>
                  <a:pt x="42" y="162"/>
                  <a:pt x="77" y="154"/>
                  <a:pt x="103" y="158"/>
                </a:cubicBezTo>
                <a:cubicBezTo>
                  <a:pt x="100" y="148"/>
                  <a:pt x="88" y="152"/>
                  <a:pt x="78" y="1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0">
            <a:extLst>
              <a:ext uri="{FF2B5EF4-FFF2-40B4-BE49-F238E27FC236}">
                <a16:creationId xmlns:a16="http://schemas.microsoft.com/office/drawing/2014/main" id="{4170516C-1F5C-4CC8-928A-70302D4C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772" y="886408"/>
            <a:ext cx="2925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latin typeface="Times New Roman" panose="02020603050405020304" pitchFamily="18" charset="0"/>
              </a:rPr>
              <a:t>a) 64   :  3 = ?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B9E2D854-244E-456C-B60B-EC963EB9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087" y="886408"/>
            <a:ext cx="3001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latin typeface="Times New Roman" panose="02020603050405020304" pitchFamily="18" charset="0"/>
              </a:rPr>
              <a:t>b) 23   :  5 =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41D57B-8D1F-4049-9C7C-1EB9B5EBA006}"/>
              </a:ext>
            </a:extLst>
          </p:cNvPr>
          <p:cNvCxnSpPr/>
          <p:nvPr/>
        </p:nvCxnSpPr>
        <p:spPr>
          <a:xfrm>
            <a:off x="5906278" y="886408"/>
            <a:ext cx="0" cy="313508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957DBC85-6D89-445F-A897-3EEFFDCA9719}"/>
              </a:ext>
            </a:extLst>
          </p:cNvPr>
          <p:cNvSpPr/>
          <p:nvPr/>
        </p:nvSpPr>
        <p:spPr>
          <a:xfrm>
            <a:off x="3236969" y="4475098"/>
            <a:ext cx="5338618" cy="1136073"/>
          </a:xfrm>
          <a:prstGeom prst="roundRect">
            <a:avLst/>
          </a:prstGeom>
          <a:solidFill>
            <a:srgbClr val="5B9BD5">
              <a:alpha val="63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A273A-F57B-4DFB-BC0D-49D4541B476F}"/>
              </a:ext>
            </a:extLst>
          </p:cNvPr>
          <p:cNvSpPr txBox="1"/>
          <p:nvPr/>
        </p:nvSpPr>
        <p:spPr>
          <a:xfrm>
            <a:off x="2872154" y="886407"/>
            <a:ext cx="36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E8FAE-AE73-4C77-BCD1-63C81A1044B8}"/>
              </a:ext>
            </a:extLst>
          </p:cNvPr>
          <p:cNvSpPr txBox="1"/>
          <p:nvPr/>
        </p:nvSpPr>
        <p:spPr>
          <a:xfrm>
            <a:off x="8310246" y="886406"/>
            <a:ext cx="36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0990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CE658D-7044-414D-A1F6-C7878CFD0D98}"/>
              </a:ext>
            </a:extLst>
          </p:cNvPr>
          <p:cNvSpPr/>
          <p:nvPr/>
        </p:nvSpPr>
        <p:spPr>
          <a:xfrm>
            <a:off x="579199" y="434562"/>
            <a:ext cx="3454400" cy="831359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F7248BDC-7CE4-474F-B50C-04322A456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034" y="72178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6454" name="Text Box 70">
            <a:extLst>
              <a:ext uri="{FF2B5EF4-FFF2-40B4-BE49-F238E27FC236}">
                <a16:creationId xmlns:a16="http://schemas.microsoft.com/office/drawing/2014/main" id="{18E7BB3B-FAC0-47CC-AA40-2A9F65204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99" y="506080"/>
            <a:ext cx="3149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a) 648 :  3 = ?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EF3BC866-5AC2-4159-9E8D-024D67B6E3F7}"/>
              </a:ext>
            </a:extLst>
          </p:cNvPr>
          <p:cNvGrpSpPr>
            <a:grpSpLocks/>
          </p:cNvGrpSpPr>
          <p:nvPr/>
        </p:nvGrpSpPr>
        <p:grpSpPr bwMode="auto">
          <a:xfrm>
            <a:off x="1073020" y="1561841"/>
            <a:ext cx="3149600" cy="1219200"/>
            <a:chOff x="432" y="1872"/>
            <a:chExt cx="1488" cy="768"/>
          </a:xfrm>
        </p:grpSpPr>
        <p:sp>
          <p:nvSpPr>
            <p:cNvPr id="4127" name="Text Box 71">
              <a:extLst>
                <a:ext uri="{FF2B5EF4-FFF2-40B4-BE49-F238E27FC236}">
                  <a16:creationId xmlns:a16="http://schemas.microsoft.com/office/drawing/2014/main" id="{F37EF9E0-1020-4E3D-A975-19818D9187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872"/>
              <a:ext cx="148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733" b="1">
                  <a:latin typeface="Times New Roman" panose="02020603050405020304" pitchFamily="18" charset="0"/>
                </a:rPr>
                <a:t>648     3</a:t>
              </a:r>
            </a:p>
          </p:txBody>
        </p:sp>
        <p:grpSp>
          <p:nvGrpSpPr>
            <p:cNvPr id="4128" name="Group 75">
              <a:extLst>
                <a:ext uri="{FF2B5EF4-FFF2-40B4-BE49-F238E27FC236}">
                  <a16:creationId xmlns:a16="http://schemas.microsoft.com/office/drawing/2014/main" id="{71D5B84B-7159-4A8D-9E55-9B94471E5A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4129" name="Line 72">
                <a:extLst>
                  <a:ext uri="{FF2B5EF4-FFF2-40B4-BE49-F238E27FC236}">
                    <a16:creationId xmlns:a16="http://schemas.microsoft.com/office/drawing/2014/main" id="{AAE17405-E2CF-4B30-8DB5-6E58F3D78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4130" name="Line 73">
                <a:extLst>
                  <a:ext uri="{FF2B5EF4-FFF2-40B4-BE49-F238E27FC236}">
                    <a16:creationId xmlns:a16="http://schemas.microsoft.com/office/drawing/2014/main" id="{598E3910-487F-4DB3-ABE1-E9B23A2BA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ln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460" name="Text Box 76">
            <a:extLst>
              <a:ext uri="{FF2B5EF4-FFF2-40B4-BE49-F238E27FC236}">
                <a16:creationId xmlns:a16="http://schemas.microsoft.com/office/drawing/2014/main" id="{40C9A8E0-8849-48E1-AB7A-082D1944A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620" y="2074074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6461" name="Text Box 77">
            <a:extLst>
              <a:ext uri="{FF2B5EF4-FFF2-40B4-BE49-F238E27FC236}">
                <a16:creationId xmlns:a16="http://schemas.microsoft.com/office/drawing/2014/main" id="{EABB1DB9-EA2C-4A2C-B5C6-0E9D3E8A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020" y="21714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6462" name="Text Box 78">
            <a:extLst>
              <a:ext uri="{FF2B5EF4-FFF2-40B4-BE49-F238E27FC236}">
                <a16:creationId xmlns:a16="http://schemas.microsoft.com/office/drawing/2014/main" id="{43A582EC-D361-4C2F-9F39-38D48FD1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520" y="3913459"/>
            <a:ext cx="812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6463" name="Text Box 79">
            <a:extLst>
              <a:ext uri="{FF2B5EF4-FFF2-40B4-BE49-F238E27FC236}">
                <a16:creationId xmlns:a16="http://schemas.microsoft.com/office/drawing/2014/main" id="{5CF9F53F-4FD4-493C-B019-E5AD0241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720" y="20698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6464" name="Text Box 80">
            <a:extLst>
              <a:ext uri="{FF2B5EF4-FFF2-40B4-BE49-F238E27FC236}">
                <a16:creationId xmlns:a16="http://schemas.microsoft.com/office/drawing/2014/main" id="{2F2EBC9D-C1A3-4DC1-A81E-0AE502D7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820" y="27556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6465" name="Text Box 81">
            <a:extLst>
              <a:ext uri="{FF2B5EF4-FFF2-40B4-BE49-F238E27FC236}">
                <a16:creationId xmlns:a16="http://schemas.microsoft.com/office/drawing/2014/main" id="{30B8D502-A764-4DCC-83A5-96244DB0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020" y="27556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107" name="Text Box 83">
            <a:extLst>
              <a:ext uri="{FF2B5EF4-FFF2-40B4-BE49-F238E27FC236}">
                <a16:creationId xmlns:a16="http://schemas.microsoft.com/office/drawing/2014/main" id="{D8400F98-040C-413E-9CD8-18097D7AE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327" y="1469971"/>
            <a:ext cx="5888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defTabSz="121917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</a:rPr>
              <a:t>6 chia 3 được 2, viết 2.</a:t>
            </a:r>
          </a:p>
        </p:txBody>
      </p:sp>
      <p:sp>
        <p:nvSpPr>
          <p:cNvPr id="16468" name="Text Box 84">
            <a:extLst>
              <a:ext uri="{FF2B5EF4-FFF2-40B4-BE49-F238E27FC236}">
                <a16:creationId xmlns:a16="http://schemas.microsoft.com/office/drawing/2014/main" id="{02B5AAB7-3AEC-4D81-A054-B3CC6728D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071" y="2097730"/>
            <a:ext cx="751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2 nhân 3 bằng 6; 6 trừ 6 bằng 0. </a:t>
            </a:r>
          </a:p>
        </p:txBody>
      </p:sp>
      <p:sp>
        <p:nvSpPr>
          <p:cNvPr id="4109" name="Text Box 86">
            <a:extLst>
              <a:ext uri="{FF2B5EF4-FFF2-40B4-BE49-F238E27FC236}">
                <a16:creationId xmlns:a16="http://schemas.microsoft.com/office/drawing/2014/main" id="{2DBD0E24-7F01-4064-B619-C08C01EEA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326" y="2812223"/>
            <a:ext cx="6585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defTabSz="121917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</a:rPr>
              <a:t>Hạ 4; 4 chia 3 được 1,viết 1.</a:t>
            </a:r>
          </a:p>
        </p:txBody>
      </p:sp>
      <p:sp>
        <p:nvSpPr>
          <p:cNvPr id="16472" name="Text Box 88">
            <a:extLst>
              <a:ext uri="{FF2B5EF4-FFF2-40B4-BE49-F238E27FC236}">
                <a16:creationId xmlns:a16="http://schemas.microsoft.com/office/drawing/2014/main" id="{214E09E5-E1C8-431E-B36F-0FE78EEE4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071" y="3461003"/>
            <a:ext cx="680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 nhân 3 bằng 3; 4 trừ 3 bằng 1.</a:t>
            </a:r>
          </a:p>
        </p:txBody>
      </p:sp>
      <p:sp>
        <p:nvSpPr>
          <p:cNvPr id="16473" name="Text Box 89">
            <a:extLst>
              <a:ext uri="{FF2B5EF4-FFF2-40B4-BE49-F238E27FC236}">
                <a16:creationId xmlns:a16="http://schemas.microsoft.com/office/drawing/2014/main" id="{50609557-437C-4BAD-9921-6929FCAA3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420" y="2078308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474" name="Text Box 90">
            <a:extLst>
              <a:ext uri="{FF2B5EF4-FFF2-40B4-BE49-F238E27FC236}">
                <a16:creationId xmlns:a16="http://schemas.microsoft.com/office/drawing/2014/main" id="{97B27D29-49BA-4538-8BFC-54F419B91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820" y="31366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113" name="Text Box 91">
            <a:extLst>
              <a:ext uri="{FF2B5EF4-FFF2-40B4-BE49-F238E27FC236}">
                <a16:creationId xmlns:a16="http://schemas.microsoft.com/office/drawing/2014/main" id="{87BFA319-408C-4685-813A-C2DE98894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020" y="4584441"/>
            <a:ext cx="711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733" b="1">
              <a:latin typeface="Times New Roman" panose="02020603050405020304" pitchFamily="18" charset="0"/>
            </a:endParaRPr>
          </a:p>
        </p:txBody>
      </p:sp>
      <p:sp>
        <p:nvSpPr>
          <p:cNvPr id="4114" name="Text Box 93">
            <a:extLst>
              <a:ext uri="{FF2B5EF4-FFF2-40B4-BE49-F238E27FC236}">
                <a16:creationId xmlns:a16="http://schemas.microsoft.com/office/drawing/2014/main" id="{203B7C87-3D0A-4B76-8706-82AB4D39A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620" y="4219361"/>
            <a:ext cx="8252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defTabSz="121917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</a:rPr>
              <a:t>Hạ 8, được 18; 18 chia 3 được 6, viết 6.</a:t>
            </a:r>
          </a:p>
        </p:txBody>
      </p:sp>
      <p:sp>
        <p:nvSpPr>
          <p:cNvPr id="16479" name="Text Box 95">
            <a:extLst>
              <a:ext uri="{FF2B5EF4-FFF2-40B4-BE49-F238E27FC236}">
                <a16:creationId xmlns:a16="http://schemas.microsoft.com/office/drawing/2014/main" id="{8C7F7DE5-B750-4424-8158-CEA8B1702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071" y="4876828"/>
            <a:ext cx="79776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 nhân 3 bằng 18; 18 trừ 18 bằng 0.</a:t>
            </a:r>
          </a:p>
        </p:txBody>
      </p:sp>
      <p:sp>
        <p:nvSpPr>
          <p:cNvPr id="16480" name="Text Box 96">
            <a:extLst>
              <a:ext uri="{FF2B5EF4-FFF2-40B4-BE49-F238E27FC236}">
                <a16:creationId xmlns:a16="http://schemas.microsoft.com/office/drawing/2014/main" id="{298CEA8B-4A4E-45A6-B6B1-93F4677B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571" y="3532458"/>
            <a:ext cx="406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481" name="Text Box 97">
            <a:extLst>
              <a:ext uri="{FF2B5EF4-FFF2-40B4-BE49-F238E27FC236}">
                <a16:creationId xmlns:a16="http://schemas.microsoft.com/office/drawing/2014/main" id="{B5C394F1-8667-4167-BAD2-7C67979A6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520" y="4317741"/>
            <a:ext cx="406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6488" name="Text Box 104">
            <a:extLst>
              <a:ext uri="{FF2B5EF4-FFF2-40B4-BE49-F238E27FC236}">
                <a16:creationId xmlns:a16="http://schemas.microsoft.com/office/drawing/2014/main" id="{299FD257-A320-4D1E-BE47-B813D6542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20" y="5503111"/>
            <a:ext cx="3454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267" b="1">
                <a:solidFill>
                  <a:srgbClr val="FF9900"/>
                </a:solidFill>
                <a:latin typeface="Times New Roman" panose="02020603050405020304" pitchFamily="18" charset="0"/>
              </a:rPr>
              <a:t>648 : 3 = 216</a:t>
            </a:r>
          </a:p>
        </p:txBody>
      </p:sp>
      <p:sp>
        <p:nvSpPr>
          <p:cNvPr id="16490" name="Line 106">
            <a:extLst>
              <a:ext uri="{FF2B5EF4-FFF2-40B4-BE49-F238E27FC236}">
                <a16:creationId xmlns:a16="http://schemas.microsoft.com/office/drawing/2014/main" id="{893E7EC0-06D5-492D-A7EA-2252014B1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4620" y="2882641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16491" name="Line 107">
            <a:extLst>
              <a:ext uri="{FF2B5EF4-FFF2-40B4-BE49-F238E27FC236}">
                <a16:creationId xmlns:a16="http://schemas.microsoft.com/office/drawing/2014/main" id="{B0251606-B8E3-4716-958D-50064E324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4620" y="3676426"/>
            <a:ext cx="876300" cy="19015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16492" name="Text Box 108">
            <a:extLst>
              <a:ext uri="{FF2B5EF4-FFF2-40B4-BE49-F238E27FC236}">
                <a16:creationId xmlns:a16="http://schemas.microsoft.com/office/drawing/2014/main" id="{2C1FA83F-9F33-457C-B27B-F5B4AC125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820" y="3517641"/>
            <a:ext cx="50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733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494" name="Line 110">
            <a:extLst>
              <a:ext uri="{FF2B5EF4-FFF2-40B4-BE49-F238E27FC236}">
                <a16:creationId xmlns:a16="http://schemas.microsoft.com/office/drawing/2014/main" id="{116CA4E6-29A3-4DB5-BCFF-D0AD13FDE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6220" y="4480725"/>
            <a:ext cx="8128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4123" name="Text Box 113">
            <a:extLst>
              <a:ext uri="{FF2B5EF4-FFF2-40B4-BE49-F238E27FC236}">
                <a16:creationId xmlns:a16="http://schemas.microsoft.com/office/drawing/2014/main" id="{56879685-6D31-4CDC-B3F7-141102E3C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6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6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16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164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4" grpId="0"/>
      <p:bldP spid="16460" grpId="0"/>
      <p:bldP spid="16461" grpId="0"/>
      <p:bldP spid="16462" grpId="0"/>
      <p:bldP spid="16463" grpId="0"/>
      <p:bldP spid="16464" grpId="0"/>
      <p:bldP spid="16465" grpId="0"/>
      <p:bldP spid="4107" grpId="0"/>
      <p:bldP spid="16468" grpId="0"/>
      <p:bldP spid="4109" grpId="0"/>
      <p:bldP spid="16472" grpId="0"/>
      <p:bldP spid="16473" grpId="0"/>
      <p:bldP spid="16474" grpId="0"/>
      <p:bldP spid="4114" grpId="0"/>
      <p:bldP spid="16479" grpId="0"/>
      <p:bldP spid="16480" grpId="0"/>
      <p:bldP spid="16481" grpId="0"/>
      <p:bldP spid="16488" grpId="0"/>
      <p:bldP spid="164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3024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859</Words>
  <Application>Microsoft Office PowerPoint</Application>
  <PresentationFormat>Widescreen</PresentationFormat>
  <Paragraphs>217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宋体</vt:lpstr>
      <vt:lpstr>.VnTime</vt:lpstr>
      <vt:lpstr>A3.OpenSansBold-San</vt:lpstr>
      <vt:lpstr>A3.OpenSans-San</vt:lpstr>
      <vt:lpstr>Arial</vt:lpstr>
      <vt:lpstr>Calibri</vt:lpstr>
      <vt:lpstr>Calibri Light</vt:lpstr>
      <vt:lpstr>等线</vt:lpstr>
      <vt:lpstr>HP001 4 hàng</vt:lpstr>
      <vt:lpstr>黑体</vt:lpstr>
      <vt:lpstr>华文琥珀</vt:lpstr>
      <vt:lpstr>Times New Roman</vt:lpstr>
      <vt:lpstr>Wingdings</vt:lpstr>
      <vt:lpstr>幼圆</vt:lpstr>
      <vt:lpstr>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29</cp:revision>
  <dcterms:created xsi:type="dcterms:W3CDTF">2018-08-18T08:34:25Z</dcterms:created>
  <dcterms:modified xsi:type="dcterms:W3CDTF">2021-12-13T15:52:36Z</dcterms:modified>
</cp:coreProperties>
</file>