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78" r:id="rId3"/>
    <p:sldId id="591" r:id="rId4"/>
    <p:sldId id="579" r:id="rId5"/>
    <p:sldId id="259" r:id="rId6"/>
    <p:sldId id="338" r:id="rId7"/>
    <p:sldId id="282" r:id="rId8"/>
    <p:sldId id="583" r:id="rId9"/>
    <p:sldId id="339" r:id="rId10"/>
    <p:sldId id="581" r:id="rId11"/>
    <p:sldId id="586" r:id="rId12"/>
    <p:sldId id="340" r:id="rId13"/>
    <p:sldId id="263" r:id="rId14"/>
    <p:sldId id="331" r:id="rId15"/>
    <p:sldId id="587" r:id="rId16"/>
    <p:sldId id="589" r:id="rId17"/>
    <p:sldId id="590" r:id="rId18"/>
    <p:sldId id="299" r:id="rId19"/>
    <p:sldId id="296" r:id="rId20"/>
    <p:sldId id="592" r:id="rId21"/>
    <p:sldId id="306" r:id="rId22"/>
    <p:sldId id="593" r:id="rId23"/>
    <p:sldId id="594" r:id="rId24"/>
    <p:sldId id="275" r:id="rId25"/>
    <p:sldId id="277" r:id="rId26"/>
  </p:sldIdLst>
  <p:sldSz cx="12192000" cy="6858000"/>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205">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944"/>
    <a:srgbClr val="F19E65"/>
    <a:srgbClr val="90496D"/>
    <a:srgbClr val="404040"/>
    <a:srgbClr val="2395C3"/>
    <a:srgbClr val="FCC725"/>
    <a:srgbClr val="FDFDFD"/>
    <a:srgbClr val="FEE361"/>
    <a:srgbClr val="934A6E"/>
    <a:srgbClr val="FCF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8"/>
      </p:cViewPr>
      <p:guideLst>
        <p:guide orient="horz" pos="2205"/>
        <p:guide pos="3817"/>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7FA5-4287-480D-82E9-A71B83D07F9E}" type="datetimeFigureOut">
              <a:rPr lang="zh-CN" altLang="en-US" smtClean="0"/>
              <a:t>2021/12/27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A6A6-ADB5-440C-9F39-0EED9086DA1B}" type="slidenum">
              <a:rPr lang="zh-CN" altLang="en-US" smtClean="0"/>
              <a:t>‹#›</a:t>
            </a:fld>
            <a:endParaRPr lang="zh-CN" altLang="en-US"/>
          </a:p>
        </p:txBody>
      </p:sp>
    </p:spTree>
    <p:extLst>
      <p:ext uri="{BB962C8B-B14F-4D97-AF65-F5344CB8AC3E}">
        <p14:creationId xmlns:p14="http://schemas.microsoft.com/office/powerpoint/2010/main" val="340229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Nến</a:t>
            </a:r>
            <a:r>
              <a:rPr lang="en-US" dirty="0" smtClean="0"/>
              <a:t>:</a:t>
            </a:r>
            <a:r>
              <a:rPr lang="en-US" baseline="0" dirty="0" smtClean="0"/>
              <a:t> </a:t>
            </a:r>
            <a:r>
              <a:rPr lang="en-US" baseline="0" dirty="0" err="1" smtClean="0"/>
              <a:t>Vạt</a:t>
            </a:r>
            <a:r>
              <a:rPr lang="en-US" baseline="0" dirty="0" smtClean="0"/>
              <a:t> </a:t>
            </a:r>
            <a:r>
              <a:rPr lang="en-US" baseline="0" dirty="0" err="1" smtClean="0"/>
              <a:t>để</a:t>
            </a:r>
            <a:r>
              <a:rPr lang="en-US" baseline="0" dirty="0" smtClean="0"/>
              <a:t> </a:t>
            </a:r>
            <a:r>
              <a:rPr lang="en-US" baseline="0" dirty="0" err="1" smtClean="0"/>
              <a:t>thắp</a:t>
            </a:r>
            <a:r>
              <a:rPr lang="en-US" baseline="0" dirty="0" smtClean="0"/>
              <a:t> </a:t>
            </a:r>
            <a:r>
              <a:rPr lang="en-US" baseline="0" dirty="0" err="1" smtClean="0"/>
              <a:t>sáng</a:t>
            </a:r>
            <a:r>
              <a:rPr lang="en-US" baseline="0" dirty="0" smtClean="0"/>
              <a:t> </a:t>
            </a:r>
            <a:r>
              <a:rPr lang="en-US" baseline="0" dirty="0" err="1" smtClean="0"/>
              <a:t>bằng</a:t>
            </a:r>
            <a:r>
              <a:rPr lang="en-US" baseline="0" dirty="0" smtClean="0"/>
              <a:t> </a:t>
            </a:r>
            <a:r>
              <a:rPr lang="en-US" baseline="0" dirty="0" err="1" smtClean="0"/>
              <a:t>mỡ</a:t>
            </a:r>
            <a:r>
              <a:rPr lang="en-US" baseline="0" dirty="0" smtClean="0"/>
              <a:t> hay </a:t>
            </a:r>
            <a:r>
              <a:rPr lang="en-US" baseline="0" dirty="0" err="1" smtClean="0"/>
              <a:t>sáp</a:t>
            </a:r>
            <a:r>
              <a:rPr lang="en-US" baseline="0" dirty="0" smtClean="0"/>
              <a:t>, ở </a:t>
            </a:r>
            <a:r>
              <a:rPr lang="en-US" baseline="0" dirty="0" err="1" smtClean="0"/>
              <a:t>giữa</a:t>
            </a:r>
            <a:r>
              <a:rPr lang="en-US" baseline="0" dirty="0" smtClean="0"/>
              <a:t> </a:t>
            </a:r>
            <a:r>
              <a:rPr lang="en-US" baseline="0" dirty="0" err="1" smtClean="0"/>
              <a:t>có</a:t>
            </a:r>
            <a:r>
              <a:rPr lang="en-US" baseline="0" dirty="0" smtClean="0"/>
              <a:t> </a:t>
            </a:r>
            <a:r>
              <a:rPr lang="en-US" baseline="0" dirty="0" err="1" smtClean="0"/>
              <a:t>bấc</a:t>
            </a:r>
            <a:r>
              <a:rPr lang="en-US" baseline="0" dirty="0" smtClean="0"/>
              <a:t>, </a:t>
            </a:r>
            <a:r>
              <a:rPr lang="en-US" baseline="0" dirty="0" err="1" smtClean="0"/>
              <a:t>nơi</a:t>
            </a:r>
            <a:r>
              <a:rPr lang="en-US" baseline="0" dirty="0" smtClean="0"/>
              <a:t> </a:t>
            </a:r>
            <a:r>
              <a:rPr lang="en-US" baseline="0" dirty="0" err="1" smtClean="0"/>
              <a:t>gọi</a:t>
            </a:r>
            <a:r>
              <a:rPr lang="en-US" baseline="0" dirty="0" smtClean="0"/>
              <a:t> </a:t>
            </a:r>
            <a:r>
              <a:rPr lang="en-US" baseline="0" dirty="0" err="1" smtClean="0"/>
              <a:t>là</a:t>
            </a:r>
            <a:r>
              <a:rPr lang="en-US" baseline="0" dirty="0" smtClean="0"/>
              <a:t> </a:t>
            </a:r>
            <a:r>
              <a:rPr lang="en-US" baseline="0" dirty="0" err="1" smtClean="0"/>
              <a:t>sáp</a:t>
            </a:r>
            <a:r>
              <a:rPr lang="en-US" baseline="0" dirty="0" smtClean="0"/>
              <a:t> hay </a:t>
            </a:r>
            <a:r>
              <a:rPr lang="en-US" baseline="0" dirty="0" err="1" smtClean="0"/>
              <a:t>đèn</a:t>
            </a:r>
            <a:r>
              <a:rPr lang="en-US" baseline="0" dirty="0" smtClean="0"/>
              <a:t> </a:t>
            </a:r>
            <a:r>
              <a:rPr lang="en-US" baseline="0" dirty="0" err="1" smtClean="0"/>
              <a:t>cày</a:t>
            </a:r>
            <a:endParaRPr lang="en-US" baseline="0" dirty="0" smtClean="0"/>
          </a:p>
          <a:p>
            <a:r>
              <a:rPr lang="en-US" baseline="0" dirty="0" err="1" smtClean="0"/>
              <a:t>Dù</a:t>
            </a:r>
            <a:r>
              <a:rPr lang="en-US" baseline="0" dirty="0" smtClean="0"/>
              <a:t>: </a:t>
            </a:r>
            <a:r>
              <a:rPr lang="en-US" baseline="0" dirty="0" err="1" smtClean="0"/>
              <a:t>vật</a:t>
            </a:r>
            <a:r>
              <a:rPr lang="en-US" baseline="0" dirty="0" smtClean="0"/>
              <a:t> </a:t>
            </a:r>
            <a:r>
              <a:rPr lang="en-US" baseline="0" dirty="0" err="1" smtClean="0"/>
              <a:t>như</a:t>
            </a:r>
            <a:r>
              <a:rPr lang="en-US" baseline="0" dirty="0" smtClean="0"/>
              <a:t> </a:t>
            </a:r>
            <a:r>
              <a:rPr lang="en-US" baseline="0" dirty="0" err="1" smtClean="0"/>
              <a:t>chiếc</a:t>
            </a:r>
            <a:r>
              <a:rPr lang="en-US" baseline="0" dirty="0" smtClean="0"/>
              <a:t> ô </a:t>
            </a:r>
            <a:r>
              <a:rPr lang="en-US" baseline="0" dirty="0" err="1" smtClean="0"/>
              <a:t>để</a:t>
            </a:r>
            <a:r>
              <a:rPr lang="en-US" baseline="0" dirty="0" smtClean="0"/>
              <a:t> </a:t>
            </a:r>
            <a:r>
              <a:rPr lang="en-US" baseline="0" dirty="0" err="1" smtClean="0"/>
              <a:t>che</a:t>
            </a:r>
            <a:r>
              <a:rPr lang="en-US" baseline="0" dirty="0" smtClean="0"/>
              <a:t> </a:t>
            </a:r>
            <a:r>
              <a:rPr lang="en-US" baseline="0" dirty="0" err="1" smtClean="0"/>
              <a:t>nắng</a:t>
            </a:r>
            <a:r>
              <a:rPr lang="en-US" baseline="0" dirty="0" smtClean="0"/>
              <a:t> </a:t>
            </a:r>
            <a:r>
              <a:rPr lang="en-US" baseline="0" dirty="0" err="1" smtClean="0"/>
              <a:t>mưa</a:t>
            </a:r>
            <a:r>
              <a:rPr lang="en-US" baseline="0" dirty="0" smtClean="0"/>
              <a:t> </a:t>
            </a:r>
            <a:r>
              <a:rPr lang="en-US" baseline="0" dirty="0" err="1" smtClean="0"/>
              <a:t>cho</a:t>
            </a:r>
            <a:r>
              <a:rPr lang="en-US" baseline="0" dirty="0" smtClean="0"/>
              <a:t> </a:t>
            </a:r>
            <a:r>
              <a:rPr lang="en-US" baseline="0" dirty="0" err="1" smtClean="0"/>
              <a:t>khách</a:t>
            </a:r>
            <a:r>
              <a:rPr lang="en-US" baseline="0" dirty="0" smtClean="0"/>
              <a:t> </a:t>
            </a:r>
            <a:r>
              <a:rPr lang="en-US" baseline="0" dirty="0" err="1" smtClean="0"/>
              <a:t>trên</a:t>
            </a:r>
            <a:r>
              <a:rPr lang="en-US" baseline="0" dirty="0" smtClean="0"/>
              <a:t> </a:t>
            </a:r>
            <a:r>
              <a:rPr lang="en-US" baseline="0" dirty="0" err="1" smtClean="0"/>
              <a:t>bãi</a:t>
            </a:r>
            <a:r>
              <a:rPr lang="en-US" baseline="0" dirty="0" smtClean="0"/>
              <a:t> </a:t>
            </a:r>
            <a:r>
              <a:rPr lang="en-US" baseline="0" dirty="0" err="1" smtClean="0"/>
              <a:t>biển</a:t>
            </a:r>
            <a:endParaRPr lang="en-US" dirty="0"/>
          </a:p>
        </p:txBody>
      </p:sp>
      <p:sp>
        <p:nvSpPr>
          <p:cNvPr id="4" name="Slide Number Placeholder 3"/>
          <p:cNvSpPr>
            <a:spLocks noGrp="1"/>
          </p:cNvSpPr>
          <p:nvPr>
            <p:ph type="sldNum" sz="quarter" idx="10"/>
          </p:nvPr>
        </p:nvSpPr>
        <p:spPr/>
        <p:txBody>
          <a:bodyPr/>
          <a:lstStyle/>
          <a:p>
            <a:fld id="{E093A6A6-ADB5-440C-9F39-0EED9086DA1B}" type="slidenum">
              <a:rPr lang="zh-CN" altLang="en-US" smtClean="0"/>
              <a:t>18</a:t>
            </a:fld>
            <a:endParaRPr lang="zh-CN" altLang="en-US"/>
          </a:p>
        </p:txBody>
      </p:sp>
    </p:spTree>
    <p:extLst>
      <p:ext uri="{BB962C8B-B14F-4D97-AF65-F5344CB8AC3E}">
        <p14:creationId xmlns:p14="http://schemas.microsoft.com/office/powerpoint/2010/main" val="60539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3073884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10125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55716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45762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653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6557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867526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61400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67275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163924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55174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41529549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B2B464F-0ABF-4D88-9D65-B391F4888BED}"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319508-9DAB-4F70-82D2-A90093F27CA0}" type="slidenum">
              <a:rPr lang="zh-CN" altLang="en-US"/>
              <a:pPr/>
              <a:t>‹#›</a:t>
            </a:fld>
            <a:endParaRPr lang="zh-CN" altLang="en-US"/>
          </a:p>
        </p:txBody>
      </p:sp>
    </p:spTree>
    <p:extLst>
      <p:ext uri="{BB962C8B-B14F-4D97-AF65-F5344CB8AC3E}">
        <p14:creationId xmlns:p14="http://schemas.microsoft.com/office/powerpoint/2010/main" val="2194019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9594A8A-FF78-4B50-BACF-B03C6D85333E}" type="datetimeFigureOut">
              <a:rPr lang="zh-CN" altLang="en-US"/>
              <a:pPr>
                <a:defRPr/>
              </a:pPr>
              <a:t>2021/12/27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B17DE16-E9B7-401D-BE72-CC71A87C6EEA}" type="slidenum">
              <a:rPr lang="zh-CN" altLang="en-US"/>
              <a:pPr/>
              <a:t>‹#›</a:t>
            </a:fld>
            <a:endParaRPr lang="zh-CN" altLang="en-US"/>
          </a:p>
        </p:txBody>
      </p:sp>
    </p:spTree>
    <p:extLst>
      <p:ext uri="{BB962C8B-B14F-4D97-AF65-F5344CB8AC3E}">
        <p14:creationId xmlns:p14="http://schemas.microsoft.com/office/powerpoint/2010/main" val="37133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DF80562-8647-4EE1-B4CF-693AA7131EEE}" type="datetimeFigureOut">
              <a:rPr lang="zh-CN" altLang="en-US"/>
              <a:pPr>
                <a:defRPr/>
              </a:pPr>
              <a:t>2021/12/27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CCAD67-C84B-4531-B20F-A37D0ED25353}" type="slidenum">
              <a:rPr lang="zh-CN" altLang="en-US"/>
              <a:pPr/>
              <a:t>‹#›</a:t>
            </a:fld>
            <a:endParaRPr lang="zh-CN" altLang="en-US"/>
          </a:p>
        </p:txBody>
      </p:sp>
    </p:spTree>
    <p:extLst>
      <p:ext uri="{BB962C8B-B14F-4D97-AF65-F5344CB8AC3E}">
        <p14:creationId xmlns:p14="http://schemas.microsoft.com/office/powerpoint/2010/main" val="94841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4275087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67245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233079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1141069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FC8F4BA-1232-4B21-AD77-F6A705D69FE1}" type="datetimeFigureOut">
              <a:rPr lang="zh-CN" altLang="en-US"/>
              <a:pPr>
                <a:defRPr/>
              </a:pPr>
              <a:t>2021/12/27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D423D15A-36F2-4FB0-AD2A-56FC06F2ACF0}" type="slidenum">
              <a:rPr lang="zh-CN" altLang="en-US"/>
              <a:pPr/>
              <a:t>‹#›</a:t>
            </a:fld>
            <a:endParaRPr lang="zh-CN" altLang="en-US"/>
          </a:p>
        </p:txBody>
      </p:sp>
    </p:spTree>
    <p:extLst>
      <p:ext uri="{BB962C8B-B14F-4D97-AF65-F5344CB8AC3E}">
        <p14:creationId xmlns:p14="http://schemas.microsoft.com/office/powerpoint/2010/main" val="2293782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1059367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22192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A7E40F3-94E0-48BD-86A4-2CE065054CC6}"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202F40E-21DB-48E4-8295-75F27E4EC7D8}" type="slidenum">
              <a:rPr lang="zh-CN" altLang="en-US"/>
              <a:pPr/>
              <a:t>‹#›</a:t>
            </a:fld>
            <a:endParaRPr lang="zh-CN" altLang="en-US"/>
          </a:p>
        </p:txBody>
      </p:sp>
    </p:spTree>
    <p:extLst>
      <p:ext uri="{BB962C8B-B14F-4D97-AF65-F5344CB8AC3E}">
        <p14:creationId xmlns:p14="http://schemas.microsoft.com/office/powerpoint/2010/main" val="1670140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35335515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38798185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2170801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15239C3-288F-4E31-8CD9-9A8808117CE8}" type="datetimeFigureOut">
              <a:rPr lang="zh-CN" altLang="en-US"/>
              <a:pPr>
                <a:defRPr/>
              </a:pPr>
              <a:t>2021/12/27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F0B6EF79-21BC-4B4C-B1C2-E7C32CCFFCEE}" type="slidenum">
              <a:rPr lang="zh-CN" altLang="en-US"/>
              <a:pPr/>
              <a:t>‹#›</a:t>
            </a:fld>
            <a:endParaRPr lang="zh-CN" altLang="en-US"/>
          </a:p>
        </p:txBody>
      </p:sp>
    </p:spTree>
    <p:extLst>
      <p:ext uri="{BB962C8B-B14F-4D97-AF65-F5344CB8AC3E}">
        <p14:creationId xmlns:p14="http://schemas.microsoft.com/office/powerpoint/2010/main" val="3242487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0B0D1B5-9BDD-4DB8-9140-64E7BA7CB104}" type="datetimeFigureOut">
              <a:rPr lang="zh-CN" altLang="en-US"/>
              <a:pPr>
                <a:defRPr/>
              </a:pPr>
              <a:t>2021/12/27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F868550-F68C-416F-86B7-3AE39970837B}" type="slidenum">
              <a:rPr lang="zh-CN" altLang="en-US"/>
              <a:pPr/>
              <a:t>‹#›</a:t>
            </a:fld>
            <a:endParaRPr lang="zh-CN" altLang="en-US"/>
          </a:p>
        </p:txBody>
      </p:sp>
    </p:spTree>
    <p:extLst>
      <p:ext uri="{BB962C8B-B14F-4D97-AF65-F5344CB8AC3E}">
        <p14:creationId xmlns:p14="http://schemas.microsoft.com/office/powerpoint/2010/main" val="391528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53AF1A9-0ABA-41F0-B57F-187A8537E8F1}" type="datetimeFigureOut">
              <a:rPr lang="zh-CN" altLang="en-US"/>
              <a:pPr>
                <a:defRPr/>
              </a:pPr>
              <a:t>2021/12/27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07F33C0-E224-493F-A8D1-2C987845EB44}" type="slidenum">
              <a:rPr lang="zh-CN" altLang="en-US"/>
              <a:pPr/>
              <a:t>‹#›</a:t>
            </a:fld>
            <a:endParaRPr lang="zh-CN" altLang="en-US"/>
          </a:p>
        </p:txBody>
      </p:sp>
    </p:spTree>
    <p:extLst>
      <p:ext uri="{BB962C8B-B14F-4D97-AF65-F5344CB8AC3E}">
        <p14:creationId xmlns:p14="http://schemas.microsoft.com/office/powerpoint/2010/main" val="386798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60E6699-FBC3-4D83-B2FE-0D10A36B17D2}"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6E746E-BF58-4359-8D44-F5C658283DA3}" type="slidenum">
              <a:rPr lang="zh-CN" altLang="en-US"/>
              <a:pPr/>
              <a:t>‹#›</a:t>
            </a:fld>
            <a:endParaRPr lang="zh-CN" altLang="en-US"/>
          </a:p>
        </p:txBody>
      </p:sp>
    </p:spTree>
    <p:extLst>
      <p:ext uri="{BB962C8B-B14F-4D97-AF65-F5344CB8AC3E}">
        <p14:creationId xmlns:p14="http://schemas.microsoft.com/office/powerpoint/2010/main" val="1417626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9E07146-957D-4555-A091-CB5665E3370E}"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2D6D8ED-C671-4C9C-AF73-5EC811B70A4A}" type="slidenum">
              <a:rPr lang="zh-CN" altLang="en-US"/>
              <a:pPr/>
              <a:t>‹#›</a:t>
            </a:fld>
            <a:endParaRPr lang="zh-CN" altLang="en-US"/>
          </a:p>
        </p:txBody>
      </p:sp>
    </p:spTree>
    <p:extLst>
      <p:ext uri="{BB962C8B-B14F-4D97-AF65-F5344CB8AC3E}">
        <p14:creationId xmlns:p14="http://schemas.microsoft.com/office/powerpoint/2010/main" val="2770765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508"/>
        <p:cNvGrpSpPr/>
        <p:nvPr/>
      </p:nvGrpSpPr>
      <p:grpSpPr>
        <a:xfrm>
          <a:off x="0" y="0"/>
          <a:ext cx="0" cy="0"/>
          <a:chOff x="0" y="0"/>
          <a:chExt cx="0" cy="0"/>
        </a:xfrm>
      </p:grpSpPr>
      <p:sp>
        <p:nvSpPr>
          <p:cNvPr id="509" name="Google Shape;509;p13"/>
          <p:cNvSpPr/>
          <p:nvPr/>
        </p:nvSpPr>
        <p:spPr>
          <a:xfrm>
            <a:off x="-86748" y="-108050"/>
            <a:ext cx="12476499" cy="7025835"/>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0" name="Google Shape;510;p13"/>
          <p:cNvSpPr/>
          <p:nvPr/>
        </p:nvSpPr>
        <p:spPr>
          <a:xfrm rot="-5400000">
            <a:off x="8365716" y="255052"/>
            <a:ext cx="4561731" cy="3651963"/>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1" name="Google Shape;511;p13"/>
          <p:cNvSpPr/>
          <p:nvPr/>
        </p:nvSpPr>
        <p:spPr>
          <a:xfrm rot="-5400000">
            <a:off x="712671" y="3297829"/>
            <a:ext cx="2768733" cy="4480143"/>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2" name="Google Shape;512;p13"/>
          <p:cNvSpPr txBox="1">
            <a:spLocks noGrp="1"/>
          </p:cNvSpPr>
          <p:nvPr>
            <p:ph type="title" hasCustomPrompt="1"/>
          </p:nvPr>
        </p:nvSpPr>
        <p:spPr>
          <a:xfrm>
            <a:off x="1663700" y="2152387"/>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3" name="Google Shape;513;p13"/>
          <p:cNvSpPr txBox="1">
            <a:spLocks noGrp="1"/>
          </p:cNvSpPr>
          <p:nvPr>
            <p:ph type="title" idx="2" hasCustomPrompt="1"/>
          </p:nvPr>
        </p:nvSpPr>
        <p:spPr>
          <a:xfrm>
            <a:off x="1663700" y="4383737"/>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4" name="Google Shape;514;p13"/>
          <p:cNvSpPr txBox="1">
            <a:spLocks noGrp="1"/>
          </p:cNvSpPr>
          <p:nvPr>
            <p:ph type="title" idx="3" hasCustomPrompt="1"/>
          </p:nvPr>
        </p:nvSpPr>
        <p:spPr>
          <a:xfrm>
            <a:off x="6166733" y="2179195"/>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5" name="Google Shape;515;p13"/>
          <p:cNvSpPr txBox="1">
            <a:spLocks noGrp="1"/>
          </p:cNvSpPr>
          <p:nvPr>
            <p:ph type="title" idx="4" hasCustomPrompt="1"/>
          </p:nvPr>
        </p:nvSpPr>
        <p:spPr>
          <a:xfrm>
            <a:off x="6166733" y="4419985"/>
            <a:ext cx="1801600" cy="59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867"/>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
        <p:nvSpPr>
          <p:cNvPr id="516" name="Google Shape;516;p13"/>
          <p:cNvSpPr txBox="1">
            <a:spLocks noGrp="1"/>
          </p:cNvSpPr>
          <p:nvPr>
            <p:ph type="subTitle" idx="1"/>
          </p:nvPr>
        </p:nvSpPr>
        <p:spPr>
          <a:xfrm>
            <a:off x="3326467" y="2501417"/>
            <a:ext cx="259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13"/>
          <p:cNvSpPr txBox="1">
            <a:spLocks noGrp="1"/>
          </p:cNvSpPr>
          <p:nvPr>
            <p:ph type="subTitle" idx="5"/>
          </p:nvPr>
        </p:nvSpPr>
        <p:spPr>
          <a:xfrm>
            <a:off x="3326467" y="1745121"/>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7"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18" name="Google Shape;518;p13"/>
          <p:cNvSpPr txBox="1">
            <a:spLocks noGrp="1"/>
          </p:cNvSpPr>
          <p:nvPr>
            <p:ph type="subTitle" idx="6"/>
          </p:nvPr>
        </p:nvSpPr>
        <p:spPr>
          <a:xfrm>
            <a:off x="3326467" y="4764892"/>
            <a:ext cx="259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19" name="Google Shape;519;p13"/>
          <p:cNvSpPr txBox="1">
            <a:spLocks noGrp="1"/>
          </p:cNvSpPr>
          <p:nvPr>
            <p:ph type="subTitle" idx="7"/>
          </p:nvPr>
        </p:nvSpPr>
        <p:spPr>
          <a:xfrm>
            <a:off x="3326467" y="4010552"/>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667"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0" name="Google Shape;520;p13"/>
          <p:cNvSpPr txBox="1">
            <a:spLocks noGrp="1"/>
          </p:cNvSpPr>
          <p:nvPr>
            <p:ph type="subTitle" idx="8"/>
          </p:nvPr>
        </p:nvSpPr>
        <p:spPr>
          <a:xfrm>
            <a:off x="7829500" y="2501417"/>
            <a:ext cx="310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1" name="Google Shape;521;p13"/>
          <p:cNvSpPr txBox="1">
            <a:spLocks noGrp="1"/>
          </p:cNvSpPr>
          <p:nvPr>
            <p:ph type="subTitle" idx="9"/>
          </p:nvPr>
        </p:nvSpPr>
        <p:spPr>
          <a:xfrm>
            <a:off x="7829500" y="1781121"/>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2" name="Google Shape;522;p13"/>
          <p:cNvSpPr txBox="1">
            <a:spLocks noGrp="1"/>
          </p:cNvSpPr>
          <p:nvPr>
            <p:ph type="subTitle" idx="13"/>
          </p:nvPr>
        </p:nvSpPr>
        <p:spPr>
          <a:xfrm>
            <a:off x="7829500" y="4764892"/>
            <a:ext cx="3105200" cy="616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867" b="0">
                <a:latin typeface="Montserrat"/>
                <a:ea typeface="Montserrat"/>
                <a:cs typeface="Montserrat"/>
                <a:sym typeface="Montserrat"/>
              </a:defRPr>
            </a:lvl1pPr>
            <a:lvl2pPr lvl="1" rtl="0">
              <a:spcBef>
                <a:spcPts val="0"/>
              </a:spcBef>
              <a:spcAft>
                <a:spcPts val="0"/>
              </a:spcAft>
              <a:buSzPts val="2200"/>
              <a:buFont typeface="Roboto"/>
              <a:buNone/>
              <a:defRPr>
                <a:latin typeface="Roboto"/>
                <a:ea typeface="Roboto"/>
                <a:cs typeface="Roboto"/>
                <a:sym typeface="Roboto"/>
              </a:defRPr>
            </a:lvl2pPr>
            <a:lvl3pPr lvl="2" rtl="0">
              <a:spcBef>
                <a:spcPts val="0"/>
              </a:spcBef>
              <a:spcAft>
                <a:spcPts val="0"/>
              </a:spcAft>
              <a:buSzPts val="2200"/>
              <a:buFont typeface="Roboto"/>
              <a:buNone/>
              <a:defRPr>
                <a:latin typeface="Roboto"/>
                <a:ea typeface="Roboto"/>
                <a:cs typeface="Roboto"/>
                <a:sym typeface="Roboto"/>
              </a:defRPr>
            </a:lvl3pPr>
            <a:lvl4pPr lvl="3" rtl="0">
              <a:spcBef>
                <a:spcPts val="0"/>
              </a:spcBef>
              <a:spcAft>
                <a:spcPts val="0"/>
              </a:spcAft>
              <a:buSzPts val="2200"/>
              <a:buFont typeface="Roboto"/>
              <a:buNone/>
              <a:defRPr>
                <a:latin typeface="Roboto"/>
                <a:ea typeface="Roboto"/>
                <a:cs typeface="Roboto"/>
                <a:sym typeface="Roboto"/>
              </a:defRPr>
            </a:lvl4pPr>
            <a:lvl5pPr lvl="4" rtl="0">
              <a:spcBef>
                <a:spcPts val="0"/>
              </a:spcBef>
              <a:spcAft>
                <a:spcPts val="0"/>
              </a:spcAft>
              <a:buSzPts val="2200"/>
              <a:buFont typeface="Roboto"/>
              <a:buNone/>
              <a:defRPr>
                <a:latin typeface="Roboto"/>
                <a:ea typeface="Roboto"/>
                <a:cs typeface="Roboto"/>
                <a:sym typeface="Roboto"/>
              </a:defRPr>
            </a:lvl5pPr>
            <a:lvl6pPr lvl="5" rtl="0">
              <a:spcBef>
                <a:spcPts val="0"/>
              </a:spcBef>
              <a:spcAft>
                <a:spcPts val="0"/>
              </a:spcAft>
              <a:buSzPts val="2200"/>
              <a:buFont typeface="Roboto"/>
              <a:buNone/>
              <a:defRPr>
                <a:latin typeface="Roboto"/>
                <a:ea typeface="Roboto"/>
                <a:cs typeface="Roboto"/>
                <a:sym typeface="Roboto"/>
              </a:defRPr>
            </a:lvl6pPr>
            <a:lvl7pPr lvl="6" rtl="0">
              <a:spcBef>
                <a:spcPts val="0"/>
              </a:spcBef>
              <a:spcAft>
                <a:spcPts val="0"/>
              </a:spcAft>
              <a:buSzPts val="2200"/>
              <a:buFont typeface="Roboto"/>
              <a:buNone/>
              <a:defRPr>
                <a:latin typeface="Roboto"/>
                <a:ea typeface="Roboto"/>
                <a:cs typeface="Roboto"/>
                <a:sym typeface="Roboto"/>
              </a:defRPr>
            </a:lvl7pPr>
            <a:lvl8pPr lvl="7" rtl="0">
              <a:spcBef>
                <a:spcPts val="0"/>
              </a:spcBef>
              <a:spcAft>
                <a:spcPts val="0"/>
              </a:spcAft>
              <a:buSzPts val="2200"/>
              <a:buFont typeface="Roboto"/>
              <a:buNone/>
              <a:defRPr>
                <a:latin typeface="Roboto"/>
                <a:ea typeface="Roboto"/>
                <a:cs typeface="Roboto"/>
                <a:sym typeface="Roboto"/>
              </a:defRPr>
            </a:lvl8pPr>
            <a:lvl9pPr lvl="8" rtl="0">
              <a:spcBef>
                <a:spcPts val="0"/>
              </a:spcBef>
              <a:spcAft>
                <a:spcPts val="0"/>
              </a:spcAft>
              <a:buSzPts val="2200"/>
              <a:buFont typeface="Roboto"/>
              <a:buNone/>
              <a:defRPr>
                <a:latin typeface="Roboto"/>
                <a:ea typeface="Roboto"/>
                <a:cs typeface="Roboto"/>
                <a:sym typeface="Roboto"/>
              </a:defRPr>
            </a:lvl9pPr>
          </a:lstStyle>
          <a:p>
            <a:endParaRPr/>
          </a:p>
        </p:txBody>
      </p:sp>
      <p:sp>
        <p:nvSpPr>
          <p:cNvPr id="523" name="Google Shape;523;p13"/>
          <p:cNvSpPr txBox="1">
            <a:spLocks noGrp="1"/>
          </p:cNvSpPr>
          <p:nvPr>
            <p:ph type="subTitle" idx="14"/>
          </p:nvPr>
        </p:nvSpPr>
        <p:spPr>
          <a:xfrm>
            <a:off x="7829500" y="4043575"/>
            <a:ext cx="3105200" cy="509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400" b="1">
                <a:latin typeface="Montserrat"/>
                <a:ea typeface="Montserrat"/>
                <a:cs typeface="Montserrat"/>
                <a:sym typeface="Montserrat"/>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a:endParaRPr/>
          </a:p>
        </p:txBody>
      </p:sp>
      <p:sp>
        <p:nvSpPr>
          <p:cNvPr id="524" name="Google Shape;524;p13"/>
          <p:cNvSpPr/>
          <p:nvPr/>
        </p:nvSpPr>
        <p:spPr>
          <a:xfrm flipH="1">
            <a:off x="255581" y="1975344"/>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5" name="Google Shape;525;p13"/>
          <p:cNvSpPr/>
          <p:nvPr/>
        </p:nvSpPr>
        <p:spPr>
          <a:xfrm flipH="1">
            <a:off x="3108507" y="6097777"/>
            <a:ext cx="209141" cy="212507"/>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6" name="Google Shape;526;p13"/>
          <p:cNvSpPr/>
          <p:nvPr/>
        </p:nvSpPr>
        <p:spPr>
          <a:xfrm flipH="1">
            <a:off x="9679422" y="-265033"/>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7" name="Google Shape;527;p13"/>
          <p:cNvSpPr/>
          <p:nvPr/>
        </p:nvSpPr>
        <p:spPr>
          <a:xfrm flipH="1">
            <a:off x="11784781" y="1277777"/>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8" name="Google Shape;528;p13"/>
          <p:cNvSpPr/>
          <p:nvPr/>
        </p:nvSpPr>
        <p:spPr>
          <a:xfrm flipH="1">
            <a:off x="406875" y="4767971"/>
            <a:ext cx="212527" cy="202284"/>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9" name="Google Shape;529;p13"/>
          <p:cNvSpPr/>
          <p:nvPr/>
        </p:nvSpPr>
        <p:spPr>
          <a:xfrm flipH="1">
            <a:off x="2697481" y="-108039"/>
            <a:ext cx="212507" cy="21136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0" name="Google Shape;530;p13"/>
          <p:cNvSpPr/>
          <p:nvPr/>
        </p:nvSpPr>
        <p:spPr>
          <a:xfrm flipH="1">
            <a:off x="11775669" y="5035930"/>
            <a:ext cx="299732"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1" name="Google Shape;531;p13"/>
          <p:cNvSpPr/>
          <p:nvPr/>
        </p:nvSpPr>
        <p:spPr>
          <a:xfrm flipH="1">
            <a:off x="4168342" y="6572917"/>
            <a:ext cx="299732" cy="28524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32" name="Google Shape;532;p13"/>
          <p:cNvGrpSpPr/>
          <p:nvPr/>
        </p:nvGrpSpPr>
        <p:grpSpPr>
          <a:xfrm rot="-7200044">
            <a:off x="11412958" y="-557329"/>
            <a:ext cx="689285" cy="1700696"/>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3" name="Google Shape;543;p13"/>
          <p:cNvGrpSpPr/>
          <p:nvPr/>
        </p:nvGrpSpPr>
        <p:grpSpPr>
          <a:xfrm>
            <a:off x="11182266" y="5705422"/>
            <a:ext cx="1009719" cy="1152733"/>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3"/>
          <p:cNvSpPr txBox="1">
            <a:spLocks noGrp="1"/>
          </p:cNvSpPr>
          <p:nvPr>
            <p:ph type="title" idx="15"/>
          </p:nvPr>
        </p:nvSpPr>
        <p:spPr>
          <a:xfrm>
            <a:off x="762000" y="564833"/>
            <a:ext cx="9597600" cy="6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72" name="Google Shape;572;p13"/>
          <p:cNvGrpSpPr/>
          <p:nvPr/>
        </p:nvGrpSpPr>
        <p:grpSpPr>
          <a:xfrm>
            <a:off x="2" y="5624201"/>
            <a:ext cx="1481965" cy="1659300"/>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876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defTabSz="914377">
              <a:defRPr/>
            </a:pPr>
            <a:fld id="{7C25B2B0-692A-46A2-956F-D87A1A3CFB5B}" type="datetimeFigureOut">
              <a:rPr lang="zh-CN" altLang="en-US" smtClean="0">
                <a:solidFill>
                  <a:prstClr val="black">
                    <a:tint val="75000"/>
                  </a:prstClr>
                </a:solidFill>
              </a:rPr>
              <a:pPr defTabSz="914377">
                <a:defRPr/>
              </a:pPr>
              <a:t>2021/12/27</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defTabSz="914377">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defTabSz="914377">
              <a:defRPr/>
            </a:pPr>
            <a:fld id="{CCE584FB-8213-408C-973A-0BFE315A5B2C}" type="slidenum">
              <a:rPr lang="zh-CN" altLang="en-US" smtClean="0">
                <a:solidFill>
                  <a:prstClr val="black">
                    <a:tint val="75000"/>
                  </a:prstClr>
                </a:solidFill>
                <a:latin typeface="Calibri"/>
                <a:ea typeface="宋体" panose="02010600030101010101" pitchFamily="2" charset="-122"/>
              </a:rPr>
              <a:pPr defTabSz="914377">
                <a:defRPr/>
              </a:pPr>
              <a:t>‹#›</a:t>
            </a:fld>
            <a:endParaRPr lang="zh-CN" altLang="en-US">
              <a:solidFill>
                <a:prstClr val="black">
                  <a:tint val="75000"/>
                </a:prstClr>
              </a:solidFill>
              <a:latin typeface="Calibri"/>
              <a:ea typeface="宋体" panose="02010600030101010101" pitchFamily="2" charset="-122"/>
            </a:endParaRPr>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 y="0"/>
            <a:ext cx="12182819" cy="6858000"/>
          </a:xfrm>
          <a:prstGeom prst="rect">
            <a:avLst/>
          </a:prstGeom>
        </p:spPr>
      </p:pic>
    </p:spTree>
    <p:extLst>
      <p:ext uri="{BB962C8B-B14F-4D97-AF65-F5344CB8AC3E}">
        <p14:creationId xmlns:p14="http://schemas.microsoft.com/office/powerpoint/2010/main" val="355031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293764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4415396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107867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2093813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39048390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5503E83-9A49-44F8-B6ED-C0BF9FD4EA5B}" type="datetimeFigureOut">
              <a:rPr lang="zh-CN" altLang="en-US"/>
              <a:pPr>
                <a:defRPr/>
              </a:pPr>
              <a:t>2021/12/27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7CA5D34-8A3B-41D3-B8EA-966D4A34D366}" type="slidenum">
              <a:rPr lang="zh-CN" altLang="en-US"/>
              <a:pPr/>
              <a:t>‹#›</a:t>
            </a:fld>
            <a:endParaRPr lang="zh-CN" altLang="en-US"/>
          </a:p>
        </p:txBody>
      </p:sp>
    </p:spTree>
    <p:extLst>
      <p:ext uri="{BB962C8B-B14F-4D97-AF65-F5344CB8AC3E}">
        <p14:creationId xmlns:p14="http://schemas.microsoft.com/office/powerpoint/2010/main" val="131299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5DC"/>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CC5338F-241B-4FEE-884F-258271468E94}" type="datetimeFigureOut">
              <a:rPr lang="zh-CN" altLang="en-US"/>
              <a:pPr>
                <a:defRPr/>
              </a:pPr>
              <a:t>2021/12/27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F2DAF6E-1301-4BD4-9351-0DA64A98D4AC}"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91" r:id="rId2"/>
    <p:sldLayoutId id="2147483679" r:id="rId3"/>
    <p:sldLayoutId id="2147483662" r:id="rId4"/>
    <p:sldLayoutId id="2147483699" r:id="rId5"/>
    <p:sldLayoutId id="2147483698" r:id="rId6"/>
    <p:sldLayoutId id="2147483697" r:id="rId7"/>
    <p:sldLayoutId id="2147483696" r:id="rId8"/>
    <p:sldLayoutId id="2147483693" r:id="rId9"/>
    <p:sldLayoutId id="2147483690" r:id="rId10"/>
    <p:sldLayoutId id="2147483689" r:id="rId11"/>
    <p:sldLayoutId id="2147483688" r:id="rId12"/>
    <p:sldLayoutId id="2147483687" r:id="rId13"/>
    <p:sldLayoutId id="2147483686" r:id="rId14"/>
    <p:sldLayoutId id="2147483685" r:id="rId15"/>
    <p:sldLayoutId id="2147483684" r:id="rId16"/>
    <p:sldLayoutId id="2147483676" r:id="rId17"/>
    <p:sldLayoutId id="2147483675" r:id="rId18"/>
    <p:sldLayoutId id="2147483674" r:id="rId19"/>
    <p:sldLayoutId id="2147483663" r:id="rId20"/>
    <p:sldLayoutId id="2147483664" r:id="rId21"/>
    <p:sldLayoutId id="2147483665" r:id="rId22"/>
    <p:sldLayoutId id="2147483666" r:id="rId23"/>
    <p:sldLayoutId id="2147483683" r:id="rId24"/>
    <p:sldLayoutId id="2147483682" r:id="rId25"/>
    <p:sldLayoutId id="2147483681" r:id="rId26"/>
    <p:sldLayoutId id="2147483680" r:id="rId27"/>
    <p:sldLayoutId id="2147483667" r:id="rId28"/>
    <p:sldLayoutId id="2147483695" r:id="rId29"/>
    <p:sldLayoutId id="2147483694" r:id="rId30"/>
    <p:sldLayoutId id="2147483692" r:id="rId31"/>
    <p:sldLayoutId id="2147483678" r:id="rId32"/>
    <p:sldLayoutId id="2147483677" r:id="rId33"/>
    <p:sldLayoutId id="2147483668" r:id="rId34"/>
    <p:sldLayoutId id="2147483669" r:id="rId35"/>
    <p:sldLayoutId id="2147483670" r:id="rId36"/>
    <p:sldLayoutId id="2147483671" r:id="rId37"/>
    <p:sldLayoutId id="2147483672" r:id="rId38"/>
    <p:sldLayoutId id="2147483673" r:id="rId3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 y="0"/>
            <a:ext cx="799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287E239-9EE0-4188-B536-B35D67413E01}"/>
              </a:ext>
            </a:extLst>
          </p:cNvPr>
          <p:cNvSpPr txBox="1"/>
          <p:nvPr/>
        </p:nvSpPr>
        <p:spPr>
          <a:xfrm>
            <a:off x="5427291" y="924620"/>
            <a:ext cx="6939334"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CHÀO MỪNG CÁC CON ĐẾN VỚI </a:t>
            </a:r>
          </a:p>
          <a:p>
            <a:pPr algn="ctr"/>
            <a:r>
              <a:rPr lang="en-US" sz="3200" dirty="0">
                <a:latin typeface="Times New Roman" panose="02020603050405020304" pitchFamily="18" charset="0"/>
                <a:cs typeface="Times New Roman" panose="02020603050405020304" pitchFamily="18" charset="0"/>
              </a:rPr>
              <a:t>TIẾT HỌC ONLINE</a:t>
            </a:r>
          </a:p>
        </p:txBody>
      </p:sp>
      <p:sp>
        <p:nvSpPr>
          <p:cNvPr id="9" name="TextBox 6">
            <a:extLst>
              <a:ext uri="{FF2B5EF4-FFF2-40B4-BE49-F238E27FC236}">
                <a16:creationId xmlns:a16="http://schemas.microsoft.com/office/drawing/2014/main" id="{111510A2-89C9-434B-A9EB-ED1532EAB71F}"/>
              </a:ext>
            </a:extLst>
          </p:cNvPr>
          <p:cNvSpPr txBox="1">
            <a:spLocks noChangeArrowheads="1"/>
          </p:cNvSpPr>
          <p:nvPr/>
        </p:nvSpPr>
        <p:spPr bwMode="auto">
          <a:xfrm>
            <a:off x="6231579" y="2334448"/>
            <a:ext cx="56225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400" b="1" dirty="0" err="1">
                <a:latin typeface="Times New Roman" pitchFamily="18" charset="0"/>
                <a:cs typeface="Times New Roman" pitchFamily="18" charset="0"/>
              </a:rPr>
              <a:t>Môn</a:t>
            </a:r>
            <a:r>
              <a:rPr lang="en-US" altLang="en-US" sz="4400" b="1" dirty="0">
                <a:latin typeface="Times New Roman" pitchFamily="18" charset="0"/>
                <a:cs typeface="Times New Roman" pitchFamily="18" charset="0"/>
              </a:rPr>
              <a:t> : </a:t>
            </a:r>
            <a:r>
              <a:rPr lang="en-US" altLang="en-US" sz="4400" b="1" dirty="0" err="1">
                <a:latin typeface="Times New Roman" pitchFamily="18" charset="0"/>
                <a:cs typeface="Times New Roman" pitchFamily="18" charset="0"/>
              </a:rPr>
              <a:t>Tiếng</a:t>
            </a:r>
            <a:r>
              <a:rPr lang="en-US" altLang="en-US" sz="4400" b="1" dirty="0">
                <a:latin typeface="Times New Roman" pitchFamily="18" charset="0"/>
                <a:cs typeface="Times New Roman" pitchFamily="18" charset="0"/>
              </a:rPr>
              <a:t> </a:t>
            </a:r>
            <a:r>
              <a:rPr lang="en-US" altLang="en-US" sz="4400" b="1" dirty="0" err="1">
                <a:latin typeface="Times New Roman" pitchFamily="18" charset="0"/>
                <a:cs typeface="Times New Roman" pitchFamily="18" charset="0"/>
              </a:rPr>
              <a:t>việt</a:t>
            </a:r>
            <a:endParaRPr lang="en-US" altLang="en-US" sz="4400" b="1" dirty="0">
              <a:latin typeface="Times New Roman" pitchFamily="18" charset="0"/>
              <a:cs typeface="Times New Roman" pitchFamily="18" charset="0"/>
            </a:endParaRPr>
          </a:p>
          <a:p>
            <a:pPr algn="ctr" eaLnBrk="1" hangingPunct="1">
              <a:spcBef>
                <a:spcPct val="0"/>
              </a:spcBef>
              <a:buFontTx/>
              <a:buNone/>
              <a:defRPr/>
            </a:pPr>
            <a:r>
              <a:rPr lang="en-US" altLang="en-US" sz="4400" b="1" dirty="0" err="1">
                <a:latin typeface="Times New Roman" pitchFamily="18" charset="0"/>
                <a:cs typeface="Times New Roman" pitchFamily="18" charset="0"/>
              </a:rPr>
              <a:t>Lớp</a:t>
            </a:r>
            <a:r>
              <a:rPr lang="en-US" altLang="en-US" sz="4400" b="1" dirty="0">
                <a:latin typeface="Times New Roman" pitchFamily="18" charset="0"/>
                <a:cs typeface="Times New Roman" pitchFamily="18" charset="0"/>
              </a:rPr>
              <a:t> 3 – </a:t>
            </a:r>
            <a:r>
              <a:rPr lang="en-US" altLang="en-US" sz="4400" b="1" dirty="0" err="1">
                <a:latin typeface="Times New Roman" pitchFamily="18" charset="0"/>
                <a:cs typeface="Times New Roman" pitchFamily="18" charset="0"/>
              </a:rPr>
              <a:t>Tuần</a:t>
            </a:r>
            <a:r>
              <a:rPr lang="en-US" altLang="en-US" sz="4400" b="1" dirty="0">
                <a:latin typeface="Times New Roman" pitchFamily="18" charset="0"/>
                <a:cs typeface="Times New Roman" pitchFamily="18" charset="0"/>
              </a:rPr>
              <a:t>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57175"/>
            <a:ext cx="8763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Google Shape;4092;p60">
            <a:extLst>
              <a:ext uri="{FF2B5EF4-FFF2-40B4-BE49-F238E27FC236}">
                <a16:creationId xmlns:a16="http://schemas.microsoft.com/office/drawing/2014/main" id="{9C708C24-41F1-469D-8489-15759A16393A}"/>
              </a:ext>
            </a:extLst>
          </p:cNvPr>
          <p:cNvSpPr txBox="1">
            <a:spLocks/>
          </p:cNvSpPr>
          <p:nvPr/>
        </p:nvSpPr>
        <p:spPr>
          <a:xfrm>
            <a:off x="798513" y="1322504"/>
            <a:ext cx="8764200" cy="161663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Montserrat"/>
              <a:buNone/>
              <a:defRPr sz="70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9pPr>
          </a:lstStyle>
          <a:p>
            <a:pPr algn="l"/>
            <a:r>
              <a:rPr lang="vi-VN" sz="2800" dirty="0">
                <a:solidFill>
                  <a:schemeClr val="tx1"/>
                </a:solidFill>
                <a:latin typeface="+mj-lt"/>
              </a:rPr>
              <a:t>=&gt; </a:t>
            </a:r>
            <a:r>
              <a:rPr lang="en-US" sz="2800" dirty="0">
                <a:solidFill>
                  <a:schemeClr val="tx1"/>
                </a:solidFill>
                <a:latin typeface="+mj-lt"/>
              </a:rPr>
              <a:t>Đoạn </a:t>
            </a:r>
            <a:r>
              <a:rPr lang="en-US" sz="2800" dirty="0" err="1">
                <a:solidFill>
                  <a:schemeClr val="tx1"/>
                </a:solidFill>
                <a:latin typeface="+mj-lt"/>
              </a:rPr>
              <a:t>văn</a:t>
            </a:r>
            <a:r>
              <a:rPr lang="en-US" sz="2800" dirty="0">
                <a:solidFill>
                  <a:schemeClr val="tx1"/>
                </a:solidFill>
                <a:latin typeface="+mj-lt"/>
              </a:rPr>
              <a:t> </a:t>
            </a:r>
            <a:r>
              <a:rPr lang="en-US" sz="2800" dirty="0" err="1">
                <a:solidFill>
                  <a:schemeClr val="tx1"/>
                </a:solidFill>
                <a:latin typeface="+mj-lt"/>
              </a:rPr>
              <a:t>tả</a:t>
            </a:r>
            <a:r>
              <a:rPr lang="en-US" sz="2800" dirty="0">
                <a:solidFill>
                  <a:schemeClr val="tx1"/>
                </a:solidFill>
                <a:latin typeface="+mj-lt"/>
              </a:rPr>
              <a:t> </a:t>
            </a:r>
            <a:r>
              <a:rPr lang="en-US" sz="2800" dirty="0" err="1">
                <a:solidFill>
                  <a:schemeClr val="tx1"/>
                </a:solidFill>
                <a:latin typeface="+mj-lt"/>
              </a:rPr>
              <a:t>cảnh</a:t>
            </a:r>
            <a:r>
              <a:rPr lang="en-US" sz="2800" dirty="0">
                <a:solidFill>
                  <a:schemeClr val="tx1"/>
                </a:solidFill>
                <a:latin typeface="+mj-lt"/>
              </a:rPr>
              <a:t> </a:t>
            </a:r>
            <a:r>
              <a:rPr lang="en-US" sz="2800" dirty="0" err="1">
                <a:solidFill>
                  <a:schemeClr val="tx1"/>
                </a:solidFill>
                <a:latin typeface="+mj-lt"/>
              </a:rPr>
              <a:t>đẹp</a:t>
            </a:r>
            <a:r>
              <a:rPr lang="en-US" sz="2800" dirty="0">
                <a:solidFill>
                  <a:schemeClr val="tx1"/>
                </a:solidFill>
                <a:latin typeface="+mj-lt"/>
              </a:rPr>
              <a:t> </a:t>
            </a:r>
            <a:r>
              <a:rPr lang="en-US" sz="2800" dirty="0" err="1">
                <a:solidFill>
                  <a:schemeClr val="tx1"/>
                </a:solidFill>
                <a:latin typeface="+mj-lt"/>
              </a:rPr>
              <a:t>của</a:t>
            </a:r>
            <a:r>
              <a:rPr lang="en-US" sz="2800" dirty="0">
                <a:solidFill>
                  <a:schemeClr val="tx1"/>
                </a:solidFill>
                <a:latin typeface="+mj-lt"/>
              </a:rPr>
              <a:t> </a:t>
            </a:r>
            <a:r>
              <a:rPr lang="en-US" sz="2800" dirty="0" err="1">
                <a:solidFill>
                  <a:schemeClr val="tx1"/>
                </a:solidFill>
                <a:latin typeface="+mj-lt"/>
              </a:rPr>
              <a:t>rừng</a:t>
            </a:r>
            <a:r>
              <a:rPr lang="en-US" sz="2800" dirty="0">
                <a:solidFill>
                  <a:schemeClr val="tx1"/>
                </a:solidFill>
                <a:latin typeface="+mj-lt"/>
              </a:rPr>
              <a:t> </a:t>
            </a:r>
            <a:r>
              <a:rPr lang="en-US" sz="2800" dirty="0" err="1">
                <a:solidFill>
                  <a:schemeClr val="tx1"/>
                </a:solidFill>
                <a:latin typeface="+mj-lt"/>
              </a:rPr>
              <a:t>cây</a:t>
            </a:r>
            <a:r>
              <a:rPr lang="en-US" sz="2800" dirty="0">
                <a:solidFill>
                  <a:schemeClr val="tx1"/>
                </a:solidFill>
                <a:latin typeface="+mj-lt"/>
              </a:rPr>
              <a:t> </a:t>
            </a:r>
            <a:r>
              <a:rPr lang="en-US" sz="2800" dirty="0" err="1">
                <a:solidFill>
                  <a:schemeClr val="tx1"/>
                </a:solidFill>
                <a:latin typeface="+mj-lt"/>
              </a:rPr>
              <a:t>trong</a:t>
            </a:r>
            <a:r>
              <a:rPr lang="en-US" sz="2800" dirty="0">
                <a:solidFill>
                  <a:schemeClr val="tx1"/>
                </a:solidFill>
                <a:latin typeface="+mj-lt"/>
              </a:rPr>
              <a:t> </a:t>
            </a:r>
            <a:r>
              <a:rPr lang="en-US" sz="2800" dirty="0" err="1">
                <a:solidFill>
                  <a:schemeClr val="tx1"/>
                </a:solidFill>
                <a:latin typeface="+mj-lt"/>
              </a:rPr>
              <a:t>nắng</a:t>
            </a:r>
            <a:r>
              <a:rPr lang="en-US" sz="2800" dirty="0">
                <a:solidFill>
                  <a:schemeClr val="tx1"/>
                </a:solidFill>
                <a:latin typeface="+mj-lt"/>
              </a:rPr>
              <a:t>.</a:t>
            </a:r>
            <a:endParaRPr lang="vi-VN" sz="2800" dirty="0">
              <a:solidFill>
                <a:schemeClr val="tx1"/>
              </a:solidFill>
              <a:latin typeface="+mj-lt"/>
            </a:endParaRPr>
          </a:p>
        </p:txBody>
      </p:sp>
      <p:sp>
        <p:nvSpPr>
          <p:cNvPr id="35" name="Google Shape;4093;p60">
            <a:extLst>
              <a:ext uri="{FF2B5EF4-FFF2-40B4-BE49-F238E27FC236}">
                <a16:creationId xmlns:a16="http://schemas.microsoft.com/office/drawing/2014/main" id="{9D2F6FCA-D0A1-4D01-9D41-F3BCFF7A991A}"/>
              </a:ext>
            </a:extLst>
          </p:cNvPr>
          <p:cNvSpPr txBox="1">
            <a:spLocks/>
          </p:cNvSpPr>
          <p:nvPr/>
        </p:nvSpPr>
        <p:spPr>
          <a:xfrm>
            <a:off x="798513" y="264067"/>
            <a:ext cx="9829148" cy="17675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9pPr>
          </a:lstStyle>
          <a:p>
            <a:pPr marL="0" indent="0" algn="l"/>
            <a:r>
              <a:rPr lang="en-US" sz="2800" dirty="0">
                <a:solidFill>
                  <a:srgbClr val="FF0000"/>
                </a:solidFill>
                <a:latin typeface="+mj-lt"/>
                <a:ea typeface="MS UI Gothic" panose="020B0600070205080204" pitchFamily="34" charset="-128"/>
              </a:rPr>
              <a:t> </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Đoạn </a:t>
            </a:r>
            <a:r>
              <a:rPr lang="en-US" sz="36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văn</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36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tả</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36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cảnh</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36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nào</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p>
        </p:txBody>
      </p:sp>
      <p:sp>
        <p:nvSpPr>
          <p:cNvPr id="5" name="Google Shape;4093;p60">
            <a:extLst>
              <a:ext uri="{FF2B5EF4-FFF2-40B4-BE49-F238E27FC236}">
                <a16:creationId xmlns:a16="http://schemas.microsoft.com/office/drawing/2014/main" id="{54187B7B-B24B-4274-B7C3-1C4C6064AA15}"/>
              </a:ext>
            </a:extLst>
          </p:cNvPr>
          <p:cNvSpPr txBox="1">
            <a:spLocks/>
          </p:cNvSpPr>
          <p:nvPr/>
        </p:nvSpPr>
        <p:spPr>
          <a:xfrm>
            <a:off x="798513" y="2545246"/>
            <a:ext cx="9829148" cy="17675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lt1"/>
              </a:buClr>
              <a:buSzPts val="1400"/>
              <a:buFont typeface="Montserrat Medium"/>
              <a:buNone/>
              <a:defRPr sz="1400" b="0" i="0" u="none" strike="noStrike" cap="none">
                <a:solidFill>
                  <a:schemeClr val="lt1"/>
                </a:solidFill>
                <a:latin typeface="Montserrat"/>
                <a:ea typeface="Montserrat"/>
                <a:cs typeface="Montserrat"/>
                <a:sym typeface="Montserrat"/>
              </a:defRPr>
            </a:lvl9pPr>
          </a:lstStyle>
          <a:p>
            <a:pPr marL="0" indent="0" algn="l"/>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Rừng</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cây</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trong</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nắng</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có</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gì</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2800" dirty="0" err="1">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đẹp</a:t>
            </a:r>
            <a:r>
              <a:rPr lang="en-US" sz="28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 </a:t>
            </a:r>
            <a:r>
              <a:rPr lang="en-US" sz="3600" dirty="0">
                <a:solidFill>
                  <a:srgbClr val="FF0000"/>
                </a:solidFill>
                <a:latin typeface="Times New Roman" panose="02020603050405020304" pitchFamily="18" charset="0"/>
                <a:ea typeface="MS UI Gothic" panose="020B0600070205080204" pitchFamily="34" charset="-128"/>
                <a:cs typeface="Times New Roman" panose="02020603050405020304" pitchFamily="18" charset="0"/>
              </a:rPr>
              <a:t>?</a:t>
            </a:r>
          </a:p>
        </p:txBody>
      </p:sp>
      <p:sp>
        <p:nvSpPr>
          <p:cNvPr id="6" name="Google Shape;4092;p60">
            <a:extLst>
              <a:ext uri="{FF2B5EF4-FFF2-40B4-BE49-F238E27FC236}">
                <a16:creationId xmlns:a16="http://schemas.microsoft.com/office/drawing/2014/main" id="{F2E9DFF9-1123-4795-8914-439578D60A79}"/>
              </a:ext>
            </a:extLst>
          </p:cNvPr>
          <p:cNvSpPr txBox="1">
            <a:spLocks/>
          </p:cNvSpPr>
          <p:nvPr/>
        </p:nvSpPr>
        <p:spPr>
          <a:xfrm>
            <a:off x="721518" y="3853543"/>
            <a:ext cx="10821530" cy="19402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Montserrat"/>
              <a:buNone/>
              <a:defRPr sz="70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9pPr>
          </a:lstStyle>
          <a:p>
            <a:pPr algn="l"/>
            <a:r>
              <a:rPr lang="vi-VN" sz="2800" dirty="0">
                <a:solidFill>
                  <a:schemeClr val="tx1"/>
                </a:solidFill>
                <a:latin typeface="+mj-lt"/>
              </a:rPr>
              <a:t>=&gt; </a:t>
            </a:r>
            <a:r>
              <a:rPr lang="en-US" sz="2800" dirty="0" err="1">
                <a:solidFill>
                  <a:schemeClr val="tx1"/>
                </a:solidFill>
                <a:latin typeface="+mj-lt"/>
              </a:rPr>
              <a:t>Có</a:t>
            </a:r>
            <a:r>
              <a:rPr lang="en-US" sz="2800" dirty="0">
                <a:solidFill>
                  <a:schemeClr val="tx1"/>
                </a:solidFill>
                <a:latin typeface="+mj-lt"/>
              </a:rPr>
              <a:t> </a:t>
            </a:r>
            <a:r>
              <a:rPr lang="en-US" sz="2800" dirty="0" err="1">
                <a:solidFill>
                  <a:schemeClr val="tx1"/>
                </a:solidFill>
                <a:latin typeface="+mj-lt"/>
              </a:rPr>
              <a:t>nắng</a:t>
            </a:r>
            <a:r>
              <a:rPr lang="en-US" sz="2800" dirty="0">
                <a:solidFill>
                  <a:schemeClr val="tx1"/>
                </a:solidFill>
                <a:latin typeface="+mj-lt"/>
              </a:rPr>
              <a:t> </a:t>
            </a:r>
            <a:r>
              <a:rPr lang="en-US" sz="2800" dirty="0" err="1">
                <a:solidFill>
                  <a:schemeClr val="tx1"/>
                </a:solidFill>
                <a:latin typeface="+mj-lt"/>
              </a:rPr>
              <a:t>vàng</a:t>
            </a:r>
            <a:r>
              <a:rPr lang="en-US" sz="2800" dirty="0">
                <a:solidFill>
                  <a:schemeClr val="tx1"/>
                </a:solidFill>
                <a:latin typeface="+mj-lt"/>
              </a:rPr>
              <a:t> </a:t>
            </a:r>
            <a:r>
              <a:rPr lang="en-US" sz="2800" dirty="0" err="1">
                <a:solidFill>
                  <a:schemeClr val="tx1"/>
                </a:solidFill>
                <a:latin typeface="+mj-lt"/>
              </a:rPr>
              <a:t>óng</a:t>
            </a:r>
            <a:r>
              <a:rPr lang="en-US" sz="2800" dirty="0">
                <a:solidFill>
                  <a:schemeClr val="tx1"/>
                </a:solidFill>
                <a:latin typeface="+mj-lt"/>
              </a:rPr>
              <a:t>, </a:t>
            </a:r>
            <a:r>
              <a:rPr lang="en-US" sz="2800" dirty="0" err="1">
                <a:solidFill>
                  <a:schemeClr val="tx1"/>
                </a:solidFill>
                <a:latin typeface="+mj-lt"/>
              </a:rPr>
              <a:t>rừng</a:t>
            </a:r>
            <a:r>
              <a:rPr lang="en-US" sz="2800" dirty="0">
                <a:solidFill>
                  <a:schemeClr val="tx1"/>
                </a:solidFill>
                <a:latin typeface="+mj-lt"/>
              </a:rPr>
              <a:t> </a:t>
            </a:r>
            <a:r>
              <a:rPr lang="en-US" sz="2800" dirty="0" err="1">
                <a:solidFill>
                  <a:schemeClr val="tx1"/>
                </a:solidFill>
                <a:latin typeface="+mj-lt"/>
              </a:rPr>
              <a:t>cây</a:t>
            </a:r>
            <a:r>
              <a:rPr lang="en-US" sz="2800" dirty="0">
                <a:solidFill>
                  <a:schemeClr val="tx1"/>
                </a:solidFill>
                <a:latin typeface="+mj-lt"/>
              </a:rPr>
              <a:t> </a:t>
            </a:r>
            <a:r>
              <a:rPr lang="en-US" sz="2800" dirty="0" err="1">
                <a:solidFill>
                  <a:schemeClr val="tx1"/>
                </a:solidFill>
                <a:latin typeface="+mj-lt"/>
              </a:rPr>
              <a:t>uy</a:t>
            </a:r>
            <a:r>
              <a:rPr lang="en-US" sz="2800" dirty="0">
                <a:solidFill>
                  <a:schemeClr val="tx1"/>
                </a:solidFill>
                <a:latin typeface="+mj-lt"/>
              </a:rPr>
              <a:t> </a:t>
            </a:r>
            <a:r>
              <a:rPr lang="en-US" sz="2800" dirty="0" err="1">
                <a:solidFill>
                  <a:schemeClr val="tx1"/>
                </a:solidFill>
                <a:latin typeface="+mj-lt"/>
              </a:rPr>
              <a:t>nghi</a:t>
            </a:r>
            <a:r>
              <a:rPr lang="en-US" sz="2800" dirty="0">
                <a:solidFill>
                  <a:schemeClr val="tx1"/>
                </a:solidFill>
                <a:latin typeface="+mj-lt"/>
              </a:rPr>
              <a:t>, </a:t>
            </a:r>
            <a:r>
              <a:rPr lang="en-US" sz="2800" dirty="0" err="1">
                <a:solidFill>
                  <a:schemeClr val="tx1"/>
                </a:solidFill>
                <a:latin typeface="+mj-lt"/>
              </a:rPr>
              <a:t>tráng</a:t>
            </a:r>
            <a:r>
              <a:rPr lang="en-US" sz="2800" dirty="0">
                <a:solidFill>
                  <a:schemeClr val="tx1"/>
                </a:solidFill>
                <a:latin typeface="+mj-lt"/>
              </a:rPr>
              <a:t> </a:t>
            </a:r>
            <a:r>
              <a:rPr lang="en-US" sz="2800" dirty="0" err="1">
                <a:solidFill>
                  <a:schemeClr val="tx1"/>
                </a:solidFill>
                <a:latin typeface="+mj-lt"/>
              </a:rPr>
              <a:t>lệ</a:t>
            </a:r>
            <a:r>
              <a:rPr lang="en-US" sz="2800" dirty="0">
                <a:solidFill>
                  <a:schemeClr val="tx1"/>
                </a:solidFill>
                <a:latin typeface="+mj-lt"/>
              </a:rPr>
              <a:t>; </a:t>
            </a:r>
            <a:r>
              <a:rPr lang="en-US" sz="2800" dirty="0" err="1">
                <a:solidFill>
                  <a:schemeClr val="tx1"/>
                </a:solidFill>
                <a:latin typeface="+mj-lt"/>
              </a:rPr>
              <a:t>mùi</a:t>
            </a:r>
            <a:r>
              <a:rPr lang="en-US" sz="2800" dirty="0">
                <a:solidFill>
                  <a:schemeClr val="tx1"/>
                </a:solidFill>
                <a:latin typeface="+mj-lt"/>
              </a:rPr>
              <a:t> </a:t>
            </a:r>
            <a:r>
              <a:rPr lang="en-US" sz="2800" dirty="0" err="1">
                <a:solidFill>
                  <a:schemeClr val="tx1"/>
                </a:solidFill>
                <a:latin typeface="+mj-lt"/>
              </a:rPr>
              <a:t>hương</a:t>
            </a:r>
            <a:r>
              <a:rPr lang="en-US" sz="2800" dirty="0">
                <a:solidFill>
                  <a:schemeClr val="tx1"/>
                </a:solidFill>
                <a:latin typeface="+mj-lt"/>
              </a:rPr>
              <a:t> </a:t>
            </a:r>
            <a:r>
              <a:rPr lang="en-US" sz="2800" dirty="0" err="1">
                <a:solidFill>
                  <a:schemeClr val="tx1"/>
                </a:solidFill>
                <a:latin typeface="+mj-lt"/>
              </a:rPr>
              <a:t>lá</a:t>
            </a:r>
            <a:r>
              <a:rPr lang="en-US" sz="2800" dirty="0">
                <a:solidFill>
                  <a:schemeClr val="tx1"/>
                </a:solidFill>
                <a:latin typeface="+mj-lt"/>
              </a:rPr>
              <a:t> </a:t>
            </a:r>
            <a:r>
              <a:rPr lang="en-US" sz="2800" dirty="0" err="1">
                <a:solidFill>
                  <a:schemeClr val="tx1"/>
                </a:solidFill>
                <a:latin typeface="+mj-lt"/>
              </a:rPr>
              <a:t>tràm</a:t>
            </a:r>
            <a:r>
              <a:rPr lang="en-US" sz="2800" dirty="0">
                <a:solidFill>
                  <a:schemeClr val="tx1"/>
                </a:solidFill>
                <a:latin typeface="+mj-lt"/>
              </a:rPr>
              <a:t> </a:t>
            </a:r>
            <a:r>
              <a:rPr lang="en-US" sz="2800" dirty="0" err="1">
                <a:solidFill>
                  <a:schemeClr val="tx1"/>
                </a:solidFill>
                <a:latin typeface="+mj-lt"/>
              </a:rPr>
              <a:t>thơm</a:t>
            </a:r>
            <a:r>
              <a:rPr lang="en-US" sz="2800" dirty="0">
                <a:solidFill>
                  <a:schemeClr val="tx1"/>
                </a:solidFill>
                <a:latin typeface="+mj-lt"/>
              </a:rPr>
              <a:t> </a:t>
            </a:r>
            <a:r>
              <a:rPr lang="en-US" sz="2800" dirty="0" err="1">
                <a:solidFill>
                  <a:schemeClr val="tx1"/>
                </a:solidFill>
                <a:latin typeface="+mj-lt"/>
              </a:rPr>
              <a:t>ngát</a:t>
            </a:r>
            <a:r>
              <a:rPr lang="en-US" sz="2800" dirty="0">
                <a:solidFill>
                  <a:schemeClr val="tx1"/>
                </a:solidFill>
                <a:latin typeface="+mj-lt"/>
              </a:rPr>
              <a:t> , </a:t>
            </a:r>
            <a:r>
              <a:rPr lang="en-US" sz="2800" dirty="0" err="1">
                <a:solidFill>
                  <a:schemeClr val="tx1"/>
                </a:solidFill>
                <a:latin typeface="+mj-lt"/>
              </a:rPr>
              <a:t>tiếng</a:t>
            </a:r>
            <a:r>
              <a:rPr lang="en-US" sz="2800" dirty="0">
                <a:solidFill>
                  <a:schemeClr val="tx1"/>
                </a:solidFill>
                <a:latin typeface="+mj-lt"/>
              </a:rPr>
              <a:t> </a:t>
            </a:r>
            <a:r>
              <a:rPr lang="en-US" sz="2800" dirty="0" err="1">
                <a:solidFill>
                  <a:schemeClr val="tx1"/>
                </a:solidFill>
                <a:latin typeface="+mj-lt"/>
              </a:rPr>
              <a:t>chim</a:t>
            </a:r>
            <a:r>
              <a:rPr lang="en-US" sz="2800" dirty="0">
                <a:solidFill>
                  <a:schemeClr val="tx1"/>
                </a:solidFill>
                <a:latin typeface="+mj-lt"/>
              </a:rPr>
              <a:t> vang </a:t>
            </a:r>
            <a:r>
              <a:rPr lang="en-US" sz="2800" dirty="0" err="1">
                <a:solidFill>
                  <a:schemeClr val="tx1"/>
                </a:solidFill>
                <a:latin typeface="+mj-lt"/>
              </a:rPr>
              <a:t>xa</a:t>
            </a:r>
            <a:r>
              <a:rPr lang="en-US" sz="2800" dirty="0">
                <a:solidFill>
                  <a:schemeClr val="tx1"/>
                </a:solidFill>
                <a:latin typeface="+mj-lt"/>
              </a:rPr>
              <a:t>, </a:t>
            </a:r>
            <a:r>
              <a:rPr lang="en-US" sz="2800" dirty="0" err="1">
                <a:solidFill>
                  <a:schemeClr val="tx1"/>
                </a:solidFill>
                <a:latin typeface="+mj-lt"/>
              </a:rPr>
              <a:t>vọng</a:t>
            </a:r>
            <a:r>
              <a:rPr lang="en-US" sz="2800" dirty="0">
                <a:solidFill>
                  <a:schemeClr val="tx1"/>
                </a:solidFill>
                <a:latin typeface="+mj-lt"/>
              </a:rPr>
              <a:t> </a:t>
            </a:r>
            <a:r>
              <a:rPr lang="en-US" sz="2800" dirty="0" err="1">
                <a:solidFill>
                  <a:schemeClr val="tx1"/>
                </a:solidFill>
                <a:latin typeface="+mj-lt"/>
              </a:rPr>
              <a:t>lên</a:t>
            </a:r>
            <a:r>
              <a:rPr lang="en-US" sz="2800" dirty="0">
                <a:solidFill>
                  <a:schemeClr val="tx1"/>
                </a:solidFill>
                <a:latin typeface="+mj-lt"/>
              </a:rPr>
              <a:t> </a:t>
            </a:r>
            <a:r>
              <a:rPr lang="en-US" sz="2800" dirty="0" err="1">
                <a:solidFill>
                  <a:schemeClr val="tx1"/>
                </a:solidFill>
                <a:latin typeface="+mj-lt"/>
              </a:rPr>
              <a:t>bầu</a:t>
            </a:r>
            <a:r>
              <a:rPr lang="en-US" sz="2800" dirty="0">
                <a:solidFill>
                  <a:schemeClr val="tx1"/>
                </a:solidFill>
                <a:latin typeface="+mj-lt"/>
              </a:rPr>
              <a:t> </a:t>
            </a:r>
            <a:r>
              <a:rPr lang="en-US" sz="2800" dirty="0" err="1">
                <a:solidFill>
                  <a:schemeClr val="tx1"/>
                </a:solidFill>
                <a:latin typeface="+mj-lt"/>
              </a:rPr>
              <a:t>trời</a:t>
            </a:r>
            <a:r>
              <a:rPr lang="en-US" sz="2800" dirty="0">
                <a:solidFill>
                  <a:schemeClr val="tx1"/>
                </a:solidFill>
                <a:latin typeface="+mj-lt"/>
              </a:rPr>
              <a:t> </a:t>
            </a:r>
            <a:r>
              <a:rPr lang="en-US" sz="2800" dirty="0" err="1">
                <a:solidFill>
                  <a:schemeClr val="tx1"/>
                </a:solidFill>
                <a:latin typeface="+mj-lt"/>
              </a:rPr>
              <a:t>cao</a:t>
            </a:r>
            <a:r>
              <a:rPr lang="en-US" sz="2800" dirty="0">
                <a:solidFill>
                  <a:schemeClr val="tx1"/>
                </a:solidFill>
                <a:latin typeface="+mj-lt"/>
              </a:rPr>
              <a:t> </a:t>
            </a:r>
            <a:r>
              <a:rPr lang="en-US" sz="2800" dirty="0" err="1">
                <a:solidFill>
                  <a:schemeClr val="tx1"/>
                </a:solidFill>
                <a:latin typeface="+mj-lt"/>
              </a:rPr>
              <a:t>xanh</a:t>
            </a:r>
            <a:r>
              <a:rPr lang="en-US" sz="2800" dirty="0">
                <a:solidFill>
                  <a:schemeClr val="tx1"/>
                </a:solidFill>
                <a:latin typeface="+mj-lt"/>
              </a:rPr>
              <a:t> </a:t>
            </a:r>
            <a:r>
              <a:rPr lang="en-US" sz="2800" dirty="0" err="1">
                <a:solidFill>
                  <a:schemeClr val="tx1"/>
                </a:solidFill>
                <a:latin typeface="+mj-lt"/>
              </a:rPr>
              <a:t>thẳm</a:t>
            </a:r>
            <a:r>
              <a:rPr lang="en-US" sz="2800" dirty="0">
                <a:solidFill>
                  <a:schemeClr val="tx1"/>
                </a:solidFill>
                <a:latin typeface="+mj-lt"/>
              </a:rPr>
              <a:t>.</a:t>
            </a:r>
            <a:endParaRPr lang="vi-VN" sz="2800" dirty="0">
              <a:solidFill>
                <a:schemeClr val="tx1"/>
              </a:solidFill>
              <a:latin typeface="+mj-lt"/>
            </a:endParaRPr>
          </a:p>
        </p:txBody>
      </p:sp>
    </p:spTree>
    <p:extLst>
      <p:ext uri="{BB962C8B-B14F-4D97-AF65-F5344CB8AC3E}">
        <p14:creationId xmlns:p14="http://schemas.microsoft.com/office/powerpoint/2010/main" val="9985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down)">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build="p"/>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r="17206"/>
          <a:stretch>
            <a:fillRect/>
          </a:stretch>
        </p:blipFill>
        <p:spPr bwMode="auto">
          <a:xfrm>
            <a:off x="0" y="0"/>
            <a:ext cx="12192000" cy="68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9">
            <a:extLst>
              <a:ext uri="{FF2B5EF4-FFF2-40B4-BE49-F238E27FC236}">
                <a16:creationId xmlns:a16="http://schemas.microsoft.com/office/drawing/2014/main" id="{DFDFA9B2-8090-433B-A545-11D94A343BBE}"/>
              </a:ext>
            </a:extLst>
          </p:cNvPr>
          <p:cNvSpPr txBox="1">
            <a:spLocks noChangeArrowheads="1"/>
          </p:cNvSpPr>
          <p:nvPr/>
        </p:nvSpPr>
        <p:spPr bwMode="auto">
          <a:xfrm>
            <a:off x="842463" y="444583"/>
            <a:ext cx="809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err="1">
                <a:latin typeface="HP001 4 hàng" panose="020B0603050302020204" pitchFamily="34" charset="0"/>
                <a:cs typeface="Times New Roman" panose="02020603050405020304" pitchFamily="18" charset="0"/>
              </a:rPr>
              <a:t>Thứ</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hai</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ngày</a:t>
            </a:r>
            <a:r>
              <a:rPr lang="en-US" altLang="en-US" sz="3200" b="1" dirty="0">
                <a:latin typeface="HP001 4 hàng" panose="020B0603050302020204" pitchFamily="34" charset="0"/>
                <a:cs typeface="Times New Roman" panose="02020603050405020304" pitchFamily="18" charset="0"/>
              </a:rPr>
              <a:t> 27 </a:t>
            </a:r>
            <a:r>
              <a:rPr lang="en-US" altLang="en-US" sz="3200" b="1" dirty="0" err="1">
                <a:latin typeface="HP001 4 hàng" panose="020B0603050302020204" pitchFamily="34" charset="0"/>
                <a:cs typeface="Times New Roman" panose="02020603050405020304" pitchFamily="18" charset="0"/>
              </a:rPr>
              <a:t>tháng</a:t>
            </a:r>
            <a:r>
              <a:rPr lang="en-US" altLang="en-US" sz="3200" b="1" dirty="0">
                <a:latin typeface="HP001 4 hàng" panose="020B0603050302020204" pitchFamily="34" charset="0"/>
                <a:cs typeface="Times New Roman" panose="02020603050405020304" pitchFamily="18" charset="0"/>
              </a:rPr>
              <a:t> 12 </a:t>
            </a:r>
            <a:r>
              <a:rPr lang="en-US" altLang="en-US" sz="3200" b="1" dirty="0" err="1">
                <a:latin typeface="HP001 4 hàng" panose="020B0603050302020204" pitchFamily="34" charset="0"/>
                <a:cs typeface="Times New Roman" panose="02020603050405020304" pitchFamily="18" charset="0"/>
              </a:rPr>
              <a:t>năm</a:t>
            </a:r>
            <a:r>
              <a:rPr lang="en-US" altLang="en-US" sz="3200" b="1" dirty="0">
                <a:latin typeface="HP001 4 hàng" panose="020B0603050302020204" pitchFamily="34" charset="0"/>
                <a:cs typeface="Times New Roman" panose="02020603050405020304" pitchFamily="18" charset="0"/>
              </a:rPr>
              <a:t> 2021</a:t>
            </a:r>
            <a:endParaRPr kumimoji="0" lang="en-US" altLang="en-US" sz="3200" b="1" i="1"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E5FD77F-CF91-4B2F-B849-5069F7487A22}"/>
              </a:ext>
            </a:extLst>
          </p:cNvPr>
          <p:cNvSpPr txBox="1"/>
          <p:nvPr/>
        </p:nvSpPr>
        <p:spPr>
          <a:xfrm>
            <a:off x="3430994" y="1173287"/>
            <a:ext cx="4166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effectLst/>
                <a:uLnTx/>
                <a:uFillTx/>
                <a:latin typeface="HP001 4 hàng" panose="020B0603050302020204" pitchFamily="34" charset="0"/>
                <a:cs typeface="Times New Roman" panose="02020603050405020304" pitchFamily="18" charset="0"/>
              </a:rPr>
              <a:t>Chính</a:t>
            </a:r>
            <a:r>
              <a:rPr kumimoji="0" lang="en-US" altLang="en-US" sz="3600" b="1" i="0"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err="1">
                <a:ln>
                  <a:noFill/>
                </a:ln>
                <a:effectLst/>
                <a:uLnTx/>
                <a:uFillTx/>
                <a:latin typeface="HP001 4 hàng" panose="020B0603050302020204" pitchFamily="34" charset="0"/>
                <a:cs typeface="Times New Roman" panose="02020603050405020304" pitchFamily="18" charset="0"/>
              </a:rPr>
              <a:t>tả</a:t>
            </a:r>
            <a:endParaRPr kumimoji="0" lang="en-US" altLang="en-US" sz="3600" b="1" i="0"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3376535-F8B3-44A8-A48D-73948D8A049C}"/>
              </a:ext>
            </a:extLst>
          </p:cNvPr>
          <p:cNvSpPr txBox="1">
            <a:spLocks noChangeArrowheads="1"/>
          </p:cNvSpPr>
          <p:nvPr/>
        </p:nvSpPr>
        <p:spPr bwMode="auto">
          <a:xfrm>
            <a:off x="2586137" y="1912132"/>
            <a:ext cx="6771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a:latin typeface="HP001 4 hàng" panose="020B0603050302020204" pitchFamily="34" charset="0"/>
                <a:cs typeface="Times New Roman" panose="02020603050405020304" pitchFamily="18" charset="0"/>
              </a:rPr>
              <a:t>Rừng</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cây</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trong</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nắng</a:t>
            </a:r>
            <a:endParaRPr lang="en-US" altLang="en-US" sz="36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1467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1704" y="1500186"/>
            <a:ext cx="1000335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625;p34">
            <a:extLst>
              <a:ext uri="{FF2B5EF4-FFF2-40B4-BE49-F238E27FC236}">
                <a16:creationId xmlns:a16="http://schemas.microsoft.com/office/drawing/2014/main" id="{002B179E-129F-46E1-9976-FB5340539A52}"/>
              </a:ext>
            </a:extLst>
          </p:cNvPr>
          <p:cNvSpPr txBox="1">
            <a:spLocks noGrp="1"/>
          </p:cNvSpPr>
          <p:nvPr>
            <p:ph type="title"/>
          </p:nvPr>
        </p:nvSpPr>
        <p:spPr>
          <a:xfrm>
            <a:off x="3183775" y="1749568"/>
            <a:ext cx="6650736" cy="30998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Times New Roman" panose="02020603050405020304" pitchFamily="18" charset="0"/>
                <a:cs typeface="Times New Roman" panose="02020603050405020304" pitchFamily="18" charset="0"/>
              </a:rPr>
              <a:t>Luyện viết từ khó</a:t>
            </a:r>
            <a:endParaRPr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8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7175"/>
            <a:ext cx="5175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AutoShape 128"/>
          <p:cNvSpPr>
            <a:spLocks/>
          </p:cNvSpPr>
          <p:nvPr/>
        </p:nvSpPr>
        <p:spPr bwMode="auto">
          <a:xfrm>
            <a:off x="603250" y="3288506"/>
            <a:ext cx="509587" cy="509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90496D"/>
          </a:solidFill>
          <a:ln>
            <a:noFill/>
          </a:ln>
          <a:effec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1" name="AutoShape 129"/>
          <p:cNvSpPr>
            <a:spLocks/>
          </p:cNvSpPr>
          <p:nvPr/>
        </p:nvSpPr>
        <p:spPr bwMode="auto">
          <a:xfrm>
            <a:off x="539750" y="6128576"/>
            <a:ext cx="127000" cy="127000"/>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5B9BD5"/>
          </a:solidFill>
          <a:ln>
            <a:noFill/>
          </a:ln>
          <a:effec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2" name="AutoShape 112"/>
          <p:cNvSpPr>
            <a:spLocks/>
          </p:cNvSpPr>
          <p:nvPr/>
        </p:nvSpPr>
        <p:spPr bwMode="auto">
          <a:xfrm>
            <a:off x="4183507" y="6255576"/>
            <a:ext cx="509588" cy="50958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2395C3"/>
          </a:solidFill>
          <a:ln>
            <a:noFill/>
          </a:ln>
          <a:effec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26"/>
          <p:cNvSpPr>
            <a:spLocks/>
          </p:cNvSpPr>
          <p:nvPr/>
        </p:nvSpPr>
        <p:spPr bwMode="auto">
          <a:xfrm>
            <a:off x="11128375" y="5874576"/>
            <a:ext cx="509587"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404040"/>
          </a:solidFill>
          <a:ln>
            <a:solidFill>
              <a:srgbClr val="EC5724"/>
            </a:solidFill>
          </a:ln>
          <a:effec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27"/>
          <p:cNvSpPr>
            <a:spLocks/>
          </p:cNvSpPr>
          <p:nvPr/>
        </p:nvSpPr>
        <p:spPr bwMode="auto">
          <a:xfrm>
            <a:off x="8666163" y="3482975"/>
            <a:ext cx="120650"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EC5724"/>
          </a:solidFill>
          <a:ln>
            <a:noFill/>
          </a:ln>
          <a:effectLst/>
        </p:spPr>
        <p:txBody>
          <a:bodyPr lIns="38100" tIns="38100" rIns="38100" bIns="38100" anchor="ctr"/>
          <a:lstStyle/>
          <a:p>
            <a:pPr defTabSz="457200" eaLnBrk="1" fontAlgn="auto" hangingPunct="1">
              <a:spcBef>
                <a:spcPts val="0"/>
              </a:spcBef>
              <a:spcAft>
                <a:spcPts val="0"/>
              </a:spcAft>
              <a:defRPr/>
            </a:pPr>
            <a:endParaRPr lang="en-US" sz="30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17"/>
          <p:cNvSpPr>
            <a:spLocks/>
          </p:cNvSpPr>
          <p:nvPr/>
        </p:nvSpPr>
        <p:spPr bwMode="auto">
          <a:xfrm>
            <a:off x="11383169" y="543084"/>
            <a:ext cx="538162" cy="4048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CC725"/>
          </a:solidFill>
          <a:ln>
            <a:noFill/>
          </a:ln>
          <a:effectLst/>
        </p:spPr>
        <p:txBody>
          <a:bodyPr lIns="19050" tIns="19050" rIns="19050" bIns="19050" anchor="ctr"/>
          <a:lstStyle/>
          <a:p>
            <a:pPr algn="ctr" defTabSz="228600" eaLnBrk="1">
              <a:defRPr/>
            </a:pPr>
            <a:endParaRPr lang="en-US" sz="150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4" name="Google Shape;4429;p74">
            <a:extLst>
              <a:ext uri="{FF2B5EF4-FFF2-40B4-BE49-F238E27FC236}">
                <a16:creationId xmlns:a16="http://schemas.microsoft.com/office/drawing/2014/main" id="{BB6D3D11-0CD4-4E65-95C5-415E34906065}"/>
              </a:ext>
            </a:extLst>
          </p:cNvPr>
          <p:cNvSpPr txBox="1">
            <a:spLocks/>
          </p:cNvSpPr>
          <p:nvPr/>
        </p:nvSpPr>
        <p:spPr>
          <a:xfrm>
            <a:off x="7203745" y="3798093"/>
            <a:ext cx="2305500" cy="527700"/>
          </a:xfrm>
          <a:prstGeom prst="rect">
            <a:avLst/>
          </a:prstGeom>
          <a:solidFill>
            <a:schemeClr val="accent1"/>
          </a:solid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a:solidFill>
                  <a:schemeClr val="tx1"/>
                </a:solidFill>
                <a:latin typeface="Times New Roman" panose="02020603050405020304" pitchFamily="18" charset="0"/>
                <a:cs typeface="Times New Roman" panose="02020603050405020304" pitchFamily="18" charset="0"/>
              </a:rPr>
              <a:t>h</a:t>
            </a:r>
            <a:r>
              <a:rPr lang="en-US" sz="2800" b="1" dirty="0" err="1" smtClean="0">
                <a:solidFill>
                  <a:schemeClr val="tx1"/>
                </a:solidFill>
                <a:latin typeface="Times New Roman" panose="02020603050405020304" pitchFamily="18" charset="0"/>
                <a:cs typeface="Times New Roman" panose="02020603050405020304" pitchFamily="18" charset="0"/>
              </a:rPr>
              <a:t>un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nóng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5" name="Google Shape;4431;p74">
            <a:extLst>
              <a:ext uri="{FF2B5EF4-FFF2-40B4-BE49-F238E27FC236}">
                <a16:creationId xmlns:a16="http://schemas.microsoft.com/office/drawing/2014/main" id="{EC705EA6-67FC-4002-8D1E-8E42F5540313}"/>
              </a:ext>
            </a:extLst>
          </p:cNvPr>
          <p:cNvSpPr txBox="1">
            <a:spLocks noGrp="1"/>
          </p:cNvSpPr>
          <p:nvPr>
            <p:ph type="title"/>
          </p:nvPr>
        </p:nvSpPr>
        <p:spPr>
          <a:xfrm>
            <a:off x="1740865" y="1642679"/>
            <a:ext cx="2305500" cy="527700"/>
          </a:xfrm>
          <a:prstGeom prst="rect">
            <a:avLst/>
          </a:prstGeom>
          <a:solidFill>
            <a:schemeClr val="accent1"/>
          </a:solidFill>
          <a:ln>
            <a:solidFill>
              <a:schemeClr val="bg2"/>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latin typeface="Times New Roman" panose="02020603050405020304" pitchFamily="18" charset="0"/>
                <a:cs typeface="Times New Roman" panose="02020603050405020304" pitchFamily="18" charset="0"/>
              </a:rPr>
              <a:t>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a:t>
            </a:r>
            <a:endParaRPr sz="2800" b="1" dirty="0">
              <a:solidFill>
                <a:schemeClr val="tx1"/>
              </a:solidFill>
              <a:latin typeface="Times New Roman" panose="02020603050405020304" pitchFamily="18" charset="0"/>
              <a:cs typeface="Times New Roman" panose="02020603050405020304" pitchFamily="18" charset="0"/>
            </a:endParaRPr>
          </a:p>
        </p:txBody>
      </p:sp>
      <p:sp>
        <p:nvSpPr>
          <p:cNvPr id="126" name="Google Shape;4433;p74">
            <a:extLst>
              <a:ext uri="{FF2B5EF4-FFF2-40B4-BE49-F238E27FC236}">
                <a16:creationId xmlns:a16="http://schemas.microsoft.com/office/drawing/2014/main" id="{53C08D66-3EE1-489D-8193-1C5D317205F0}"/>
              </a:ext>
            </a:extLst>
          </p:cNvPr>
          <p:cNvSpPr txBox="1">
            <a:spLocks/>
          </p:cNvSpPr>
          <p:nvPr/>
        </p:nvSpPr>
        <p:spPr>
          <a:xfrm>
            <a:off x="6992885" y="1642679"/>
            <a:ext cx="2305500" cy="527700"/>
          </a:xfrm>
          <a:prstGeom prst="rect">
            <a:avLst/>
          </a:prstGeom>
          <a:solidFill>
            <a:schemeClr val="accent1"/>
          </a:solid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a:solidFill>
                  <a:schemeClr val="tx1"/>
                </a:solidFill>
                <a:latin typeface="Times New Roman" panose="02020603050405020304" pitchFamily="18" charset="0"/>
                <a:cs typeface="Times New Roman" panose="02020603050405020304" pitchFamily="18" charset="0"/>
              </a:rPr>
              <a:t>tráng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lệ</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7" name="Google Shape;4436;p74">
            <a:extLst>
              <a:ext uri="{FF2B5EF4-FFF2-40B4-BE49-F238E27FC236}">
                <a16:creationId xmlns:a16="http://schemas.microsoft.com/office/drawing/2014/main" id="{ED0A41B2-D311-4C3F-B669-DD5643161C9F}"/>
              </a:ext>
            </a:extLst>
          </p:cNvPr>
          <p:cNvSpPr txBox="1">
            <a:spLocks/>
          </p:cNvSpPr>
          <p:nvPr/>
        </p:nvSpPr>
        <p:spPr>
          <a:xfrm>
            <a:off x="1878007" y="3850424"/>
            <a:ext cx="2305500" cy="527700"/>
          </a:xfrm>
          <a:prstGeom prst="rect">
            <a:avLst/>
          </a:prstGeom>
          <a:solidFill>
            <a:schemeClr val="accent1"/>
          </a:solid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a:solidFill>
                  <a:schemeClr val="tx1"/>
                </a:solidFill>
                <a:latin typeface="Times New Roman" panose="02020603050405020304" pitchFamily="18" charset="0"/>
                <a:cs typeface="Times New Roman" panose="02020603050405020304" pitchFamily="18" charset="0"/>
              </a:rPr>
              <a:t>n</a:t>
            </a:r>
            <a:r>
              <a:rPr lang="en-US" sz="2800" b="1" dirty="0" err="1" smtClean="0">
                <a:solidFill>
                  <a:schemeClr val="tx1"/>
                </a:solidFill>
                <a:latin typeface="Times New Roman" panose="02020603050405020304" pitchFamily="18" charset="0"/>
                <a:cs typeface="Times New Roman" panose="02020603050405020304" pitchFamily="18" charset="0"/>
              </a:rPr>
              <a:t>gát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dậy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Google Shape;4436;p74">
            <a:extLst>
              <a:ext uri="{FF2B5EF4-FFF2-40B4-BE49-F238E27FC236}">
                <a16:creationId xmlns:a16="http://schemas.microsoft.com/office/drawing/2014/main" id="{714C3B84-3AE9-447D-9077-3E42C0EEBFDE}"/>
              </a:ext>
            </a:extLst>
          </p:cNvPr>
          <p:cNvSpPr txBox="1">
            <a:spLocks/>
          </p:cNvSpPr>
          <p:nvPr/>
        </p:nvSpPr>
        <p:spPr>
          <a:xfrm>
            <a:off x="4306616" y="2500672"/>
            <a:ext cx="2305500" cy="527700"/>
          </a:xfrm>
          <a:prstGeom prst="rect">
            <a:avLst/>
          </a:prstGeom>
          <a:solidFill>
            <a:schemeClr val="accent1"/>
          </a:solidFill>
          <a:ln>
            <a:solidFill>
              <a:schemeClr val="bg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a:solidFill>
                  <a:schemeClr val="tx1"/>
                </a:solidFill>
                <a:latin typeface="Times New Roman" panose="02020603050405020304" pitchFamily="18" charset="0"/>
                <a:cs typeface="Times New Roman" panose="02020603050405020304" pitchFamily="18" charset="0"/>
              </a:rPr>
              <a:t>x</a:t>
            </a:r>
            <a:r>
              <a:rPr lang="en-US" sz="2800" b="1" dirty="0" err="1" smtClean="0">
                <a:solidFill>
                  <a:schemeClr val="tx1"/>
                </a:solidFill>
                <a:latin typeface="Times New Roman" panose="02020603050405020304" pitchFamily="18" charset="0"/>
                <a:cs typeface="Times New Roman" panose="02020603050405020304" pitchFamily="18" charset="0"/>
              </a:rPr>
              <a:t>anh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rờn</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1000"/>
                                        <p:tgtEl>
                                          <p:spTgt spid="126"/>
                                        </p:tgtEl>
                                      </p:cBhvr>
                                    </p:animEffect>
                                    <p:anim calcmode="lin" valueType="num">
                                      <p:cBhvr>
                                        <p:cTn id="14" dur="1000" fill="hold"/>
                                        <p:tgtEl>
                                          <p:spTgt spid="126"/>
                                        </p:tgtEl>
                                        <p:attrNameLst>
                                          <p:attrName>ppt_x</p:attrName>
                                        </p:attrNameLst>
                                      </p:cBhvr>
                                      <p:tavLst>
                                        <p:tav tm="0">
                                          <p:val>
                                            <p:strVal val="#ppt_x"/>
                                          </p:val>
                                        </p:tav>
                                        <p:tav tm="100000">
                                          <p:val>
                                            <p:strVal val="#ppt_x"/>
                                          </p:val>
                                        </p:tav>
                                      </p:tavLst>
                                    </p:anim>
                                    <p:anim calcmode="lin" valueType="num">
                                      <p:cBhvr>
                                        <p:cTn id="15"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barn(inVertical)">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arn(inVertical)">
                                      <p:cBhvr>
                                        <p:cTn id="30"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12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17;p41"/>
          <p:cNvSpPr txBox="1">
            <a:spLocks/>
          </p:cNvSpPr>
          <p:nvPr/>
        </p:nvSpPr>
        <p:spPr>
          <a:xfrm>
            <a:off x="2326357" y="894583"/>
            <a:ext cx="7503951" cy="854888"/>
          </a:xfrm>
          <a:prstGeom prst="rect">
            <a:avLst/>
          </a:prstGeom>
        </p:spPr>
        <p:txBody>
          <a:bodyPr spcFirstLastPara="1" wrap="square" lIns="121900" tIns="121900" rIns="121900" bIns="121900" anchor="t" anchorCtr="0">
            <a:noAutofit/>
          </a:bodyPr>
          <a:lstStyle>
            <a:lvl1pPr algn="l" defTabSz="866813" rtl="0" eaLnBrk="1" latinLnBrk="0" hangingPunct="1">
              <a:lnSpc>
                <a:spcPct val="90000"/>
              </a:lnSpc>
              <a:spcBef>
                <a:spcPct val="0"/>
              </a:spcBef>
              <a:buNone/>
              <a:defRPr sz="4132" kern="1200">
                <a:solidFill>
                  <a:schemeClr val="tx1"/>
                </a:solidFill>
                <a:latin typeface="+mj-lt"/>
                <a:ea typeface="+mj-ea"/>
                <a:cs typeface="+mj-cs"/>
              </a:defRPr>
            </a:lvl1pPr>
          </a:lstStyle>
          <a:p>
            <a:pPr defTabSz="866792"/>
            <a:r>
              <a:rPr lang="vi-VN" sz="4267" b="1">
                <a:solidFill>
                  <a:srgbClr val="E88651"/>
                </a:solidFill>
                <a:latin typeface="HP001 4 hàng" pitchFamily="34" charset="0"/>
                <a:cs typeface="Calibri" panose="020F0502020204030204" pitchFamily="34" charset="0"/>
              </a:rPr>
              <a:t>Lưu ý về tư thế ngồi viết</a:t>
            </a:r>
            <a:endParaRPr lang="en-US" sz="4267" b="1" dirty="0">
              <a:solidFill>
                <a:srgbClr val="E88651"/>
              </a:solidFill>
              <a:latin typeface="HP001 4 hàng" pitchFamily="34" charset="0"/>
              <a:cs typeface="Calibri" panose="020F0502020204030204" pitchFamily="34" charset="0"/>
            </a:endParaRPr>
          </a:p>
        </p:txBody>
      </p:sp>
      <p:sp>
        <p:nvSpPr>
          <p:cNvPr id="27" name="TextBox 26"/>
          <p:cNvSpPr txBox="1"/>
          <p:nvPr/>
        </p:nvSpPr>
        <p:spPr>
          <a:xfrm>
            <a:off x="1391051" y="1734153"/>
            <a:ext cx="4579704" cy="1077218"/>
          </a:xfrm>
          <a:prstGeom prst="rect">
            <a:avLst/>
          </a:prstGeom>
          <a:solidFill>
            <a:schemeClr val="accent1">
              <a:lumMod val="20000"/>
              <a:lumOff val="80000"/>
            </a:schemeClr>
          </a:solidFill>
        </p:spPr>
        <p:txBody>
          <a:bodyPr wrap="square" rtlCol="0">
            <a:spAutoFit/>
          </a:bodyPr>
          <a:lstStyle/>
          <a:p>
            <a:pPr defTabSz="914377"/>
            <a:r>
              <a:rPr lang="en-US" sz="3200" b="1" dirty="0">
                <a:solidFill>
                  <a:srgbClr val="002060"/>
                </a:solidFill>
                <a:latin typeface="HP001 4 hàng" pitchFamily="34" charset="0"/>
                <a:ea typeface="Cambria" panose="02040503050406030204" pitchFamily="18" charset="0"/>
                <a:cs typeface="Calibri" panose="020F0502020204030204" pitchFamily="34" charset="0"/>
              </a:rPr>
              <a:t>1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tay</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cầm</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bút</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viết</a:t>
            </a:r>
            <a:endParaRPr lang="en-US" sz="3200" b="1" dirty="0">
              <a:solidFill>
                <a:srgbClr val="002060"/>
              </a:solidFill>
              <a:latin typeface="HP001 4 hàng" pitchFamily="34" charset="0"/>
              <a:ea typeface="Cambria" panose="02040503050406030204" pitchFamily="18" charset="0"/>
              <a:cs typeface="Calibri" panose="020F0502020204030204" pitchFamily="34" charset="0"/>
            </a:endParaRPr>
          </a:p>
          <a:p>
            <a:pPr defTabSz="914377"/>
            <a:r>
              <a:rPr lang="en-US" sz="3200" b="1" dirty="0">
                <a:solidFill>
                  <a:srgbClr val="002060"/>
                </a:solidFill>
                <a:latin typeface="HP001 4 hàng" pitchFamily="34" charset="0"/>
                <a:ea typeface="Cambria" panose="02040503050406030204" pitchFamily="18" charset="0"/>
                <a:cs typeface="Calibri" panose="020F0502020204030204" pitchFamily="34" charset="0"/>
              </a:rPr>
              <a:t>1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tay</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giữ</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trang</a:t>
            </a:r>
            <a:r>
              <a:rPr lang="en-US" sz="3200" b="1" dirty="0">
                <a:solidFill>
                  <a:srgbClr val="002060"/>
                </a:solidFill>
                <a:latin typeface="HP001 4 hàng" pitchFamily="34" charset="0"/>
                <a:ea typeface="Cambria" panose="02040503050406030204" pitchFamily="18" charset="0"/>
                <a:cs typeface="Calibri" panose="020F0502020204030204" pitchFamily="34" charset="0"/>
              </a:rPr>
              <a:t> </a:t>
            </a:r>
            <a:r>
              <a:rPr lang="en-US" sz="3200" b="1" dirty="0" err="1">
                <a:solidFill>
                  <a:srgbClr val="002060"/>
                </a:solidFill>
                <a:latin typeface="HP001 4 hàng" pitchFamily="34" charset="0"/>
                <a:ea typeface="Cambria" panose="02040503050406030204" pitchFamily="18" charset="0"/>
                <a:cs typeface="Calibri" panose="020F0502020204030204" pitchFamily="34" charset="0"/>
              </a:rPr>
              <a:t>vở</a:t>
            </a:r>
            <a:endParaRPr lang="en-US" sz="3200" b="1" dirty="0">
              <a:solidFill>
                <a:srgbClr val="002060"/>
              </a:solidFill>
              <a:latin typeface="HP001 4 hàng" pitchFamily="34" charset="0"/>
              <a:ea typeface="Cambria" panose="02040503050406030204" pitchFamily="18" charset="0"/>
              <a:cs typeface="Calibri" panose="020F0502020204030204" pitchFamily="34" charset="0"/>
            </a:endParaRPr>
          </a:p>
        </p:txBody>
      </p:sp>
      <p:sp>
        <p:nvSpPr>
          <p:cNvPr id="28" name="TextBox 27"/>
          <p:cNvSpPr txBox="1"/>
          <p:nvPr/>
        </p:nvSpPr>
        <p:spPr>
          <a:xfrm>
            <a:off x="1391053" y="3011644"/>
            <a:ext cx="4514319" cy="1077218"/>
          </a:xfrm>
          <a:prstGeom prst="rect">
            <a:avLst/>
          </a:prstGeom>
          <a:solidFill>
            <a:schemeClr val="accent3">
              <a:lumMod val="40000"/>
              <a:lumOff val="60000"/>
            </a:schemeClr>
          </a:solidFill>
        </p:spPr>
        <p:txBody>
          <a:bodyPr wrap="square" rtlCol="0">
            <a:spAutoFit/>
          </a:bodyPr>
          <a:lstStyle/>
          <a:p>
            <a:pPr defTabSz="914377"/>
            <a:r>
              <a:rPr lang="vi-VN" sz="3200" b="1" dirty="0">
                <a:solidFill>
                  <a:srgbClr val="002060"/>
                </a:solidFill>
                <a:latin typeface="HP001 4 hàng" pitchFamily="34" charset="0"/>
                <a:ea typeface="Cambria" panose="02040503050406030204" pitchFamily="18" charset="0"/>
                <a:cs typeface="Calibri" panose="020F0502020204030204" pitchFamily="34" charset="0"/>
              </a:rPr>
              <a:t>Thẳng lưng</a:t>
            </a:r>
          </a:p>
          <a:p>
            <a:pPr defTabSz="914377"/>
            <a:r>
              <a:rPr lang="vi-VN" sz="3200" b="1" dirty="0">
                <a:solidFill>
                  <a:srgbClr val="002060"/>
                </a:solidFill>
                <a:latin typeface="HP001 4 hàng" pitchFamily="34" charset="0"/>
                <a:ea typeface="Cambria" panose="02040503050406030204" pitchFamily="18" charset="0"/>
                <a:cs typeface="Calibri" panose="020F0502020204030204" pitchFamily="34" charset="0"/>
              </a:rPr>
              <a:t>Chân đặt đúng vị trí</a:t>
            </a:r>
          </a:p>
        </p:txBody>
      </p:sp>
      <p:sp>
        <p:nvSpPr>
          <p:cNvPr id="29" name="Rectangle 28"/>
          <p:cNvSpPr/>
          <p:nvPr/>
        </p:nvSpPr>
        <p:spPr>
          <a:xfrm>
            <a:off x="1388031" y="4305371"/>
            <a:ext cx="4553607" cy="1136069"/>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defTabSz="1219110"/>
            <a:r>
              <a:rPr lang="en-US" sz="3200" b="1">
                <a:solidFill>
                  <a:srgbClr val="002060"/>
                </a:solidFill>
                <a:latin typeface="HP001 4 hàng" pitchFamily="34" charset="0"/>
                <a:ea typeface="Cambria" panose="02040503050406030204" pitchFamily="18" charset="0"/>
                <a:cs typeface="Calibri" panose="020F0502020204030204" pitchFamily="34" charset="0"/>
              </a:rPr>
              <a:t>Khoảng cách từ mắt đến vở 25 – 30cm</a:t>
            </a:r>
            <a:endParaRPr lang="en-US" sz="3200" b="1" dirty="0">
              <a:solidFill>
                <a:srgbClr val="002060"/>
              </a:solidFill>
              <a:latin typeface="HP001 4 hàng" pitchFamily="34" charset="0"/>
              <a:ea typeface="Cambria" panose="02040503050406030204" pitchFamily="18" charset="0"/>
              <a:cs typeface="Calibri" panose="020F0502020204030204" pitchFamily="34" charset="0"/>
            </a:endParaRPr>
          </a:p>
        </p:txBody>
      </p:sp>
      <p:pic>
        <p:nvPicPr>
          <p:cNvPr id="30" name="Picture 2" descr="https://khotunhua.com/upload/tiny/day-tre-ngoi-dung-tu-th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b="17559"/>
          <a:stretch/>
        </p:blipFill>
        <p:spPr bwMode="auto">
          <a:xfrm>
            <a:off x="6476827" y="1697560"/>
            <a:ext cx="4676727" cy="3249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Rectangle 30"/>
          <p:cNvSpPr/>
          <p:nvPr/>
        </p:nvSpPr>
        <p:spPr>
          <a:xfrm>
            <a:off x="6291539" y="3296158"/>
            <a:ext cx="738335" cy="954107"/>
          </a:xfrm>
          <a:prstGeom prst="rect">
            <a:avLst/>
          </a:prstGeom>
          <a:solidFill>
            <a:schemeClr val="bg1"/>
          </a:solidFill>
        </p:spPr>
        <p:txBody>
          <a:bodyPr wrap="square">
            <a:spAutoFit/>
          </a:bodyPr>
          <a:lstStyle/>
          <a:p>
            <a:pPr defTabSz="914377"/>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Giữ</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bằng</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tay</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trái</a:t>
            </a:r>
            <a:endParaRPr lang="en-US" sz="1051" b="1" dirty="0">
              <a:solidFill>
                <a:prstClr val="black"/>
              </a:solidFill>
              <a:latin typeface="HP001 4 hàng" pitchFamily="34" charset="0"/>
              <a:ea typeface="+mn-ea"/>
              <a:cs typeface="Calibri" panose="020F0502020204030204" pitchFamily="34" charset="0"/>
            </a:endParaRPr>
          </a:p>
        </p:txBody>
      </p:sp>
      <p:sp>
        <p:nvSpPr>
          <p:cNvPr id="32" name="Rectangle 31"/>
          <p:cNvSpPr/>
          <p:nvPr/>
        </p:nvSpPr>
        <p:spPr>
          <a:xfrm>
            <a:off x="8757127" y="2642311"/>
            <a:ext cx="836717" cy="954107"/>
          </a:xfrm>
          <a:prstGeom prst="rect">
            <a:avLst/>
          </a:prstGeom>
          <a:solidFill>
            <a:schemeClr val="bg1"/>
          </a:solidFill>
        </p:spPr>
        <p:txBody>
          <a:bodyPr wrap="square">
            <a:spAutoFit/>
          </a:bodyPr>
          <a:lstStyle/>
          <a:p>
            <a:pPr defTabSz="914377"/>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Viết</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bằng</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tay</a:t>
            </a:r>
            <a:r>
              <a:rPr lang="en-US" sz="1400" b="1" dirty="0">
                <a:solidFill>
                  <a:srgbClr val="002060"/>
                </a:solidFill>
                <a:latin typeface="HP001 4 hàng" pitchFamily="34" charset="0"/>
                <a:ea typeface="Cambria" panose="02040503050406030204" pitchFamily="18" charset="0"/>
                <a:cs typeface="Calibri" panose="020F0502020204030204" pitchFamily="34" charset="0"/>
              </a:rPr>
              <a:t> </a:t>
            </a:r>
            <a:r>
              <a:rPr lang="en-US" sz="1400" b="1" dirty="0" err="1">
                <a:solidFill>
                  <a:srgbClr val="002060"/>
                </a:solidFill>
                <a:latin typeface="HP001 4 hàng" pitchFamily="34" charset="0"/>
                <a:ea typeface="Cambria" panose="02040503050406030204" pitchFamily="18" charset="0"/>
                <a:cs typeface="Calibri" panose="020F0502020204030204" pitchFamily="34" charset="0"/>
              </a:rPr>
              <a:t>phải</a:t>
            </a:r>
            <a:endParaRPr lang="en-US" sz="1051" b="1" dirty="0">
              <a:solidFill>
                <a:prstClr val="black"/>
              </a:solidFill>
              <a:latin typeface="HP001 4 hàng" pitchFamily="34" charset="0"/>
              <a:ea typeface="+mn-ea"/>
              <a:cs typeface="Calibri" panose="020F0502020204030204" pitchFamily="34" charset="0"/>
            </a:endParaRPr>
          </a:p>
        </p:txBody>
      </p:sp>
      <p:pic>
        <p:nvPicPr>
          <p:cNvPr id="33" name="图片 3"/>
          <p:cNvPicPr>
            <a:picLocks noChangeAspect="1"/>
          </p:cNvPicPr>
          <p:nvPr/>
        </p:nvPicPr>
        <p:blipFill rotWithShape="1">
          <a:blip r:embed="rId4" cstate="print">
            <a:extLst>
              <a:ext uri="{28A0092B-C50C-407E-A947-70E740481C1C}">
                <a14:useLocalDpi xmlns:a14="http://schemas.microsoft.com/office/drawing/2010/main" val="0"/>
              </a:ext>
            </a:extLst>
          </a:blip>
          <a:srcRect r="83500" b="67837"/>
          <a:stretch>
            <a:fillRect/>
          </a:stretch>
        </p:blipFill>
        <p:spPr>
          <a:xfrm>
            <a:off x="0" y="1"/>
            <a:ext cx="1121664" cy="1228881"/>
          </a:xfrm>
          <a:prstGeom prst="rect">
            <a:avLst/>
          </a:prstGeom>
        </p:spPr>
      </p:pic>
      <p:pic>
        <p:nvPicPr>
          <p:cNvPr id="34" name="图片 5"/>
          <p:cNvPicPr>
            <a:picLocks noChangeAspect="1"/>
          </p:cNvPicPr>
          <p:nvPr/>
        </p:nvPicPr>
        <p:blipFill rotWithShape="1">
          <a:blip r:embed="rId5">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35" name="图片 7"/>
          <p:cNvPicPr>
            <a:picLocks noChangeAspect="1"/>
          </p:cNvPicPr>
          <p:nvPr/>
        </p:nvPicPr>
        <p:blipFill rotWithShape="1">
          <a:blip r:embed="rId6">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sp>
        <p:nvSpPr>
          <p:cNvPr id="12" name="Google Shape;1580;p24">
            <a:extLst>
              <a:ext uri="{FF2B5EF4-FFF2-40B4-BE49-F238E27FC236}">
                <a16:creationId xmlns:a16="http://schemas.microsoft.com/office/drawing/2014/main" id="{C315A204-CA22-2C49-A5B5-DC610776DA53}"/>
              </a:ext>
            </a:extLst>
          </p:cNvPr>
          <p:cNvSpPr txBox="1">
            <a:spLocks/>
          </p:cNvSpPr>
          <p:nvPr/>
        </p:nvSpPr>
        <p:spPr>
          <a:xfrm>
            <a:off x="220013" y="129313"/>
            <a:ext cx="1171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eaLnBrk="1" fontAlgn="auto" hangingPunct="1">
              <a:buClr>
                <a:srgbClr val="000000"/>
              </a:buClr>
              <a:defRPr/>
            </a:pPr>
            <a:r>
              <a:rPr lang="en-US" sz="4267" dirty="0">
                <a:solidFill>
                  <a:srgbClr val="000000"/>
                </a:solidFill>
              </a:rPr>
              <a:t>4</a:t>
            </a:r>
            <a:r>
              <a:rPr lang="vi-VN" sz="4267" kern="0" dirty="0">
                <a:solidFill>
                  <a:srgbClr val="000000"/>
                </a:solidFill>
              </a:rPr>
              <a:t>. </a:t>
            </a:r>
            <a:r>
              <a:rPr lang="en-US" sz="4267" kern="0" dirty="0" err="1">
                <a:solidFill>
                  <a:srgbClr val="000000"/>
                </a:solidFill>
              </a:rPr>
              <a:t>Viết</a:t>
            </a:r>
            <a:r>
              <a:rPr lang="en-US" sz="4267" kern="0" dirty="0">
                <a:solidFill>
                  <a:srgbClr val="000000"/>
                </a:solidFill>
              </a:rPr>
              <a:t> </a:t>
            </a:r>
            <a:r>
              <a:rPr lang="en-US" sz="4267" kern="0" dirty="0" err="1">
                <a:solidFill>
                  <a:srgbClr val="000000"/>
                </a:solidFill>
              </a:rPr>
              <a:t>chính</a:t>
            </a:r>
            <a:r>
              <a:rPr lang="en-US" sz="4267" kern="0" dirty="0">
                <a:solidFill>
                  <a:srgbClr val="000000"/>
                </a:solidFill>
              </a:rPr>
              <a:t> </a:t>
            </a:r>
            <a:r>
              <a:rPr lang="en-US" sz="4267" kern="0" dirty="0" err="1">
                <a:solidFill>
                  <a:srgbClr val="000000"/>
                </a:solidFill>
              </a:rPr>
              <a:t>tả</a:t>
            </a:r>
            <a:endParaRPr lang="vi-VN" sz="4267" kern="0" dirty="0">
              <a:solidFill>
                <a:srgbClr val="000000"/>
              </a:solidFill>
            </a:endParaRPr>
          </a:p>
        </p:txBody>
      </p:sp>
    </p:spTree>
    <p:extLst>
      <p:ext uri="{BB962C8B-B14F-4D97-AF65-F5344CB8AC3E}">
        <p14:creationId xmlns:p14="http://schemas.microsoft.com/office/powerpoint/2010/main" val="1692189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r="17206"/>
          <a:stretch>
            <a:fillRect/>
          </a:stretch>
        </p:blipFill>
        <p:spPr bwMode="auto">
          <a:xfrm>
            <a:off x="0" y="0"/>
            <a:ext cx="12192000" cy="68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9">
            <a:extLst>
              <a:ext uri="{FF2B5EF4-FFF2-40B4-BE49-F238E27FC236}">
                <a16:creationId xmlns:a16="http://schemas.microsoft.com/office/drawing/2014/main" id="{DFDFA9B2-8090-433B-A545-11D94A343BBE}"/>
              </a:ext>
            </a:extLst>
          </p:cNvPr>
          <p:cNvSpPr txBox="1">
            <a:spLocks noChangeArrowheads="1"/>
          </p:cNvSpPr>
          <p:nvPr/>
        </p:nvSpPr>
        <p:spPr bwMode="auto">
          <a:xfrm>
            <a:off x="842463" y="444583"/>
            <a:ext cx="809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err="1">
                <a:latin typeface="HP001 4 hàng" panose="020B0603050302020204" pitchFamily="34" charset="0"/>
                <a:cs typeface="Times New Roman" panose="02020603050405020304" pitchFamily="18" charset="0"/>
              </a:rPr>
              <a:t>Thứ</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hai</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ngày</a:t>
            </a:r>
            <a:r>
              <a:rPr lang="en-US" altLang="en-US" sz="3200" b="1" dirty="0">
                <a:latin typeface="HP001 4 hàng" panose="020B0603050302020204" pitchFamily="34" charset="0"/>
                <a:cs typeface="Times New Roman" panose="02020603050405020304" pitchFamily="18" charset="0"/>
              </a:rPr>
              <a:t> 27 </a:t>
            </a:r>
            <a:r>
              <a:rPr lang="en-US" altLang="en-US" sz="3200" b="1" dirty="0" err="1">
                <a:latin typeface="HP001 4 hàng" panose="020B0603050302020204" pitchFamily="34" charset="0"/>
                <a:cs typeface="Times New Roman" panose="02020603050405020304" pitchFamily="18" charset="0"/>
              </a:rPr>
              <a:t>tháng</a:t>
            </a:r>
            <a:r>
              <a:rPr lang="en-US" altLang="en-US" sz="3200" b="1" dirty="0">
                <a:latin typeface="HP001 4 hàng" panose="020B0603050302020204" pitchFamily="34" charset="0"/>
                <a:cs typeface="Times New Roman" panose="02020603050405020304" pitchFamily="18" charset="0"/>
              </a:rPr>
              <a:t> 12 </a:t>
            </a:r>
            <a:r>
              <a:rPr lang="en-US" altLang="en-US" sz="3200" b="1" dirty="0" err="1">
                <a:latin typeface="HP001 4 hàng" panose="020B0603050302020204" pitchFamily="34" charset="0"/>
                <a:cs typeface="Times New Roman" panose="02020603050405020304" pitchFamily="18" charset="0"/>
              </a:rPr>
              <a:t>năm</a:t>
            </a:r>
            <a:r>
              <a:rPr lang="en-US" altLang="en-US" sz="3200" b="1" dirty="0">
                <a:latin typeface="HP001 4 hàng" panose="020B0603050302020204" pitchFamily="34" charset="0"/>
                <a:cs typeface="Times New Roman" panose="02020603050405020304" pitchFamily="18" charset="0"/>
              </a:rPr>
              <a:t> 2021</a:t>
            </a:r>
            <a:endParaRPr kumimoji="0" lang="en-US" altLang="en-US" sz="3200" b="1" i="1"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E5FD77F-CF91-4B2F-B849-5069F7487A22}"/>
              </a:ext>
            </a:extLst>
          </p:cNvPr>
          <p:cNvSpPr txBox="1"/>
          <p:nvPr/>
        </p:nvSpPr>
        <p:spPr>
          <a:xfrm>
            <a:off x="3430994" y="1148348"/>
            <a:ext cx="4166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effectLst/>
                <a:uLnTx/>
                <a:uFillTx/>
                <a:latin typeface="HP001 4 hàng" panose="020B0603050302020204" pitchFamily="34" charset="0"/>
                <a:cs typeface="Times New Roman" panose="02020603050405020304" pitchFamily="18" charset="0"/>
              </a:rPr>
              <a:t>Chính</a:t>
            </a:r>
            <a:r>
              <a:rPr kumimoji="0" lang="en-US" altLang="en-US" sz="3600" b="1" i="0"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err="1">
                <a:ln>
                  <a:noFill/>
                </a:ln>
                <a:effectLst/>
                <a:uLnTx/>
                <a:uFillTx/>
                <a:latin typeface="HP001 4 hàng" panose="020B0603050302020204" pitchFamily="34" charset="0"/>
                <a:cs typeface="Times New Roman" panose="02020603050405020304" pitchFamily="18" charset="0"/>
              </a:rPr>
              <a:t>tả</a:t>
            </a:r>
            <a:endParaRPr kumimoji="0" lang="en-US" altLang="en-US" sz="3600" b="1" i="0"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3376535-F8B3-44A8-A48D-73948D8A049C}"/>
              </a:ext>
            </a:extLst>
          </p:cNvPr>
          <p:cNvSpPr txBox="1">
            <a:spLocks noChangeArrowheads="1"/>
          </p:cNvSpPr>
          <p:nvPr/>
        </p:nvSpPr>
        <p:spPr bwMode="auto">
          <a:xfrm>
            <a:off x="2586137" y="1895506"/>
            <a:ext cx="6771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a:latin typeface="HP001 4 hàng" panose="020B0603050302020204" pitchFamily="34" charset="0"/>
                <a:cs typeface="Times New Roman" panose="02020603050405020304" pitchFamily="18" charset="0"/>
              </a:rPr>
              <a:t>Rừng</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cây</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trong</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nắng</a:t>
            </a:r>
            <a:endParaRPr lang="en-US" altLang="en-US" sz="3600" b="1" dirty="0">
              <a:latin typeface="HP001 4 hàng" panose="020B06030503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FDD614-07A3-4300-8830-B2B0C62ECEF2}"/>
              </a:ext>
            </a:extLst>
          </p:cNvPr>
          <p:cNvSpPr txBox="1">
            <a:spLocks noChangeArrowheads="1"/>
          </p:cNvSpPr>
          <p:nvPr/>
        </p:nvSpPr>
        <p:spPr bwMode="auto">
          <a:xfrm>
            <a:off x="168676" y="2668202"/>
            <a:ext cx="11878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Trong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ánh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nắng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mặt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trời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vàng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rừng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khô</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hiện</a:t>
            </a:r>
            <a:endParaRPr lang="en-US" altLang="en-US" sz="3600" dirty="0">
              <a:latin typeface="HP001 4 hàng" panose="020B06030503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92D19E-D639-4E67-BA2E-AE5491EA13DB}"/>
              </a:ext>
            </a:extLst>
          </p:cNvPr>
          <p:cNvSpPr txBox="1">
            <a:spLocks noChangeArrowheads="1"/>
          </p:cNvSpPr>
          <p:nvPr/>
        </p:nvSpPr>
        <p:spPr bwMode="auto">
          <a:xfrm>
            <a:off x="156527" y="3416094"/>
            <a:ext cx="11878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err="1">
                <a:latin typeface="HP001 4 hàng" panose="020B0603050302020204" pitchFamily="34" charset="0"/>
                <a:cs typeface="Times New Roman" panose="02020603050405020304" pitchFamily="18" charset="0"/>
              </a:rPr>
              <a:t>lên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tất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cả</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vẻ</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uy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tráng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lệ</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Những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thân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cây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tràm</a:t>
            </a:r>
            <a:r>
              <a:rPr lang="en-US" altLang="en-US" sz="3600" dirty="0">
                <a:latin typeface="HP001 4 hàng" panose="020B060305030202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2872BDF0-2F05-45FF-9D88-DCF4E37B7451}"/>
              </a:ext>
            </a:extLst>
          </p:cNvPr>
          <p:cNvSpPr txBox="1">
            <a:spLocks noChangeArrowheads="1"/>
          </p:cNvSpPr>
          <p:nvPr/>
        </p:nvSpPr>
        <p:spPr bwMode="auto">
          <a:xfrm>
            <a:off x="-682101" y="4169447"/>
            <a:ext cx="1300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vươn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trời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như</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những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cây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nến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khổng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lồ</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Từ</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trong</a:t>
            </a:r>
            <a:endParaRPr lang="en-US" altLang="en-US" sz="3600" dirty="0">
              <a:latin typeface="HP001 4 hàng" panose="020B06030503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8B9676E-BC54-4578-901E-8940C0581AB7}"/>
              </a:ext>
            </a:extLst>
          </p:cNvPr>
          <p:cNvSpPr txBox="1">
            <a:spLocks noChangeArrowheads="1"/>
          </p:cNvSpPr>
          <p:nvPr/>
        </p:nvSpPr>
        <p:spPr bwMode="auto">
          <a:xfrm>
            <a:off x="-762000" y="4909903"/>
            <a:ext cx="13246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biển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lá</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xanh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rờn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ngát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dậy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một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mùi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hương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lá</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tràm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bị</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hun</a:t>
            </a:r>
            <a:endParaRPr lang="en-US" altLang="en-US" sz="3600" dirty="0">
              <a:latin typeface="HP001 4 hàng" panose="020B06030503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501819B-EEEC-4992-9614-98B9947ED732}"/>
              </a:ext>
            </a:extLst>
          </p:cNvPr>
          <p:cNvSpPr txBox="1">
            <a:spLocks noChangeArrowheads="1"/>
          </p:cNvSpPr>
          <p:nvPr/>
        </p:nvSpPr>
        <p:spPr bwMode="auto">
          <a:xfrm>
            <a:off x="-682101" y="5670692"/>
            <a:ext cx="1300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dưới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mặt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trời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Tiếng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chim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không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ngớt</a:t>
            </a:r>
            <a:r>
              <a:rPr lang="en-US" altLang="en-US" sz="3600" dirty="0">
                <a:latin typeface="HP001 4 hàng" panose="020B0603050302020204" pitchFamily="34" charset="0"/>
                <a:cs typeface="Times New Roman" panose="02020603050405020304" pitchFamily="18" charset="0"/>
              </a:rPr>
              <a:t> vang </a:t>
            </a:r>
            <a:r>
              <a:rPr lang="en-US" altLang="en-US" sz="3600" dirty="0" err="1">
                <a:latin typeface="HP001 4 hàng" panose="020B0603050302020204" pitchFamily="34" charset="0"/>
                <a:cs typeface="Times New Roman" panose="02020603050405020304" pitchFamily="18" charset="0"/>
              </a:rPr>
              <a:t>xa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vọng</a:t>
            </a:r>
            <a:r>
              <a:rPr lang="en-US" altLang="en-US" sz="3600" dirty="0">
                <a:latin typeface="HP001 4 hàng" panose="020B060305030202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F07FF6FA-F590-40CC-B063-C96A9799038D}"/>
              </a:ext>
            </a:extLst>
          </p:cNvPr>
          <p:cNvSpPr txBox="1">
            <a:spLocks noChangeArrowheads="1"/>
          </p:cNvSpPr>
          <p:nvPr/>
        </p:nvSpPr>
        <p:spPr bwMode="auto">
          <a:xfrm>
            <a:off x="-682101" y="6429683"/>
            <a:ext cx="118789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mãi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trời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cao</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xanh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thẳm</a:t>
            </a:r>
            <a:r>
              <a:rPr lang="en-US" altLang="en-US" sz="3600" dirty="0">
                <a:latin typeface="HP001 4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39223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p:bldP spid="7"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713" y="2256647"/>
            <a:ext cx="9942021"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625;p34">
            <a:extLst>
              <a:ext uri="{FF2B5EF4-FFF2-40B4-BE49-F238E27FC236}">
                <a16:creationId xmlns:a16="http://schemas.microsoft.com/office/drawing/2014/main" id="{002B179E-129F-46E1-9976-FB5340539A52}"/>
              </a:ext>
            </a:extLst>
          </p:cNvPr>
          <p:cNvSpPr txBox="1">
            <a:spLocks noGrp="1"/>
          </p:cNvSpPr>
          <p:nvPr>
            <p:ph type="title"/>
          </p:nvPr>
        </p:nvSpPr>
        <p:spPr>
          <a:xfrm>
            <a:off x="2573518" y="3699287"/>
            <a:ext cx="689913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smtClean="0">
                <a:latin typeface="Times New Roman" panose="02020603050405020304" pitchFamily="18" charset="0"/>
                <a:cs typeface="Times New Roman" panose="02020603050405020304" pitchFamily="18" charset="0"/>
              </a:rPr>
              <a:t>Ôn tập cuối học kì I</a:t>
            </a:r>
            <a:br>
              <a:rPr lang="en" sz="6600" dirty="0" smtClean="0">
                <a:latin typeface="Times New Roman" panose="02020603050405020304" pitchFamily="18" charset="0"/>
                <a:cs typeface="Times New Roman" panose="02020603050405020304" pitchFamily="18" charset="0"/>
              </a:rPr>
            </a:br>
            <a:r>
              <a:rPr lang="en" sz="6600" dirty="0" smtClean="0">
                <a:latin typeface="Times New Roman" panose="02020603050405020304" pitchFamily="18" charset="0"/>
                <a:cs typeface="Times New Roman" panose="02020603050405020304" pitchFamily="18" charset="0"/>
              </a:rPr>
              <a:t>Tiết </a:t>
            </a:r>
            <a:r>
              <a:rPr lang="en" sz="6600" dirty="0">
                <a:latin typeface="Times New Roman" panose="02020603050405020304" pitchFamily="18" charset="0"/>
                <a:cs typeface="Times New Roman" panose="02020603050405020304" pitchFamily="18" charset="0"/>
              </a:rPr>
              <a:t>2</a:t>
            </a:r>
            <a:endParaRPr sz="6600" dirty="0">
              <a:latin typeface="Times New Roman" panose="02020603050405020304" pitchFamily="18" charset="0"/>
              <a:cs typeface="Times New Roman" panose="02020603050405020304" pitchFamily="18" charset="0"/>
            </a:endParaRPr>
          </a:p>
        </p:txBody>
      </p:sp>
      <p:sp>
        <p:nvSpPr>
          <p:cNvPr id="8" name="Google Shape;1624;p34">
            <a:extLst>
              <a:ext uri="{FF2B5EF4-FFF2-40B4-BE49-F238E27FC236}">
                <a16:creationId xmlns:a16="http://schemas.microsoft.com/office/drawing/2014/main" id="{3728A4A0-CE8D-4BC2-85E6-E947ADFCA275}"/>
              </a:ext>
            </a:extLst>
          </p:cNvPr>
          <p:cNvSpPr/>
          <p:nvPr/>
        </p:nvSpPr>
        <p:spPr>
          <a:xfrm rot="294179">
            <a:off x="7648967" y="94523"/>
            <a:ext cx="2304948" cy="2173931"/>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627;p34">
            <a:extLst>
              <a:ext uri="{FF2B5EF4-FFF2-40B4-BE49-F238E27FC236}">
                <a16:creationId xmlns:a16="http://schemas.microsoft.com/office/drawing/2014/main" id="{44BA409D-C237-40C5-97D3-FDF73CC7FE2E}"/>
              </a:ext>
            </a:extLst>
          </p:cNvPr>
          <p:cNvSpPr txBox="1">
            <a:spLocks/>
          </p:cNvSpPr>
          <p:nvPr/>
        </p:nvSpPr>
        <p:spPr>
          <a:xfrm>
            <a:off x="7905791" y="654388"/>
            <a:ext cx="1791300" cy="1054200"/>
          </a:xfrm>
          <a:prstGeom prst="rect">
            <a:avLst/>
          </a:prstGeom>
        </p:spPr>
        <p:txBody>
          <a:bodyPr spcFirstLastPara="1" wrap="square" lIns="91425" tIns="91425" rIns="91425" bIns="91425" anchor="ctr" anchorCtr="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spcBef>
                <a:spcPts val="0"/>
              </a:spcBef>
              <a:spcAft>
                <a:spcPts val="0"/>
              </a:spcAft>
            </a:pPr>
            <a:r>
              <a:rPr lang="en" dirty="0"/>
              <a:t>03</a:t>
            </a:r>
          </a:p>
        </p:txBody>
      </p:sp>
    </p:spTree>
    <p:extLst>
      <p:ext uri="{BB962C8B-B14F-4D97-AF65-F5344CB8AC3E}">
        <p14:creationId xmlns:p14="http://schemas.microsoft.com/office/powerpoint/2010/main" val="712187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57175"/>
            <a:ext cx="8763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3">
            <a:extLst>
              <a:ext uri="{FF2B5EF4-FFF2-40B4-BE49-F238E27FC236}">
                <a16:creationId xmlns:a16="http://schemas.microsoft.com/office/drawing/2014/main" id="{074FCE3D-5D6A-46A1-B28B-6AC3C0062DB4}"/>
              </a:ext>
            </a:extLst>
          </p:cNvPr>
          <p:cNvSpPr/>
          <p:nvPr/>
        </p:nvSpPr>
        <p:spPr>
          <a:xfrm>
            <a:off x="2679145" y="1342533"/>
            <a:ext cx="6593192" cy="3662603"/>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a:solidFill>
                  <a:srgbClr val="FF0000"/>
                </a:solidFill>
                <a:latin typeface="Times New Roman" pitchFamily="18" charset="0"/>
                <a:cs typeface="Times New Roman" pitchFamily="18" charset="0"/>
              </a:rPr>
              <a:t>1</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thuộc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lòng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6244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66750" y="219075"/>
            <a:ext cx="89154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2.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hình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ảnh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so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sánh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sau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 </a:t>
            </a:r>
          </a:p>
        </p:txBody>
      </p:sp>
      <p:sp>
        <p:nvSpPr>
          <p:cNvPr id="6" name="Rounded Rectangle 5"/>
          <p:cNvSpPr/>
          <p:nvPr/>
        </p:nvSpPr>
        <p:spPr>
          <a:xfrm>
            <a:off x="78920" y="1639589"/>
            <a:ext cx="11379070" cy="1137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a.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Những</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thân</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tràm</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vươn</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thẳng</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lên</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trời</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như</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những</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nến</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khổng</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lồ</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a:t>
            </a:r>
          </a:p>
          <a:p>
            <a:pPr marL="742950" indent="-742950" algn="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Đoàn</a:t>
            </a:r>
            <a:r>
              <a:rPr lang="en-US" sz="28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2800" dirty="0" err="1">
                <a:solidFill>
                  <a:schemeClr val="tx1"/>
                </a:solidFill>
                <a:latin typeface="Times New Roman" panose="02020603050405020304" pitchFamily="18" charset="0"/>
                <a:ea typeface="Tahoma" pitchFamily="34" charset="0"/>
                <a:cs typeface="Times New Roman" panose="02020603050405020304" pitchFamily="18" charset="0"/>
              </a:rPr>
              <a:t>Giỏi</a:t>
            </a:r>
            <a:endParaRPr lang="en-US" sz="2800" dirty="0">
              <a:solidFill>
                <a:schemeClr val="tx1"/>
              </a:solidFill>
              <a:latin typeface="Times New Roman" panose="02020603050405020304" pitchFamily="18" charset="0"/>
              <a:ea typeface="Tahoma" pitchFamily="34" charset="0"/>
              <a:cs typeface="Times New Roman" panose="02020603050405020304" pitchFamily="18" charset="0"/>
            </a:endParaRPr>
          </a:p>
        </p:txBody>
      </p:sp>
      <p:sp>
        <p:nvSpPr>
          <p:cNvPr id="7" name="Rounded Rectangle 6"/>
          <p:cNvSpPr/>
          <p:nvPr/>
        </p:nvSpPr>
        <p:spPr>
          <a:xfrm>
            <a:off x="78920" y="3220228"/>
            <a:ext cx="12113080" cy="1137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742950" indent="-742950" algn="just"/>
            <a:r>
              <a:rPr lang="en-US" sz="3600" dirty="0">
                <a:solidFill>
                  <a:schemeClr val="tx1"/>
                </a:solidFill>
                <a:latin typeface="Times New Roman" panose="02020603050405020304" pitchFamily="18" charset="0"/>
                <a:ea typeface="Tahoma" pitchFamily="34" charset="0"/>
                <a:cs typeface="Times New Roman" panose="02020603050405020304" pitchFamily="18" charset="0"/>
              </a:rPr>
              <a:t>b</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Đước</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mọc</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san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sát</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thẳng</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đuột</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như</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hằng</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hà</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sa</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số</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cây</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dù</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xanh</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cắm</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trên</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bãi</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a:t>
            </a:r>
          </a:p>
          <a:p>
            <a:pPr marL="742950" indent="-742950" algn="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Mai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Văn</a:t>
            </a:r>
            <a:r>
              <a:rPr lang="en-US" sz="3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3000" dirty="0" err="1">
                <a:solidFill>
                  <a:schemeClr val="tx1"/>
                </a:solidFill>
                <a:latin typeface="Times New Roman" panose="02020603050405020304" pitchFamily="18" charset="0"/>
                <a:ea typeface="Tahoma" pitchFamily="34" charset="0"/>
                <a:cs typeface="Times New Roman" panose="02020603050405020304" pitchFamily="18" charset="0"/>
              </a:rPr>
              <a:t>Tạo</a:t>
            </a:r>
            <a:endParaRPr lang="en-US" sz="3000" dirty="0">
              <a:solidFill>
                <a:schemeClr val="tx1"/>
              </a:solidFill>
              <a:latin typeface="Times New Roman" panose="02020603050405020304" pitchFamily="18" charset="0"/>
              <a:ea typeface="Tahoma"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4E082380-FE29-4D0F-955F-9F3D2482BA8D}"/>
              </a:ext>
            </a:extLst>
          </p:cNvPr>
          <p:cNvCxnSpPr>
            <a:cxnSpLocks/>
          </p:cNvCxnSpPr>
          <p:nvPr/>
        </p:nvCxnSpPr>
        <p:spPr>
          <a:xfrm>
            <a:off x="2052734" y="877077"/>
            <a:ext cx="615821"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26AC2B2-3A8B-49F3-8174-739E9BA64D11}"/>
              </a:ext>
            </a:extLst>
          </p:cNvPr>
          <p:cNvCxnSpPr>
            <a:cxnSpLocks/>
          </p:cNvCxnSpPr>
          <p:nvPr/>
        </p:nvCxnSpPr>
        <p:spPr>
          <a:xfrm>
            <a:off x="2839615" y="877077"/>
            <a:ext cx="2665446" cy="0"/>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C6085FF0-8161-478B-B449-FF86068F3999}"/>
              </a:ext>
            </a:extLst>
          </p:cNvPr>
          <p:cNvSpPr txBox="1"/>
          <p:nvPr/>
        </p:nvSpPr>
        <p:spPr>
          <a:xfrm>
            <a:off x="453291" y="1735494"/>
            <a:ext cx="3217547"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tràm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3790500-365D-4D70-95B8-5BCA3B35FCF1}"/>
              </a:ext>
            </a:extLst>
          </p:cNvPr>
          <p:cNvSpPr txBox="1"/>
          <p:nvPr/>
        </p:nvSpPr>
        <p:spPr>
          <a:xfrm>
            <a:off x="7015821" y="1735494"/>
            <a:ext cx="2371162"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nến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399F243-4193-4064-935D-C634608186BC}"/>
              </a:ext>
            </a:extLst>
          </p:cNvPr>
          <p:cNvSpPr txBox="1"/>
          <p:nvPr/>
        </p:nvSpPr>
        <p:spPr>
          <a:xfrm>
            <a:off x="580809" y="3312247"/>
            <a:ext cx="986167"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Đước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0DF7EC5-2D8F-48DF-950F-679F576071F0}"/>
              </a:ext>
            </a:extLst>
          </p:cNvPr>
          <p:cNvSpPr txBox="1"/>
          <p:nvPr/>
        </p:nvSpPr>
        <p:spPr>
          <a:xfrm>
            <a:off x="8045299" y="3312247"/>
            <a:ext cx="1130438" cy="523220"/>
          </a:xfrm>
          <a:prstGeom prst="rect">
            <a:avLst/>
          </a:prstGeom>
          <a:noFill/>
        </p:spPr>
        <p:txBody>
          <a:bodyPr wrap="non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dù</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6400001" y="1735494"/>
            <a:ext cx="702764" cy="5232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24393" y="3339955"/>
            <a:ext cx="702764" cy="5232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1000"/>
                                        <p:tgtEl>
                                          <p:spTgt spid="12">
                                            <p:txEl>
                                              <p:pRg st="0" end="0"/>
                                            </p:txEl>
                                          </p:spTgt>
                                        </p:tgtEl>
                                      </p:cBhvr>
                                    </p:animEffect>
                                    <p:anim calcmode="lin" valueType="num">
                                      <p:cBhvr>
                                        <p:cTn id="3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fade">
                                      <p:cBhvr>
                                        <p:cTn id="56" dur="1000"/>
                                        <p:tgtEl>
                                          <p:spTgt spid="18">
                                            <p:txEl>
                                              <p:pRg st="0" end="0"/>
                                            </p:txEl>
                                          </p:spTgt>
                                        </p:tgtEl>
                                      </p:cBhvr>
                                    </p:animEffect>
                                    <p:anim calcmode="lin" valueType="num">
                                      <p:cBhvr>
                                        <p:cTn id="5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fade">
                                      <p:cBhvr>
                                        <p:cTn id="63" dur="1000"/>
                                        <p:tgtEl>
                                          <p:spTgt spid="19">
                                            <p:txEl>
                                              <p:pRg st="0" end="0"/>
                                            </p:txEl>
                                          </p:spTgt>
                                        </p:tgtEl>
                                      </p:cBhvr>
                                    </p:animEffect>
                                    <p:anim calcmode="lin" valueType="num">
                                      <p:cBhvr>
                                        <p:cTn id="6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57690414"/>
              </p:ext>
            </p:extLst>
          </p:nvPr>
        </p:nvGraphicFramePr>
        <p:xfrm>
          <a:off x="1061615" y="1428621"/>
          <a:ext cx="10666965" cy="3840480"/>
        </p:xfrm>
        <a:graphic>
          <a:graphicData uri="http://schemas.openxmlformats.org/drawingml/2006/table">
            <a:tbl>
              <a:tblPr firstRow="1" bandRow="1">
                <a:tableStyleId>{5940675A-B579-460E-94D1-54222C63F5DA}</a:tableStyleId>
              </a:tblPr>
              <a:tblGrid>
                <a:gridCol w="5285433">
                  <a:extLst>
                    <a:ext uri="{9D8B030D-6E8A-4147-A177-3AD203B41FA5}">
                      <a16:colId xmlns:a16="http://schemas.microsoft.com/office/drawing/2014/main" val="20000"/>
                    </a:ext>
                  </a:extLst>
                </a:gridCol>
                <a:gridCol w="1633679">
                  <a:extLst>
                    <a:ext uri="{9D8B030D-6E8A-4147-A177-3AD203B41FA5}">
                      <a16:colId xmlns:a16="http://schemas.microsoft.com/office/drawing/2014/main" val="20001"/>
                    </a:ext>
                  </a:extLst>
                </a:gridCol>
                <a:gridCol w="3747853">
                  <a:extLst>
                    <a:ext uri="{9D8B030D-6E8A-4147-A177-3AD203B41FA5}">
                      <a16:colId xmlns:a16="http://schemas.microsoft.com/office/drawing/2014/main" val="20002"/>
                    </a:ext>
                  </a:extLst>
                </a:gridCol>
              </a:tblGrid>
              <a:tr h="765317">
                <a:tc>
                  <a:txBody>
                    <a:bodyPr/>
                    <a:lstStyle/>
                    <a:p>
                      <a:pPr algn="ctr"/>
                      <a:r>
                        <a:rPr lang="en-US" sz="4000" b="1" dirty="0" err="1">
                          <a:solidFill>
                            <a:srgbClr val="FF0000"/>
                          </a:solidFill>
                          <a:latin typeface="Times New Roman" panose="02020603050405020304" pitchFamily="18" charset="0"/>
                          <a:ea typeface="Tahoma" pitchFamily="34" charset="0"/>
                          <a:cs typeface="Times New Roman" panose="02020603050405020304" pitchFamily="18" charset="0"/>
                        </a:rPr>
                        <a:t>Những</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thân</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cây</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tràm</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vươn</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thẳng</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lên</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trời</a:t>
                      </a:r>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algn="ctr"/>
                      <a:r>
                        <a:rPr lang="en-US" sz="4000" dirty="0" err="1">
                          <a:latin typeface="Times New Roman" panose="02020603050405020304" pitchFamily="18" charset="0"/>
                          <a:ea typeface="Tahoma" pitchFamily="34" charset="0"/>
                          <a:cs typeface="Times New Roman" panose="02020603050405020304" pitchFamily="18" charset="0"/>
                        </a:rPr>
                        <a:t>như</a:t>
                      </a:r>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Times New Roman" panose="02020603050405020304" pitchFamily="18" charset="0"/>
                          <a:ea typeface="Tahoma" pitchFamily="34" charset="0"/>
                          <a:cs typeface="Times New Roman" panose="02020603050405020304" pitchFamily="18" charset="0"/>
                        </a:rPr>
                        <a:t>những</a:t>
                      </a:r>
                      <a:r>
                        <a:rPr lang="en-US" sz="4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Tahoma" pitchFamily="34" charset="0"/>
                          <a:cs typeface="Times New Roman" panose="02020603050405020304" pitchFamily="18" charset="0"/>
                        </a:rPr>
                        <a:t>cây</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nến</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khổng</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lồ</a:t>
                      </a:r>
                      <a:r>
                        <a:rPr lang="en-US" sz="4000" baseline="0" dirty="0">
                          <a:latin typeface="Times New Roman" panose="02020603050405020304" pitchFamily="18" charset="0"/>
                          <a:ea typeface="Tahoma" pitchFamily="34" charset="0"/>
                          <a:cs typeface="Times New Roman" panose="02020603050405020304" pitchFamily="18" charset="0"/>
                        </a:rPr>
                        <a:t>.</a:t>
                      </a:r>
                      <a:endParaRPr lang="en-US" sz="4000" dirty="0">
                        <a:latin typeface="Times New Roman" panose="02020603050405020304" pitchFamily="18" charset="0"/>
                        <a:ea typeface="Tahoma" pitchFamily="34" charset="0"/>
                        <a:cs typeface="Times New Roman" panose="02020603050405020304" pitchFamily="18" charset="0"/>
                      </a:endParaRPr>
                    </a:p>
                    <a:p>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extLst>
                  <a:ext uri="{0D108BD9-81ED-4DB2-BD59-A6C34878D82A}">
                    <a16:rowId xmlns:a16="http://schemas.microsoft.com/office/drawing/2014/main" val="10000"/>
                  </a:ext>
                </a:extLst>
              </a:tr>
              <a:tr h="802640">
                <a:tc>
                  <a:txBody>
                    <a:bodyPr/>
                    <a:lstStyle/>
                    <a:p>
                      <a:r>
                        <a:rPr lang="en-US" sz="4000" b="1" dirty="0" err="1">
                          <a:solidFill>
                            <a:srgbClr val="FF0000"/>
                          </a:solidFill>
                          <a:latin typeface="Times New Roman" panose="02020603050405020304" pitchFamily="18" charset="0"/>
                          <a:ea typeface="Tahoma" pitchFamily="34" charset="0"/>
                          <a:cs typeface="Times New Roman" panose="02020603050405020304" pitchFamily="18" charset="0"/>
                        </a:rPr>
                        <a:t>Đước</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mọc</a:t>
                      </a:r>
                      <a:r>
                        <a:rPr lang="en-US" sz="4000" baseline="0" dirty="0">
                          <a:latin typeface="Times New Roman" panose="02020603050405020304" pitchFamily="18" charset="0"/>
                          <a:ea typeface="Tahoma" pitchFamily="34" charset="0"/>
                          <a:cs typeface="Times New Roman" panose="02020603050405020304" pitchFamily="18" charset="0"/>
                        </a:rPr>
                        <a:t> san </a:t>
                      </a:r>
                      <a:r>
                        <a:rPr lang="en-US" sz="4000" baseline="0" dirty="0" err="1">
                          <a:latin typeface="Times New Roman" panose="02020603050405020304" pitchFamily="18" charset="0"/>
                          <a:ea typeface="Tahoma" pitchFamily="34" charset="0"/>
                          <a:cs typeface="Times New Roman" panose="02020603050405020304" pitchFamily="18" charset="0"/>
                        </a:rPr>
                        <a:t>sát</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thẳng</a:t>
                      </a:r>
                      <a:r>
                        <a:rPr lang="en-US" sz="4000" baseline="0" dirty="0">
                          <a:latin typeface="Times New Roman" panose="02020603050405020304" pitchFamily="18" charset="0"/>
                          <a:ea typeface="Tahoma" pitchFamily="34" charset="0"/>
                          <a:cs typeface="Times New Roman" panose="02020603050405020304" pitchFamily="18" charset="0"/>
                        </a:rPr>
                        <a:t> </a:t>
                      </a:r>
                      <a:r>
                        <a:rPr lang="en-US" sz="4000" baseline="0" dirty="0" err="1">
                          <a:latin typeface="Times New Roman" panose="02020603050405020304" pitchFamily="18" charset="0"/>
                          <a:ea typeface="Tahoma" pitchFamily="34" charset="0"/>
                          <a:cs typeface="Times New Roman" panose="02020603050405020304" pitchFamily="18" charset="0"/>
                        </a:rPr>
                        <a:t>đuột</a:t>
                      </a:r>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pPr algn="ctr"/>
                      <a:r>
                        <a:rPr lang="en-US" sz="4000" dirty="0" err="1">
                          <a:latin typeface="Times New Roman" panose="02020603050405020304" pitchFamily="18" charset="0"/>
                          <a:ea typeface="Tahoma" pitchFamily="34" charset="0"/>
                          <a:cs typeface="Times New Roman" panose="02020603050405020304" pitchFamily="18" charset="0"/>
                        </a:rPr>
                        <a:t>như</a:t>
                      </a:r>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tc>
                  <a:txBody>
                    <a:bodyPr/>
                    <a:lstStyle/>
                    <a:p>
                      <a:r>
                        <a:rPr lang="en-US" sz="4000" dirty="0" err="1">
                          <a:solidFill>
                            <a:schemeClr val="tx1"/>
                          </a:solidFill>
                          <a:latin typeface="Times New Roman" panose="02020603050405020304" pitchFamily="18" charset="0"/>
                          <a:ea typeface="Tahoma" pitchFamily="34" charset="0"/>
                          <a:cs typeface="Times New Roman" panose="02020603050405020304" pitchFamily="18" charset="0"/>
                        </a:rPr>
                        <a:t>hằng</a:t>
                      </a:r>
                      <a:r>
                        <a:rPr lang="en-US" sz="40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Tahoma" pitchFamily="34" charset="0"/>
                          <a:cs typeface="Times New Roman" panose="02020603050405020304" pitchFamily="18" charset="0"/>
                        </a:rPr>
                        <a:t>hà</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sa</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số</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cây</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1" baseline="0" dirty="0" err="1">
                          <a:solidFill>
                            <a:srgbClr val="FF0000"/>
                          </a:solidFill>
                          <a:latin typeface="Times New Roman" panose="02020603050405020304" pitchFamily="18" charset="0"/>
                          <a:ea typeface="Tahoma" pitchFamily="34" charset="0"/>
                          <a:cs typeface="Times New Roman" panose="02020603050405020304" pitchFamily="18" charset="0"/>
                        </a:rPr>
                        <a:t>dù</a:t>
                      </a:r>
                      <a:r>
                        <a:rPr lang="en-US" sz="4000" b="1" baseline="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xanh</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cắm</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trên</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4000" baseline="0" dirty="0" err="1">
                          <a:solidFill>
                            <a:schemeClr val="tx1"/>
                          </a:solidFill>
                          <a:latin typeface="Times New Roman" panose="02020603050405020304" pitchFamily="18" charset="0"/>
                          <a:ea typeface="Tahoma" pitchFamily="34" charset="0"/>
                          <a:cs typeface="Times New Roman" panose="02020603050405020304" pitchFamily="18" charset="0"/>
                        </a:rPr>
                        <a:t>bãi</a:t>
                      </a:r>
                      <a:r>
                        <a:rPr lang="en-US" sz="4000" baseline="0" dirty="0">
                          <a:solidFill>
                            <a:schemeClr val="tx1"/>
                          </a:solidFill>
                          <a:latin typeface="Times New Roman" panose="02020603050405020304" pitchFamily="18" charset="0"/>
                          <a:ea typeface="Tahoma" pitchFamily="34" charset="0"/>
                          <a:cs typeface="Times New Roman" panose="02020603050405020304" pitchFamily="18" charset="0"/>
                        </a:rPr>
                        <a:t>.</a:t>
                      </a:r>
                      <a:endParaRPr lang="en-US" sz="4000" dirty="0">
                        <a:solidFill>
                          <a:schemeClr val="tx1"/>
                        </a:solidFill>
                        <a:latin typeface="Times New Roman" panose="02020603050405020304" pitchFamily="18" charset="0"/>
                        <a:ea typeface="Tahoma" pitchFamily="34"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4" name="Rounded Rectangle 4">
            <a:extLst>
              <a:ext uri="{FF2B5EF4-FFF2-40B4-BE49-F238E27FC236}">
                <a16:creationId xmlns:a16="http://schemas.microsoft.com/office/drawing/2014/main" id="{2B485FDF-C43D-43A3-811A-4CB4832D60A7}"/>
              </a:ext>
            </a:extLst>
          </p:cNvPr>
          <p:cNvSpPr/>
          <p:nvPr/>
        </p:nvSpPr>
        <p:spPr>
          <a:xfrm>
            <a:off x="1061615" y="349703"/>
            <a:ext cx="89154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2.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Tìm</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hình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ảnh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so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sánh</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các</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Tahoma" pitchFamily="34" charset="0"/>
                <a:cs typeface="Times New Roman" panose="02020603050405020304" pitchFamily="18" charset="0"/>
              </a:rPr>
              <a:t>sau</a:t>
            </a:r>
            <a:r>
              <a:rPr lang="en-US" sz="3200" dirty="0">
                <a:solidFill>
                  <a:srgbClr val="FF0000"/>
                </a:solidFill>
                <a:latin typeface="Times New Roman" panose="02020603050405020304" pitchFamily="18" charset="0"/>
                <a:ea typeface="Tahoma" pitchFamily="34" charset="0"/>
                <a:cs typeface="Times New Roman" panose="02020603050405020304" pitchFamily="18"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33"/>
          <p:cNvSpPr/>
          <p:nvPr/>
        </p:nvSpPr>
        <p:spPr>
          <a:xfrm rot="-926124">
            <a:off x="1678241" y="3588861"/>
            <a:ext cx="1299967" cy="1226075"/>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604" name="Google Shape;1604;p33"/>
          <p:cNvSpPr/>
          <p:nvPr/>
        </p:nvSpPr>
        <p:spPr>
          <a:xfrm rot="-926124">
            <a:off x="8089327" y="1056552"/>
            <a:ext cx="1299967" cy="1226075"/>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1">
              <a:lumMod val="40000"/>
              <a:lumOff val="60000"/>
            </a:schemeClr>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605" name="Google Shape;1605;p33"/>
          <p:cNvSpPr/>
          <p:nvPr/>
        </p:nvSpPr>
        <p:spPr>
          <a:xfrm rot="-926124">
            <a:off x="7346942" y="3506522"/>
            <a:ext cx="1299967" cy="1226075"/>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606" name="Google Shape;1606;p33"/>
          <p:cNvSpPr/>
          <p:nvPr/>
        </p:nvSpPr>
        <p:spPr>
          <a:xfrm rot="-926124">
            <a:off x="1789444" y="1130113"/>
            <a:ext cx="1299967" cy="1226075"/>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607" name="Google Shape;1607;p33"/>
          <p:cNvSpPr txBox="1">
            <a:spLocks noGrp="1"/>
          </p:cNvSpPr>
          <p:nvPr>
            <p:ph type="title" idx="4294967295"/>
          </p:nvPr>
        </p:nvSpPr>
        <p:spPr>
          <a:xfrm>
            <a:off x="2036272" y="1470083"/>
            <a:ext cx="1349106" cy="5969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dirty="0"/>
              <a:t>01</a:t>
            </a:r>
            <a:endParaRPr dirty="0"/>
          </a:p>
        </p:txBody>
      </p:sp>
      <p:sp>
        <p:nvSpPr>
          <p:cNvPr id="1608" name="Google Shape;1608;p33"/>
          <p:cNvSpPr txBox="1">
            <a:spLocks noGrp="1"/>
          </p:cNvSpPr>
          <p:nvPr>
            <p:ph type="title" idx="4294967295"/>
          </p:nvPr>
        </p:nvSpPr>
        <p:spPr>
          <a:xfrm>
            <a:off x="1964650" y="3944065"/>
            <a:ext cx="1801813" cy="598487"/>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dirty="0"/>
              <a:t>02</a:t>
            </a:r>
            <a:endParaRPr dirty="0"/>
          </a:p>
        </p:txBody>
      </p:sp>
      <p:sp>
        <p:nvSpPr>
          <p:cNvPr id="1609" name="Google Shape;1609;p33"/>
          <p:cNvSpPr txBox="1">
            <a:spLocks noGrp="1"/>
          </p:cNvSpPr>
          <p:nvPr>
            <p:ph type="title" idx="4294967295"/>
          </p:nvPr>
        </p:nvSpPr>
        <p:spPr>
          <a:xfrm>
            <a:off x="8356023" y="1422765"/>
            <a:ext cx="1800225" cy="5969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dirty="0"/>
              <a:t>03</a:t>
            </a:r>
            <a:endParaRPr dirty="0"/>
          </a:p>
        </p:txBody>
      </p:sp>
      <p:sp>
        <p:nvSpPr>
          <p:cNvPr id="1610" name="Google Shape;1610;p33"/>
          <p:cNvSpPr txBox="1">
            <a:spLocks noGrp="1"/>
          </p:cNvSpPr>
          <p:nvPr>
            <p:ph type="title" idx="4294967295"/>
          </p:nvPr>
        </p:nvSpPr>
        <p:spPr>
          <a:xfrm>
            <a:off x="7657765" y="3870442"/>
            <a:ext cx="1800225" cy="5969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dirty="0"/>
              <a:t>04</a:t>
            </a:r>
            <a:endParaRPr dirty="0"/>
          </a:p>
        </p:txBody>
      </p:sp>
      <p:sp>
        <p:nvSpPr>
          <p:cNvPr id="1611" name="Google Shape;1611;p33"/>
          <p:cNvSpPr txBox="1">
            <a:spLocks noGrp="1"/>
          </p:cNvSpPr>
          <p:nvPr>
            <p:ph type="subTitle" idx="4294967295"/>
          </p:nvPr>
        </p:nvSpPr>
        <p:spPr>
          <a:xfrm>
            <a:off x="1565350" y="2167953"/>
            <a:ext cx="3105150" cy="1314804"/>
          </a:xfrm>
          <a:prstGeom prst="rect">
            <a:avLst/>
          </a:prstGeom>
          <a:ln>
            <a:solidFill>
              <a:srgbClr val="FFC000"/>
            </a:solidFill>
          </a:ln>
        </p:spPr>
        <p:txBody>
          <a:bodyPr spcFirstLastPara="1" vert="horz" wrap="square" lIns="121900" tIns="121900" rIns="121900" bIns="121900" numCol="1" anchor="ctr" anchorCtr="0" compatLnSpc="1">
            <a:prstTxWarp prst="textNoShape">
              <a:avLst/>
            </a:prstTxWarp>
            <a:noAutofit/>
          </a:bodyPr>
          <a:lstStyle/>
          <a:p>
            <a:pPr marL="0" indent="0" algn="ctr">
              <a:buNone/>
            </a:pPr>
            <a:r>
              <a:rPr lang="en" dirty="0">
                <a:latin typeface="Times New Roman" panose="02020603050405020304" pitchFamily="18" charset="0"/>
                <a:cs typeface="Times New Roman" panose="02020603050405020304" pitchFamily="18" charset="0"/>
              </a:rPr>
              <a:t>Chuẩn bị đầy đủ đồ    dùng học tập</a:t>
            </a:r>
            <a:endParaRPr dirty="0">
              <a:latin typeface="Times New Roman" panose="02020603050405020304" pitchFamily="18" charset="0"/>
              <a:cs typeface="Times New Roman" panose="02020603050405020304" pitchFamily="18" charset="0"/>
            </a:endParaRPr>
          </a:p>
        </p:txBody>
      </p:sp>
      <p:sp>
        <p:nvSpPr>
          <p:cNvPr id="1613" name="Google Shape;1613;p33"/>
          <p:cNvSpPr txBox="1">
            <a:spLocks noGrp="1"/>
          </p:cNvSpPr>
          <p:nvPr>
            <p:ph type="subTitle" idx="4294967295"/>
          </p:nvPr>
        </p:nvSpPr>
        <p:spPr>
          <a:xfrm>
            <a:off x="1473480" y="4874972"/>
            <a:ext cx="3511296" cy="1314804"/>
          </a:xfrm>
          <a:prstGeom prst="rect">
            <a:avLst/>
          </a:prstGeom>
          <a:ln>
            <a:solidFill>
              <a:srgbClr val="FFC000"/>
            </a:solidFill>
          </a:ln>
        </p:spPr>
        <p:txBody>
          <a:bodyPr spcFirstLastPara="1" vert="horz" wrap="square" lIns="121900" tIns="121900" rIns="121900" bIns="121900" numCol="1" anchor="ctr" anchorCtr="0" compatLnSpc="1">
            <a:prstTxWarp prst="textNoShape">
              <a:avLst/>
            </a:prstTxWarp>
            <a:noAutofit/>
          </a:bodyPr>
          <a:lstStyle/>
          <a:p>
            <a:pPr marL="0" indent="0" algn="ctr">
              <a:buNone/>
            </a:pPr>
            <a:r>
              <a:rPr lang="en" dirty="0">
                <a:latin typeface="Times New Roman" panose="02020603050405020304" pitchFamily="18" charset="0"/>
                <a:cs typeface="Times New Roman" panose="02020603050405020304" pitchFamily="18" charset="0"/>
              </a:rPr>
              <a:t>Ngồi học ngay ngắn, đủ ánh sáng.</a:t>
            </a:r>
            <a:endParaRPr dirty="0">
              <a:latin typeface="Times New Roman" panose="02020603050405020304" pitchFamily="18" charset="0"/>
              <a:cs typeface="Times New Roman" panose="02020603050405020304" pitchFamily="18" charset="0"/>
            </a:endParaRPr>
          </a:p>
        </p:txBody>
      </p:sp>
      <p:sp>
        <p:nvSpPr>
          <p:cNvPr id="1615" name="Google Shape;1615;p33"/>
          <p:cNvSpPr txBox="1">
            <a:spLocks noGrp="1"/>
          </p:cNvSpPr>
          <p:nvPr>
            <p:ph type="subTitle" idx="4294967295"/>
          </p:nvPr>
        </p:nvSpPr>
        <p:spPr>
          <a:xfrm>
            <a:off x="8061964" y="2170271"/>
            <a:ext cx="3443496" cy="1189115"/>
          </a:xfrm>
          <a:prstGeom prst="rect">
            <a:avLst/>
          </a:prstGeom>
          <a:ln>
            <a:solidFill>
              <a:srgbClr val="FFC000"/>
            </a:solidFill>
          </a:ln>
        </p:spPr>
        <p:txBody>
          <a:bodyPr spcFirstLastPara="1" vert="horz" wrap="square" lIns="121900" tIns="121900" rIns="121900" bIns="121900" numCol="1" anchor="ctr" anchorCtr="0" compatLnSpc="1">
            <a:prstTxWarp prst="textNoShape">
              <a:avLst/>
            </a:prstTxWarp>
            <a:noAutofit/>
          </a:bodyPr>
          <a:lstStyle/>
          <a:p>
            <a:pPr marL="0" indent="0">
              <a:buNone/>
            </a:pPr>
            <a:r>
              <a:rPr lang="en" dirty="0">
                <a:latin typeface="Times New Roman" panose="02020603050405020304" pitchFamily="18" charset="0"/>
                <a:cs typeface="Times New Roman" panose="02020603050405020304" pitchFamily="18" charset="0"/>
              </a:rPr>
              <a:t>Không ngồi quá gần máy tính, điện thoại</a:t>
            </a:r>
            <a:endParaRPr dirty="0">
              <a:latin typeface="Times New Roman" panose="02020603050405020304" pitchFamily="18" charset="0"/>
              <a:cs typeface="Times New Roman" panose="02020603050405020304" pitchFamily="18" charset="0"/>
            </a:endParaRPr>
          </a:p>
        </p:txBody>
      </p:sp>
      <p:sp>
        <p:nvSpPr>
          <p:cNvPr id="1617" name="Google Shape;1617;p33"/>
          <p:cNvSpPr txBox="1">
            <a:spLocks noGrp="1"/>
          </p:cNvSpPr>
          <p:nvPr>
            <p:ph type="subTitle" idx="4294967295"/>
          </p:nvPr>
        </p:nvSpPr>
        <p:spPr>
          <a:xfrm>
            <a:off x="8003017" y="4874972"/>
            <a:ext cx="3511295" cy="1347215"/>
          </a:xfrm>
          <a:prstGeom prst="rect">
            <a:avLst/>
          </a:prstGeom>
          <a:ln>
            <a:solidFill>
              <a:srgbClr val="FFC000"/>
            </a:solidFill>
          </a:ln>
        </p:spPr>
        <p:txBody>
          <a:bodyPr spcFirstLastPara="1" vert="horz" wrap="square" lIns="121900" tIns="121900" rIns="121900" bIns="121900" numCol="1" anchor="ctr" anchorCtr="0" compatLnSpc="1">
            <a:prstTxWarp prst="textNoShape">
              <a:avLst/>
            </a:prstTxWarp>
            <a:noAutofit/>
          </a:bodyPr>
          <a:lstStyle/>
          <a:p>
            <a:pPr marL="0" indent="0" algn="ctr">
              <a:buNone/>
            </a:pPr>
            <a:r>
              <a:rPr lang="en" dirty="0">
                <a:latin typeface="Times New Roman" panose="02020603050405020304" pitchFamily="18" charset="0"/>
                <a:cs typeface="Times New Roman" panose="02020603050405020304" pitchFamily="18" charset="0"/>
              </a:rPr>
              <a:t>Tập trung nghe giảng, thực hiện các nhiệm vụ bài học.</a:t>
            </a:r>
            <a:endParaRPr dirty="0">
              <a:latin typeface="Times New Roman" panose="02020603050405020304" pitchFamily="18" charset="0"/>
              <a:cs typeface="Times New Roman" panose="02020603050405020304" pitchFamily="18" charset="0"/>
            </a:endParaRPr>
          </a:p>
        </p:txBody>
      </p:sp>
      <p:sp>
        <p:nvSpPr>
          <p:cNvPr id="1619" name="Google Shape;1619;p33"/>
          <p:cNvSpPr txBox="1">
            <a:spLocks noGrp="1"/>
          </p:cNvSpPr>
          <p:nvPr>
            <p:ph type="title" idx="4294967295"/>
          </p:nvPr>
        </p:nvSpPr>
        <p:spPr>
          <a:xfrm>
            <a:off x="2837282" y="361335"/>
            <a:ext cx="6125592" cy="681038"/>
          </a:xfrm>
          <a:prstGeom prst="rect">
            <a:avLst/>
          </a:prstGeom>
        </p:spPr>
        <p:txBody>
          <a:bodyPr spcFirstLastPara="1" vert="horz" wrap="square" lIns="121900" tIns="121900" rIns="121900" bIns="121900" numCol="1" anchor="ctr" anchorCtr="0" compatLnSpc="1">
            <a:prstTxWarp prst="textNoShape">
              <a:avLst/>
            </a:prstTxWarp>
            <a:noAutofit/>
          </a:bodyPr>
          <a:lstStyle/>
          <a:p>
            <a:pPr algn="ctr"/>
            <a:r>
              <a:rPr lang="en" dirty="0"/>
              <a:t>Những điều cần lưu ý</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over">
            <a:extLst>
              <a:ext uri="{FF2B5EF4-FFF2-40B4-BE49-F238E27FC236}">
                <a16:creationId xmlns:a16="http://schemas.microsoft.com/office/drawing/2014/main" id="{232A88B8-BE64-49AF-BEA9-041C536DD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069" y="4891088"/>
            <a:ext cx="45307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over">
            <a:extLst>
              <a:ext uri="{FF2B5EF4-FFF2-40B4-BE49-F238E27FC236}">
                <a16:creationId xmlns:a16="http://schemas.microsoft.com/office/drawing/2014/main" id="{E95CF70F-FFB6-480B-90C2-08B6C45E4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2265363"/>
            <a:ext cx="36099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Cover">
            <a:extLst>
              <a:ext uri="{FF2B5EF4-FFF2-40B4-BE49-F238E27FC236}">
                <a16:creationId xmlns:a16="http://schemas.microsoft.com/office/drawing/2014/main" id="{464513B1-6465-465A-99BC-E82F36744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1924050"/>
            <a:ext cx="28844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Cover">
            <a:extLst>
              <a:ext uri="{FF2B5EF4-FFF2-40B4-BE49-F238E27FC236}">
                <a16:creationId xmlns:a16="http://schemas.microsoft.com/office/drawing/2014/main" id="{106C6BC0-48E0-4D1F-A551-3691A16BC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338" y="1312863"/>
            <a:ext cx="37734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over">
            <a:extLst>
              <a:ext uri="{FF2B5EF4-FFF2-40B4-BE49-F238E27FC236}">
                <a16:creationId xmlns:a16="http://schemas.microsoft.com/office/drawing/2014/main" id="{DBD8BA0F-4DE4-40FE-8231-0F49B86A10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054225"/>
            <a:ext cx="40338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Cover">
            <a:extLst>
              <a:ext uri="{FF2B5EF4-FFF2-40B4-BE49-F238E27FC236}">
                <a16:creationId xmlns:a16="http://schemas.microsoft.com/office/drawing/2014/main" id="{232A88B8-BE64-49AF-BEA9-041C536DD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948" y="5367338"/>
            <a:ext cx="45307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Cover">
            <a:extLst>
              <a:ext uri="{FF2B5EF4-FFF2-40B4-BE49-F238E27FC236}">
                <a16:creationId xmlns:a16="http://schemas.microsoft.com/office/drawing/2014/main" id="{6AE9E117-B5C2-4BBD-960F-8769C6266C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4808538"/>
            <a:ext cx="41640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Cover">
            <a:extLst>
              <a:ext uri="{FF2B5EF4-FFF2-40B4-BE49-F238E27FC236}">
                <a16:creationId xmlns:a16="http://schemas.microsoft.com/office/drawing/2014/main" id="{67C40551-209F-4837-A33B-6DFE138765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8368" y="2054225"/>
            <a:ext cx="4171950" cy="376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Cover">
            <a:extLst>
              <a:ext uri="{FF2B5EF4-FFF2-40B4-BE49-F238E27FC236}">
                <a16:creationId xmlns:a16="http://schemas.microsoft.com/office/drawing/2014/main" id="{793237CB-6169-4ED7-BCFE-3D598BE93D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3879850"/>
            <a:ext cx="35210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Cover">
            <a:extLst>
              <a:ext uri="{FF2B5EF4-FFF2-40B4-BE49-F238E27FC236}">
                <a16:creationId xmlns:a16="http://schemas.microsoft.com/office/drawing/2014/main" id="{D7A4D4F7-7998-4B4B-A177-A7F7DAE709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3913" y="3178175"/>
            <a:ext cx="37893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Cover">
            <a:extLst>
              <a:ext uri="{FF2B5EF4-FFF2-40B4-BE49-F238E27FC236}">
                <a16:creationId xmlns:a16="http://schemas.microsoft.com/office/drawing/2014/main" id="{997A195F-7E62-4F1E-8BE1-93CB8C1E9C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413000"/>
            <a:ext cx="38544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over">
            <a:extLst>
              <a:ext uri="{FF2B5EF4-FFF2-40B4-BE49-F238E27FC236}">
                <a16:creationId xmlns:a16="http://schemas.microsoft.com/office/drawing/2014/main" id="{5301D5E9-FFC3-47F0-9A7F-262FCBE4D8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228600"/>
            <a:ext cx="69278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Cover">
            <a:extLst>
              <a:ext uri="{FF2B5EF4-FFF2-40B4-BE49-F238E27FC236}">
                <a16:creationId xmlns:a16="http://schemas.microsoft.com/office/drawing/2014/main" id="{74FBBC52-1B8E-4F86-9704-1A5C1AC00C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89063" y="1939925"/>
            <a:ext cx="223361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84640" y="5969586"/>
            <a:ext cx="2765093" cy="323165"/>
          </a:xfrm>
          <a:prstGeom prst="rect">
            <a:avLst/>
          </a:prstGeom>
          <a:solidFill>
            <a:schemeClr val="accent2">
              <a:lumMod val="40000"/>
              <a:lumOff val="60000"/>
            </a:schemeClr>
          </a:solidFill>
        </p:spPr>
        <p:txBody>
          <a:bodyPr wrap="square" rtlCol="0">
            <a:spAutoFit/>
          </a:bodyPr>
          <a:lstStyle/>
          <a:p>
            <a:r>
              <a:rPr lang="en-US" sz="1500" dirty="0" smtClean="0">
                <a:latin typeface="Times New Roman" panose="02020603050405020304" pitchFamily="18" charset="0"/>
                <a:cs typeface="Times New Roman" panose="02020603050405020304" pitchFamily="18" charset="0"/>
              </a:rPr>
              <a:t>So </a:t>
            </a:r>
            <a:r>
              <a:rPr lang="en-US" sz="1500" dirty="0" err="1" smtClean="0">
                <a:latin typeface="Times New Roman" panose="02020603050405020304" pitchFamily="18" charset="0"/>
                <a:cs typeface="Times New Roman" panose="02020603050405020304" pitchFamily="18" charset="0"/>
              </a:rPr>
              <a:t>sánh</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âm</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thanh</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với</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âm</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thanh</a:t>
            </a:r>
            <a:endParaRPr lang="en-US" sz="1500" dirty="0">
              <a:latin typeface="Times New Roman" panose="02020603050405020304" pitchFamily="18" charset="0"/>
              <a:cs typeface="Times New Roman" panose="02020603050405020304" pitchFamily="18" charset="0"/>
            </a:endParaRPr>
          </a:p>
        </p:txBody>
      </p:sp>
      <p:pic>
        <p:nvPicPr>
          <p:cNvPr id="25" name="Picture 11" descr="Cover">
            <a:extLst>
              <a:ext uri="{FF2B5EF4-FFF2-40B4-BE49-F238E27FC236}">
                <a16:creationId xmlns:a16="http://schemas.microsoft.com/office/drawing/2014/main" id="{232A88B8-BE64-49AF-BEA9-041C536DD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069" y="5800437"/>
            <a:ext cx="4565665" cy="12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67518" y="6450977"/>
            <a:ext cx="2714840" cy="323165"/>
          </a:xfrm>
          <a:prstGeom prst="rect">
            <a:avLst/>
          </a:prstGeom>
          <a:solidFill>
            <a:schemeClr val="accent2">
              <a:lumMod val="40000"/>
              <a:lumOff val="60000"/>
            </a:schemeClr>
          </a:solidFill>
        </p:spPr>
        <p:txBody>
          <a:bodyPr wrap="square" rtlCol="0">
            <a:spAutoFit/>
          </a:bodyPr>
          <a:lstStyle/>
          <a:p>
            <a:r>
              <a:rPr lang="en-US" sz="1500" dirty="0" smtClean="0">
                <a:latin typeface="Times New Roman" panose="02020603050405020304" pitchFamily="18" charset="0"/>
                <a:cs typeface="Times New Roman" panose="02020603050405020304" pitchFamily="18" charset="0"/>
              </a:rPr>
              <a:t>So </a:t>
            </a:r>
            <a:r>
              <a:rPr lang="en-US" sz="1500" dirty="0" err="1" smtClean="0">
                <a:latin typeface="Times New Roman" panose="02020603050405020304" pitchFamily="18" charset="0"/>
                <a:cs typeface="Times New Roman" panose="02020603050405020304" pitchFamily="18" charset="0"/>
              </a:rPr>
              <a:t>sánh</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hoạt</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động</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với</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hoạt</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động</a:t>
            </a:r>
            <a:endParaRPr lang="en-US" sz="1500"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flipV="1">
            <a:off x="5717310" y="5583238"/>
            <a:ext cx="266556" cy="386348"/>
          </a:xfrm>
          <a:prstGeom prst="line">
            <a:avLst/>
          </a:prstGeom>
          <a:ln w="38100">
            <a:solidFill>
              <a:srgbClr val="EE8944"/>
            </a:solidFill>
          </a:ln>
        </p:spPr>
        <p:style>
          <a:lnRef idx="1">
            <a:schemeClr val="accent6"/>
          </a:lnRef>
          <a:fillRef idx="0">
            <a:schemeClr val="accent6"/>
          </a:fillRef>
          <a:effectRef idx="0">
            <a:schemeClr val="accent6"/>
          </a:effectRef>
          <a:fontRef idx="minor">
            <a:schemeClr val="tx1"/>
          </a:fontRef>
        </p:style>
      </p:cxnSp>
      <p:sp>
        <p:nvSpPr>
          <p:cNvPr id="13" name="Rectangle 12"/>
          <p:cNvSpPr/>
          <p:nvPr/>
        </p:nvSpPr>
        <p:spPr>
          <a:xfrm>
            <a:off x="5884069" y="4932074"/>
            <a:ext cx="256381" cy="1571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178" y="447871"/>
            <a:ext cx="10375641" cy="1077218"/>
          </a:xfrm>
          <a:prstGeom prst="rect">
            <a:avLst/>
          </a:prstGeom>
          <a:solidFill>
            <a:schemeClr val="bg2"/>
          </a:solidFill>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3. Từ biển trong câu sau có ý nghĩa gì ?</a:t>
            </a:r>
            <a:endParaRPr lang="vi-VN" sz="3200"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801B5A7-08E0-4E82-AF17-EEBB47C3A802}"/>
              </a:ext>
            </a:extLst>
          </p:cNvPr>
          <p:cNvSpPr/>
          <p:nvPr/>
        </p:nvSpPr>
        <p:spPr>
          <a:xfrm>
            <a:off x="908178" y="1859340"/>
            <a:ext cx="10375641" cy="1569660"/>
          </a:xfrm>
          <a:prstGeom prst="rect">
            <a:avLst/>
          </a:prstGeom>
          <a:solidFill>
            <a:schemeClr val="bg2"/>
          </a:solidFill>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Từ trong </a:t>
            </a:r>
            <a:r>
              <a:rPr lang="vi-VN" sz="3200" b="1" dirty="0">
                <a:latin typeface="Times New Roman" panose="02020603050405020304" pitchFamily="18" charset="0"/>
                <a:cs typeface="Times New Roman" panose="02020603050405020304" pitchFamily="18" charset="0"/>
              </a:rPr>
              <a:t>biển</a:t>
            </a:r>
            <a:r>
              <a:rPr lang="vi-VN" sz="3200" dirty="0">
                <a:latin typeface="Times New Roman" panose="02020603050405020304" pitchFamily="18" charset="0"/>
                <a:cs typeface="Times New Roman" panose="02020603050405020304" pitchFamily="18" charset="0"/>
              </a:rPr>
              <a:t> lá xanh rờn, ngát dậy một mùi hương lá tràm bị hun nóng dưới mặt trời</a:t>
            </a:r>
            <a:r>
              <a:rPr lang="en-US" sz="3200" dirty="0">
                <a:latin typeface="Times New Roman" panose="02020603050405020304" pitchFamily="18" charset="0"/>
                <a:cs typeface="Times New Roman" panose="02020603050405020304" pitchFamily="18" charset="0"/>
              </a:rPr>
              <a:t>”.</a:t>
            </a:r>
          </a:p>
          <a:p>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8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7A5E8-3706-47CD-819A-EBD31950D3C4}"/>
              </a:ext>
            </a:extLst>
          </p:cNvPr>
          <p:cNvSpPr/>
          <p:nvPr/>
        </p:nvSpPr>
        <p:spPr>
          <a:xfrm>
            <a:off x="646920" y="5044470"/>
            <a:ext cx="10375641" cy="1569660"/>
          </a:xfrm>
          <a:prstGeom prst="rect">
            <a:avLst/>
          </a:prstGeom>
          <a:solidFill>
            <a:schemeClr val="bg2"/>
          </a:solidFill>
        </p:spPr>
        <p:txBody>
          <a:bodyPr wrap="square">
            <a:spAutoFit/>
          </a:bodyPr>
          <a:lstStyle/>
          <a:p>
            <a:r>
              <a:rPr lang="vi-VN" sz="3200" dirty="0">
                <a:latin typeface="Times New Roman" panose="02020603050405020304" pitchFamily="18" charset="0"/>
                <a:cs typeface="Times New Roman" panose="02020603050405020304" pitchFamily="18" charset="0"/>
              </a:rPr>
              <a:t>Từ "biển" trong câu dùng để chỉ sự xanh tốt, um tùm của lá tràm. Tràm mọc rất dày trên một vùng đất rộng, lá xanh đan chen vào nhau khiến cho ta tưởng như đó là một biển lá.</a:t>
            </a:r>
          </a:p>
        </p:txBody>
      </p:sp>
      <p:pic>
        <p:nvPicPr>
          <p:cNvPr id="1026" name="Picture 2" descr="Khám phá rừng ngập mặn Cần Giờ">
            <a:extLst>
              <a:ext uri="{FF2B5EF4-FFF2-40B4-BE49-F238E27FC236}">
                <a16:creationId xmlns:a16="http://schemas.microsoft.com/office/drawing/2014/main" id="{CF3D846F-71D8-4530-9B7B-2D2A19C35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139" y="86308"/>
            <a:ext cx="762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75BE2CC9-3349-41C0-B033-098B2C614C94}"/>
              </a:ext>
            </a:extLst>
          </p:cNvPr>
          <p:cNvGrpSpPr/>
          <p:nvPr/>
        </p:nvGrpSpPr>
        <p:grpSpPr>
          <a:xfrm>
            <a:off x="-210023" y="861063"/>
            <a:ext cx="4907437" cy="3126618"/>
            <a:chOff x="467544" y="483518"/>
            <a:chExt cx="3569268" cy="1855362"/>
          </a:xfrm>
        </p:grpSpPr>
        <p:pic>
          <p:nvPicPr>
            <p:cNvPr id="4" name="Picture 2" descr="F:\1-原创素材\1_mm1102\PPT\PPT_014\materaials\pageimg_g9.png">
              <a:extLst>
                <a:ext uri="{FF2B5EF4-FFF2-40B4-BE49-F238E27FC236}">
                  <a16:creationId xmlns:a16="http://schemas.microsoft.com/office/drawing/2014/main" id="{C9B74810-36DA-4A9B-8D3F-603E0F4D7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356" y="708608"/>
              <a:ext cx="2845456" cy="163027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AB792C-C00B-4EDA-BD22-7B50DF703535}"/>
                </a:ext>
              </a:extLst>
            </p:cNvPr>
            <p:cNvSpPr txBox="1"/>
            <p:nvPr/>
          </p:nvSpPr>
          <p:spPr>
            <a:xfrm>
              <a:off x="467544" y="483518"/>
              <a:ext cx="866784" cy="1097357"/>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1</a:t>
              </a:r>
            </a:p>
          </p:txBody>
        </p:sp>
        <p:sp>
          <p:nvSpPr>
            <p:cNvPr id="6" name="矩形 6">
              <a:extLst>
                <a:ext uri="{FF2B5EF4-FFF2-40B4-BE49-F238E27FC236}">
                  <a16:creationId xmlns:a16="http://schemas.microsoft.com/office/drawing/2014/main" id="{85F89C00-6EFE-455A-9F06-44ED958D016C}"/>
                </a:ext>
              </a:extLst>
            </p:cNvPr>
            <p:cNvSpPr/>
            <p:nvPr/>
          </p:nvSpPr>
          <p:spPr>
            <a:xfrm>
              <a:off x="1386036" y="1030623"/>
              <a:ext cx="2388872" cy="493121"/>
            </a:xfrm>
            <a:prstGeom prst="rect">
              <a:avLst/>
            </a:prstGeom>
          </p:spPr>
          <p:txBody>
            <a:bodyPr wrap="square">
              <a:spAutoFit/>
            </a:bodyPr>
            <a:lstStyle/>
            <a:p>
              <a:pPr algn="ctr" defTabSz="1069212"/>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Luyện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kĩ</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năng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đọc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thành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tiếng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và</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đọc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hiểu</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grpSp>
      <p:sp>
        <p:nvSpPr>
          <p:cNvPr id="11" name="Google Shape;1020;p19">
            <a:extLst>
              <a:ext uri="{FF2B5EF4-FFF2-40B4-BE49-F238E27FC236}">
                <a16:creationId xmlns:a16="http://schemas.microsoft.com/office/drawing/2014/main" id="{3401BEA8-A320-481D-BFF5-45D8DF3BFF88}"/>
              </a:ext>
            </a:extLst>
          </p:cNvPr>
          <p:cNvSpPr txBox="1">
            <a:spLocks noGrp="1"/>
          </p:cNvSpPr>
          <p:nvPr>
            <p:ph type="title"/>
          </p:nvPr>
        </p:nvSpPr>
        <p:spPr>
          <a:xfrm>
            <a:off x="1335482" y="378516"/>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YÊU CẦU CẦN ĐẠT</a:t>
            </a:r>
            <a:endParaRPr dirty="0">
              <a:latin typeface="Times New Roman" panose="02020603050405020304" pitchFamily="18" charset="0"/>
              <a:cs typeface="Times New Roman" panose="02020603050405020304" pitchFamily="18" charset="0"/>
            </a:endParaRPr>
          </a:p>
        </p:txBody>
      </p:sp>
      <p:grpSp>
        <p:nvGrpSpPr>
          <p:cNvPr id="12" name="组合 1">
            <a:extLst>
              <a:ext uri="{FF2B5EF4-FFF2-40B4-BE49-F238E27FC236}">
                <a16:creationId xmlns:a16="http://schemas.microsoft.com/office/drawing/2014/main" id="{B30E28D8-3AD8-4DDE-BAF6-1345701E0961}"/>
              </a:ext>
            </a:extLst>
          </p:cNvPr>
          <p:cNvGrpSpPr/>
          <p:nvPr/>
        </p:nvGrpSpPr>
        <p:grpSpPr>
          <a:xfrm>
            <a:off x="5587958" y="887496"/>
            <a:ext cx="5836737" cy="3384058"/>
            <a:chOff x="93828" y="438080"/>
            <a:chExt cx="3930000" cy="2004498"/>
          </a:xfrm>
        </p:grpSpPr>
        <p:pic>
          <p:nvPicPr>
            <p:cNvPr id="13" name="Picture 2" descr="F:\1-原创素材\1_mm1102\PPT\PPT_014\materaials\pageimg_g9.png">
              <a:extLst>
                <a:ext uri="{FF2B5EF4-FFF2-40B4-BE49-F238E27FC236}">
                  <a16:creationId xmlns:a16="http://schemas.microsoft.com/office/drawing/2014/main" id="{8F6E3F9C-E1E9-44C6-AEDB-FC85F4E31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372" y="812306"/>
              <a:ext cx="2845456" cy="163027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B9D62BC-86F3-439C-AD99-A52EA96E831C}"/>
                </a:ext>
              </a:extLst>
            </p:cNvPr>
            <p:cNvSpPr txBox="1"/>
            <p:nvPr/>
          </p:nvSpPr>
          <p:spPr>
            <a:xfrm>
              <a:off x="93828" y="438080"/>
              <a:ext cx="866784" cy="914965"/>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2</a:t>
              </a:r>
            </a:p>
          </p:txBody>
        </p:sp>
        <p:sp>
          <p:nvSpPr>
            <p:cNvPr id="15" name="矩形 6">
              <a:extLst>
                <a:ext uri="{FF2B5EF4-FFF2-40B4-BE49-F238E27FC236}">
                  <a16:creationId xmlns:a16="http://schemas.microsoft.com/office/drawing/2014/main" id="{6F760A43-754E-410B-B81E-36EFDA6C5655}"/>
                </a:ext>
              </a:extLst>
            </p:cNvPr>
            <p:cNvSpPr/>
            <p:nvPr/>
          </p:nvSpPr>
          <p:spPr>
            <a:xfrm>
              <a:off x="1419648" y="1105269"/>
              <a:ext cx="2388872" cy="710998"/>
            </a:xfrm>
            <a:prstGeom prst="rect">
              <a:avLst/>
            </a:prstGeom>
          </p:spPr>
          <p:txBody>
            <a:bodyPr wrap="square">
              <a:spAutoFit/>
            </a:bodyPr>
            <a:lstStyle/>
            <a:p>
              <a:pPr algn="ctr" defTabSz="1069212"/>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Nghe-</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viết</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chính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xác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đoạn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văn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 “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Rừng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cây</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trong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nắng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grpSp>
      <p:pic>
        <p:nvPicPr>
          <p:cNvPr id="17" name="Picture 2" descr="F:\1-原创素材\1_mm1102\PPT\PPT_014\materaials\pageimg_g9.png">
            <a:extLst>
              <a:ext uri="{FF2B5EF4-FFF2-40B4-BE49-F238E27FC236}">
                <a16:creationId xmlns:a16="http://schemas.microsoft.com/office/drawing/2014/main" id="{00C02C06-EB9F-42AB-990C-C0F33326E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6439" y="4133274"/>
            <a:ext cx="4226000" cy="275227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3DA7263-0EB3-4912-8B5B-C4FA84B9C747}"/>
              </a:ext>
            </a:extLst>
          </p:cNvPr>
          <p:cNvSpPr txBox="1"/>
          <p:nvPr/>
        </p:nvSpPr>
        <p:spPr>
          <a:xfrm>
            <a:off x="2809113" y="3549830"/>
            <a:ext cx="1287326" cy="1283109"/>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3</a:t>
            </a:r>
          </a:p>
        </p:txBody>
      </p:sp>
      <p:sp>
        <p:nvSpPr>
          <p:cNvPr id="19" name="矩形 6">
            <a:extLst>
              <a:ext uri="{FF2B5EF4-FFF2-40B4-BE49-F238E27FC236}">
                <a16:creationId xmlns:a16="http://schemas.microsoft.com/office/drawing/2014/main" id="{6A4C7FC6-2344-4484-AA91-C4761B7146A1}"/>
              </a:ext>
            </a:extLst>
          </p:cNvPr>
          <p:cNvSpPr/>
          <p:nvPr/>
        </p:nvSpPr>
        <p:spPr>
          <a:xfrm>
            <a:off x="4457674" y="4877487"/>
            <a:ext cx="3547893" cy="830997"/>
          </a:xfrm>
          <a:prstGeom prst="rect">
            <a:avLst/>
          </a:prstGeom>
        </p:spPr>
        <p:txBody>
          <a:bodyPr wrap="square">
            <a:spAutoFit/>
          </a:bodyPr>
          <a:lstStyle/>
          <a:p>
            <a:pPr algn="ctr" defTabSz="1069212"/>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Ôn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luyện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về</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so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sánh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và</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mở</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rộng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vốn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từ</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spTree>
    <p:extLst>
      <p:ext uri="{BB962C8B-B14F-4D97-AF65-F5344CB8AC3E}">
        <p14:creationId xmlns:p14="http://schemas.microsoft.com/office/powerpoint/2010/main" val="27177629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3"/>
          <p:cNvSpPr txBox="1">
            <a:spLocks noChangeArrowheads="1"/>
          </p:cNvSpPr>
          <p:nvPr/>
        </p:nvSpPr>
        <p:spPr bwMode="auto">
          <a:xfrm>
            <a:off x="798512" y="257175"/>
            <a:ext cx="725652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defTabSz="1216025">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defTabSz="1216025">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defTabSz="1216025">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defTabSz="1216025">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defTabSz="1216025"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20000"/>
              </a:spcBef>
              <a:buFontTx/>
              <a:buNone/>
            </a:pPr>
            <a:r>
              <a:rPr lang="en-US" altLang="zh-CN" sz="4400" b="1" dirty="0">
                <a:solidFill>
                  <a:srgbClr val="90496D"/>
                </a:solidFill>
                <a:latin typeface="Tahoma" panose="020B0604030504040204" pitchFamily="34" charset="0"/>
                <a:ea typeface="Tahoma" panose="020B0604030504040204" pitchFamily="34" charset="0"/>
                <a:cs typeface="Tahoma" panose="020B0604030504040204" pitchFamily="34" charset="0"/>
                <a:sym typeface="Arial" charset="0"/>
              </a:rPr>
              <a:t>HOẠT ĐỘNG TIẾP NỐI</a:t>
            </a:r>
          </a:p>
        </p:txBody>
      </p:sp>
      <p:pic>
        <p:nvPicPr>
          <p:cNvPr id="21507"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7175"/>
            <a:ext cx="5175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4176" y="1636713"/>
            <a:ext cx="12192000" cy="4800600"/>
          </a:xfrm>
          <a:prstGeom prst="rect">
            <a:avLst/>
          </a:prstGeom>
          <a:solidFill>
            <a:srgbClr val="9049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椭圆 6"/>
          <p:cNvSpPr/>
          <p:nvPr/>
        </p:nvSpPr>
        <p:spPr bwMode="auto">
          <a:xfrm>
            <a:off x="5479490" y="2779712"/>
            <a:ext cx="647700" cy="6492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bwMode="auto">
          <a:xfrm>
            <a:off x="5605463" y="4418806"/>
            <a:ext cx="647700" cy="6492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1512"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182813"/>
            <a:ext cx="453866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图片 1"/>
          <p:cNvPicPr>
            <a:picLocks noChangeAspect="1"/>
          </p:cNvPicPr>
          <p:nvPr/>
        </p:nvPicPr>
        <p:blipFill>
          <a:blip r:embed="rId4">
            <a:extLst>
              <a:ext uri="{28A0092B-C50C-407E-A947-70E740481C1C}">
                <a14:useLocalDpi xmlns:a14="http://schemas.microsoft.com/office/drawing/2010/main" val="0"/>
              </a:ext>
            </a:extLst>
          </a:blip>
          <a:srcRect l="19539" t="-1572" r="12749" b="1572"/>
          <a:stretch>
            <a:fillRect/>
          </a:stretch>
        </p:blipFill>
        <p:spPr bwMode="auto">
          <a:xfrm>
            <a:off x="1047750" y="2317750"/>
            <a:ext cx="38290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836A1F-CCE1-4D12-804C-5F57087A7859}"/>
              </a:ext>
            </a:extLst>
          </p:cNvPr>
          <p:cNvSpPr txBox="1"/>
          <p:nvPr/>
        </p:nvSpPr>
        <p:spPr>
          <a:xfrm>
            <a:off x="6127190" y="2330271"/>
            <a:ext cx="6024095" cy="1200329"/>
          </a:xfrm>
          <a:prstGeom prst="rect">
            <a:avLst/>
          </a:prstGeom>
          <a:noFill/>
        </p:spPr>
        <p:txBody>
          <a:bodyPr wrap="square" rtlCol="0">
            <a:spAutoFit/>
          </a:bodyPr>
          <a:lstStyle/>
          <a:p>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Luyện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đọc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TLCH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tập</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đọc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tuần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10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đến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tuần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16</a:t>
            </a:r>
          </a:p>
        </p:txBody>
      </p:sp>
      <p:sp>
        <p:nvSpPr>
          <p:cNvPr id="23" name="TextBox 22">
            <a:extLst>
              <a:ext uri="{FF2B5EF4-FFF2-40B4-BE49-F238E27FC236}">
                <a16:creationId xmlns:a16="http://schemas.microsoft.com/office/drawing/2014/main" id="{F9F187DC-01C4-4F68-A1EC-8784D50EF60E}"/>
              </a:ext>
            </a:extLst>
          </p:cNvPr>
          <p:cNvSpPr txBox="1"/>
          <p:nvPr/>
        </p:nvSpPr>
        <p:spPr>
          <a:xfrm>
            <a:off x="6513794" y="4199051"/>
            <a:ext cx="5417575" cy="1200329"/>
          </a:xfrm>
          <a:prstGeom prst="rect">
            <a:avLst/>
          </a:prstGeom>
          <a:noFill/>
        </p:spPr>
        <p:txBody>
          <a:bodyPr wrap="square" rtlCol="0">
            <a:spAutoFit/>
          </a:bodyPr>
          <a:lstStyle/>
          <a:p>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Chuẩn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bị</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sau</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tập</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giữa</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học</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kì</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1 (</a:t>
            </a:r>
            <a:r>
              <a:rPr lang="en-US" sz="3600" dirty="0" err="1">
                <a:solidFill>
                  <a:schemeClr val="bg1"/>
                </a:solidFill>
                <a:latin typeface="Tahoma" panose="020B0604030504040204" pitchFamily="34" charset="0"/>
                <a:ea typeface="Tahoma" panose="020B0604030504040204" pitchFamily="34" charset="0"/>
                <a:cs typeface="Tahoma" panose="020B0604030504040204" pitchFamily="34" charset="0"/>
              </a:rPr>
              <a:t>tiết</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2)</a:t>
            </a:r>
          </a:p>
        </p:txBody>
      </p:sp>
      <p:sp>
        <p:nvSpPr>
          <p:cNvPr id="3" name="TextBox 2"/>
          <p:cNvSpPr txBox="1"/>
          <p:nvPr/>
        </p:nvSpPr>
        <p:spPr>
          <a:xfrm>
            <a:off x="5668449" y="2952221"/>
            <a:ext cx="521727" cy="369332"/>
          </a:xfrm>
          <a:prstGeom prst="rect">
            <a:avLst/>
          </a:prstGeom>
          <a:noFill/>
        </p:spPr>
        <p:txBody>
          <a:bodyPr wrap="square" rtlCol="0">
            <a:spAutoFit/>
          </a:bodyPr>
          <a:lstStyle/>
          <a:p>
            <a:r>
              <a:rPr lang="en-US" b="1" dirty="0" smtClean="0">
                <a:solidFill>
                  <a:schemeClr val="bg1"/>
                </a:solidFill>
              </a:rPr>
              <a:t>1</a:t>
            </a:r>
            <a:endParaRPr lang="en-US" b="1" dirty="0">
              <a:solidFill>
                <a:schemeClr val="bg1"/>
              </a:solidFill>
            </a:endParaRPr>
          </a:p>
        </p:txBody>
      </p:sp>
      <p:sp>
        <p:nvSpPr>
          <p:cNvPr id="16" name="TextBox 15"/>
          <p:cNvSpPr txBox="1"/>
          <p:nvPr/>
        </p:nvSpPr>
        <p:spPr>
          <a:xfrm>
            <a:off x="5803340" y="4590471"/>
            <a:ext cx="521727" cy="369332"/>
          </a:xfrm>
          <a:prstGeom prst="rect">
            <a:avLst/>
          </a:prstGeom>
          <a:noFill/>
        </p:spPr>
        <p:txBody>
          <a:bodyPr wrap="square" rtlCol="0">
            <a:spAutoFit/>
          </a:bodyPr>
          <a:lstStyle/>
          <a:p>
            <a:r>
              <a:rPr lang="en-US" b="1" dirty="0">
                <a:solidFill>
                  <a:schemeClr val="bg1"/>
                </a:solidFill>
              </a:rPr>
              <a:t>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9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92"/>
          <p:cNvSpPr txBox="1">
            <a:spLocks noChangeArrowheads="1"/>
          </p:cNvSpPr>
          <p:nvPr/>
        </p:nvSpPr>
        <p:spPr bwMode="auto">
          <a:xfrm>
            <a:off x="5309937" y="1322153"/>
            <a:ext cx="65705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eaLnBrk="1" hangingPunct="1">
              <a:lnSpc>
                <a:spcPct val="100000"/>
              </a:lnSpc>
              <a:spcBef>
                <a:spcPct val="0"/>
              </a:spcBef>
              <a:buFontTx/>
              <a:buNone/>
            </a:pPr>
            <a:r>
              <a:rPr lang="en-US" altLang="zh-CN" sz="6600" b="1" dirty="0" err="1">
                <a:solidFill>
                  <a:schemeClr val="bg1"/>
                </a:solidFill>
                <a:effectLst>
                  <a:glow rad="228600">
                    <a:schemeClr val="accent2">
                      <a:satMod val="175000"/>
                      <a:alpha val="40000"/>
                    </a:schemeClr>
                  </a:glow>
                </a:effectLst>
                <a:latin typeface="微软雅黑" pitchFamily="34" charset="-122"/>
                <a:ea typeface="微软雅黑" pitchFamily="34" charset="-122"/>
              </a:rPr>
              <a:t>Chào</a:t>
            </a:r>
            <a:r>
              <a:rPr lang="en-US" altLang="zh-CN" sz="6600" b="1" dirty="0">
                <a:solidFill>
                  <a:schemeClr val="bg1"/>
                </a:solidFill>
                <a:effectLst>
                  <a:glow rad="228600">
                    <a:schemeClr val="accent2">
                      <a:satMod val="175000"/>
                      <a:alpha val="40000"/>
                    </a:schemeClr>
                  </a:glow>
                </a:effectLst>
                <a:latin typeface="微软雅黑" pitchFamily="34" charset="-122"/>
                <a:ea typeface="微软雅黑" pitchFamily="34" charset="-122"/>
              </a:rPr>
              <a:t> </a:t>
            </a:r>
            <a:r>
              <a:rPr lang="en-US" altLang="zh-CN" sz="6600" b="1" dirty="0" err="1">
                <a:solidFill>
                  <a:schemeClr val="bg1"/>
                </a:solidFill>
                <a:effectLst>
                  <a:glow rad="228600">
                    <a:schemeClr val="accent2">
                      <a:satMod val="175000"/>
                      <a:alpha val="40000"/>
                    </a:schemeClr>
                  </a:glow>
                </a:effectLst>
                <a:latin typeface="微软雅黑" pitchFamily="34" charset="-122"/>
                <a:ea typeface="微软雅黑" pitchFamily="34" charset="-122"/>
              </a:rPr>
              <a:t>các</a:t>
            </a:r>
            <a:r>
              <a:rPr lang="en-US" altLang="zh-CN" sz="6600" b="1" dirty="0">
                <a:solidFill>
                  <a:schemeClr val="bg1"/>
                </a:solidFill>
                <a:effectLst>
                  <a:glow rad="228600">
                    <a:schemeClr val="accent2">
                      <a:satMod val="175000"/>
                      <a:alpha val="40000"/>
                    </a:schemeClr>
                  </a:glow>
                </a:effectLst>
                <a:latin typeface="微软雅黑" pitchFamily="34" charset="-122"/>
                <a:ea typeface="微软雅黑" pitchFamily="34" charset="-122"/>
              </a:rPr>
              <a:t> con !</a:t>
            </a:r>
            <a:endParaRPr lang="zh-CN" altLang="en-US" sz="6600" b="1" dirty="0">
              <a:solidFill>
                <a:schemeClr val="bg1"/>
              </a:solidFill>
              <a:effectLst>
                <a:glow rad="228600">
                  <a:schemeClr val="accent2">
                    <a:satMod val="175000"/>
                    <a:alpha val="40000"/>
                  </a:schemeClr>
                </a:glo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a:extLst>
              <a:ext uri="{FF2B5EF4-FFF2-40B4-BE49-F238E27FC236}">
                <a16:creationId xmlns:a16="http://schemas.microsoft.com/office/drawing/2014/main" id="{75BE2CC9-3349-41C0-B033-098B2C614C94}"/>
              </a:ext>
            </a:extLst>
          </p:cNvPr>
          <p:cNvGrpSpPr/>
          <p:nvPr/>
        </p:nvGrpSpPr>
        <p:grpSpPr>
          <a:xfrm>
            <a:off x="-210023" y="861063"/>
            <a:ext cx="4907437" cy="3126618"/>
            <a:chOff x="467544" y="483518"/>
            <a:chExt cx="3569268" cy="1855362"/>
          </a:xfrm>
        </p:grpSpPr>
        <p:pic>
          <p:nvPicPr>
            <p:cNvPr id="4" name="Picture 2" descr="F:\1-原创素材\1_mm1102\PPT\PPT_014\materaials\pageimg_g9.png">
              <a:extLst>
                <a:ext uri="{FF2B5EF4-FFF2-40B4-BE49-F238E27FC236}">
                  <a16:creationId xmlns:a16="http://schemas.microsoft.com/office/drawing/2014/main" id="{C9B74810-36DA-4A9B-8D3F-603E0F4D7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356" y="708608"/>
              <a:ext cx="2845456" cy="163027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AB792C-C00B-4EDA-BD22-7B50DF703535}"/>
                </a:ext>
              </a:extLst>
            </p:cNvPr>
            <p:cNvSpPr txBox="1"/>
            <p:nvPr/>
          </p:nvSpPr>
          <p:spPr>
            <a:xfrm>
              <a:off x="467544" y="483518"/>
              <a:ext cx="866784" cy="1097357"/>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1</a:t>
              </a:r>
            </a:p>
          </p:txBody>
        </p:sp>
        <p:sp>
          <p:nvSpPr>
            <p:cNvPr id="6" name="矩形 6">
              <a:extLst>
                <a:ext uri="{FF2B5EF4-FFF2-40B4-BE49-F238E27FC236}">
                  <a16:creationId xmlns:a16="http://schemas.microsoft.com/office/drawing/2014/main" id="{85F89C00-6EFE-455A-9F06-44ED958D016C}"/>
                </a:ext>
              </a:extLst>
            </p:cNvPr>
            <p:cNvSpPr/>
            <p:nvPr/>
          </p:nvSpPr>
          <p:spPr>
            <a:xfrm>
              <a:off x="1386036" y="1030623"/>
              <a:ext cx="2388872" cy="493121"/>
            </a:xfrm>
            <a:prstGeom prst="rect">
              <a:avLst/>
            </a:prstGeom>
          </p:spPr>
          <p:txBody>
            <a:bodyPr wrap="square">
              <a:spAutoFit/>
            </a:bodyPr>
            <a:lstStyle/>
            <a:p>
              <a:pPr algn="ctr" defTabSz="1069212"/>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Luyện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kĩ</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năng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đọc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thành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tiếng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và</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đọc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hiểu</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grpSp>
      <p:sp>
        <p:nvSpPr>
          <p:cNvPr id="11" name="Google Shape;1020;p19">
            <a:extLst>
              <a:ext uri="{FF2B5EF4-FFF2-40B4-BE49-F238E27FC236}">
                <a16:creationId xmlns:a16="http://schemas.microsoft.com/office/drawing/2014/main" id="{3401BEA8-A320-481D-BFF5-45D8DF3BFF88}"/>
              </a:ext>
            </a:extLst>
          </p:cNvPr>
          <p:cNvSpPr txBox="1">
            <a:spLocks noGrp="1"/>
          </p:cNvSpPr>
          <p:nvPr>
            <p:ph type="title"/>
          </p:nvPr>
        </p:nvSpPr>
        <p:spPr>
          <a:xfrm>
            <a:off x="1335482" y="378516"/>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YÊU CẦU CẦN ĐẠT</a:t>
            </a:r>
            <a:endParaRPr dirty="0">
              <a:latin typeface="Times New Roman" panose="02020603050405020304" pitchFamily="18" charset="0"/>
              <a:cs typeface="Times New Roman" panose="02020603050405020304" pitchFamily="18" charset="0"/>
            </a:endParaRPr>
          </a:p>
        </p:txBody>
      </p:sp>
      <p:grpSp>
        <p:nvGrpSpPr>
          <p:cNvPr id="12" name="组合 1">
            <a:extLst>
              <a:ext uri="{FF2B5EF4-FFF2-40B4-BE49-F238E27FC236}">
                <a16:creationId xmlns:a16="http://schemas.microsoft.com/office/drawing/2014/main" id="{B30E28D8-3AD8-4DDE-BAF6-1345701E0961}"/>
              </a:ext>
            </a:extLst>
          </p:cNvPr>
          <p:cNvGrpSpPr/>
          <p:nvPr/>
        </p:nvGrpSpPr>
        <p:grpSpPr>
          <a:xfrm>
            <a:off x="5587958" y="887496"/>
            <a:ext cx="5836737" cy="3384058"/>
            <a:chOff x="93828" y="438080"/>
            <a:chExt cx="3930000" cy="2004498"/>
          </a:xfrm>
        </p:grpSpPr>
        <p:pic>
          <p:nvPicPr>
            <p:cNvPr id="13" name="Picture 2" descr="F:\1-原创素材\1_mm1102\PPT\PPT_014\materaials\pageimg_g9.png">
              <a:extLst>
                <a:ext uri="{FF2B5EF4-FFF2-40B4-BE49-F238E27FC236}">
                  <a16:creationId xmlns:a16="http://schemas.microsoft.com/office/drawing/2014/main" id="{8F6E3F9C-E1E9-44C6-AEDB-FC85F4E31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372" y="812306"/>
              <a:ext cx="2845456" cy="163027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B9D62BC-86F3-439C-AD99-A52EA96E831C}"/>
                </a:ext>
              </a:extLst>
            </p:cNvPr>
            <p:cNvSpPr txBox="1"/>
            <p:nvPr/>
          </p:nvSpPr>
          <p:spPr>
            <a:xfrm>
              <a:off x="93828" y="438080"/>
              <a:ext cx="866784" cy="914965"/>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2</a:t>
              </a:r>
            </a:p>
          </p:txBody>
        </p:sp>
        <p:sp>
          <p:nvSpPr>
            <p:cNvPr id="15" name="矩形 6">
              <a:extLst>
                <a:ext uri="{FF2B5EF4-FFF2-40B4-BE49-F238E27FC236}">
                  <a16:creationId xmlns:a16="http://schemas.microsoft.com/office/drawing/2014/main" id="{6F760A43-754E-410B-B81E-36EFDA6C5655}"/>
                </a:ext>
              </a:extLst>
            </p:cNvPr>
            <p:cNvSpPr/>
            <p:nvPr/>
          </p:nvSpPr>
          <p:spPr>
            <a:xfrm>
              <a:off x="1419648" y="1105269"/>
              <a:ext cx="2388872" cy="710998"/>
            </a:xfrm>
            <a:prstGeom prst="rect">
              <a:avLst/>
            </a:prstGeom>
          </p:spPr>
          <p:txBody>
            <a:bodyPr wrap="square">
              <a:spAutoFit/>
            </a:bodyPr>
            <a:lstStyle/>
            <a:p>
              <a:pPr algn="ctr" defTabSz="1069212"/>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Nghe-</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viết</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chính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xác</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đoạn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văn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 “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Rừng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cây</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trong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nắng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grpSp>
      <p:pic>
        <p:nvPicPr>
          <p:cNvPr id="17" name="Picture 2" descr="F:\1-原创素材\1_mm1102\PPT\PPT_014\materaials\pageimg_g9.png">
            <a:extLst>
              <a:ext uri="{FF2B5EF4-FFF2-40B4-BE49-F238E27FC236}">
                <a16:creationId xmlns:a16="http://schemas.microsoft.com/office/drawing/2014/main" id="{00C02C06-EB9F-42AB-990C-C0F33326E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6439" y="4133274"/>
            <a:ext cx="4226000" cy="275227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3DA7263-0EB3-4912-8B5B-C4FA84B9C747}"/>
              </a:ext>
            </a:extLst>
          </p:cNvPr>
          <p:cNvSpPr txBox="1"/>
          <p:nvPr/>
        </p:nvSpPr>
        <p:spPr>
          <a:xfrm>
            <a:off x="2809113" y="3549830"/>
            <a:ext cx="1287326" cy="1283109"/>
          </a:xfrm>
          <a:prstGeom prst="rect">
            <a:avLst/>
          </a:prstGeom>
          <a:noFill/>
        </p:spPr>
        <p:txBody>
          <a:bodyPr wrap="square" rtlCol="0">
            <a:spAutoFit/>
          </a:bodyPr>
          <a:lstStyle/>
          <a:p>
            <a:pPr algn="r" defTabSz="1069212">
              <a:lnSpc>
                <a:spcPct val="150000"/>
              </a:lnSpc>
            </a:pPr>
            <a:r>
              <a:rPr lang="en-US" altLang="zh-CN" sz="5847" dirty="0">
                <a:solidFill>
                  <a:srgbClr val="0099FF"/>
                </a:solidFill>
                <a:latin typeface="华康海报体W12(P)" pitchFamily="82" charset="-122"/>
                <a:ea typeface="华康海报体W12(P)" pitchFamily="82" charset="-122"/>
              </a:rPr>
              <a:t>3</a:t>
            </a:r>
          </a:p>
        </p:txBody>
      </p:sp>
      <p:sp>
        <p:nvSpPr>
          <p:cNvPr id="19" name="矩形 6">
            <a:extLst>
              <a:ext uri="{FF2B5EF4-FFF2-40B4-BE49-F238E27FC236}">
                <a16:creationId xmlns:a16="http://schemas.microsoft.com/office/drawing/2014/main" id="{6A4C7FC6-2344-4484-AA91-C4761B7146A1}"/>
              </a:ext>
            </a:extLst>
          </p:cNvPr>
          <p:cNvSpPr/>
          <p:nvPr/>
        </p:nvSpPr>
        <p:spPr>
          <a:xfrm>
            <a:off x="4457674" y="4877487"/>
            <a:ext cx="3547893" cy="830997"/>
          </a:xfrm>
          <a:prstGeom prst="rect">
            <a:avLst/>
          </a:prstGeom>
        </p:spPr>
        <p:txBody>
          <a:bodyPr wrap="square">
            <a:spAutoFit/>
          </a:bodyPr>
          <a:lstStyle/>
          <a:p>
            <a:pPr algn="ctr" defTabSz="1069212"/>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Ôn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luyện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về</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so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sánh</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và</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mở</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rộng</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vốn</a:t>
            </a:r>
            <a:r>
              <a:rPr lang="en-US" altLang="zh-CN" sz="2400" b="1" dirty="0">
                <a:solidFill>
                  <a:srgbClr val="002060"/>
                </a:solidFill>
                <a:latin typeface="Times New Roman" panose="02020603050405020304" pitchFamily="18" charset="0"/>
                <a:ea typeface="方正卡通简体" pitchFamily="65" charset="-122"/>
                <a:cs typeface="Times New Roman" panose="02020603050405020304" pitchFamily="18" charset="0"/>
              </a:rPr>
              <a:t> </a:t>
            </a:r>
            <a:r>
              <a:rPr lang="en-US" altLang="zh-CN" sz="2400" b="1" dirty="0" err="1">
                <a:solidFill>
                  <a:srgbClr val="002060"/>
                </a:solidFill>
                <a:latin typeface="Times New Roman" panose="02020603050405020304" pitchFamily="18" charset="0"/>
                <a:ea typeface="方正卡通简体" pitchFamily="65" charset="-122"/>
                <a:cs typeface="Times New Roman" panose="02020603050405020304" pitchFamily="18" charset="0"/>
              </a:rPr>
              <a:t>từ</a:t>
            </a:r>
            <a:endParaRPr lang="zh-CN" altLang="en-US" sz="2400" b="1" dirty="0">
              <a:solidFill>
                <a:srgbClr val="002060"/>
              </a:solidFill>
              <a:latin typeface="Times New Roman" panose="02020603050405020304" pitchFamily="18" charset="0"/>
              <a:ea typeface="方正卡通简体" pitchFamily="65" charset="-122"/>
              <a:cs typeface="Times New Roman" panose="02020603050405020304" pitchFamily="18" charset="0"/>
            </a:endParaRPr>
          </a:p>
        </p:txBody>
      </p:sp>
    </p:spTree>
    <p:extLst>
      <p:ext uri="{BB962C8B-B14F-4D97-AF65-F5344CB8AC3E}">
        <p14:creationId xmlns:p14="http://schemas.microsoft.com/office/powerpoint/2010/main" val="18935968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r="17206"/>
          <a:stretch>
            <a:fillRect/>
          </a:stretch>
        </p:blipFill>
        <p:spPr bwMode="auto">
          <a:xfrm>
            <a:off x="0" y="0"/>
            <a:ext cx="12192000" cy="68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9">
            <a:extLst>
              <a:ext uri="{FF2B5EF4-FFF2-40B4-BE49-F238E27FC236}">
                <a16:creationId xmlns:a16="http://schemas.microsoft.com/office/drawing/2014/main" id="{DFDFA9B2-8090-433B-A545-11D94A343BBE}"/>
              </a:ext>
            </a:extLst>
          </p:cNvPr>
          <p:cNvSpPr txBox="1">
            <a:spLocks noChangeArrowheads="1"/>
          </p:cNvSpPr>
          <p:nvPr/>
        </p:nvSpPr>
        <p:spPr bwMode="auto">
          <a:xfrm>
            <a:off x="842463" y="444583"/>
            <a:ext cx="809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err="1">
                <a:latin typeface="HP001 4 hàng" panose="020B0603050302020204" pitchFamily="34" charset="0"/>
                <a:cs typeface="Times New Roman" panose="02020603050405020304" pitchFamily="18" charset="0"/>
              </a:rPr>
              <a:t>Thứ</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hai</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ngày</a:t>
            </a:r>
            <a:r>
              <a:rPr lang="en-US" altLang="en-US" sz="3200" b="1" dirty="0">
                <a:latin typeface="HP001 4 hàng" panose="020B0603050302020204" pitchFamily="34" charset="0"/>
                <a:cs typeface="Times New Roman" panose="02020603050405020304" pitchFamily="18" charset="0"/>
              </a:rPr>
              <a:t> 27 </a:t>
            </a:r>
            <a:r>
              <a:rPr lang="en-US" altLang="en-US" sz="3200" b="1" dirty="0" err="1">
                <a:latin typeface="HP001 4 hàng" panose="020B0603050302020204" pitchFamily="34" charset="0"/>
                <a:cs typeface="Times New Roman" panose="02020603050405020304" pitchFamily="18" charset="0"/>
              </a:rPr>
              <a:t>tháng</a:t>
            </a:r>
            <a:r>
              <a:rPr lang="en-US" altLang="en-US" sz="3200" b="1" dirty="0">
                <a:latin typeface="HP001 4 hàng" panose="020B0603050302020204" pitchFamily="34" charset="0"/>
                <a:cs typeface="Times New Roman" panose="02020603050405020304" pitchFamily="18" charset="0"/>
              </a:rPr>
              <a:t> 12 </a:t>
            </a:r>
            <a:r>
              <a:rPr lang="en-US" altLang="en-US" sz="3200" b="1" dirty="0" err="1">
                <a:latin typeface="HP001 4 hàng" panose="020B0603050302020204" pitchFamily="34" charset="0"/>
                <a:cs typeface="Times New Roman" panose="02020603050405020304" pitchFamily="18" charset="0"/>
              </a:rPr>
              <a:t>năm</a:t>
            </a:r>
            <a:r>
              <a:rPr lang="en-US" altLang="en-US" sz="3200" b="1" dirty="0">
                <a:latin typeface="HP001 4 hàng" panose="020B0603050302020204" pitchFamily="34" charset="0"/>
                <a:cs typeface="Times New Roman" panose="02020603050405020304" pitchFamily="18" charset="0"/>
              </a:rPr>
              <a:t> 2021</a:t>
            </a:r>
            <a:endParaRPr kumimoji="0" lang="en-US" altLang="en-US" sz="3200" b="1" i="1"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E5FD77F-CF91-4B2F-B849-5069F7487A22}"/>
              </a:ext>
            </a:extLst>
          </p:cNvPr>
          <p:cNvSpPr txBox="1"/>
          <p:nvPr/>
        </p:nvSpPr>
        <p:spPr>
          <a:xfrm>
            <a:off x="3314612" y="1106783"/>
            <a:ext cx="4166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effectLst/>
                <a:uLnTx/>
                <a:uFillTx/>
                <a:latin typeface="HP001 4 hàng" panose="020B0603050302020204" pitchFamily="34" charset="0"/>
                <a:cs typeface="Times New Roman" panose="02020603050405020304" pitchFamily="18" charset="0"/>
              </a:rPr>
              <a:t>Tiếng</a:t>
            </a:r>
            <a:r>
              <a:rPr kumimoji="0" lang="en-US" altLang="en-US" sz="3600" b="1" i="0" u="none" strike="noStrike" kern="1200" cap="none" spc="0" normalizeH="0" noProof="0" dirty="0">
                <a:ln>
                  <a:noFill/>
                </a:ln>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noProof="0" dirty="0" err="1">
                <a:ln>
                  <a:noFill/>
                </a:ln>
                <a:effectLst/>
                <a:uLnTx/>
                <a:uFillTx/>
                <a:latin typeface="HP001 4 hàng" panose="020B0603050302020204" pitchFamily="34" charset="0"/>
                <a:cs typeface="Times New Roman" panose="02020603050405020304" pitchFamily="18" charset="0"/>
              </a:rPr>
              <a:t>Việt</a:t>
            </a:r>
            <a:endParaRPr kumimoji="0" lang="en-US" altLang="en-US" sz="3600" b="1" i="0" u="none" strike="noStrike" kern="1200" cap="none" spc="0" normalizeH="0" baseline="0" noProof="0" dirty="0">
              <a:ln>
                <a:noFill/>
              </a:ln>
              <a:effectLst/>
              <a:uLnTx/>
              <a:uFillTx/>
              <a:latin typeface="HP001 4 hàng" panose="020B06030503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3376535-F8B3-44A8-A48D-73948D8A049C}"/>
              </a:ext>
            </a:extLst>
          </p:cNvPr>
          <p:cNvSpPr txBox="1">
            <a:spLocks noChangeArrowheads="1"/>
          </p:cNvSpPr>
          <p:nvPr/>
        </p:nvSpPr>
        <p:spPr bwMode="auto">
          <a:xfrm>
            <a:off x="1734226" y="1915934"/>
            <a:ext cx="6771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a:latin typeface="HP001 4 hàng" panose="020B0603050302020204" pitchFamily="34" charset="0"/>
                <a:cs typeface="Times New Roman" panose="02020603050405020304" pitchFamily="18" charset="0"/>
              </a:rPr>
              <a:t>Ôn</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tập</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cuối</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học</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kì</a:t>
            </a:r>
            <a:r>
              <a:rPr lang="en-US" altLang="en-US" sz="3600" b="1" dirty="0">
                <a:latin typeface="HP001 4 hàng" panose="020B0603050302020204" pitchFamily="34" charset="0"/>
                <a:cs typeface="Times New Roman" panose="02020603050405020304" pitchFamily="18" charset="0"/>
              </a:rPr>
              <a:t> 1 (</a:t>
            </a:r>
            <a:r>
              <a:rPr lang="en-US" altLang="en-US" sz="3600" b="1" dirty="0" err="1">
                <a:latin typeface="HP001 4 hàng" panose="020B0603050302020204" pitchFamily="34" charset="0"/>
                <a:cs typeface="Times New Roman" panose="02020603050405020304" pitchFamily="18" charset="0"/>
              </a:rPr>
              <a:t>tiết</a:t>
            </a:r>
            <a:r>
              <a:rPr lang="en-US" altLang="en-US" sz="3600" b="1" dirty="0">
                <a:latin typeface="HP001 4 hàng" panose="020B0603050302020204" pitchFamily="34" charset="0"/>
                <a:cs typeface="Times New Roman" panose="02020603050405020304" pitchFamily="18" charset="0"/>
              </a:rPr>
              <a:t> 1 + 2)</a:t>
            </a:r>
          </a:p>
        </p:txBody>
      </p:sp>
    </p:spTree>
    <p:extLst>
      <p:ext uri="{BB962C8B-B14F-4D97-AF65-F5344CB8AC3E}">
        <p14:creationId xmlns:p14="http://schemas.microsoft.com/office/powerpoint/2010/main" val="301171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9062" y="2456152"/>
            <a:ext cx="32019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625;p34">
            <a:extLst>
              <a:ext uri="{FF2B5EF4-FFF2-40B4-BE49-F238E27FC236}">
                <a16:creationId xmlns:a16="http://schemas.microsoft.com/office/drawing/2014/main" id="{002B179E-129F-46E1-9976-FB5340539A52}"/>
              </a:ext>
            </a:extLst>
          </p:cNvPr>
          <p:cNvSpPr txBox="1">
            <a:spLocks noGrp="1"/>
          </p:cNvSpPr>
          <p:nvPr>
            <p:ph type="title"/>
          </p:nvPr>
        </p:nvSpPr>
        <p:spPr>
          <a:xfrm>
            <a:off x="3574906" y="3898792"/>
            <a:ext cx="48303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Times New Roman" panose="02020603050405020304" pitchFamily="18" charset="0"/>
                <a:cs typeface="Times New Roman" panose="02020603050405020304" pitchFamily="18" charset="0"/>
              </a:rPr>
              <a:t>Ôn tập</a:t>
            </a:r>
            <a:endParaRPr sz="6600" dirty="0">
              <a:latin typeface="Times New Roman" panose="02020603050405020304" pitchFamily="18" charset="0"/>
              <a:cs typeface="Times New Roman" panose="02020603050405020304" pitchFamily="18" charset="0"/>
            </a:endParaRPr>
          </a:p>
        </p:txBody>
      </p:sp>
      <p:sp>
        <p:nvSpPr>
          <p:cNvPr id="8" name="Google Shape;1624;p34">
            <a:extLst>
              <a:ext uri="{FF2B5EF4-FFF2-40B4-BE49-F238E27FC236}">
                <a16:creationId xmlns:a16="http://schemas.microsoft.com/office/drawing/2014/main" id="{3728A4A0-CE8D-4BC2-85E6-E947ADFCA275}"/>
              </a:ext>
            </a:extLst>
          </p:cNvPr>
          <p:cNvSpPr/>
          <p:nvPr/>
        </p:nvSpPr>
        <p:spPr>
          <a:xfrm rot="294179">
            <a:off x="7424523" y="413223"/>
            <a:ext cx="2304948" cy="2173931"/>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627;p34">
            <a:extLst>
              <a:ext uri="{FF2B5EF4-FFF2-40B4-BE49-F238E27FC236}">
                <a16:creationId xmlns:a16="http://schemas.microsoft.com/office/drawing/2014/main" id="{44BA409D-C237-40C5-97D3-FDF73CC7FE2E}"/>
              </a:ext>
            </a:extLst>
          </p:cNvPr>
          <p:cNvSpPr txBox="1">
            <a:spLocks/>
          </p:cNvSpPr>
          <p:nvPr/>
        </p:nvSpPr>
        <p:spPr>
          <a:xfrm>
            <a:off x="7681348" y="1041789"/>
            <a:ext cx="1791300" cy="1054200"/>
          </a:xfrm>
          <a:prstGeom prst="rect">
            <a:avLst/>
          </a:prstGeom>
        </p:spPr>
        <p:txBody>
          <a:bodyPr spcFirstLastPara="1" wrap="square" lIns="91425" tIns="91425" rIns="91425" bIns="91425" anchor="ctr" anchorCtr="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spcBef>
                <a:spcPts val="0"/>
              </a:spcBef>
              <a:spcAft>
                <a:spcPts val="0"/>
              </a:spcAft>
            </a:pPr>
            <a:r>
              <a:rPr lang="en"/>
              <a:t>01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074FCE3D-5D6A-46A1-B28B-6AC3C0062DB4}"/>
              </a:ext>
            </a:extLst>
          </p:cNvPr>
          <p:cNvSpPr/>
          <p:nvPr/>
        </p:nvSpPr>
        <p:spPr>
          <a:xfrm>
            <a:off x="2679145" y="1342533"/>
            <a:ext cx="6593192" cy="3662603"/>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a:solidFill>
                  <a:srgbClr val="FF0000"/>
                </a:solidFill>
                <a:latin typeface="Times New Roman" pitchFamily="18" charset="0"/>
                <a:cs typeface="Times New Roman" pitchFamily="18" charset="0"/>
              </a:rPr>
              <a:t>1</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tập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thuộc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lòng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0989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417" y="2306523"/>
            <a:ext cx="4467369"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625;p34">
            <a:extLst>
              <a:ext uri="{FF2B5EF4-FFF2-40B4-BE49-F238E27FC236}">
                <a16:creationId xmlns:a16="http://schemas.microsoft.com/office/drawing/2014/main" id="{002B179E-129F-46E1-9976-FB5340539A52}"/>
              </a:ext>
            </a:extLst>
          </p:cNvPr>
          <p:cNvSpPr txBox="1">
            <a:spLocks noGrp="1"/>
          </p:cNvSpPr>
          <p:nvPr>
            <p:ph type="title"/>
          </p:nvPr>
        </p:nvSpPr>
        <p:spPr>
          <a:xfrm>
            <a:off x="3525951" y="3504520"/>
            <a:ext cx="48303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Times New Roman" panose="02020603050405020304" pitchFamily="18" charset="0"/>
                <a:cs typeface="Times New Roman" panose="02020603050405020304" pitchFamily="18" charset="0"/>
              </a:rPr>
              <a:t>Thực hành</a:t>
            </a:r>
            <a:endParaRPr sz="6600" dirty="0">
              <a:latin typeface="Times New Roman" panose="02020603050405020304" pitchFamily="18" charset="0"/>
              <a:cs typeface="Times New Roman" panose="02020603050405020304" pitchFamily="18" charset="0"/>
            </a:endParaRPr>
          </a:p>
        </p:txBody>
      </p:sp>
      <p:sp>
        <p:nvSpPr>
          <p:cNvPr id="8" name="Google Shape;1624;p34">
            <a:extLst>
              <a:ext uri="{FF2B5EF4-FFF2-40B4-BE49-F238E27FC236}">
                <a16:creationId xmlns:a16="http://schemas.microsoft.com/office/drawing/2014/main" id="{3728A4A0-CE8D-4BC2-85E6-E947ADFCA275}"/>
              </a:ext>
            </a:extLst>
          </p:cNvPr>
          <p:cNvSpPr/>
          <p:nvPr/>
        </p:nvSpPr>
        <p:spPr>
          <a:xfrm rot="294179">
            <a:off x="7890035" y="330095"/>
            <a:ext cx="2304948" cy="2173931"/>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627;p34">
            <a:extLst>
              <a:ext uri="{FF2B5EF4-FFF2-40B4-BE49-F238E27FC236}">
                <a16:creationId xmlns:a16="http://schemas.microsoft.com/office/drawing/2014/main" id="{44BA409D-C237-40C5-97D3-FDF73CC7FE2E}"/>
              </a:ext>
            </a:extLst>
          </p:cNvPr>
          <p:cNvSpPr txBox="1">
            <a:spLocks/>
          </p:cNvSpPr>
          <p:nvPr/>
        </p:nvSpPr>
        <p:spPr>
          <a:xfrm>
            <a:off x="8174786" y="987092"/>
            <a:ext cx="1791300" cy="1054200"/>
          </a:xfrm>
          <a:prstGeom prst="rect">
            <a:avLst/>
          </a:prstGeom>
        </p:spPr>
        <p:txBody>
          <a:bodyPr spcFirstLastPara="1" wrap="square" lIns="91425" tIns="91425" rIns="91425" bIns="91425" anchor="ctr" anchorCtr="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gn="ctr">
              <a:spcBef>
                <a:spcPts val="0"/>
              </a:spcBef>
              <a:spcAft>
                <a:spcPts val="0"/>
              </a:spcAft>
            </a:pPr>
            <a:r>
              <a:rPr lang="en" dirty="0"/>
              <a:t>02</a:t>
            </a:r>
          </a:p>
        </p:txBody>
      </p:sp>
    </p:spTree>
    <p:extLst>
      <p:ext uri="{BB962C8B-B14F-4D97-AF65-F5344CB8AC3E}">
        <p14:creationId xmlns:p14="http://schemas.microsoft.com/office/powerpoint/2010/main" val="3215257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57175"/>
            <a:ext cx="8763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5BB184E-6686-4577-AC5B-C7382905684B}"/>
              </a:ext>
            </a:extLst>
          </p:cNvPr>
          <p:cNvSpPr txBox="1"/>
          <p:nvPr/>
        </p:nvSpPr>
        <p:spPr>
          <a:xfrm>
            <a:off x="425455" y="871455"/>
            <a:ext cx="2727029" cy="584775"/>
          </a:xfrm>
          <a:prstGeom prst="rect">
            <a:avLst/>
          </a:prstGeom>
          <a:noFill/>
        </p:spPr>
        <p:txBody>
          <a:bodyPr wrap="none" rtlCol="0">
            <a:spAutoFit/>
          </a:bodyPr>
          <a:lstStyle/>
          <a:p>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4CE7F292-8B67-4549-B87B-52A9A5E71252}"/>
              </a:ext>
            </a:extLst>
          </p:cNvPr>
          <p:cNvSpPr txBox="1"/>
          <p:nvPr/>
        </p:nvSpPr>
        <p:spPr>
          <a:xfrm>
            <a:off x="142001" y="1583620"/>
            <a:ext cx="11907997" cy="3754874"/>
          </a:xfrm>
          <a:prstGeom prst="rect">
            <a:avLst/>
          </a:prstGeom>
          <a:noFill/>
        </p:spPr>
        <p:txBody>
          <a:bodyPr wrap="square" rtlCol="0">
            <a:spAutoFit/>
          </a:bodyPr>
          <a:lstStyle/>
          <a:p>
            <a:pPr algn="just"/>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Rừng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cây</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trong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nắng</a:t>
            </a:r>
            <a:endParaRPr lang="en-US" sz="2800" b="1" dirty="0">
              <a:solidFill>
                <a:srgbClr val="0000FF"/>
              </a:solidFill>
              <a:latin typeface="HP001 4 hàng" panose="020B0603050302020204" pitchFamily="34" charset="0"/>
              <a:cs typeface="Times New Roman" pitchFamily="18" charset="0"/>
            </a:endParaRPr>
          </a:p>
          <a:p>
            <a:pPr algn="just">
              <a:lnSpc>
                <a:spcPct val="150000"/>
              </a:lnSpc>
            </a:pP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Trong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ánh</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nắng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mặt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trời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vàng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óng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rừng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khô</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hiện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lên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với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tất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cả</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vẻ</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uy</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nghi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tráng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lệ</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Những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thân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cây</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tràm</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vươn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thẳng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lên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trời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như</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những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cây</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nến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khổng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lồ</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Từ</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trong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biển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lá</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xanh</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rờn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ngát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dậy</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một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mùi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hương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lá</a:t>
            </a:r>
            <a:r>
              <a:rPr lang="en-US" sz="2800" b="1" dirty="0">
                <a:solidFill>
                  <a:srgbClr val="0000FF"/>
                </a:solidFill>
                <a:latin typeface="HP001 4 hàng" panose="020B0603050302020204" pitchFamily="34" charset="0"/>
                <a:cs typeface="Times New Roman" pitchFamily="18" charset="0"/>
              </a:rPr>
              <a:t> </a:t>
            </a:r>
            <a:r>
              <a:rPr lang="en-US" sz="2800" b="1" dirty="0" err="1" smtClean="0">
                <a:solidFill>
                  <a:srgbClr val="0000FF"/>
                </a:solidFill>
                <a:latin typeface="HP001 4 hàng" panose="020B0603050302020204" pitchFamily="34" charset="0"/>
                <a:cs typeface="Times New Roman" pitchFamily="18" charset="0"/>
              </a:rPr>
              <a:t>tràm</a:t>
            </a:r>
            <a:r>
              <a:rPr lang="en-US" sz="2800" b="1" dirty="0" smtClean="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bị</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hun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nóng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dưới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mặt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trời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Tiếng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chim</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không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ngớt</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vang</a:t>
            </a:r>
            <a:r>
              <a:rPr lang="en-US" sz="2800" b="1" dirty="0">
                <a:solidFill>
                  <a:srgbClr val="0000FF"/>
                </a:solidFill>
                <a:latin typeface="HP001 4 hàng" panose="020B0603050302020204" pitchFamily="34" charset="0"/>
                <a:cs typeface="Times New Roman" pitchFamily="18" charset="0"/>
              </a:rPr>
              <a:t> </a:t>
            </a:r>
            <a:r>
              <a:rPr lang="en-US" sz="2800" b="1" dirty="0" err="1" smtClean="0">
                <a:solidFill>
                  <a:srgbClr val="0000FF"/>
                </a:solidFill>
                <a:latin typeface="HP001 4 hàng" panose="020B0603050302020204" pitchFamily="34" charset="0"/>
                <a:cs typeface="Times New Roman" pitchFamily="18" charset="0"/>
              </a:rPr>
              <a:t>xa</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vọng</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mãi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lên</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trời</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cao</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xanh</a:t>
            </a:r>
            <a:r>
              <a:rPr lang="en-US" sz="2800" b="1" dirty="0">
                <a:solidFill>
                  <a:srgbClr val="0000FF"/>
                </a:solidFill>
                <a:latin typeface="HP001 4 hàng" panose="020B0603050302020204" pitchFamily="34" charset="0"/>
                <a:cs typeface="Times New Roman" pitchFamily="18" charset="0"/>
              </a:rPr>
              <a:t> </a:t>
            </a:r>
            <a:r>
              <a:rPr lang="en-US" sz="2800" b="1" dirty="0" err="1">
                <a:solidFill>
                  <a:srgbClr val="0000FF"/>
                </a:solidFill>
                <a:latin typeface="HP001 4 hàng" panose="020B0603050302020204" pitchFamily="34" charset="0"/>
                <a:cs typeface="Times New Roman" pitchFamily="18" charset="0"/>
              </a:rPr>
              <a:t>thẳm</a:t>
            </a:r>
            <a:r>
              <a:rPr lang="en-US" sz="2800" b="1" dirty="0">
                <a:solidFill>
                  <a:srgbClr val="0000FF"/>
                </a:solidFill>
                <a:latin typeface="HP001 4 hàng" panose="020B0603050302020204" pitchFamily="34" charset="0"/>
                <a:cs typeface="Times New Roman" pitchFamily="18" charset="0"/>
              </a:rPr>
              <a:t>.</a:t>
            </a:r>
          </a:p>
        </p:txBody>
      </p:sp>
    </p:spTree>
    <p:extLst>
      <p:ext uri="{BB962C8B-B14F-4D97-AF65-F5344CB8AC3E}">
        <p14:creationId xmlns:p14="http://schemas.microsoft.com/office/powerpoint/2010/main" val="20367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1500188"/>
            <a:ext cx="9559694"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625;p34">
            <a:extLst>
              <a:ext uri="{FF2B5EF4-FFF2-40B4-BE49-F238E27FC236}">
                <a16:creationId xmlns:a16="http://schemas.microsoft.com/office/drawing/2014/main" id="{002B179E-129F-46E1-9976-FB5340539A52}"/>
              </a:ext>
            </a:extLst>
          </p:cNvPr>
          <p:cNvSpPr txBox="1">
            <a:spLocks noGrp="1"/>
          </p:cNvSpPr>
          <p:nvPr>
            <p:ph type="title"/>
          </p:nvPr>
        </p:nvSpPr>
        <p:spPr>
          <a:xfrm>
            <a:off x="3494117" y="1697459"/>
            <a:ext cx="6096000" cy="30998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Times New Roman" panose="02020603050405020304" pitchFamily="18" charset="0"/>
                <a:cs typeface="Times New Roman" panose="02020603050405020304" pitchFamily="18" charset="0"/>
              </a:rPr>
              <a:t>Tìm hiểu nội dung đoạn viết</a:t>
            </a:r>
            <a:endParaRPr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266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714927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780</Words>
  <Application>Microsoft Office PowerPoint</Application>
  <PresentationFormat>Widescreen</PresentationFormat>
  <Paragraphs>104</Paragraphs>
  <Slides>25</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微软雅黑</vt:lpstr>
      <vt:lpstr>MS UI Gothic</vt:lpstr>
      <vt:lpstr>宋体</vt:lpstr>
      <vt:lpstr>Arial</vt:lpstr>
      <vt:lpstr>Calibri</vt:lpstr>
      <vt:lpstr>Calibri Light</vt:lpstr>
      <vt:lpstr>Cambria</vt:lpstr>
      <vt:lpstr>Fira Sans Extra Condensed</vt:lpstr>
      <vt:lpstr>HP001 4 hàng</vt:lpstr>
      <vt:lpstr>Montserrat</vt:lpstr>
      <vt:lpstr>Montserrat Medium</vt:lpstr>
      <vt:lpstr>Roboto</vt:lpstr>
      <vt:lpstr>Signika</vt:lpstr>
      <vt:lpstr>Tahoma</vt:lpstr>
      <vt:lpstr>Times New Roman</vt:lpstr>
      <vt:lpstr>华康海报体W12(P)</vt:lpstr>
      <vt:lpstr>方正卡通简体</vt:lpstr>
      <vt:lpstr>Office 主题</vt:lpstr>
      <vt:lpstr>PowerPoint Presentation</vt:lpstr>
      <vt:lpstr>01</vt:lpstr>
      <vt:lpstr>YÊU CẦU CẦN ĐẠT</vt:lpstr>
      <vt:lpstr>PowerPoint Presentation</vt:lpstr>
      <vt:lpstr>Ôn tập</vt:lpstr>
      <vt:lpstr>PowerPoint Presentation</vt:lpstr>
      <vt:lpstr>Thực hành</vt:lpstr>
      <vt:lpstr>PowerPoint Presentation</vt:lpstr>
      <vt:lpstr>Tìm hiểu nội dung đoạn viết</vt:lpstr>
      <vt:lpstr>PowerPoint Presentation</vt:lpstr>
      <vt:lpstr>PowerPoint Presentation</vt:lpstr>
      <vt:lpstr>Luyện viết từ khó</vt:lpstr>
      <vt:lpstr>uy nghi</vt:lpstr>
      <vt:lpstr>PowerPoint Presentation</vt:lpstr>
      <vt:lpstr>PowerPoint Presentation</vt:lpstr>
      <vt:lpstr>Ôn tập cuối học kì I Tiết 2</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49</cp:revision>
  <dcterms:created xsi:type="dcterms:W3CDTF">2015-07-08T09:28:46Z</dcterms:created>
  <dcterms:modified xsi:type="dcterms:W3CDTF">2021-12-27T02:38:51Z</dcterms:modified>
</cp:coreProperties>
</file>