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notesMasterIdLst>
    <p:notesMasterId r:id="rId21"/>
  </p:notesMasterIdLst>
  <p:sldIdLst>
    <p:sldId id="296" r:id="rId4"/>
    <p:sldId id="297" r:id="rId5"/>
    <p:sldId id="298" r:id="rId6"/>
    <p:sldId id="299" r:id="rId7"/>
    <p:sldId id="268" r:id="rId8"/>
    <p:sldId id="270" r:id="rId9"/>
    <p:sldId id="271" r:id="rId10"/>
    <p:sldId id="303" r:id="rId11"/>
    <p:sldId id="300" r:id="rId12"/>
    <p:sldId id="301" r:id="rId13"/>
    <p:sldId id="302" r:id="rId14"/>
    <p:sldId id="304" r:id="rId15"/>
    <p:sldId id="305" r:id="rId16"/>
    <p:sldId id="288" r:id="rId17"/>
    <p:sldId id="289" r:id="rId18"/>
    <p:sldId id="291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76007-C75A-40F9-8D30-75ACA386B08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7499D-797E-4E3E-98B6-78BAD4534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2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228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796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623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145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796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796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235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787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258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771D4-B31A-4B5B-BFC2-C74949C10503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25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090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86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08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302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86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939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175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33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67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0464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459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409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450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0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00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010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469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7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904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346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387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79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AA66A-AA81-42A1-9F83-257C81FF271C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1E2FE-B1F5-4F7C-BDD4-4B2CD85295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52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857E-54D7-4886-98D3-9B0B7CCF1C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C7457-F9E2-4262-9BE8-DB4F3BF206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49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7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8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9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4.wav"/><Relationship Id="rId11" Type="http://schemas.openxmlformats.org/officeDocument/2006/relationships/image" Target="../media/image11.gif"/><Relationship Id="rId5" Type="http://schemas.openxmlformats.org/officeDocument/2006/relationships/audio" Target="../media/audio3.wav"/><Relationship Id="rId15" Type="http://schemas.openxmlformats.org/officeDocument/2006/relationships/image" Target="../media/image12.png"/><Relationship Id="rId10" Type="http://schemas.openxmlformats.org/officeDocument/2006/relationships/image" Target="../media/image10.gif"/><Relationship Id="rId4" Type="http://schemas.openxmlformats.org/officeDocument/2006/relationships/audio" Target="../media/audio2.wav"/><Relationship Id="rId9" Type="http://schemas.openxmlformats.org/officeDocument/2006/relationships/image" Target="../media/image9.gif"/><Relationship Id="rId1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4.wav"/><Relationship Id="rId11" Type="http://schemas.openxmlformats.org/officeDocument/2006/relationships/image" Target="../media/image11.gif"/><Relationship Id="rId5" Type="http://schemas.openxmlformats.org/officeDocument/2006/relationships/audio" Target="../media/audio3.wav"/><Relationship Id="rId15" Type="http://schemas.openxmlformats.org/officeDocument/2006/relationships/image" Target="../media/image12.png"/><Relationship Id="rId10" Type="http://schemas.openxmlformats.org/officeDocument/2006/relationships/image" Target="../media/image10.gif"/><Relationship Id="rId4" Type="http://schemas.openxmlformats.org/officeDocument/2006/relationships/audio" Target="../media/audio2.wav"/><Relationship Id="rId9" Type="http://schemas.openxmlformats.org/officeDocument/2006/relationships/image" Target="../media/image9.gif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12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audio" Target="../media/audio4.wav"/><Relationship Id="rId11" Type="http://schemas.openxmlformats.org/officeDocument/2006/relationships/image" Target="../media/image11.gif"/><Relationship Id="rId5" Type="http://schemas.openxmlformats.org/officeDocument/2006/relationships/audio" Target="../media/audio3.wav"/><Relationship Id="rId15" Type="http://schemas.openxmlformats.org/officeDocument/2006/relationships/image" Target="../media/image12.png"/><Relationship Id="rId10" Type="http://schemas.openxmlformats.org/officeDocument/2006/relationships/image" Target="../media/image10.gif"/><Relationship Id="rId4" Type="http://schemas.openxmlformats.org/officeDocument/2006/relationships/audio" Target="../media/audio2.wav"/><Relationship Id="rId9" Type="http://schemas.openxmlformats.org/officeDocument/2006/relationships/image" Target="../media/image9.gif"/><Relationship Id="rId1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audio" Target="../media/audio4.wav"/><Relationship Id="rId11" Type="http://schemas.openxmlformats.org/officeDocument/2006/relationships/image" Target="../media/image11.gif"/><Relationship Id="rId5" Type="http://schemas.openxmlformats.org/officeDocument/2006/relationships/audio" Target="../media/audio3.wav"/><Relationship Id="rId15" Type="http://schemas.openxmlformats.org/officeDocument/2006/relationships/image" Target="../media/image12.png"/><Relationship Id="rId10" Type="http://schemas.openxmlformats.org/officeDocument/2006/relationships/image" Target="../media/image10.gif"/><Relationship Id="rId4" Type="http://schemas.openxmlformats.org/officeDocument/2006/relationships/audio" Target="../media/audio2.wav"/><Relationship Id="rId9" Type="http://schemas.openxmlformats.org/officeDocument/2006/relationships/image" Target="../media/image9.gif"/><Relationship Id="rId1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35" y="12555"/>
            <a:ext cx="9216737" cy="68454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548" y="1343041"/>
            <a:ext cx="837961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Toán</a:t>
            </a:r>
            <a:endParaRPr lang="en-US" sz="48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Nhân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với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có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hai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chữ</a:t>
            </a:r>
            <a:r>
              <a:rPr lang="en-US" sz="48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anose="020B0603050302020204" pitchFamily="34" charset="0"/>
              </a:rPr>
              <a:t>số</a:t>
            </a:r>
            <a:endParaRPr lang="en-US" sz="4800" b="1" dirty="0" smtClean="0">
              <a:solidFill>
                <a:srgbClr val="FF0000"/>
              </a:solidFill>
              <a:latin typeface="HP001 4 hàng" panose="020B06030503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 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</a:rPr>
              <a:t>        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7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658" y="-1844694"/>
            <a:ext cx="9536258" cy="10739908"/>
          </a:xfrm>
        </p:spPr>
      </p:pic>
      <p:sp>
        <p:nvSpPr>
          <p:cNvPr id="9" name="TextBox 8"/>
          <p:cNvSpPr txBox="1"/>
          <p:nvPr/>
        </p:nvSpPr>
        <p:spPr>
          <a:xfrm>
            <a:off x="628651" y="997529"/>
            <a:ext cx="7981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2: </a:t>
            </a:r>
            <a:r>
              <a:rPr lang="en-US" sz="3200" b="1" dirty="0" err="1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ính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giá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trị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của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biểu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thức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45 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a 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485" y="1670503"/>
            <a:ext cx="257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=  13</a:t>
            </a:r>
            <a:endParaRPr lang="en-US" sz="3200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055" y="2892861"/>
            <a:ext cx="257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=  26</a:t>
            </a:r>
            <a:endParaRPr lang="en-US" sz="3200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2055" y="4270306"/>
            <a:ext cx="257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=  39</a:t>
            </a:r>
            <a:endParaRPr lang="en-US" sz="3200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8651" y="2258078"/>
            <a:ext cx="7372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 13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thì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13 = </a:t>
            </a:r>
            <a:endParaRPr lang="en-US" sz="3200" b="1" dirty="0">
              <a:solidFill>
                <a:srgbClr val="FFFF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6719" y="3525262"/>
            <a:ext cx="8367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 26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thì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26 = </a:t>
            </a:r>
            <a:endParaRPr lang="en-US" sz="3200" b="1" dirty="0">
              <a:solidFill>
                <a:srgbClr val="FFFF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6719" y="4790066"/>
            <a:ext cx="8138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Nếu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 39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thì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a = 45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39 = </a:t>
            </a:r>
            <a:endParaRPr lang="en-US" sz="3200" b="1" dirty="0">
              <a:solidFill>
                <a:srgbClr val="FFFF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07770" y="2255278"/>
            <a:ext cx="1756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585</a:t>
            </a:r>
            <a:endParaRPr lang="en-US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3012" y="3477636"/>
            <a:ext cx="1042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1170</a:t>
            </a:r>
            <a:endParaRPr lang="en-US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59375" y="4790065"/>
            <a:ext cx="1479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1755</a:t>
            </a:r>
            <a:endParaRPr lang="en-US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897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6" grpId="0"/>
      <p:bldP spid="7" grpId="0"/>
      <p:bldP spid="10" grpId="0"/>
      <p:bldP spid="11" grpId="0"/>
      <p:bldP spid="12" grpId="0"/>
      <p:bldP spid="4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692" y="-1568234"/>
            <a:ext cx="8873837" cy="9894815"/>
          </a:xfrm>
        </p:spPr>
      </p:pic>
      <p:sp>
        <p:nvSpPr>
          <p:cNvPr id="9" name="TextBox 8"/>
          <p:cNvSpPr txBox="1"/>
          <p:nvPr/>
        </p:nvSpPr>
        <p:spPr>
          <a:xfrm>
            <a:off x="628651" y="997527"/>
            <a:ext cx="75178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3: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Mỗi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48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.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Hỏi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25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cùng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loại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tất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cả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bao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nhiêu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?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78358" y="2342388"/>
            <a:ext cx="1818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Tóm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tắt</a:t>
            </a:r>
            <a:endParaRPr lang="en-US" sz="3200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8083" y="2715274"/>
            <a:ext cx="60682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1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: 48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trang</a:t>
            </a:r>
            <a:endParaRPr lang="en-US" sz="3200" b="1" dirty="0" smtClean="0">
              <a:solidFill>
                <a:srgbClr val="FFFF00"/>
              </a:solidFill>
              <a:latin typeface="HP001 4 hàng" panose="020B06030503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     25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: ....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?</a:t>
            </a:r>
            <a:endParaRPr lang="en-US" sz="3200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353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692" y="-1568234"/>
            <a:ext cx="8873837" cy="9894815"/>
          </a:xfrm>
        </p:spPr>
      </p:pic>
      <p:sp>
        <p:nvSpPr>
          <p:cNvPr id="9" name="TextBox 8"/>
          <p:cNvSpPr txBox="1"/>
          <p:nvPr/>
        </p:nvSpPr>
        <p:spPr>
          <a:xfrm>
            <a:off x="628651" y="997527"/>
            <a:ext cx="75178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3: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Mỗi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48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.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Hỏi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25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cùng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loại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tất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cả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bao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nhiêu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?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03023" y="2274799"/>
            <a:ext cx="1818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giải</a:t>
            </a:r>
            <a:endParaRPr lang="en-US" sz="3200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082" y="2730707"/>
            <a:ext cx="79178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25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quyển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vở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cùng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loại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tất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cả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là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48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25 =  1200 (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Đáp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số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: 1200 </a:t>
            </a:r>
            <a:r>
              <a:rPr lang="en-US" sz="3200" b="1" dirty="0" err="1" smtClean="0">
                <a:solidFill>
                  <a:srgbClr val="FFFF00"/>
                </a:solidFill>
                <a:latin typeface="HP001 4 hàng" panose="020B0603050302020204" pitchFamily="34" charset="0"/>
              </a:rPr>
              <a:t>trang</a:t>
            </a:r>
            <a:r>
              <a:rPr lang="en-US" sz="3200" b="1" dirty="0" smtClean="0">
                <a:solidFill>
                  <a:srgbClr val="FFFF00"/>
                </a:solidFill>
                <a:latin typeface="HP001 4 hàng" panose="020B0603050302020204" pitchFamily="34" charset="0"/>
              </a:rPr>
              <a:t> </a:t>
            </a:r>
            <a:endParaRPr lang="en-US" sz="3200" b="1" dirty="0">
              <a:solidFill>
                <a:srgbClr val="FFFF00"/>
              </a:solidFill>
              <a:latin typeface="HP001 4 hàng" panose="020B06030503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436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96808" y="2552703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Vận</a:t>
            </a:r>
            <a:r>
              <a:rPr lang="en-US" sz="6600" b="1" dirty="0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dụng</a:t>
            </a:r>
            <a:endParaRPr lang="en-US" sz="6600" b="1" dirty="0">
              <a:solidFill>
                <a:srgbClr val="FF0000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98268" y="3199036"/>
            <a:ext cx="39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6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1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685800" y="1750694"/>
            <a:ext cx="7867650" cy="409956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2355850" y="1652408"/>
            <a:ext cx="5187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4000" b="1" i="1" u="sng" dirty="0" err="1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u="sng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AutoShape 5"/>
          <p:cNvSpPr>
            <a:spLocks noChangeArrowheads="1"/>
          </p:cNvSpPr>
          <p:nvPr/>
        </p:nvSpPr>
        <p:spPr bwMode="auto">
          <a:xfrm>
            <a:off x="3924300" y="586168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67" name="AutoShape 6"/>
          <p:cNvSpPr>
            <a:spLocks noChangeArrowheads="1"/>
          </p:cNvSpPr>
          <p:nvPr/>
        </p:nvSpPr>
        <p:spPr bwMode="auto">
          <a:xfrm>
            <a:off x="3927475" y="5867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68" name="AutoShape 7"/>
          <p:cNvSpPr>
            <a:spLocks noChangeArrowheads="1"/>
          </p:cNvSpPr>
          <p:nvPr/>
        </p:nvSpPr>
        <p:spPr bwMode="auto">
          <a:xfrm>
            <a:off x="3932238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69" name="AutoShape 8"/>
          <p:cNvSpPr>
            <a:spLocks noChangeArrowheads="1"/>
          </p:cNvSpPr>
          <p:nvPr/>
        </p:nvSpPr>
        <p:spPr bwMode="auto">
          <a:xfrm>
            <a:off x="392430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pic>
        <p:nvPicPr>
          <p:cNvPr id="70" name="Picture 9" descr="analyzing_computer_tv_head_md_wh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0038" y="746760"/>
            <a:ext cx="628650" cy="94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AutoShape 10"/>
          <p:cNvSpPr>
            <a:spLocks noChangeArrowheads="1"/>
          </p:cNvSpPr>
          <p:nvPr/>
        </p:nvSpPr>
        <p:spPr bwMode="auto">
          <a:xfrm>
            <a:off x="3924300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72" name="AutoShape 11"/>
          <p:cNvSpPr>
            <a:spLocks noChangeArrowheads="1"/>
          </p:cNvSpPr>
          <p:nvPr/>
        </p:nvSpPr>
        <p:spPr bwMode="auto">
          <a:xfrm>
            <a:off x="3914775" y="584263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73" name="AutoShape 12"/>
          <p:cNvSpPr>
            <a:spLocks noChangeArrowheads="1"/>
          </p:cNvSpPr>
          <p:nvPr/>
        </p:nvSpPr>
        <p:spPr bwMode="auto">
          <a:xfrm>
            <a:off x="3933825" y="585597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74" name="AutoShape 13"/>
          <p:cNvSpPr>
            <a:spLocks noChangeArrowheads="1"/>
          </p:cNvSpPr>
          <p:nvPr/>
        </p:nvSpPr>
        <p:spPr bwMode="auto">
          <a:xfrm>
            <a:off x="3906838" y="5848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75" name="AutoShape 14"/>
          <p:cNvSpPr>
            <a:spLocks noChangeArrowheads="1"/>
          </p:cNvSpPr>
          <p:nvPr/>
        </p:nvSpPr>
        <p:spPr bwMode="auto">
          <a:xfrm>
            <a:off x="3914775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76" name="AutoShape 15"/>
          <p:cNvSpPr>
            <a:spLocks noChangeArrowheads="1"/>
          </p:cNvSpPr>
          <p:nvPr/>
        </p:nvSpPr>
        <p:spPr bwMode="auto">
          <a:xfrm>
            <a:off x="3935413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77" name="AutoShape 16"/>
          <p:cNvSpPr>
            <a:spLocks noChangeArrowheads="1"/>
          </p:cNvSpPr>
          <p:nvPr/>
        </p:nvSpPr>
        <p:spPr bwMode="auto">
          <a:xfrm>
            <a:off x="3922713" y="586549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78" name="AutoShape 17"/>
          <p:cNvSpPr>
            <a:spLocks noChangeArrowheads="1"/>
          </p:cNvSpPr>
          <p:nvPr/>
        </p:nvSpPr>
        <p:spPr bwMode="auto">
          <a:xfrm>
            <a:off x="38957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79" name="AutoShape 18"/>
          <p:cNvSpPr>
            <a:spLocks noChangeArrowheads="1"/>
          </p:cNvSpPr>
          <p:nvPr/>
        </p:nvSpPr>
        <p:spPr bwMode="auto">
          <a:xfrm>
            <a:off x="390207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 smtClean="0">
                <a:solidFill>
                  <a:srgbClr val="0033CC"/>
                </a:solidFill>
                <a:latin typeface="Arial" charset="0"/>
              </a:rPr>
              <a:t>12</a:t>
            </a:r>
            <a:endParaRPr lang="en-US" sz="4400" b="1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0" name="AutoShape 19"/>
          <p:cNvSpPr>
            <a:spLocks noChangeArrowheads="1"/>
          </p:cNvSpPr>
          <p:nvPr/>
        </p:nvSpPr>
        <p:spPr bwMode="auto">
          <a:xfrm>
            <a:off x="39084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 smtClean="0">
                <a:solidFill>
                  <a:srgbClr val="0033CC"/>
                </a:solidFill>
                <a:latin typeface="Arial" charset="0"/>
              </a:rPr>
              <a:t>13</a:t>
            </a:r>
            <a:endParaRPr lang="en-US" sz="4400" b="1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1" name="AutoShape 20"/>
          <p:cNvSpPr>
            <a:spLocks noChangeArrowheads="1"/>
          </p:cNvSpPr>
          <p:nvPr/>
        </p:nvSpPr>
        <p:spPr bwMode="auto">
          <a:xfrm>
            <a:off x="3886200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 smtClean="0">
                <a:solidFill>
                  <a:srgbClr val="0033CC"/>
                </a:solidFill>
                <a:latin typeface="Arial" charset="0"/>
              </a:rPr>
              <a:t>14</a:t>
            </a:r>
            <a:endParaRPr lang="en-US" sz="4400" b="1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2" name="AutoShape 21"/>
          <p:cNvSpPr>
            <a:spLocks noChangeArrowheads="1"/>
          </p:cNvSpPr>
          <p:nvPr/>
        </p:nvSpPr>
        <p:spPr bwMode="auto">
          <a:xfrm>
            <a:off x="388620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 smtClean="0">
                <a:solidFill>
                  <a:srgbClr val="0033CC"/>
                </a:solidFill>
                <a:latin typeface="Arial" charset="0"/>
              </a:rPr>
              <a:t>15</a:t>
            </a:r>
            <a:endParaRPr lang="en-US" sz="4400" b="1" dirty="0">
              <a:solidFill>
                <a:srgbClr val="0033CC"/>
              </a:solidFill>
              <a:latin typeface="Arial" charset="0"/>
            </a:endParaRPr>
          </a:p>
        </p:txBody>
      </p:sp>
      <p:pic>
        <p:nvPicPr>
          <p:cNvPr id="83" name="Picture 22" descr="Tàng-Tàng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00675" y="6004560"/>
            <a:ext cx="14097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Picture 23" descr="3d butterfl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1188" y="821054"/>
            <a:ext cx="800100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5" name="Group 24"/>
          <p:cNvGrpSpPr>
            <a:grpSpLocks/>
          </p:cNvGrpSpPr>
          <p:nvPr/>
        </p:nvGrpSpPr>
        <p:grpSpPr bwMode="auto">
          <a:xfrm>
            <a:off x="2822575" y="4892040"/>
            <a:ext cx="3436938" cy="937260"/>
            <a:chOff x="912" y="2592"/>
            <a:chExt cx="3072" cy="96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86" name="Oval 2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 sz="24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87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latin typeface=".VnTime"/>
                </a:rPr>
                <a:t>HÕt</a:t>
              </a:r>
              <a:r>
                <a:rPr lang="en-US" sz="3600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latin typeface=".VnTime"/>
                </a:rPr>
                <a:t> </a:t>
              </a:r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chemeClr val="accent6">
                      <a:lumMod val="75000"/>
                    </a:schemeClr>
                  </a:solidFill>
                  <a:latin typeface=".VnTime"/>
                </a:rPr>
                <a:t>giê</a:t>
              </a:r>
              <a:endParaRPr lang="en-US" sz="3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6">
                    <a:lumMod val="75000"/>
                  </a:schemeClr>
                </a:solidFill>
                <a:latin typeface=".VnTime"/>
              </a:endParaRPr>
            </a:p>
          </p:txBody>
        </p:sp>
      </p:grpSp>
      <p:pic>
        <p:nvPicPr>
          <p:cNvPr id="88" name="Picture 27" descr="Book-03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9753" y="1179194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" name="Text Box 29"/>
          <p:cNvSpPr txBox="1">
            <a:spLocks noChangeArrowheads="1"/>
          </p:cNvSpPr>
          <p:nvPr/>
        </p:nvSpPr>
        <p:spPr bwMode="auto">
          <a:xfrm>
            <a:off x="4052889" y="2604134"/>
            <a:ext cx="8890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86</a:t>
            </a:r>
          </a:p>
        </p:txBody>
      </p:sp>
      <p:sp>
        <p:nvSpPr>
          <p:cNvPr id="90" name="Text Box 30"/>
          <p:cNvSpPr txBox="1">
            <a:spLocks noChangeArrowheads="1"/>
          </p:cNvSpPr>
          <p:nvPr/>
        </p:nvSpPr>
        <p:spPr bwMode="auto">
          <a:xfrm>
            <a:off x="4105275" y="3061334"/>
            <a:ext cx="762000" cy="52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13</a:t>
            </a:r>
          </a:p>
        </p:txBody>
      </p:sp>
      <p:graphicFrame>
        <p:nvGraphicFramePr>
          <p:cNvPr id="91" name="Object 31"/>
          <p:cNvGraphicFramePr>
            <a:graphicFrameLocks noChangeAspect="1"/>
          </p:cNvGraphicFramePr>
          <p:nvPr/>
        </p:nvGraphicFramePr>
        <p:xfrm>
          <a:off x="4005267" y="2948940"/>
          <a:ext cx="282575" cy="314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7" y="2948940"/>
                        <a:ext cx="282575" cy="3143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Line 32"/>
          <p:cNvSpPr>
            <a:spLocks noChangeShapeType="1"/>
          </p:cNvSpPr>
          <p:nvPr/>
        </p:nvSpPr>
        <p:spPr bwMode="auto">
          <a:xfrm>
            <a:off x="4114800" y="3579494"/>
            <a:ext cx="73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3862389" y="3581400"/>
            <a:ext cx="11557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258</a:t>
            </a:r>
          </a:p>
        </p:txBody>
      </p:sp>
      <p:sp>
        <p:nvSpPr>
          <p:cNvPr id="94" name="Text Box 34"/>
          <p:cNvSpPr txBox="1">
            <a:spLocks noChangeArrowheads="1"/>
          </p:cNvSpPr>
          <p:nvPr/>
        </p:nvSpPr>
        <p:spPr bwMode="auto">
          <a:xfrm>
            <a:off x="3976690" y="4038600"/>
            <a:ext cx="7112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86</a:t>
            </a:r>
          </a:p>
        </p:txBody>
      </p:sp>
      <p:sp>
        <p:nvSpPr>
          <p:cNvPr id="95" name="Line 35"/>
          <p:cNvSpPr>
            <a:spLocks noChangeShapeType="1"/>
          </p:cNvSpPr>
          <p:nvPr/>
        </p:nvSpPr>
        <p:spPr bwMode="auto">
          <a:xfrm>
            <a:off x="3962400" y="4531994"/>
            <a:ext cx="88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Text Box 36"/>
          <p:cNvSpPr txBox="1">
            <a:spLocks noChangeArrowheads="1"/>
          </p:cNvSpPr>
          <p:nvPr/>
        </p:nvSpPr>
        <p:spPr bwMode="auto">
          <a:xfrm>
            <a:off x="3760788" y="4547234"/>
            <a:ext cx="11811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1118</a:t>
            </a:r>
          </a:p>
        </p:txBody>
      </p:sp>
      <p:sp>
        <p:nvSpPr>
          <p:cNvPr id="97" name="Rectangle 37"/>
          <p:cNvSpPr>
            <a:spLocks noChangeArrowheads="1"/>
          </p:cNvSpPr>
          <p:nvPr/>
        </p:nvSpPr>
        <p:spPr bwMode="auto">
          <a:xfrm>
            <a:off x="5664201" y="3655694"/>
            <a:ext cx="2336800" cy="1371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98" name="Text Box 38"/>
          <p:cNvSpPr txBox="1">
            <a:spLocks noChangeArrowheads="1"/>
          </p:cNvSpPr>
          <p:nvPr/>
        </p:nvSpPr>
        <p:spPr bwMode="auto">
          <a:xfrm>
            <a:off x="6477000" y="3693794"/>
            <a:ext cx="914400" cy="1434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8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9" name="Text Box 39"/>
          <p:cNvSpPr txBox="1">
            <a:spLocks noChangeArrowheads="1"/>
          </p:cNvSpPr>
          <p:nvPr/>
        </p:nvSpPr>
        <p:spPr bwMode="auto">
          <a:xfrm>
            <a:off x="5829301" y="3935730"/>
            <a:ext cx="2235200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grpSp>
        <p:nvGrpSpPr>
          <p:cNvPr id="100" name="Group 40"/>
          <p:cNvGrpSpPr>
            <a:grpSpLocks/>
          </p:cNvGrpSpPr>
          <p:nvPr/>
        </p:nvGrpSpPr>
        <p:grpSpPr bwMode="auto">
          <a:xfrm>
            <a:off x="647700" y="5962650"/>
            <a:ext cx="717550" cy="558164"/>
            <a:chOff x="960" y="480"/>
            <a:chExt cx="2134" cy="2400"/>
          </a:xfrm>
        </p:grpSpPr>
        <p:grpSp>
          <p:nvGrpSpPr>
            <p:cNvPr id="101" name="Group 41"/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103" name="Group 42"/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109" name="Freeform 43"/>
                <p:cNvSpPr>
                  <a:spLocks/>
                </p:cNvSpPr>
                <p:nvPr/>
              </p:nvSpPr>
              <p:spPr bwMode="auto">
                <a:xfrm>
                  <a:off x="960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44"/>
                <p:cNvSpPr>
                  <a:spLocks/>
                </p:cNvSpPr>
                <p:nvPr/>
              </p:nvSpPr>
              <p:spPr bwMode="auto">
                <a:xfrm flipH="1">
                  <a:off x="1584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Line 45"/>
                <p:cNvSpPr>
                  <a:spLocks noChangeShapeType="1"/>
                </p:cNvSpPr>
                <p:nvPr/>
              </p:nvSpPr>
              <p:spPr bwMode="auto">
                <a:xfrm>
                  <a:off x="960" y="2256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Oval 46"/>
                <p:cNvSpPr>
                  <a:spLocks noChangeArrowheads="1"/>
                </p:cNvSpPr>
                <p:nvPr/>
              </p:nvSpPr>
              <p:spPr bwMode="auto">
                <a:xfrm>
                  <a:off x="1316" y="1104"/>
                  <a:ext cx="288" cy="288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sz="24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104" name="Oval 47"/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05" name="Rectangle 48">
                <a:hlinkClick r:id="" action="ppaction://noaction"/>
              </p:cNvPr>
              <p:cNvSpPr>
                <a:spLocks noChangeArrowheads="1"/>
              </p:cNvSpPr>
              <p:nvPr/>
            </p:nvSpPr>
            <p:spPr bwMode="auto">
              <a:xfrm>
                <a:off x="1132" y="1776"/>
                <a:ext cx="672" cy="4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06" name="Oval 49"/>
              <p:cNvSpPr>
                <a:spLocks noChangeArrowheads="1"/>
              </p:cNvSpPr>
              <p:nvPr/>
            </p:nvSpPr>
            <p:spPr bwMode="auto">
              <a:xfrm>
                <a:off x="1008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07" name="Oval 50"/>
              <p:cNvSpPr>
                <a:spLocks noChangeArrowheads="1"/>
              </p:cNvSpPr>
              <p:nvPr/>
            </p:nvSpPr>
            <p:spPr bwMode="auto">
              <a:xfrm>
                <a:off x="1730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08" name="Oval 51"/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102" name="Picture 52" descr="054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98" grpId="0"/>
      <p:bldP spid="98" grpId="1"/>
      <p:bldP spid="9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63" name="Rectangle 3"/>
          <p:cNvSpPr>
            <a:spLocks noChangeArrowheads="1"/>
          </p:cNvSpPr>
          <p:nvPr/>
        </p:nvSpPr>
        <p:spPr bwMode="auto">
          <a:xfrm>
            <a:off x="800100" y="1926770"/>
            <a:ext cx="7867650" cy="341630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65" name="AutoShape 5"/>
          <p:cNvSpPr>
            <a:spLocks noChangeArrowheads="1"/>
          </p:cNvSpPr>
          <p:nvPr/>
        </p:nvSpPr>
        <p:spPr bwMode="auto">
          <a:xfrm>
            <a:off x="3924300" y="5329237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66" name="AutoShape 6"/>
          <p:cNvSpPr>
            <a:spLocks noChangeArrowheads="1"/>
          </p:cNvSpPr>
          <p:nvPr/>
        </p:nvSpPr>
        <p:spPr bwMode="auto">
          <a:xfrm>
            <a:off x="3927475" y="533400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167" name="AutoShape 7"/>
          <p:cNvSpPr>
            <a:spLocks noChangeArrowheads="1"/>
          </p:cNvSpPr>
          <p:nvPr/>
        </p:nvSpPr>
        <p:spPr bwMode="auto">
          <a:xfrm>
            <a:off x="3932238" y="532130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168" name="AutoShape 8"/>
          <p:cNvSpPr>
            <a:spLocks noChangeArrowheads="1"/>
          </p:cNvSpPr>
          <p:nvPr/>
        </p:nvSpPr>
        <p:spPr bwMode="auto">
          <a:xfrm>
            <a:off x="3924300" y="5316537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pic>
        <p:nvPicPr>
          <p:cNvPr id="169" name="Picture 9" descr="analyzing_computer_tv_head_md_wh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0038" y="1066800"/>
            <a:ext cx="62865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0" name="AutoShape 10"/>
          <p:cNvSpPr>
            <a:spLocks noChangeArrowheads="1"/>
          </p:cNvSpPr>
          <p:nvPr/>
        </p:nvSpPr>
        <p:spPr bwMode="auto">
          <a:xfrm>
            <a:off x="3924300" y="532130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171" name="AutoShape 11"/>
          <p:cNvSpPr>
            <a:spLocks noChangeArrowheads="1"/>
          </p:cNvSpPr>
          <p:nvPr/>
        </p:nvSpPr>
        <p:spPr bwMode="auto">
          <a:xfrm>
            <a:off x="3914775" y="5313362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172" name="AutoShape 12"/>
          <p:cNvSpPr>
            <a:spLocks noChangeArrowheads="1"/>
          </p:cNvSpPr>
          <p:nvPr/>
        </p:nvSpPr>
        <p:spPr bwMode="auto">
          <a:xfrm>
            <a:off x="3933825" y="5324475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173" name="AutoShape 13"/>
          <p:cNvSpPr>
            <a:spLocks noChangeArrowheads="1"/>
          </p:cNvSpPr>
          <p:nvPr/>
        </p:nvSpPr>
        <p:spPr bwMode="auto">
          <a:xfrm>
            <a:off x="3906838" y="5318125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174" name="AutoShape 14"/>
          <p:cNvSpPr>
            <a:spLocks noChangeArrowheads="1"/>
          </p:cNvSpPr>
          <p:nvPr/>
        </p:nvSpPr>
        <p:spPr bwMode="auto">
          <a:xfrm>
            <a:off x="3914775" y="5316537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175" name="AutoShape 15"/>
          <p:cNvSpPr>
            <a:spLocks noChangeArrowheads="1"/>
          </p:cNvSpPr>
          <p:nvPr/>
        </p:nvSpPr>
        <p:spPr bwMode="auto">
          <a:xfrm>
            <a:off x="3935413" y="532765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176" name="AutoShape 16"/>
          <p:cNvSpPr>
            <a:spLocks noChangeArrowheads="1"/>
          </p:cNvSpPr>
          <p:nvPr/>
        </p:nvSpPr>
        <p:spPr bwMode="auto">
          <a:xfrm>
            <a:off x="3922713" y="5332412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177" name="AutoShape 17"/>
          <p:cNvSpPr>
            <a:spLocks noChangeArrowheads="1"/>
          </p:cNvSpPr>
          <p:nvPr/>
        </p:nvSpPr>
        <p:spPr bwMode="auto">
          <a:xfrm>
            <a:off x="3895725" y="532765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178" name="AutoShape 18"/>
          <p:cNvSpPr>
            <a:spLocks noChangeArrowheads="1"/>
          </p:cNvSpPr>
          <p:nvPr/>
        </p:nvSpPr>
        <p:spPr bwMode="auto">
          <a:xfrm>
            <a:off x="3902075" y="532765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179" name="AutoShape 19"/>
          <p:cNvSpPr>
            <a:spLocks noChangeArrowheads="1"/>
          </p:cNvSpPr>
          <p:nvPr/>
        </p:nvSpPr>
        <p:spPr bwMode="auto">
          <a:xfrm>
            <a:off x="3908425" y="532765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180" name="AutoShape 20"/>
          <p:cNvSpPr>
            <a:spLocks noChangeArrowheads="1"/>
          </p:cNvSpPr>
          <p:nvPr/>
        </p:nvSpPr>
        <p:spPr bwMode="auto">
          <a:xfrm>
            <a:off x="3900488" y="532130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181" name="AutoShape 21"/>
          <p:cNvSpPr>
            <a:spLocks noChangeArrowheads="1"/>
          </p:cNvSpPr>
          <p:nvPr/>
        </p:nvSpPr>
        <p:spPr bwMode="auto">
          <a:xfrm>
            <a:off x="3892550" y="5334000"/>
            <a:ext cx="1143000" cy="7620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pic>
        <p:nvPicPr>
          <p:cNvPr id="182" name="Picture 22" descr="Tàng-Tàng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00675" y="5448306"/>
            <a:ext cx="14097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3" name="Picture 23" descr="3d butterfl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1188" y="1128712"/>
            <a:ext cx="800100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" name="Group 24"/>
          <p:cNvGrpSpPr>
            <a:grpSpLocks/>
          </p:cNvGrpSpPr>
          <p:nvPr/>
        </p:nvGrpSpPr>
        <p:grpSpPr bwMode="auto">
          <a:xfrm>
            <a:off x="2743200" y="4648200"/>
            <a:ext cx="3352800" cy="609600"/>
            <a:chOff x="912" y="2592"/>
            <a:chExt cx="3072" cy="960"/>
          </a:xfrm>
        </p:grpSpPr>
        <p:sp>
          <p:nvSpPr>
            <p:cNvPr id="185" name="Oval 2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1" hangingPunct="1"/>
              <a:endParaRPr lang="vi-VN" sz="24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186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</a:t>
              </a:r>
              <a:r>
                <a:rPr lang="en-US" sz="3600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giê</a:t>
              </a:r>
              <a:endParaRPr lang="en-US" sz="3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pic>
        <p:nvPicPr>
          <p:cNvPr id="187" name="Picture 27" descr="Book-03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9750" y="1427162"/>
            <a:ext cx="5238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" name="Text Box 29"/>
          <p:cNvSpPr txBox="1">
            <a:spLocks noChangeArrowheads="1"/>
          </p:cNvSpPr>
          <p:nvPr/>
        </p:nvSpPr>
        <p:spPr bwMode="auto">
          <a:xfrm>
            <a:off x="4052889" y="2614612"/>
            <a:ext cx="88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56</a:t>
            </a:r>
          </a:p>
        </p:txBody>
      </p:sp>
      <p:sp>
        <p:nvSpPr>
          <p:cNvPr id="189" name="Text Box 30"/>
          <p:cNvSpPr txBox="1">
            <a:spLocks noChangeArrowheads="1"/>
          </p:cNvSpPr>
          <p:nvPr/>
        </p:nvSpPr>
        <p:spPr bwMode="auto">
          <a:xfrm>
            <a:off x="4105275" y="2995612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31</a:t>
            </a:r>
          </a:p>
        </p:txBody>
      </p:sp>
      <p:graphicFrame>
        <p:nvGraphicFramePr>
          <p:cNvPr id="190" name="Object 31"/>
          <p:cNvGraphicFramePr>
            <a:graphicFrameLocks noChangeAspect="1"/>
          </p:cNvGraphicFramePr>
          <p:nvPr/>
        </p:nvGraphicFramePr>
        <p:xfrm>
          <a:off x="4005266" y="2901956"/>
          <a:ext cx="2825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6" y="2901956"/>
                        <a:ext cx="2825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1" name="Line 32"/>
          <p:cNvSpPr>
            <a:spLocks noChangeShapeType="1"/>
          </p:cNvSpPr>
          <p:nvPr/>
        </p:nvSpPr>
        <p:spPr bwMode="auto">
          <a:xfrm>
            <a:off x="4114800" y="3427412"/>
            <a:ext cx="73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2" name="Text Box 33"/>
          <p:cNvSpPr txBox="1">
            <a:spLocks noChangeArrowheads="1"/>
          </p:cNvSpPr>
          <p:nvPr/>
        </p:nvSpPr>
        <p:spPr bwMode="auto">
          <a:xfrm>
            <a:off x="3913188" y="3429000"/>
            <a:ext cx="1155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56</a:t>
            </a:r>
          </a:p>
        </p:txBody>
      </p:sp>
      <p:sp>
        <p:nvSpPr>
          <p:cNvPr id="193" name="Text Box 34"/>
          <p:cNvSpPr txBox="1">
            <a:spLocks noChangeArrowheads="1"/>
          </p:cNvSpPr>
          <p:nvPr/>
        </p:nvSpPr>
        <p:spPr bwMode="auto">
          <a:xfrm>
            <a:off x="3925888" y="38100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168</a:t>
            </a:r>
          </a:p>
        </p:txBody>
      </p:sp>
      <p:sp>
        <p:nvSpPr>
          <p:cNvPr id="194" name="Line 35"/>
          <p:cNvSpPr>
            <a:spLocks noChangeShapeType="1"/>
          </p:cNvSpPr>
          <p:nvPr/>
        </p:nvSpPr>
        <p:spPr bwMode="auto">
          <a:xfrm>
            <a:off x="3962400" y="4221162"/>
            <a:ext cx="88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" name="Text Box 36"/>
          <p:cNvSpPr txBox="1">
            <a:spLocks noChangeArrowheads="1"/>
          </p:cNvSpPr>
          <p:nvPr/>
        </p:nvSpPr>
        <p:spPr bwMode="auto">
          <a:xfrm>
            <a:off x="3808906" y="4222750"/>
            <a:ext cx="1181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224</a:t>
            </a:r>
          </a:p>
        </p:txBody>
      </p:sp>
      <p:sp>
        <p:nvSpPr>
          <p:cNvPr id="196" name="Rectangle 37"/>
          <p:cNvSpPr>
            <a:spLocks noChangeArrowheads="1"/>
          </p:cNvSpPr>
          <p:nvPr/>
        </p:nvSpPr>
        <p:spPr bwMode="auto">
          <a:xfrm>
            <a:off x="6172200" y="3384551"/>
            <a:ext cx="1447800" cy="14922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97" name="Text Box 38"/>
          <p:cNvSpPr txBox="1">
            <a:spLocks noChangeArrowheads="1"/>
          </p:cNvSpPr>
          <p:nvPr/>
        </p:nvSpPr>
        <p:spPr bwMode="auto">
          <a:xfrm>
            <a:off x="6705600" y="3556337"/>
            <a:ext cx="914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8" name="Text Box 39"/>
          <p:cNvSpPr txBox="1">
            <a:spLocks noChangeArrowheads="1"/>
          </p:cNvSpPr>
          <p:nvPr/>
        </p:nvSpPr>
        <p:spPr bwMode="auto">
          <a:xfrm>
            <a:off x="5867401" y="3810000"/>
            <a:ext cx="223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</a:p>
        </p:txBody>
      </p:sp>
      <p:grpSp>
        <p:nvGrpSpPr>
          <p:cNvPr id="199" name="Group 40"/>
          <p:cNvGrpSpPr>
            <a:grpSpLocks/>
          </p:cNvGrpSpPr>
          <p:nvPr/>
        </p:nvGrpSpPr>
        <p:grpSpPr bwMode="auto">
          <a:xfrm>
            <a:off x="647700" y="5413381"/>
            <a:ext cx="717550" cy="465137"/>
            <a:chOff x="960" y="480"/>
            <a:chExt cx="2134" cy="2400"/>
          </a:xfrm>
        </p:grpSpPr>
        <p:grpSp>
          <p:nvGrpSpPr>
            <p:cNvPr id="200" name="Group 41"/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202" name="Group 42"/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208" name="Freeform 43"/>
                <p:cNvSpPr>
                  <a:spLocks/>
                </p:cNvSpPr>
                <p:nvPr/>
              </p:nvSpPr>
              <p:spPr bwMode="auto">
                <a:xfrm>
                  <a:off x="960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Freeform 44"/>
                <p:cNvSpPr>
                  <a:spLocks/>
                </p:cNvSpPr>
                <p:nvPr/>
              </p:nvSpPr>
              <p:spPr bwMode="auto">
                <a:xfrm flipH="1">
                  <a:off x="1584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Line 45"/>
                <p:cNvSpPr>
                  <a:spLocks noChangeShapeType="1"/>
                </p:cNvSpPr>
                <p:nvPr/>
              </p:nvSpPr>
              <p:spPr bwMode="auto">
                <a:xfrm>
                  <a:off x="960" y="2256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" name="Oval 46"/>
                <p:cNvSpPr>
                  <a:spLocks noChangeArrowheads="1"/>
                </p:cNvSpPr>
                <p:nvPr/>
              </p:nvSpPr>
              <p:spPr bwMode="auto">
                <a:xfrm>
                  <a:off x="1316" y="1104"/>
                  <a:ext cx="288" cy="288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sz="24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203" name="Oval 47"/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04" name="Rectangle 48">
                <a:hlinkClick r:id="" action="ppaction://noaction"/>
              </p:cNvPr>
              <p:cNvSpPr>
                <a:spLocks noChangeArrowheads="1"/>
              </p:cNvSpPr>
              <p:nvPr/>
            </p:nvSpPr>
            <p:spPr bwMode="auto">
              <a:xfrm>
                <a:off x="1132" y="1776"/>
                <a:ext cx="672" cy="4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05" name="Oval 49"/>
              <p:cNvSpPr>
                <a:spLocks noChangeArrowheads="1"/>
              </p:cNvSpPr>
              <p:nvPr/>
            </p:nvSpPr>
            <p:spPr bwMode="auto">
              <a:xfrm>
                <a:off x="1008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06" name="Oval 50"/>
              <p:cNvSpPr>
                <a:spLocks noChangeArrowheads="1"/>
              </p:cNvSpPr>
              <p:nvPr/>
            </p:nvSpPr>
            <p:spPr bwMode="auto">
              <a:xfrm>
                <a:off x="1730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207" name="Oval 51"/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201" name="Picture 52" descr="054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2" name="Rectangle 211"/>
          <p:cNvSpPr/>
          <p:nvPr/>
        </p:nvSpPr>
        <p:spPr>
          <a:xfrm>
            <a:off x="2057400" y="1905000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3200" b="1" i="1" u="sng" dirty="0" err="1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u="sng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i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0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13" name="Text Box 30"/>
          <p:cNvSpPr txBox="1">
            <a:spLocks noChangeArrowheads="1"/>
          </p:cNvSpPr>
          <p:nvPr/>
        </p:nvSpPr>
        <p:spPr bwMode="auto">
          <a:xfrm flipH="1">
            <a:off x="3683726" y="4214812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1736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56 2.96296E-6 L -0.01667 -0.00185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500"/>
                            </p:stCondLst>
                            <p:childTnLst>
                              <p:par>
                                <p:cTn id="161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 animBg="1"/>
      <p:bldP spid="166" grpId="0" animBg="1"/>
      <p:bldP spid="167" grpId="0" animBg="1"/>
      <p:bldP spid="168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93" grpId="0"/>
      <p:bldP spid="195" grpId="0"/>
      <p:bldP spid="196" grpId="0" animBg="1"/>
      <p:bldP spid="197" grpId="0"/>
      <p:bldP spid="197" grpId="1"/>
      <p:bldP spid="198" grpId="0"/>
      <p:bldP spid="198" grpId="1"/>
      <p:bldP spid="2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838200" y="1676400"/>
            <a:ext cx="7867650" cy="409956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14" name="Text Box 4"/>
          <p:cNvSpPr txBox="1">
            <a:spLocks noChangeArrowheads="1"/>
          </p:cNvSpPr>
          <p:nvPr/>
        </p:nvSpPr>
        <p:spPr bwMode="auto">
          <a:xfrm>
            <a:off x="1981200" y="1806714"/>
            <a:ext cx="556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4000" b="1" i="1" u="sng" dirty="0" err="1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u="sng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b="1" i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 HAY SAI</a:t>
            </a:r>
            <a:endParaRPr lang="en-US" sz="40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15" name="AutoShape 5"/>
          <p:cNvSpPr>
            <a:spLocks noChangeArrowheads="1"/>
          </p:cNvSpPr>
          <p:nvPr/>
        </p:nvSpPr>
        <p:spPr bwMode="auto">
          <a:xfrm>
            <a:off x="3924300" y="586168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16" name="AutoShape 6"/>
          <p:cNvSpPr>
            <a:spLocks noChangeArrowheads="1"/>
          </p:cNvSpPr>
          <p:nvPr/>
        </p:nvSpPr>
        <p:spPr bwMode="auto">
          <a:xfrm>
            <a:off x="3927475" y="5867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117" name="AutoShape 7"/>
          <p:cNvSpPr>
            <a:spLocks noChangeArrowheads="1"/>
          </p:cNvSpPr>
          <p:nvPr/>
        </p:nvSpPr>
        <p:spPr bwMode="auto">
          <a:xfrm>
            <a:off x="3932238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118" name="AutoShape 8"/>
          <p:cNvSpPr>
            <a:spLocks noChangeArrowheads="1"/>
          </p:cNvSpPr>
          <p:nvPr/>
        </p:nvSpPr>
        <p:spPr bwMode="auto">
          <a:xfrm>
            <a:off x="392430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pic>
        <p:nvPicPr>
          <p:cNvPr id="119" name="Picture 9" descr="analyzing_computer_tv_head_md_wh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0038" y="746760"/>
            <a:ext cx="628650" cy="94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AutoShape 10"/>
          <p:cNvSpPr>
            <a:spLocks noChangeArrowheads="1"/>
          </p:cNvSpPr>
          <p:nvPr/>
        </p:nvSpPr>
        <p:spPr bwMode="auto">
          <a:xfrm>
            <a:off x="3924300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121" name="AutoShape 11"/>
          <p:cNvSpPr>
            <a:spLocks noChangeArrowheads="1"/>
          </p:cNvSpPr>
          <p:nvPr/>
        </p:nvSpPr>
        <p:spPr bwMode="auto">
          <a:xfrm>
            <a:off x="3914775" y="584263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122" name="AutoShape 12"/>
          <p:cNvSpPr>
            <a:spLocks noChangeArrowheads="1"/>
          </p:cNvSpPr>
          <p:nvPr/>
        </p:nvSpPr>
        <p:spPr bwMode="auto">
          <a:xfrm>
            <a:off x="3933825" y="585597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123" name="AutoShape 13"/>
          <p:cNvSpPr>
            <a:spLocks noChangeArrowheads="1"/>
          </p:cNvSpPr>
          <p:nvPr/>
        </p:nvSpPr>
        <p:spPr bwMode="auto">
          <a:xfrm>
            <a:off x="3906838" y="5848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124" name="AutoShape 14"/>
          <p:cNvSpPr>
            <a:spLocks noChangeArrowheads="1"/>
          </p:cNvSpPr>
          <p:nvPr/>
        </p:nvSpPr>
        <p:spPr bwMode="auto">
          <a:xfrm>
            <a:off x="3914775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125" name="AutoShape 15"/>
          <p:cNvSpPr>
            <a:spLocks noChangeArrowheads="1"/>
          </p:cNvSpPr>
          <p:nvPr/>
        </p:nvSpPr>
        <p:spPr bwMode="auto">
          <a:xfrm>
            <a:off x="3935413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126" name="AutoShape 16"/>
          <p:cNvSpPr>
            <a:spLocks noChangeArrowheads="1"/>
          </p:cNvSpPr>
          <p:nvPr/>
        </p:nvSpPr>
        <p:spPr bwMode="auto">
          <a:xfrm>
            <a:off x="3922713" y="586549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127" name="AutoShape 17"/>
          <p:cNvSpPr>
            <a:spLocks noChangeArrowheads="1"/>
          </p:cNvSpPr>
          <p:nvPr/>
        </p:nvSpPr>
        <p:spPr bwMode="auto">
          <a:xfrm>
            <a:off x="38957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128" name="AutoShape 18"/>
          <p:cNvSpPr>
            <a:spLocks noChangeArrowheads="1"/>
          </p:cNvSpPr>
          <p:nvPr/>
        </p:nvSpPr>
        <p:spPr bwMode="auto">
          <a:xfrm>
            <a:off x="390207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129" name="AutoShape 19"/>
          <p:cNvSpPr>
            <a:spLocks noChangeArrowheads="1"/>
          </p:cNvSpPr>
          <p:nvPr/>
        </p:nvSpPr>
        <p:spPr bwMode="auto">
          <a:xfrm>
            <a:off x="39084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130" name="AutoShape 20"/>
          <p:cNvSpPr>
            <a:spLocks noChangeArrowheads="1"/>
          </p:cNvSpPr>
          <p:nvPr/>
        </p:nvSpPr>
        <p:spPr bwMode="auto">
          <a:xfrm>
            <a:off x="3900488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131" name="AutoShape 21"/>
          <p:cNvSpPr>
            <a:spLocks noChangeArrowheads="1"/>
          </p:cNvSpPr>
          <p:nvPr/>
        </p:nvSpPr>
        <p:spPr bwMode="auto">
          <a:xfrm>
            <a:off x="389255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pic>
        <p:nvPicPr>
          <p:cNvPr id="132" name="Picture 22" descr="Tàng-Tàng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00675" y="6004560"/>
            <a:ext cx="14097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" name="Picture 23" descr="3d butterfl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1188" y="821054"/>
            <a:ext cx="800100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887662" y="5027294"/>
            <a:ext cx="3513138" cy="762000"/>
            <a:chOff x="912" y="2592"/>
            <a:chExt cx="3072" cy="960"/>
          </a:xfrm>
        </p:grpSpPr>
        <p:sp>
          <p:nvSpPr>
            <p:cNvPr id="135" name="Oval 2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1" hangingPunct="1"/>
              <a:endParaRPr lang="vi-VN" sz="24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136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</a:t>
              </a:r>
              <a:r>
                <a:rPr lang="en-US" sz="3600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giê</a:t>
              </a:r>
              <a:endParaRPr lang="en-US" sz="3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pic>
        <p:nvPicPr>
          <p:cNvPr id="137" name="Picture 27" descr="Book-03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9753" y="1179194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" name="Text Box 29"/>
          <p:cNvSpPr txBox="1">
            <a:spLocks noChangeArrowheads="1"/>
          </p:cNvSpPr>
          <p:nvPr/>
        </p:nvSpPr>
        <p:spPr bwMode="auto">
          <a:xfrm>
            <a:off x="4052889" y="2604134"/>
            <a:ext cx="8890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57</a:t>
            </a:r>
            <a:endParaRPr lang="en-US" sz="2800" dirty="0">
              <a:latin typeface="Arial" charset="0"/>
            </a:endParaRPr>
          </a:p>
        </p:txBody>
      </p:sp>
      <p:sp>
        <p:nvSpPr>
          <p:cNvPr id="139" name="Text Box 30"/>
          <p:cNvSpPr txBox="1">
            <a:spLocks noChangeArrowheads="1"/>
          </p:cNvSpPr>
          <p:nvPr/>
        </p:nvSpPr>
        <p:spPr bwMode="auto">
          <a:xfrm>
            <a:off x="4105275" y="3061334"/>
            <a:ext cx="762000" cy="52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43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140" name="Object 31"/>
          <p:cNvGraphicFramePr>
            <a:graphicFrameLocks noChangeAspect="1"/>
          </p:cNvGraphicFramePr>
          <p:nvPr/>
        </p:nvGraphicFramePr>
        <p:xfrm>
          <a:off x="4005267" y="2948940"/>
          <a:ext cx="282575" cy="314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7" y="2948940"/>
                        <a:ext cx="282575" cy="3143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Line 32"/>
          <p:cNvSpPr>
            <a:spLocks noChangeShapeType="1"/>
          </p:cNvSpPr>
          <p:nvPr/>
        </p:nvSpPr>
        <p:spPr bwMode="auto">
          <a:xfrm>
            <a:off x="4114800" y="3579494"/>
            <a:ext cx="73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" name="Text Box 33"/>
          <p:cNvSpPr txBox="1">
            <a:spLocks noChangeArrowheads="1"/>
          </p:cNvSpPr>
          <p:nvPr/>
        </p:nvSpPr>
        <p:spPr bwMode="auto">
          <a:xfrm>
            <a:off x="3821748" y="3581400"/>
            <a:ext cx="1155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171</a:t>
            </a:r>
            <a:endParaRPr lang="en-US" sz="2800" dirty="0">
              <a:latin typeface="Arial" charset="0"/>
            </a:endParaRPr>
          </a:p>
        </p:txBody>
      </p:sp>
      <p:sp>
        <p:nvSpPr>
          <p:cNvPr id="143" name="Text Box 34"/>
          <p:cNvSpPr txBox="1">
            <a:spLocks noChangeArrowheads="1"/>
          </p:cNvSpPr>
          <p:nvPr/>
        </p:nvSpPr>
        <p:spPr bwMode="auto">
          <a:xfrm>
            <a:off x="3733800" y="4038600"/>
            <a:ext cx="9144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228</a:t>
            </a:r>
            <a:endParaRPr lang="en-US" sz="2800" dirty="0">
              <a:latin typeface="Arial" charset="0"/>
            </a:endParaRPr>
          </a:p>
        </p:txBody>
      </p:sp>
      <p:sp>
        <p:nvSpPr>
          <p:cNvPr id="144" name="Line 35"/>
          <p:cNvSpPr>
            <a:spLocks noChangeShapeType="1"/>
          </p:cNvSpPr>
          <p:nvPr/>
        </p:nvSpPr>
        <p:spPr bwMode="auto">
          <a:xfrm>
            <a:off x="3836127" y="4531994"/>
            <a:ext cx="88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" name="Text Box 36"/>
          <p:cNvSpPr txBox="1">
            <a:spLocks noChangeArrowheads="1"/>
          </p:cNvSpPr>
          <p:nvPr/>
        </p:nvSpPr>
        <p:spPr bwMode="auto">
          <a:xfrm>
            <a:off x="3681548" y="4587240"/>
            <a:ext cx="11811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2351</a:t>
            </a:r>
            <a:endParaRPr lang="en-US" sz="2800" dirty="0">
              <a:latin typeface="Arial" charset="0"/>
            </a:endParaRPr>
          </a:p>
        </p:txBody>
      </p:sp>
      <p:sp>
        <p:nvSpPr>
          <p:cNvPr id="146" name="Rectangle 37"/>
          <p:cNvSpPr>
            <a:spLocks noChangeArrowheads="1"/>
          </p:cNvSpPr>
          <p:nvPr/>
        </p:nvSpPr>
        <p:spPr bwMode="auto">
          <a:xfrm>
            <a:off x="5778500" y="3655694"/>
            <a:ext cx="1689100" cy="1219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47" name="Text Box 38"/>
          <p:cNvSpPr txBox="1">
            <a:spLocks noChangeArrowheads="1"/>
          </p:cNvSpPr>
          <p:nvPr/>
        </p:nvSpPr>
        <p:spPr bwMode="auto">
          <a:xfrm>
            <a:off x="6477000" y="3693794"/>
            <a:ext cx="914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8" name="Text Box 39"/>
          <p:cNvSpPr txBox="1">
            <a:spLocks noChangeArrowheads="1"/>
          </p:cNvSpPr>
          <p:nvPr/>
        </p:nvSpPr>
        <p:spPr bwMode="auto">
          <a:xfrm>
            <a:off x="5791200" y="3886200"/>
            <a:ext cx="1790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647700" y="5962650"/>
            <a:ext cx="717550" cy="558164"/>
            <a:chOff x="960" y="480"/>
            <a:chExt cx="2134" cy="2400"/>
          </a:xfrm>
        </p:grpSpPr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8" name="Group 42"/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158" name="Freeform 43"/>
                <p:cNvSpPr>
                  <a:spLocks/>
                </p:cNvSpPr>
                <p:nvPr/>
              </p:nvSpPr>
              <p:spPr bwMode="auto">
                <a:xfrm>
                  <a:off x="960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9" name="Freeform 44"/>
                <p:cNvSpPr>
                  <a:spLocks/>
                </p:cNvSpPr>
                <p:nvPr/>
              </p:nvSpPr>
              <p:spPr bwMode="auto">
                <a:xfrm flipH="1">
                  <a:off x="1584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Line 45"/>
                <p:cNvSpPr>
                  <a:spLocks noChangeShapeType="1"/>
                </p:cNvSpPr>
                <p:nvPr/>
              </p:nvSpPr>
              <p:spPr bwMode="auto">
                <a:xfrm>
                  <a:off x="960" y="2256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Oval 46"/>
                <p:cNvSpPr>
                  <a:spLocks noChangeArrowheads="1"/>
                </p:cNvSpPr>
                <p:nvPr/>
              </p:nvSpPr>
              <p:spPr bwMode="auto">
                <a:xfrm>
                  <a:off x="1316" y="1104"/>
                  <a:ext cx="288" cy="288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sz="24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153" name="Oval 47"/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4" name="Rectangle 48">
                <a:hlinkClick r:id="" action="ppaction://noaction"/>
              </p:cNvPr>
              <p:cNvSpPr>
                <a:spLocks noChangeArrowheads="1"/>
              </p:cNvSpPr>
              <p:nvPr/>
            </p:nvSpPr>
            <p:spPr bwMode="auto">
              <a:xfrm>
                <a:off x="1132" y="1776"/>
                <a:ext cx="672" cy="4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5" name="Oval 49"/>
              <p:cNvSpPr>
                <a:spLocks noChangeArrowheads="1"/>
              </p:cNvSpPr>
              <p:nvPr/>
            </p:nvSpPr>
            <p:spPr bwMode="auto">
              <a:xfrm>
                <a:off x="1008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6" name="Oval 50"/>
              <p:cNvSpPr>
                <a:spLocks noChangeArrowheads="1"/>
              </p:cNvSpPr>
              <p:nvPr/>
            </p:nvSpPr>
            <p:spPr bwMode="auto">
              <a:xfrm>
                <a:off x="1730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7" name="Oval 51"/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151" name="Picture 52" descr="054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3670663" y="4587240"/>
            <a:ext cx="11811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2451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 animBg="1"/>
      <p:bldP spid="117" grpId="0" animBg="1"/>
      <p:bldP spid="118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45" grpId="0"/>
      <p:bldP spid="146" grpId="0" animBg="1"/>
      <p:bldP spid="147" grpId="0"/>
      <p:bldP spid="147" grpId="1"/>
      <p:bldP spid="148" grpId="0"/>
      <p:bldP spid="148" grpId="1"/>
      <p:bldP spid="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838200" y="1676400"/>
            <a:ext cx="7867650" cy="4099560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14" name="Text Box 4"/>
          <p:cNvSpPr txBox="1">
            <a:spLocks noChangeArrowheads="1"/>
          </p:cNvSpPr>
          <p:nvPr/>
        </p:nvSpPr>
        <p:spPr bwMode="auto">
          <a:xfrm>
            <a:off x="1981200" y="1806714"/>
            <a:ext cx="556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4000" b="1" i="1" u="sng" dirty="0" err="1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i="1" u="sng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4000" b="1" i="1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000" b="1" i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40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15" name="AutoShape 5"/>
          <p:cNvSpPr>
            <a:spLocks noChangeArrowheads="1"/>
          </p:cNvSpPr>
          <p:nvPr/>
        </p:nvSpPr>
        <p:spPr bwMode="auto">
          <a:xfrm>
            <a:off x="3924300" y="586168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16" name="AutoShape 6"/>
          <p:cNvSpPr>
            <a:spLocks noChangeArrowheads="1"/>
          </p:cNvSpPr>
          <p:nvPr/>
        </p:nvSpPr>
        <p:spPr bwMode="auto">
          <a:xfrm>
            <a:off x="3927475" y="58674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117" name="AutoShape 7"/>
          <p:cNvSpPr>
            <a:spLocks noChangeArrowheads="1"/>
          </p:cNvSpPr>
          <p:nvPr/>
        </p:nvSpPr>
        <p:spPr bwMode="auto">
          <a:xfrm>
            <a:off x="3932238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118" name="AutoShape 8"/>
          <p:cNvSpPr>
            <a:spLocks noChangeArrowheads="1"/>
          </p:cNvSpPr>
          <p:nvPr/>
        </p:nvSpPr>
        <p:spPr bwMode="auto">
          <a:xfrm>
            <a:off x="392430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pic>
        <p:nvPicPr>
          <p:cNvPr id="119" name="Picture 9" descr="analyzing_computer_tv_head_md_wh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20038" y="746760"/>
            <a:ext cx="628650" cy="94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AutoShape 10"/>
          <p:cNvSpPr>
            <a:spLocks noChangeArrowheads="1"/>
          </p:cNvSpPr>
          <p:nvPr/>
        </p:nvSpPr>
        <p:spPr bwMode="auto">
          <a:xfrm>
            <a:off x="3924300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121" name="AutoShape 11"/>
          <p:cNvSpPr>
            <a:spLocks noChangeArrowheads="1"/>
          </p:cNvSpPr>
          <p:nvPr/>
        </p:nvSpPr>
        <p:spPr bwMode="auto">
          <a:xfrm>
            <a:off x="3914775" y="584263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122" name="AutoShape 12"/>
          <p:cNvSpPr>
            <a:spLocks noChangeArrowheads="1"/>
          </p:cNvSpPr>
          <p:nvPr/>
        </p:nvSpPr>
        <p:spPr bwMode="auto">
          <a:xfrm>
            <a:off x="3933825" y="585597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123" name="AutoShape 13"/>
          <p:cNvSpPr>
            <a:spLocks noChangeArrowheads="1"/>
          </p:cNvSpPr>
          <p:nvPr/>
        </p:nvSpPr>
        <p:spPr bwMode="auto">
          <a:xfrm>
            <a:off x="3906838" y="58483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124" name="AutoShape 14"/>
          <p:cNvSpPr>
            <a:spLocks noChangeArrowheads="1"/>
          </p:cNvSpPr>
          <p:nvPr/>
        </p:nvSpPr>
        <p:spPr bwMode="auto">
          <a:xfrm>
            <a:off x="3914775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125" name="AutoShape 15"/>
          <p:cNvSpPr>
            <a:spLocks noChangeArrowheads="1"/>
          </p:cNvSpPr>
          <p:nvPr/>
        </p:nvSpPr>
        <p:spPr bwMode="auto">
          <a:xfrm>
            <a:off x="3935413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126" name="AutoShape 16"/>
          <p:cNvSpPr>
            <a:spLocks noChangeArrowheads="1"/>
          </p:cNvSpPr>
          <p:nvPr/>
        </p:nvSpPr>
        <p:spPr bwMode="auto">
          <a:xfrm>
            <a:off x="3922713" y="586549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127" name="AutoShape 17"/>
          <p:cNvSpPr>
            <a:spLocks noChangeArrowheads="1"/>
          </p:cNvSpPr>
          <p:nvPr/>
        </p:nvSpPr>
        <p:spPr bwMode="auto">
          <a:xfrm>
            <a:off x="38957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11</a:t>
            </a:r>
          </a:p>
        </p:txBody>
      </p:sp>
      <p:sp>
        <p:nvSpPr>
          <p:cNvPr id="128" name="AutoShape 18"/>
          <p:cNvSpPr>
            <a:spLocks noChangeArrowheads="1"/>
          </p:cNvSpPr>
          <p:nvPr/>
        </p:nvSpPr>
        <p:spPr bwMode="auto">
          <a:xfrm>
            <a:off x="390207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12</a:t>
            </a:r>
          </a:p>
        </p:txBody>
      </p:sp>
      <p:sp>
        <p:nvSpPr>
          <p:cNvPr id="129" name="AutoShape 19"/>
          <p:cNvSpPr>
            <a:spLocks noChangeArrowheads="1"/>
          </p:cNvSpPr>
          <p:nvPr/>
        </p:nvSpPr>
        <p:spPr bwMode="auto">
          <a:xfrm>
            <a:off x="3908425" y="585978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>
                <a:solidFill>
                  <a:srgbClr val="0033CC"/>
                </a:solidFill>
                <a:latin typeface="Arial" charset="0"/>
              </a:rPr>
              <a:t>13</a:t>
            </a:r>
          </a:p>
        </p:txBody>
      </p:sp>
      <p:sp>
        <p:nvSpPr>
          <p:cNvPr id="130" name="AutoShape 20"/>
          <p:cNvSpPr>
            <a:spLocks noChangeArrowheads="1"/>
          </p:cNvSpPr>
          <p:nvPr/>
        </p:nvSpPr>
        <p:spPr bwMode="auto">
          <a:xfrm>
            <a:off x="3900488" y="585216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>
                <a:solidFill>
                  <a:srgbClr val="0033CC"/>
                </a:solidFill>
                <a:latin typeface="Arial" charset="0"/>
              </a:rPr>
              <a:t>14</a:t>
            </a:r>
          </a:p>
        </p:txBody>
      </p:sp>
      <p:sp>
        <p:nvSpPr>
          <p:cNvPr id="131" name="AutoShape 21"/>
          <p:cNvSpPr>
            <a:spLocks noChangeArrowheads="1"/>
          </p:cNvSpPr>
          <p:nvPr/>
        </p:nvSpPr>
        <p:spPr bwMode="auto">
          <a:xfrm>
            <a:off x="3892550" y="5846444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4400" b="1" dirty="0">
                <a:solidFill>
                  <a:srgbClr val="0033CC"/>
                </a:solidFill>
                <a:latin typeface="Arial" charset="0"/>
              </a:rPr>
              <a:t>15</a:t>
            </a:r>
          </a:p>
        </p:txBody>
      </p:sp>
      <p:pic>
        <p:nvPicPr>
          <p:cNvPr id="132" name="Picture 22" descr="Tàng-Tàng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00675" y="6004560"/>
            <a:ext cx="14097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" name="Picture 23" descr="3d butterfl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1188" y="821054"/>
            <a:ext cx="800100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887662" y="5027294"/>
            <a:ext cx="3513138" cy="762000"/>
            <a:chOff x="912" y="2592"/>
            <a:chExt cx="3072" cy="960"/>
          </a:xfrm>
        </p:grpSpPr>
        <p:sp>
          <p:nvSpPr>
            <p:cNvPr id="135" name="Oval 25"/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1" hangingPunct="1"/>
              <a:endParaRPr lang="vi-VN" sz="240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136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HÕt</a:t>
              </a:r>
              <a:r>
                <a:rPr lang="en-US" sz="3600" b="1" i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 </a:t>
              </a:r>
              <a:r>
                <a:rPr lang="en-US" sz="3600" b="1" i="1" kern="10" dirty="0" err="1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/>
                </a:rPr>
                <a:t>giê</a:t>
              </a:r>
              <a:endParaRPr lang="en-US" sz="3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/>
              </a:endParaRPr>
            </a:p>
          </p:txBody>
        </p:sp>
      </p:grpSp>
      <p:pic>
        <p:nvPicPr>
          <p:cNvPr id="137" name="Picture 27" descr="Book-03-june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9753" y="1179194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" name="Text Box 29"/>
          <p:cNvSpPr txBox="1">
            <a:spLocks noChangeArrowheads="1"/>
          </p:cNvSpPr>
          <p:nvPr/>
        </p:nvSpPr>
        <p:spPr bwMode="auto">
          <a:xfrm>
            <a:off x="4052889" y="2604134"/>
            <a:ext cx="8890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smtClean="0">
                <a:latin typeface="Arial" charset="0"/>
              </a:rPr>
              <a:t>24</a:t>
            </a:r>
            <a:endParaRPr lang="en-US" sz="2800" dirty="0">
              <a:latin typeface="Arial" charset="0"/>
            </a:endParaRPr>
          </a:p>
        </p:txBody>
      </p:sp>
      <p:sp>
        <p:nvSpPr>
          <p:cNvPr id="139" name="Text Box 30"/>
          <p:cNvSpPr txBox="1">
            <a:spLocks noChangeArrowheads="1"/>
          </p:cNvSpPr>
          <p:nvPr/>
        </p:nvSpPr>
        <p:spPr bwMode="auto">
          <a:xfrm>
            <a:off x="4105275" y="3061334"/>
            <a:ext cx="762000" cy="52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smtClean="0">
                <a:latin typeface="Arial" charset="0"/>
              </a:rPr>
              <a:t>25</a:t>
            </a:r>
            <a:endParaRPr lang="en-US" sz="2800" dirty="0">
              <a:latin typeface="Arial" charset="0"/>
            </a:endParaRPr>
          </a:p>
        </p:txBody>
      </p:sp>
      <p:graphicFrame>
        <p:nvGraphicFramePr>
          <p:cNvPr id="140" name="Object 31"/>
          <p:cNvGraphicFramePr>
            <a:graphicFrameLocks noChangeAspect="1"/>
          </p:cNvGraphicFramePr>
          <p:nvPr/>
        </p:nvGraphicFramePr>
        <p:xfrm>
          <a:off x="4005267" y="2948940"/>
          <a:ext cx="282575" cy="314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2" imgW="114120" imgH="126720" progId="Equation.3">
                  <p:embed/>
                </p:oleObj>
              </mc:Choice>
              <mc:Fallback>
                <p:oleObj name="Equation" r:id="rId12" imgW="114120" imgH="1267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7" y="2948940"/>
                        <a:ext cx="282575" cy="3143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Line 32"/>
          <p:cNvSpPr>
            <a:spLocks noChangeShapeType="1"/>
          </p:cNvSpPr>
          <p:nvPr/>
        </p:nvSpPr>
        <p:spPr bwMode="auto">
          <a:xfrm>
            <a:off x="4114800" y="3579494"/>
            <a:ext cx="73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" name="Text Box 33"/>
          <p:cNvSpPr txBox="1">
            <a:spLocks noChangeArrowheads="1"/>
          </p:cNvSpPr>
          <p:nvPr/>
        </p:nvSpPr>
        <p:spPr bwMode="auto">
          <a:xfrm>
            <a:off x="3821748" y="3581400"/>
            <a:ext cx="1155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smtClean="0">
                <a:latin typeface="Arial" charset="0"/>
              </a:rPr>
              <a:t>120</a:t>
            </a:r>
            <a:endParaRPr lang="en-US" sz="2800" dirty="0">
              <a:latin typeface="Arial" charset="0"/>
            </a:endParaRPr>
          </a:p>
        </p:txBody>
      </p:sp>
      <p:sp>
        <p:nvSpPr>
          <p:cNvPr id="143" name="Text Box 34"/>
          <p:cNvSpPr txBox="1">
            <a:spLocks noChangeArrowheads="1"/>
          </p:cNvSpPr>
          <p:nvPr/>
        </p:nvSpPr>
        <p:spPr bwMode="auto">
          <a:xfrm>
            <a:off x="3851367" y="4038600"/>
            <a:ext cx="9144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4</a:t>
            </a:r>
            <a:r>
              <a:rPr lang="en-US" sz="2800" smtClean="0">
                <a:latin typeface="Arial" charset="0"/>
              </a:rPr>
              <a:t>8</a:t>
            </a:r>
            <a:endParaRPr lang="en-US" sz="2800" dirty="0">
              <a:latin typeface="Arial" charset="0"/>
            </a:endParaRPr>
          </a:p>
        </p:txBody>
      </p:sp>
      <p:sp>
        <p:nvSpPr>
          <p:cNvPr id="144" name="Line 35"/>
          <p:cNvSpPr>
            <a:spLocks noChangeShapeType="1"/>
          </p:cNvSpPr>
          <p:nvPr/>
        </p:nvSpPr>
        <p:spPr bwMode="auto">
          <a:xfrm>
            <a:off x="3836127" y="4531994"/>
            <a:ext cx="88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5" name="Text Box 36"/>
          <p:cNvSpPr txBox="1">
            <a:spLocks noChangeArrowheads="1"/>
          </p:cNvSpPr>
          <p:nvPr/>
        </p:nvSpPr>
        <p:spPr bwMode="auto">
          <a:xfrm>
            <a:off x="3812178" y="4587240"/>
            <a:ext cx="118110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smtClean="0">
                <a:latin typeface="Arial" charset="0"/>
              </a:rPr>
              <a:t>600</a:t>
            </a:r>
            <a:endParaRPr lang="en-US" sz="2800" dirty="0">
              <a:latin typeface="Arial" charset="0"/>
            </a:endParaRPr>
          </a:p>
        </p:txBody>
      </p:sp>
      <p:sp>
        <p:nvSpPr>
          <p:cNvPr id="146" name="Rectangle 37"/>
          <p:cNvSpPr>
            <a:spLocks noChangeArrowheads="1"/>
          </p:cNvSpPr>
          <p:nvPr/>
        </p:nvSpPr>
        <p:spPr bwMode="auto">
          <a:xfrm>
            <a:off x="5778501" y="3718831"/>
            <a:ext cx="1917700" cy="99250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vi-VN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47" name="Text Box 38"/>
          <p:cNvSpPr txBox="1">
            <a:spLocks noChangeArrowheads="1"/>
          </p:cNvSpPr>
          <p:nvPr/>
        </p:nvSpPr>
        <p:spPr bwMode="auto">
          <a:xfrm>
            <a:off x="6477000" y="3693794"/>
            <a:ext cx="914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8" name="Text Box 39"/>
          <p:cNvSpPr txBox="1">
            <a:spLocks noChangeArrowheads="1"/>
          </p:cNvSpPr>
          <p:nvPr/>
        </p:nvSpPr>
        <p:spPr bwMode="auto">
          <a:xfrm>
            <a:off x="5791200" y="3886200"/>
            <a:ext cx="17907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647700" y="5962650"/>
            <a:ext cx="717550" cy="558164"/>
            <a:chOff x="960" y="480"/>
            <a:chExt cx="2134" cy="2400"/>
          </a:xfrm>
        </p:grpSpPr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960" y="480"/>
              <a:ext cx="2134" cy="2400"/>
              <a:chOff x="930" y="1104"/>
              <a:chExt cx="1056" cy="1236"/>
            </a:xfrm>
          </p:grpSpPr>
          <p:grpSp>
            <p:nvGrpSpPr>
              <p:cNvPr id="8" name="Group 42"/>
              <p:cNvGrpSpPr>
                <a:grpSpLocks/>
              </p:cNvGrpSpPr>
              <p:nvPr/>
            </p:nvGrpSpPr>
            <p:grpSpPr bwMode="auto">
              <a:xfrm>
                <a:off x="960" y="1104"/>
                <a:ext cx="1008" cy="1152"/>
                <a:chOff x="960" y="1104"/>
                <a:chExt cx="1008" cy="1152"/>
              </a:xfrm>
            </p:grpSpPr>
            <p:sp>
              <p:nvSpPr>
                <p:cNvPr id="158" name="Freeform 43"/>
                <p:cNvSpPr>
                  <a:spLocks/>
                </p:cNvSpPr>
                <p:nvPr/>
              </p:nvSpPr>
              <p:spPr bwMode="auto">
                <a:xfrm>
                  <a:off x="960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9" name="Freeform 44"/>
                <p:cNvSpPr>
                  <a:spLocks/>
                </p:cNvSpPr>
                <p:nvPr/>
              </p:nvSpPr>
              <p:spPr bwMode="auto">
                <a:xfrm flipH="1">
                  <a:off x="1584" y="1344"/>
                  <a:ext cx="384" cy="912"/>
                </a:xfrm>
                <a:custGeom>
                  <a:avLst/>
                  <a:gdLst>
                    <a:gd name="T0" fmla="*/ 384 w 384"/>
                    <a:gd name="T1" fmla="*/ 0 h 912"/>
                    <a:gd name="T2" fmla="*/ 192 w 384"/>
                    <a:gd name="T3" fmla="*/ 240 h 912"/>
                    <a:gd name="T4" fmla="*/ 144 w 384"/>
                    <a:gd name="T5" fmla="*/ 720 h 912"/>
                    <a:gd name="T6" fmla="*/ 0 w 384"/>
                    <a:gd name="T7" fmla="*/ 912 h 9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4"/>
                    <a:gd name="T13" fmla="*/ 0 h 912"/>
                    <a:gd name="T14" fmla="*/ 384 w 384"/>
                    <a:gd name="T15" fmla="*/ 912 h 9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4" h="912">
                      <a:moveTo>
                        <a:pt x="384" y="0"/>
                      </a:moveTo>
                      <a:cubicBezTo>
                        <a:pt x="308" y="60"/>
                        <a:pt x="232" y="120"/>
                        <a:pt x="192" y="240"/>
                      </a:cubicBezTo>
                      <a:cubicBezTo>
                        <a:pt x="152" y="360"/>
                        <a:pt x="176" y="608"/>
                        <a:pt x="144" y="720"/>
                      </a:cubicBezTo>
                      <a:cubicBezTo>
                        <a:pt x="112" y="832"/>
                        <a:pt x="56" y="872"/>
                        <a:pt x="0" y="912"/>
                      </a:cubicBezTo>
                    </a:path>
                  </a:pathLst>
                </a:cu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Line 45"/>
                <p:cNvSpPr>
                  <a:spLocks noChangeShapeType="1"/>
                </p:cNvSpPr>
                <p:nvPr/>
              </p:nvSpPr>
              <p:spPr bwMode="auto">
                <a:xfrm>
                  <a:off x="960" y="2256"/>
                  <a:ext cx="1008" cy="0"/>
                </a:xfrm>
                <a:prstGeom prst="line">
                  <a:avLst/>
                </a:prstGeom>
                <a:noFill/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Oval 46"/>
                <p:cNvSpPr>
                  <a:spLocks noChangeArrowheads="1"/>
                </p:cNvSpPr>
                <p:nvPr/>
              </p:nvSpPr>
              <p:spPr bwMode="auto">
                <a:xfrm>
                  <a:off x="1316" y="1104"/>
                  <a:ext cx="288" cy="288"/>
                </a:xfrm>
                <a:prstGeom prst="ellipse">
                  <a:avLst/>
                </a:prstGeom>
                <a:solidFill>
                  <a:srgbClr val="FFFF00"/>
                </a:solidFill>
                <a:ln w="53975">
                  <a:solidFill>
                    <a:srgbClr val="FFFF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 sz="2400">
                    <a:solidFill>
                      <a:srgbClr val="0000FF"/>
                    </a:solidFill>
                    <a:latin typeface=".VnTime" pitchFamily="34" charset="0"/>
                  </a:endParaRPr>
                </a:p>
              </p:txBody>
            </p:sp>
          </p:grpSp>
          <p:sp>
            <p:nvSpPr>
              <p:cNvPr id="153" name="Oval 47"/>
              <p:cNvSpPr>
                <a:spLocks noChangeArrowheads="1"/>
              </p:cNvSpPr>
              <p:nvPr/>
            </p:nvSpPr>
            <p:spPr bwMode="auto">
              <a:xfrm>
                <a:off x="1152" y="1334"/>
                <a:ext cx="624" cy="86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4" name="Rectangle 48">
                <a:hlinkClick r:id="" action="ppaction://noaction"/>
              </p:cNvPr>
              <p:cNvSpPr>
                <a:spLocks noChangeArrowheads="1"/>
              </p:cNvSpPr>
              <p:nvPr/>
            </p:nvSpPr>
            <p:spPr bwMode="auto">
              <a:xfrm>
                <a:off x="1132" y="1776"/>
                <a:ext cx="672" cy="4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5" name="Oval 49"/>
              <p:cNvSpPr>
                <a:spLocks noChangeArrowheads="1"/>
              </p:cNvSpPr>
              <p:nvPr/>
            </p:nvSpPr>
            <p:spPr bwMode="auto">
              <a:xfrm>
                <a:off x="1008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6" name="Oval 50"/>
              <p:cNvSpPr>
                <a:spLocks noChangeArrowheads="1"/>
              </p:cNvSpPr>
              <p:nvPr/>
            </p:nvSpPr>
            <p:spPr bwMode="auto">
              <a:xfrm>
                <a:off x="1730" y="2074"/>
                <a:ext cx="192" cy="192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157" name="Oval 51"/>
              <p:cNvSpPr>
                <a:spLocks noChangeArrowheads="1"/>
              </p:cNvSpPr>
              <p:nvPr/>
            </p:nvSpPr>
            <p:spPr bwMode="auto">
              <a:xfrm>
                <a:off x="930" y="2196"/>
                <a:ext cx="1056" cy="144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 sz="2400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pic>
          <p:nvPicPr>
            <p:cNvPr id="151" name="Picture 52" descr="054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1248" y="480"/>
              <a:ext cx="1488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5" presetID="23" presetClass="entr" presetSubtype="16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  <p:bldP spid="116" grpId="0" animBg="1"/>
      <p:bldP spid="117" grpId="0" animBg="1"/>
      <p:bldP spid="118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47" grpId="0"/>
      <p:bldP spid="147" grpId="1"/>
      <p:bldP spid="1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2583" y="2886354"/>
            <a:ext cx="4769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6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6264" y="4986246"/>
            <a:ext cx="4769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</a:t>
            </a:r>
          </a:p>
          <a:p>
            <a:pPr algn="ctr"/>
            <a:r>
              <a:rPr lang="en-US" sz="24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2400" b="1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937" y="5047802"/>
            <a:ext cx="47694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ĐƯỢC CÁCH NHÂN </a:t>
            </a:r>
          </a:p>
          <a:p>
            <a:r>
              <a:rPr lang="en-US" sz="2400" b="1" dirty="0" smtClean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SỐ CÓ HAI CHỮ SỐ</a:t>
            </a:r>
            <a:endParaRPr lang="en-US" sz="2400" b="1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199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1">
        <p:randomBar dir="vert"/>
      </p:transition>
    </mc:Choice>
    <mc:Fallback xmlns="">
      <p:transition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874"/>
            <a:ext cx="9144000" cy="70554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03074" y="1219208"/>
            <a:ext cx="3435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itchFamily="34" charset="0"/>
                <a:cs typeface="Times New Roman" panose="02020603050405020304" pitchFamily="18" charset="0"/>
              </a:rPr>
              <a:t>Khởi</a:t>
            </a:r>
            <a:r>
              <a:rPr lang="en-US" sz="3600" b="1" dirty="0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effectLst>
                <a:glow rad="101600">
                  <a:srgbClr val="ED7D31">
                    <a:satMod val="175000"/>
                    <a:alpha val="40000"/>
                  </a:srgbClr>
                </a:glow>
              </a:effectLst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9357" y="1865532"/>
            <a:ext cx="2878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itchFamily="34" charset="0"/>
                <a:cs typeface="Times New Roman" panose="02020603050405020304" pitchFamily="18" charset="0"/>
              </a:rPr>
              <a:t>Đặt</a:t>
            </a:r>
            <a:r>
              <a:rPr lang="en-US" sz="2800" b="1" dirty="0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b="1" dirty="0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glow rad="101600">
                    <a:srgbClr val="ED7D31">
                      <a:satMod val="175000"/>
                      <a:alpha val="40000"/>
                    </a:srgbClr>
                  </a:glow>
                </a:effectLst>
                <a:latin typeface="HP001 4 hàng" panose="020B0603050302020204" pitchFamily="34" charset="0"/>
                <a:cs typeface="Times New Roman" panose="02020603050405020304" pitchFamily="18" charset="0"/>
              </a:rPr>
              <a:t>tính</a:t>
            </a:r>
            <a:endParaRPr lang="en-US" sz="2800" b="1" dirty="0" smtClean="0">
              <a:solidFill>
                <a:srgbClr val="FF0000"/>
              </a:solidFill>
              <a:effectLst>
                <a:glow rad="101600">
                  <a:srgbClr val="ED7D31">
                    <a:satMod val="175000"/>
                    <a:alpha val="40000"/>
                  </a:srgbClr>
                </a:glow>
              </a:effectLst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2388755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 36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20              </a:t>
            </a:r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36 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3</a:t>
            </a:r>
            <a:endParaRPr lang="en-US" sz="2800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7741" y="3841545"/>
            <a:ext cx="857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0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75656" y="3848783"/>
            <a:ext cx="288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906" y="3841545"/>
            <a:ext cx="563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7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5892" y="3848538"/>
            <a:ext cx="1480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10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61738" y="3853179"/>
            <a:ext cx="1120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 8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70465" y="2911979"/>
            <a:ext cx="7585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36</a:t>
            </a:r>
          </a:p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20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05892" y="2911978"/>
            <a:ext cx="1175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36</a:t>
            </a:r>
          </a:p>
          <a:p>
            <a:r>
              <a:rPr lang="en-US" sz="2800" b="1" dirty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HP001 4 hàng" pitchFamily="34" charset="0"/>
                <a:cs typeface="Times New Roman" panose="02020603050405020304" pitchFamily="18" charset="0"/>
              </a:rPr>
              <a:t> 3</a:t>
            </a:r>
            <a:endParaRPr lang="en-US" b="1" dirty="0">
              <a:solidFill>
                <a:prstClr val="black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9247" y="3171315"/>
            <a:ext cx="670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31475" y="3095762"/>
            <a:ext cx="405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2697741" y="3826542"/>
            <a:ext cx="5039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741204" y="3694535"/>
            <a:ext cx="5039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543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1">
        <p:split orient="vert"/>
      </p:transition>
    </mc:Choice>
    <mc:Fallback xmlns=""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96808" y="2552703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Khám</a:t>
            </a:r>
            <a:r>
              <a:rPr lang="en-US" sz="6600" b="1" dirty="0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phá</a:t>
            </a:r>
            <a:endParaRPr lang="en-US" sz="6600" b="1" dirty="0">
              <a:solidFill>
                <a:srgbClr val="FF0000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98268" y="3199036"/>
            <a:ext cx="39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69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1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10165976" cy="1143000"/>
          </a:xfrm>
        </p:spPr>
        <p:txBody>
          <a:bodyPr/>
          <a:lstStyle/>
          <a:p>
            <a:endParaRPr lang="en-US" b="1" dirty="0">
              <a:latin typeface="HP001 4 hàng" pitchFamily="34" charset="0"/>
            </a:endParaRPr>
          </a:p>
        </p:txBody>
      </p:sp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2700"/>
            <a:ext cx="11295529" cy="68707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43000" y="2057406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23 = ?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1" y="2703260"/>
            <a:ext cx="63066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a/ Ta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: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23 = 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(20 + 3)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            = 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20 + 36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3</a:t>
            </a:r>
          </a:p>
          <a:p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           = 720 + 108</a:t>
            </a:r>
          </a:p>
          <a:p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           = 828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2381" y="1855809"/>
            <a:ext cx="3527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36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23 = ?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6437" y="2453647"/>
            <a:ext cx="8777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b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/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Thông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thường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27195" y="3124206"/>
            <a:ext cx="984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36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830" y="3352806"/>
            <a:ext cx="4921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3724" y="3670669"/>
            <a:ext cx="9843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23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554" y="4248799"/>
            <a:ext cx="738255" cy="39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61086" y="4228017"/>
            <a:ext cx="452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5425" y="4760116"/>
            <a:ext cx="4499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7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64461" y="5306892"/>
            <a:ext cx="1066370" cy="39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026003" y="5334006"/>
            <a:ext cx="574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2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25249" y="3097098"/>
            <a:ext cx="787472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6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●  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6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18,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</a:t>
            </a:r>
          </a:p>
          <a:p>
            <a:pPr marL="342900" indent="-342900"/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  3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9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10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10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2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6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12,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2 </a:t>
            </a:r>
            <a:r>
              <a:rPr lang="en-US" sz="28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(</a:t>
            </a:r>
            <a:r>
              <a:rPr lang="en-US" sz="28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0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)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;</a:t>
            </a:r>
          </a:p>
          <a:p>
            <a:pPr marL="342900" indent="-342900"/>
            <a:r>
              <a:rPr lang="en-US" sz="2800" b="1" dirty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6,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7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7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</a:t>
            </a:r>
          </a:p>
          <a:p>
            <a:pPr marL="342900" indent="-342900"/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  0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2, </a:t>
            </a:r>
            <a:r>
              <a:rPr lang="en-US" sz="28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2;</a:t>
            </a:r>
          </a:p>
          <a:p>
            <a:pPr marL="342900" indent="-342900"/>
            <a:r>
              <a:rPr lang="en-US" sz="2800" b="1" dirty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 1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cộng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8, </a:t>
            </a:r>
            <a:r>
              <a:rPr lang="en-US" sz="28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28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8</a:t>
            </a:r>
            <a:r>
              <a:rPr lang="en-US" sz="28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6205641"/>
            <a:ext cx="4439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36 </a:t>
            </a:r>
            <a:r>
              <a:rPr lang="en-US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 23 = 828</a:t>
            </a:r>
            <a:endParaRPr lang="en-US" sz="3200" b="1" dirty="0">
              <a:solidFill>
                <a:srgbClr val="000099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2094" y="4225839"/>
            <a:ext cx="820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10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17342" y="4749231"/>
            <a:ext cx="69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2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01092" y="5330527"/>
            <a:ext cx="410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91515" y="5330527"/>
            <a:ext cx="503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8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10" grpId="0"/>
      <p:bldP spid="11" grpId="0"/>
      <p:bldP spid="18" grpId="0"/>
      <p:bldP spid="19" grpId="0"/>
      <p:bldP spid="22" grpId="0"/>
      <p:bldP spid="26" grpId="0"/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HP001 4 hàng" pitchFamily="34" charset="0"/>
            </a:endParaRPr>
          </a:p>
        </p:txBody>
      </p:sp>
      <p:pic>
        <p:nvPicPr>
          <p:cNvPr id="3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57200" y="1828806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c/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: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105991" y="2743200"/>
            <a:ext cx="1484811" cy="2791096"/>
            <a:chOff x="685800" y="3124200"/>
            <a:chExt cx="1484811" cy="2791096"/>
          </a:xfrm>
        </p:grpSpPr>
        <p:sp>
          <p:nvSpPr>
            <p:cNvPr id="7" name="TextBox 6"/>
            <p:cNvSpPr txBox="1"/>
            <p:nvPr/>
          </p:nvSpPr>
          <p:spPr>
            <a:xfrm>
              <a:off x="997134" y="3124200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36</a:t>
              </a:r>
              <a:endPara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5800" y="3352800"/>
              <a:ext cx="45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03663" y="3670663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23</a:t>
              </a:r>
              <a:endPara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971008" y="4247603"/>
              <a:ext cx="685800" cy="158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875211" y="4302033"/>
              <a:ext cx="1295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108</a:t>
              </a:r>
              <a:endPara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77394" y="4760110"/>
              <a:ext cx="8752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72</a:t>
              </a:r>
              <a:endPara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740230" y="5305696"/>
              <a:ext cx="990600" cy="158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857797" y="5330521"/>
              <a:ext cx="1295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  <a:latin typeface="HP001 4 hàng" pitchFamily="34" charset="0"/>
                  <a:cs typeface="Times New Roman" pitchFamily="18" charset="0"/>
                </a:rPr>
                <a:t>828</a:t>
              </a:r>
              <a:endPara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727959" y="284771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● 108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tích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riêng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thứ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nhất</a:t>
            </a:r>
            <a:endParaRPr lang="en-US" sz="3200" b="1" i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43200" y="3500503"/>
            <a:ext cx="6248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● 72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tích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riêng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thứ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. </a:t>
            </a:r>
          </a:p>
          <a:p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riêng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lùi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sang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bên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trái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cột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vì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nó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72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chục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đầy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đủ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phải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99"/>
                </a:solidFill>
                <a:latin typeface="HP001 4 hàng" pitchFamily="34" charset="0"/>
                <a:cs typeface="Times New Roman" pitchFamily="18" charset="0"/>
              </a:rPr>
              <a:t> 720.</a:t>
            </a:r>
            <a:endParaRPr lang="en-US" sz="3200" b="1" dirty="0">
              <a:solidFill>
                <a:srgbClr val="000099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96808" y="2552703"/>
            <a:ext cx="457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Thực</a:t>
            </a:r>
            <a:r>
              <a:rPr lang="en-US" sz="6600" b="1" dirty="0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latin typeface="HP001 4 hàng" pitchFamily="34" charset="0"/>
                <a:cs typeface="Times New Roman" panose="02020603050405020304" pitchFamily="18" charset="0"/>
              </a:rPr>
              <a:t>hành</a:t>
            </a:r>
            <a:endParaRPr lang="en-US" sz="6600" b="1" dirty="0">
              <a:solidFill>
                <a:srgbClr val="FF0000"/>
              </a:solidFill>
              <a:latin typeface="HP001 4 hàng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98268" y="3199036"/>
            <a:ext cx="397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507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1">
        <p:push dir="u"/>
      </p:transition>
    </mc:Choice>
    <mc:Fallback xmlns="">
      <p:transition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-1501336"/>
            <a:ext cx="9123218" cy="9894815"/>
          </a:xfrm>
        </p:spPr>
      </p:pic>
      <p:sp>
        <p:nvSpPr>
          <p:cNvPr id="9" name="TextBox 8"/>
          <p:cNvSpPr txBox="1"/>
          <p:nvPr/>
        </p:nvSpPr>
        <p:spPr>
          <a:xfrm>
            <a:off x="628649" y="1197526"/>
            <a:ext cx="48461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Bài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1: </a:t>
            </a:r>
            <a:r>
              <a:rPr lang="en-US" sz="3200" b="1" dirty="0" err="1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Đ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ặt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tính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rồi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tính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87968" y="1905055"/>
            <a:ext cx="6767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86</a:t>
            </a:r>
          </a:p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53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63696" y="1936200"/>
            <a:ext cx="108234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1122</a:t>
            </a:r>
          </a:p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 19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7108" y="1915473"/>
            <a:ext cx="8963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157</a:t>
            </a:r>
          </a:p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24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8054" y="1936200"/>
            <a:ext cx="7104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33</a:t>
            </a:r>
          </a:p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</a:rPr>
              <a:t>44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4976" y="2032810"/>
            <a:ext cx="228600" cy="581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64349" y="2122650"/>
            <a:ext cx="228600" cy="581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57700" y="2125012"/>
            <a:ext cx="228600" cy="581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78138" y="2152721"/>
            <a:ext cx="228600" cy="581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071029" y="2982058"/>
            <a:ext cx="908643" cy="1063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691053" y="2982061"/>
            <a:ext cx="974656" cy="215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39413" y="3000532"/>
            <a:ext cx="720397" cy="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94909" y="2992694"/>
            <a:ext cx="720397" cy="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08799" y="3157396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7334" y="3157394"/>
            <a:ext cx="5495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25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08939" y="3655517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0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62699" y="4417663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34100" y="4417191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25941" y="3655217"/>
            <a:ext cx="5543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72983" y="3154511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98875" y="3655218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58352" y="4410850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12020" y="3655217"/>
            <a:ext cx="548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1031" y="4404509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84329" y="3154509"/>
            <a:ext cx="577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72920" y="4419991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5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55038" y="4420069"/>
            <a:ext cx="470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59636" y="3153687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9742" y="4410850"/>
            <a:ext cx="306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58241" y="3153687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89287" y="3154159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45762" y="3763189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60242" y="4404509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1071029" y="4207630"/>
            <a:ext cx="908643" cy="1618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745762" y="4239990"/>
            <a:ext cx="782339" cy="1618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950697" y="4207630"/>
            <a:ext cx="782339" cy="1618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955761" y="3747940"/>
            <a:ext cx="270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19029" y="4402462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6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05855" y="4402461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71202" y="3101952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9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67877" y="3755564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94089" y="4410850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76328" y="3118441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flipH="1">
            <a:off x="4942787" y="4417191"/>
            <a:ext cx="304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7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782813" y="4417663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31025" y="4430002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673305" y="3677902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364274" y="4417191"/>
            <a:ext cx="355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8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63159" y="3688169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60714" y="3667226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691053" y="3094758"/>
            <a:ext cx="409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830612" y="3093392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0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11214" y="3094758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0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168915" y="3654175"/>
            <a:ext cx="337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6692439" y="4250079"/>
            <a:ext cx="1027340" cy="1497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639278" y="4404509"/>
            <a:ext cx="355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880056" y="4417663"/>
            <a:ext cx="355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white">
                    <a:lumMod val="95000"/>
                  </a:prstClr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prstClr val="white">
                  <a:lumMod val="95000"/>
                </a:prstClr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786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4" grpId="0"/>
      <p:bldP spid="11" grpId="0"/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7" grpId="0"/>
      <p:bldP spid="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50.204"/>
  <p:tag name="ISPRING_SLIDE_ID_2" val="{619E0576-3F3A-4059-B4B4-0EA2332FC531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35.025"/>
  <p:tag name="TIMING" val="|10.281|23.196|8.944|14.146|5.82|10.187|4.322|25.255|3.649|13.009|3.72|22.393|10.118|9.429|14.406|17.747|34.223|20.521|3.329|2.98|6.195|2.074|11.174"/>
  <p:tag name="ISPRING_SLIDE_ID_2" val="{CE4BA796-ABBF-4C8E-826F-2B157AECAAC3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5.073|3.494|6.221"/>
  <p:tag name="GENSWF_ADVANCE_TIME" val="17.833"/>
  <p:tag name="ISPRING_SLIDE_ID_2" val="{3330D768-1976-49FD-A349-AA65DE30CD33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TIMING" val="|5.355|2.762|1.933|5.594|17.255|1.98|6.94|20.7|6.981"/>
  <p:tag name="GENSWF_ADVANCE_TIME" val="80.643"/>
  <p:tag name="ISPRING_SLIDE_ID_2" val="{461D677B-D32A-4F3A-8403-F792474AB69C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35.025"/>
  <p:tag name="TIMING" val="|10.281|23.196|8.944|14.146|5.82|10.187|4.322|25.255|3.649|13.009|3.72|22.393|10.118|9.429|14.406|17.747|34.223|20.521|3.329|2.98|6.195|2.074|11.174"/>
  <p:tag name="ISPRING_SLIDE_ID_2" val="{CE4BA796-ABBF-4C8E-826F-2B157AECAAC3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35.025"/>
  <p:tag name="TIMING" val="|10.281|23.196|8.944|14.146|5.82|10.187|4.322|25.255|3.649|13.009|3.72|22.393|10.118|9.429|14.406|17.747|34.223|20.521|3.329|2.98|6.195|2.074|11.174"/>
  <p:tag name="ISPRING_SLIDE_ID_2" val="{CE4BA796-ABBF-4C8E-826F-2B157AECAAC3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480.343"/>
  <p:tag name="TIMING" val="|9.389|52.653|6.888|19.127|6.735|34.066|1.353|6.212|4.168|3.04|24.635|8.825|36.443|7.092|7.157|0.598|2.812|2.637|2.504|24.574|7.456|5.894|20.878|6.093|5.034|11.986|3.173|4.09|2.799|2.026|24.575|4.629|6.057|4.24|0.129|9.883|2.29|3.069|2.681|2.781|4.214|3.349|4.485|4.049|3.314"/>
  <p:tag name="ISPRING_SLIDE_ID_2" val="{EDDF12C5-790F-4E24-98D2-B347EC052230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50.047"/>
  <p:tag name="TIMING" val="|7.759|5.005|1.923|1.664|54.594|11.864|5.091|10.139|8.271|13.883"/>
  <p:tag name="ISPRING_SLIDE_ID_2" val="{2CAF567A-1805-474C-9F83-247CC5740C13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34.049"/>
  <p:tag name="TIMING" val="|15.323|44.445|2.036"/>
  <p:tag name="ISPRING_SLIDE_ID_2" val="{0A78DA12-16BE-4F9B-BBC8-C55AF5993021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34.049"/>
  <p:tag name="TIMING" val="|15.323|44.445|2.036"/>
  <p:tag name="ISPRING_SLIDE_ID_2" val="{0A78DA12-16BE-4F9B-BBC8-C55AF5993021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622</Words>
  <Application>Microsoft Office PowerPoint</Application>
  <PresentationFormat>On-screen Show (4:3)</PresentationFormat>
  <Paragraphs>250</Paragraphs>
  <Slides>17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1_Office Theme</vt:lpstr>
      <vt:lpstr>2_Office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SEVEN</dc:creator>
  <cp:lastModifiedBy>ADMIN</cp:lastModifiedBy>
  <cp:revision>105</cp:revision>
  <dcterms:created xsi:type="dcterms:W3CDTF">2012-11-25T03:10:18Z</dcterms:created>
  <dcterms:modified xsi:type="dcterms:W3CDTF">2021-11-20T15:50:18Z</dcterms:modified>
</cp:coreProperties>
</file>