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9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91" r:id="rId3"/>
    <p:sldMasterId id="2147483703" r:id="rId4"/>
    <p:sldMasterId id="2147483715" r:id="rId5"/>
    <p:sldMasterId id="2147483727" r:id="rId6"/>
    <p:sldMasterId id="2147483739" r:id="rId7"/>
    <p:sldMasterId id="2147483747" r:id="rId8"/>
    <p:sldMasterId id="2147483759" r:id="rId9"/>
    <p:sldMasterId id="2147483771" r:id="rId10"/>
    <p:sldMasterId id="2147483785" r:id="rId11"/>
    <p:sldMasterId id="2147483801" r:id="rId12"/>
  </p:sldMasterIdLst>
  <p:notesMasterIdLst>
    <p:notesMasterId r:id="rId47"/>
  </p:notesMasterIdLst>
  <p:sldIdLst>
    <p:sldId id="351" r:id="rId13"/>
    <p:sldId id="339" r:id="rId14"/>
    <p:sldId id="334" r:id="rId15"/>
    <p:sldId id="335" r:id="rId16"/>
    <p:sldId id="336" r:id="rId17"/>
    <p:sldId id="337" r:id="rId18"/>
    <p:sldId id="345" r:id="rId19"/>
    <p:sldId id="344" r:id="rId20"/>
    <p:sldId id="341" r:id="rId21"/>
    <p:sldId id="314" r:id="rId22"/>
    <p:sldId id="317" r:id="rId23"/>
    <p:sldId id="349" r:id="rId24"/>
    <p:sldId id="258" r:id="rId25"/>
    <p:sldId id="257" r:id="rId26"/>
    <p:sldId id="319" r:id="rId27"/>
    <p:sldId id="311" r:id="rId28"/>
    <p:sldId id="320" r:id="rId29"/>
    <p:sldId id="312" r:id="rId30"/>
    <p:sldId id="313" r:id="rId31"/>
    <p:sldId id="326" r:id="rId32"/>
    <p:sldId id="256" r:id="rId33"/>
    <p:sldId id="325" r:id="rId34"/>
    <p:sldId id="327" r:id="rId35"/>
    <p:sldId id="348" r:id="rId36"/>
    <p:sldId id="321" r:id="rId37"/>
    <p:sldId id="353" r:id="rId38"/>
    <p:sldId id="354" r:id="rId39"/>
    <p:sldId id="322" r:id="rId40"/>
    <p:sldId id="355" r:id="rId41"/>
    <p:sldId id="342" r:id="rId42"/>
    <p:sldId id="343" r:id="rId43"/>
    <p:sldId id="352" r:id="rId44"/>
    <p:sldId id="346" r:id="rId45"/>
    <p:sldId id="347" r:id="rId46"/>
  </p:sldIdLst>
  <p:sldSz cx="9144000" cy="5143500" type="screen16x9"/>
  <p:notesSz cx="6858000" cy="9144000"/>
  <p:embeddedFontLst>
    <p:embeddedFont>
      <p:font typeface="Nunito" panose="020B0604020202020204" charset="0"/>
      <p:regular r:id="rId48"/>
      <p:bold r:id="rId49"/>
      <p:italic r:id="rId50"/>
      <p:boldItalic r:id="rId51"/>
    </p:embeddedFont>
    <p:embeddedFont>
      <p:font typeface="SimSun" panose="02010600030101010101" pitchFamily="2" charset="-122"/>
      <p:regular r:id="rId52"/>
    </p:embeddedFont>
    <p:embeddedFont>
      <p:font typeface="Calligraffitti" panose="020B0604020202020204" charset="0"/>
      <p:regular r:id="rId53"/>
    </p:embeddedFont>
    <p:embeddedFont>
      <p:font typeface="Montserrat" panose="02000505000000020004" pitchFamily="2" charset="0"/>
      <p:regular r:id="rId54"/>
      <p:bold r:id="rId55"/>
      <p:italic r:id="rId56"/>
      <p:boldItalic r:id="rId57"/>
    </p:embeddedFont>
    <p:embeddedFont>
      <p:font typeface="HP001 4 hàng" panose="020B0603050302020204" pitchFamily="34" charset="0"/>
      <p:regular r:id="rId58"/>
      <p:bold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Tahoma" panose="020B0604030504040204" pitchFamily="34" charset="0"/>
      <p:regular r:id="rId62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</p:embeddedFontLst>
  <p:custDataLst>
    <p:tags r:id="rId6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B0A"/>
    <a:srgbClr val="FAF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358FDF-7785-46CB-A680-023CB0B38B44}">
  <a:tblStyle styleId="{73358FDF-7785-46CB-A680-023CB0B38B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7587" autoAdjust="0"/>
  </p:normalViewPr>
  <p:slideViewPr>
    <p:cSldViewPr snapToGrid="0">
      <p:cViewPr varScale="1">
        <p:scale>
          <a:sx n="133" d="100"/>
          <a:sy n="133" d="100"/>
        </p:scale>
        <p:origin x="984" y="126"/>
      </p:cViewPr>
      <p:guideLst/>
    </p:cSldViewPr>
  </p:slideViewPr>
  <p:outlineViewPr>
    <p:cViewPr>
      <p:scale>
        <a:sx n="33" d="100"/>
        <a:sy n="33" d="100"/>
      </p:scale>
      <p:origin x="0" y="-75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4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8F2D6A-F5BB-47DE-8FB4-DC10B2946675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42B97-95B7-44DF-BFD7-2C4006AD6D5C}">
      <dgm:prSet/>
      <dgm:spPr/>
      <dgm:t>
        <a:bodyPr/>
        <a:lstStyle/>
        <a:p>
          <a:pPr rtl="0"/>
          <a:r>
            <a:rPr lang="en-US" b="1" i="0" dirty="0" err="1" smtClean="0"/>
            <a:t>Yêu</a:t>
          </a:r>
          <a:r>
            <a:rPr lang="en-US" b="1" i="0" dirty="0" smtClean="0"/>
            <a:t> </a:t>
          </a:r>
          <a:r>
            <a:rPr lang="en-US" b="1" i="0" dirty="0" err="1" smtClean="0"/>
            <a:t>cầu</a:t>
          </a:r>
          <a:r>
            <a:rPr lang="en-US" b="1" i="0" dirty="0" smtClean="0"/>
            <a:t> </a:t>
          </a:r>
          <a:r>
            <a:rPr lang="en-US" b="1" i="0" dirty="0" err="1" smtClean="0"/>
            <a:t>cần</a:t>
          </a:r>
          <a:r>
            <a:rPr lang="en-US" b="1" i="0" dirty="0" smtClean="0"/>
            <a:t> </a:t>
          </a:r>
          <a:r>
            <a:rPr lang="en-US" b="1" i="0" dirty="0" err="1" smtClean="0"/>
            <a:t>đạt</a:t>
          </a:r>
          <a:endParaRPr lang="en-US" b="1" dirty="0"/>
        </a:p>
      </dgm:t>
    </dgm:pt>
    <dgm:pt modelId="{D870A305-F7CB-4E48-B32F-EC18E1E65E0E}" type="parTrans" cxnId="{E15911A4-47F3-4E3D-90AF-BC756173A049}">
      <dgm:prSet/>
      <dgm:spPr/>
      <dgm:t>
        <a:bodyPr/>
        <a:lstStyle/>
        <a:p>
          <a:endParaRPr lang="en-US"/>
        </a:p>
      </dgm:t>
    </dgm:pt>
    <dgm:pt modelId="{CAFB51C5-BE07-4C9B-A7AD-2323572EB715}" type="sibTrans" cxnId="{E15911A4-47F3-4E3D-90AF-BC756173A049}">
      <dgm:prSet/>
      <dgm:spPr/>
      <dgm:t>
        <a:bodyPr/>
        <a:lstStyle/>
        <a:p>
          <a:endParaRPr lang="en-US"/>
        </a:p>
      </dgm:t>
    </dgm:pt>
    <dgm:pt modelId="{54053C41-B8BD-4D11-BB62-2844F8A7AE32}" type="pres">
      <dgm:prSet presAssocID="{E08F2D6A-F5BB-47DE-8FB4-DC10B294667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9534AF4-C296-462F-B73B-5891A63A3C6E}" type="pres">
      <dgm:prSet presAssocID="{92042B97-95B7-44DF-BFD7-2C4006AD6D5C}" presName="horFlow" presStyleCnt="0"/>
      <dgm:spPr/>
    </dgm:pt>
    <dgm:pt modelId="{676778FB-59C7-4162-AF63-EBE5EDD9A71F}" type="pres">
      <dgm:prSet presAssocID="{92042B97-95B7-44DF-BFD7-2C4006AD6D5C}" presName="bigChev" presStyleLbl="node1" presStyleIdx="0" presStyleCnt="1" custScaleX="203376" custLinFactY="-63489" custLinFactNeighborX="-8933" custLinFactNeighborY="-100000"/>
      <dgm:spPr/>
      <dgm:t>
        <a:bodyPr/>
        <a:lstStyle/>
        <a:p>
          <a:endParaRPr lang="en-US"/>
        </a:p>
      </dgm:t>
    </dgm:pt>
  </dgm:ptLst>
  <dgm:cxnLst>
    <dgm:cxn modelId="{E15911A4-47F3-4E3D-90AF-BC756173A049}" srcId="{E08F2D6A-F5BB-47DE-8FB4-DC10B2946675}" destId="{92042B97-95B7-44DF-BFD7-2C4006AD6D5C}" srcOrd="0" destOrd="0" parTransId="{D870A305-F7CB-4E48-B32F-EC18E1E65E0E}" sibTransId="{CAFB51C5-BE07-4C9B-A7AD-2323572EB715}"/>
    <dgm:cxn modelId="{A95C42BA-C07C-4158-82D8-A10A059BBD73}" type="presOf" srcId="{E08F2D6A-F5BB-47DE-8FB4-DC10B2946675}" destId="{54053C41-B8BD-4D11-BB62-2844F8A7AE32}" srcOrd="0" destOrd="0" presId="urn:microsoft.com/office/officeart/2005/8/layout/lProcess3"/>
    <dgm:cxn modelId="{BFBCE841-587A-46C5-84CA-CE46155F6E3C}" type="presOf" srcId="{92042B97-95B7-44DF-BFD7-2C4006AD6D5C}" destId="{676778FB-59C7-4162-AF63-EBE5EDD9A71F}" srcOrd="0" destOrd="0" presId="urn:microsoft.com/office/officeart/2005/8/layout/lProcess3"/>
    <dgm:cxn modelId="{7DC8E77D-1467-45AE-B7FB-C571C4FDC1FB}" type="presParOf" srcId="{54053C41-B8BD-4D11-BB62-2844F8A7AE32}" destId="{F9534AF4-C296-462F-B73B-5891A63A3C6E}" srcOrd="0" destOrd="0" presId="urn:microsoft.com/office/officeart/2005/8/layout/lProcess3"/>
    <dgm:cxn modelId="{16FDBAB9-F21B-446C-8D79-9793035FE0FE}" type="presParOf" srcId="{F9534AF4-C296-462F-B73B-5891A63A3C6E}" destId="{676778FB-59C7-4162-AF63-EBE5EDD9A71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B96835-AF79-4137-A70B-492D3D87C9D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923229-5E86-445B-8605-8AA9BE423CFC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pPr algn="ctr" rtl="0"/>
          <a:r>
            <a:rPr lang="en-US" b="1" i="0" smtClean="0"/>
            <a:t>Thảo luận nhóm</a:t>
          </a:r>
          <a:endParaRPr lang="en-US"/>
        </a:p>
      </dgm:t>
    </dgm:pt>
    <dgm:pt modelId="{726520E9-7D7D-4AA7-87C0-5700E6E45A74}" type="sibTrans" cxnId="{EEA595C7-D816-4D00-899E-C3FE3972620E}">
      <dgm:prSet/>
      <dgm:spPr/>
      <dgm:t>
        <a:bodyPr/>
        <a:lstStyle/>
        <a:p>
          <a:pPr algn="ctr"/>
          <a:endParaRPr lang="en-US"/>
        </a:p>
      </dgm:t>
    </dgm:pt>
    <dgm:pt modelId="{91131C49-6C0B-4C2A-8ADD-CF6B6E943270}" type="parTrans" cxnId="{EEA595C7-D816-4D00-899E-C3FE3972620E}">
      <dgm:prSet/>
      <dgm:spPr/>
      <dgm:t>
        <a:bodyPr/>
        <a:lstStyle/>
        <a:p>
          <a:pPr algn="ctr"/>
          <a:endParaRPr lang="en-US"/>
        </a:p>
      </dgm:t>
    </dgm:pt>
    <dgm:pt modelId="{176E1524-512C-44E8-B864-2909A37F5F84}" type="pres">
      <dgm:prSet presAssocID="{42B96835-AF79-4137-A70B-492D3D87C9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044207-CF4D-410B-B93F-41F375524D52}" type="pres">
      <dgm:prSet presAssocID="{30923229-5E86-445B-8605-8AA9BE423CFC}" presName="parentText" presStyleLbl="node1" presStyleIdx="0" presStyleCnt="1" custLinFactNeighborX="-5000" custLinFactNeighborY="-747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764562-6DFE-4270-8052-50087546E2C3}" type="presOf" srcId="{30923229-5E86-445B-8605-8AA9BE423CFC}" destId="{D8044207-CF4D-410B-B93F-41F375524D52}" srcOrd="0" destOrd="0" presId="urn:microsoft.com/office/officeart/2005/8/layout/vList2"/>
    <dgm:cxn modelId="{EEA595C7-D816-4D00-899E-C3FE3972620E}" srcId="{42B96835-AF79-4137-A70B-492D3D87C9D3}" destId="{30923229-5E86-445B-8605-8AA9BE423CFC}" srcOrd="0" destOrd="0" parTransId="{91131C49-6C0B-4C2A-8ADD-CF6B6E943270}" sibTransId="{726520E9-7D7D-4AA7-87C0-5700E6E45A74}"/>
    <dgm:cxn modelId="{AB7EAEAF-DEE4-489E-B355-F64F532D4702}" type="presOf" srcId="{42B96835-AF79-4137-A70B-492D3D87C9D3}" destId="{176E1524-512C-44E8-B864-2909A37F5F84}" srcOrd="0" destOrd="0" presId="urn:microsoft.com/office/officeart/2005/8/layout/vList2"/>
    <dgm:cxn modelId="{F72FE201-C729-43DA-8DB9-CA9898829CB9}" type="presParOf" srcId="{176E1524-512C-44E8-B864-2909A37F5F84}" destId="{D8044207-CF4D-410B-B93F-41F375524D5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8F2D6A-F5BB-47DE-8FB4-DC10B2946675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42B97-95B7-44DF-BFD7-2C4006AD6D5C}">
      <dgm:prSet/>
      <dgm:spPr/>
      <dgm:t>
        <a:bodyPr/>
        <a:lstStyle/>
        <a:p>
          <a:pPr rtl="0"/>
          <a:r>
            <a:rPr lang="en-US" b="1" i="0" dirty="0" err="1" smtClean="0"/>
            <a:t>Yêu</a:t>
          </a:r>
          <a:r>
            <a:rPr lang="en-US" b="1" i="0" dirty="0" smtClean="0"/>
            <a:t> </a:t>
          </a:r>
          <a:r>
            <a:rPr lang="en-US" b="1" i="0" dirty="0" err="1" smtClean="0"/>
            <a:t>cầu</a:t>
          </a:r>
          <a:r>
            <a:rPr lang="en-US" b="1" i="0" dirty="0" smtClean="0"/>
            <a:t> </a:t>
          </a:r>
          <a:r>
            <a:rPr lang="en-US" b="1" i="0" dirty="0" err="1" smtClean="0"/>
            <a:t>cần</a:t>
          </a:r>
          <a:r>
            <a:rPr lang="en-US" b="1" i="0" dirty="0" smtClean="0"/>
            <a:t> </a:t>
          </a:r>
          <a:r>
            <a:rPr lang="en-US" b="1" i="0" dirty="0" err="1" smtClean="0"/>
            <a:t>đạt</a:t>
          </a:r>
          <a:endParaRPr lang="en-US" b="1" dirty="0"/>
        </a:p>
      </dgm:t>
    </dgm:pt>
    <dgm:pt modelId="{D870A305-F7CB-4E48-B32F-EC18E1E65E0E}" type="parTrans" cxnId="{E15911A4-47F3-4E3D-90AF-BC756173A049}">
      <dgm:prSet/>
      <dgm:spPr/>
      <dgm:t>
        <a:bodyPr/>
        <a:lstStyle/>
        <a:p>
          <a:endParaRPr lang="en-US"/>
        </a:p>
      </dgm:t>
    </dgm:pt>
    <dgm:pt modelId="{CAFB51C5-BE07-4C9B-A7AD-2323572EB715}" type="sibTrans" cxnId="{E15911A4-47F3-4E3D-90AF-BC756173A049}">
      <dgm:prSet/>
      <dgm:spPr/>
      <dgm:t>
        <a:bodyPr/>
        <a:lstStyle/>
        <a:p>
          <a:endParaRPr lang="en-US"/>
        </a:p>
      </dgm:t>
    </dgm:pt>
    <dgm:pt modelId="{54053C41-B8BD-4D11-BB62-2844F8A7AE32}" type="pres">
      <dgm:prSet presAssocID="{E08F2D6A-F5BB-47DE-8FB4-DC10B294667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9534AF4-C296-462F-B73B-5891A63A3C6E}" type="pres">
      <dgm:prSet presAssocID="{92042B97-95B7-44DF-BFD7-2C4006AD6D5C}" presName="horFlow" presStyleCnt="0"/>
      <dgm:spPr/>
    </dgm:pt>
    <dgm:pt modelId="{676778FB-59C7-4162-AF63-EBE5EDD9A71F}" type="pres">
      <dgm:prSet presAssocID="{92042B97-95B7-44DF-BFD7-2C4006AD6D5C}" presName="bigChev" presStyleLbl="node1" presStyleIdx="0" presStyleCnt="1" custScaleX="203376" custLinFactY="-63489" custLinFactNeighborX="-8933" custLinFactNeighborY="-100000"/>
      <dgm:spPr/>
      <dgm:t>
        <a:bodyPr/>
        <a:lstStyle/>
        <a:p>
          <a:endParaRPr lang="en-US"/>
        </a:p>
      </dgm:t>
    </dgm:pt>
  </dgm:ptLst>
  <dgm:cxnLst>
    <dgm:cxn modelId="{E15911A4-47F3-4E3D-90AF-BC756173A049}" srcId="{E08F2D6A-F5BB-47DE-8FB4-DC10B2946675}" destId="{92042B97-95B7-44DF-BFD7-2C4006AD6D5C}" srcOrd="0" destOrd="0" parTransId="{D870A305-F7CB-4E48-B32F-EC18E1E65E0E}" sibTransId="{CAFB51C5-BE07-4C9B-A7AD-2323572EB715}"/>
    <dgm:cxn modelId="{A95C42BA-C07C-4158-82D8-A10A059BBD73}" type="presOf" srcId="{E08F2D6A-F5BB-47DE-8FB4-DC10B2946675}" destId="{54053C41-B8BD-4D11-BB62-2844F8A7AE32}" srcOrd="0" destOrd="0" presId="urn:microsoft.com/office/officeart/2005/8/layout/lProcess3"/>
    <dgm:cxn modelId="{BFBCE841-587A-46C5-84CA-CE46155F6E3C}" type="presOf" srcId="{92042B97-95B7-44DF-BFD7-2C4006AD6D5C}" destId="{676778FB-59C7-4162-AF63-EBE5EDD9A71F}" srcOrd="0" destOrd="0" presId="urn:microsoft.com/office/officeart/2005/8/layout/lProcess3"/>
    <dgm:cxn modelId="{7DC8E77D-1467-45AE-B7FB-C571C4FDC1FB}" type="presParOf" srcId="{54053C41-B8BD-4D11-BB62-2844F8A7AE32}" destId="{F9534AF4-C296-462F-B73B-5891A63A3C6E}" srcOrd="0" destOrd="0" presId="urn:microsoft.com/office/officeart/2005/8/layout/lProcess3"/>
    <dgm:cxn modelId="{16FDBAB9-F21B-446C-8D79-9793035FE0FE}" type="presParOf" srcId="{F9534AF4-C296-462F-B73B-5891A63A3C6E}" destId="{676778FB-59C7-4162-AF63-EBE5EDD9A71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778FB-59C7-4162-AF63-EBE5EDD9A71F}">
      <dsp:nvSpPr>
        <dsp:cNvPr id="0" name=""/>
        <dsp:cNvSpPr/>
      </dsp:nvSpPr>
      <dsp:spPr>
        <a:xfrm>
          <a:off x="0" y="0"/>
          <a:ext cx="2111904" cy="415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 err="1" smtClean="0"/>
            <a:t>Yêu</a:t>
          </a:r>
          <a:r>
            <a:rPr lang="en-US" sz="1700" b="1" i="0" kern="1200" dirty="0" smtClean="0"/>
            <a:t> </a:t>
          </a:r>
          <a:r>
            <a:rPr lang="en-US" sz="1700" b="1" i="0" kern="1200" dirty="0" err="1" smtClean="0"/>
            <a:t>cầu</a:t>
          </a:r>
          <a:r>
            <a:rPr lang="en-US" sz="1700" b="1" i="0" kern="1200" dirty="0" smtClean="0"/>
            <a:t> </a:t>
          </a:r>
          <a:r>
            <a:rPr lang="en-US" sz="1700" b="1" i="0" kern="1200" dirty="0" err="1" smtClean="0"/>
            <a:t>cần</a:t>
          </a:r>
          <a:r>
            <a:rPr lang="en-US" sz="1700" b="1" i="0" kern="1200" dirty="0" smtClean="0"/>
            <a:t> </a:t>
          </a:r>
          <a:r>
            <a:rPr lang="en-US" sz="1700" b="1" i="0" kern="1200" dirty="0" err="1" smtClean="0"/>
            <a:t>đạt</a:t>
          </a:r>
          <a:endParaRPr lang="en-US" sz="1700" b="1" kern="1200" dirty="0"/>
        </a:p>
      </dsp:txBody>
      <dsp:txXfrm>
        <a:off x="207685" y="0"/>
        <a:ext cx="1696535" cy="415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44207-CF4D-410B-B93F-41F375524D52}">
      <dsp:nvSpPr>
        <dsp:cNvPr id="0" name=""/>
        <dsp:cNvSpPr/>
      </dsp:nvSpPr>
      <dsp:spPr>
        <a:xfrm>
          <a:off x="0" y="0"/>
          <a:ext cx="2804495" cy="514800"/>
        </a:xfrm>
        <a:prstGeom prst="roundRect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smtClean="0"/>
            <a:t>Thảo luận nhóm</a:t>
          </a:r>
          <a:endParaRPr lang="en-US" sz="2200" kern="1200"/>
        </a:p>
      </dsp:txBody>
      <dsp:txXfrm>
        <a:off x="25130" y="25130"/>
        <a:ext cx="2754235" cy="464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778FB-59C7-4162-AF63-EBE5EDD9A71F}">
      <dsp:nvSpPr>
        <dsp:cNvPr id="0" name=""/>
        <dsp:cNvSpPr/>
      </dsp:nvSpPr>
      <dsp:spPr>
        <a:xfrm>
          <a:off x="0" y="0"/>
          <a:ext cx="2111904" cy="4153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 err="1" smtClean="0"/>
            <a:t>Yêu</a:t>
          </a:r>
          <a:r>
            <a:rPr lang="en-US" sz="1700" b="1" i="0" kern="1200" dirty="0" smtClean="0"/>
            <a:t> </a:t>
          </a:r>
          <a:r>
            <a:rPr lang="en-US" sz="1700" b="1" i="0" kern="1200" dirty="0" err="1" smtClean="0"/>
            <a:t>cầu</a:t>
          </a:r>
          <a:r>
            <a:rPr lang="en-US" sz="1700" b="1" i="0" kern="1200" dirty="0" smtClean="0"/>
            <a:t> </a:t>
          </a:r>
          <a:r>
            <a:rPr lang="en-US" sz="1700" b="1" i="0" kern="1200" dirty="0" err="1" smtClean="0"/>
            <a:t>cần</a:t>
          </a:r>
          <a:r>
            <a:rPr lang="en-US" sz="1700" b="1" i="0" kern="1200" dirty="0" smtClean="0"/>
            <a:t> </a:t>
          </a:r>
          <a:r>
            <a:rPr lang="en-US" sz="1700" b="1" i="0" kern="1200" dirty="0" err="1" smtClean="0"/>
            <a:t>đạt</a:t>
          </a:r>
          <a:endParaRPr lang="en-US" sz="1700" b="1" kern="1200" dirty="0"/>
        </a:p>
      </dsp:txBody>
      <dsp:txXfrm>
        <a:off x="207685" y="0"/>
        <a:ext cx="1696535" cy="415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31B77-1AFA-4C39-AD6C-4D032D67669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64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14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447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705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526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230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444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4069124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6912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a80c9abe0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a80c9abe0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932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530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393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800" dirty="0" err="1" smtClean="0"/>
              <a:t>Gv</a:t>
            </a:r>
            <a:r>
              <a:rPr lang="en-US" sz="1800" dirty="0" smtClean="0"/>
              <a:t> </a:t>
            </a:r>
            <a:r>
              <a:rPr lang="en-US" sz="1800" dirty="0" err="1" smtClean="0"/>
              <a:t>hướng</a:t>
            </a:r>
            <a:r>
              <a:rPr lang="en-US" sz="1800" dirty="0" smtClean="0"/>
              <a:t> </a:t>
            </a:r>
            <a:r>
              <a:rPr lang="en-US" sz="1800" dirty="0" err="1" smtClean="0"/>
              <a:t>dẫn</a:t>
            </a:r>
            <a:r>
              <a:rPr lang="en-US" sz="1800" dirty="0" smtClean="0"/>
              <a:t> </a:t>
            </a:r>
            <a:r>
              <a:rPr lang="en-US" sz="1800" dirty="0" err="1" smtClean="0"/>
              <a:t>mẫu</a:t>
            </a:r>
            <a:r>
              <a:rPr lang="en-US" sz="1800" dirty="0" smtClean="0"/>
              <a:t> : </a:t>
            </a:r>
          </a:p>
          <a:p>
            <a:pPr marL="158750" indent="0">
              <a:buNone/>
            </a:pPr>
            <a:r>
              <a:rPr lang="en-US" sz="1800" dirty="0" smtClean="0"/>
              <a:t>- Cho HS </a:t>
            </a:r>
            <a:r>
              <a:rPr lang="en-US" sz="1800" dirty="0" err="1" smtClean="0"/>
              <a:t>quan</a:t>
            </a:r>
            <a:r>
              <a:rPr lang="en-US" sz="1800" dirty="0" smtClean="0"/>
              <a:t> </a:t>
            </a:r>
            <a:r>
              <a:rPr lang="en-US" sz="1800" dirty="0" err="1" smtClean="0"/>
              <a:t>sát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, </a:t>
            </a:r>
            <a:r>
              <a:rPr lang="en-US" sz="1800" dirty="0" err="1" smtClean="0"/>
              <a:t>hỏi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gì</a:t>
            </a:r>
            <a:r>
              <a:rPr lang="en-US" sz="1800" dirty="0" smtClean="0"/>
              <a:t>? </a:t>
            </a:r>
            <a:r>
              <a:rPr lang="en-US" sz="1800" dirty="0" err="1" smtClean="0"/>
              <a:t>Mặt</a:t>
            </a:r>
            <a:r>
              <a:rPr lang="en-US" sz="1800" dirty="0" smtClean="0"/>
              <a:t> </a:t>
            </a:r>
            <a:r>
              <a:rPr lang="en-US" sz="1800" dirty="0" err="1" smtClean="0"/>
              <a:t>trăng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quả</a:t>
            </a:r>
            <a:r>
              <a:rPr lang="en-US" sz="1800" dirty="0" smtClean="0"/>
              <a:t> </a:t>
            </a:r>
            <a:r>
              <a:rPr lang="en-US" sz="1800" dirty="0" err="1" smtClean="0"/>
              <a:t>bóng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điểm</a:t>
            </a:r>
            <a:r>
              <a:rPr lang="en-US" sz="1800" dirty="0" smtClean="0"/>
              <a:t> </a:t>
            </a:r>
            <a:r>
              <a:rPr lang="en-US" sz="1800" dirty="0" err="1" smtClean="0"/>
              <a:t>gì</a:t>
            </a:r>
            <a:r>
              <a:rPr lang="en-US" sz="1800" dirty="0" smtClean="0"/>
              <a:t> </a:t>
            </a:r>
            <a:r>
              <a:rPr lang="en-US" sz="1800" dirty="0" err="1" smtClean="0"/>
              <a:t>giống</a:t>
            </a:r>
            <a:r>
              <a:rPr lang="en-US" sz="1800" dirty="0" smtClean="0"/>
              <a:t> </a:t>
            </a:r>
            <a:r>
              <a:rPr lang="en-US" sz="1800" dirty="0" err="1" smtClean="0"/>
              <a:t>nhau</a:t>
            </a:r>
            <a:r>
              <a:rPr lang="en-US" sz="1800" dirty="0" smtClean="0"/>
              <a:t>? </a:t>
            </a:r>
          </a:p>
          <a:p>
            <a:pPr>
              <a:buFontTx/>
              <a:buChar char="-"/>
            </a:pPr>
            <a:r>
              <a:rPr lang="en-US" sz="1800" dirty="0" err="1" smtClean="0"/>
              <a:t>Yêu</a:t>
            </a:r>
            <a:r>
              <a:rPr lang="en-US" sz="1800" dirty="0" smtClean="0"/>
              <a:t> </a:t>
            </a:r>
            <a:r>
              <a:rPr lang="en-US" sz="1800" dirty="0" err="1" smtClean="0"/>
              <a:t>cầu</a:t>
            </a:r>
            <a:r>
              <a:rPr lang="en-US" sz="1800" dirty="0" smtClean="0"/>
              <a:t> </a:t>
            </a:r>
            <a:r>
              <a:rPr lang="en-US" sz="1800" dirty="0" err="1" smtClean="0"/>
              <a:t>hs</a:t>
            </a:r>
            <a:r>
              <a:rPr lang="en-US" sz="1800" dirty="0" smtClean="0"/>
              <a:t> </a:t>
            </a:r>
            <a:r>
              <a:rPr lang="en-US" sz="1800" dirty="0" err="1" smtClean="0"/>
              <a:t>đặt</a:t>
            </a:r>
            <a:r>
              <a:rPr lang="en-US" sz="1800" dirty="0" smtClean="0"/>
              <a:t> </a:t>
            </a:r>
            <a:r>
              <a:rPr lang="en-US" sz="1800" dirty="0" err="1" smtClean="0"/>
              <a:t>câu</a:t>
            </a:r>
            <a:r>
              <a:rPr lang="en-US" sz="1800" dirty="0" smtClean="0"/>
              <a:t>.</a:t>
            </a:r>
          </a:p>
          <a:p>
            <a:pPr marL="158750" indent="0">
              <a:buNone/>
            </a:pP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cặp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ảnh</a:t>
            </a:r>
            <a:r>
              <a:rPr lang="en-US" sz="1800" dirty="0" smtClean="0"/>
              <a:t> </a:t>
            </a:r>
            <a:r>
              <a:rPr lang="en-US" sz="1800" dirty="0" err="1" smtClean="0"/>
              <a:t>còn</a:t>
            </a:r>
            <a:r>
              <a:rPr lang="en-US" sz="1800" dirty="0" smtClean="0"/>
              <a:t> </a:t>
            </a:r>
            <a:r>
              <a:rPr lang="en-US" sz="1800" dirty="0" err="1" smtClean="0"/>
              <a:t>lại</a:t>
            </a:r>
            <a:r>
              <a:rPr lang="en-US" sz="1800" dirty="0" smtClean="0"/>
              <a:t>, HS </a:t>
            </a:r>
            <a:r>
              <a:rPr lang="en-US" sz="1800" dirty="0" err="1" smtClean="0"/>
              <a:t>tự</a:t>
            </a:r>
            <a:r>
              <a:rPr lang="en-US" sz="1800" dirty="0" smtClean="0"/>
              <a:t> </a:t>
            </a:r>
            <a:r>
              <a:rPr lang="en-US" sz="1800" dirty="0" err="1" smtClean="0"/>
              <a:t>đặt</a:t>
            </a:r>
            <a:r>
              <a:rPr lang="en-US" sz="1800" dirty="0" smtClean="0"/>
              <a:t> </a:t>
            </a:r>
            <a:r>
              <a:rPr lang="en-US" sz="1800" dirty="0" err="1" smtClean="0"/>
              <a:t>câu</a:t>
            </a:r>
            <a:r>
              <a:rPr lang="en-US" sz="1800" dirty="0" smtClean="0"/>
              <a:t>. </a:t>
            </a:r>
          </a:p>
          <a:p>
            <a:pPr marL="15875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3802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Cho HS </a:t>
            </a:r>
            <a:r>
              <a:rPr lang="en-US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vở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miệng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so </a:t>
            </a:r>
            <a:r>
              <a:rPr lang="en-US" baseline="0" dirty="0" err="1" smtClean="0"/>
              <a:t>sánh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lưu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 – 2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802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so </a:t>
            </a:r>
            <a:r>
              <a:rPr lang="en-US" baseline="0" dirty="0" err="1" smtClean="0"/>
              <a:t>sánh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 –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( to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); -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chất</a:t>
            </a:r>
            <a:r>
              <a:rPr lang="en-US" baseline="0" dirty="0" smtClean="0"/>
              <a:t> ( </a:t>
            </a:r>
            <a:r>
              <a:rPr lang="en-US" baseline="0" dirty="0" err="1" smtClean="0"/>
              <a:t>trơn</a:t>
            </a:r>
            <a:r>
              <a:rPr lang="en-US" baseline="0" dirty="0" smtClean="0"/>
              <a:t>)  -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thước</a:t>
            </a:r>
            <a:r>
              <a:rPr lang="en-US" baseline="0" dirty="0" smtClean="0"/>
              <a:t>  (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0048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775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43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535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525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58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07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884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29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a80c9abe0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a80c9abe0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669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29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3826">
            <a:off x="1526658" y="113788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3894">
            <a:off x="1532168" y="3178851"/>
            <a:ext cx="2078417" cy="792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1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5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289453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1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1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B0A1F14-DA11-4E43-87F3-BE07CCE51531}" type="datetime1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16/12/2021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9C20B1D-C678-4C69-9E65-5611E138EDCC}" type="slidenum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52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51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B0A1F14-DA11-4E43-87F3-BE07CCE51531}" type="datetime1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16/12/2021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9C20B1D-C678-4C69-9E65-5611E138EDCC}" type="slidenum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561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6D27D59-6977-44DD-8E4E-5EC5FBCC1A34}" type="datetime1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16/12/2021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9C20B1D-C678-4C69-9E65-5611E138EDCC}" type="slidenum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99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A829C2E-4D1E-4F59-91D1-95B83ABEEBF7}" type="datetime1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16/12/2021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9C20B1D-C678-4C69-9E65-5611E138EDCC}" type="slidenum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9197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E746A1F-9E99-4E72-9D09-5F6A6C41B36D}" type="datetime1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16/12/2021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9C20B1D-C678-4C69-9E65-5611E138EDCC}" type="slidenum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575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D83F7B2-BB06-4C2C-A0BF-C3C4D1F4133B}" type="datetime1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16/12/2021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9C20B1D-C678-4C69-9E65-5611E138EDCC}" type="slidenum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113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1258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6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0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1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2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8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2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289453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8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77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9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7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3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5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4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289453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28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8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DA81BC9-357F-4044-90F7-4D9483B626F7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524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EB04B54-00C1-4D1B-8150-0D894B75B4B0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6649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DD6CE9A-3DFB-41F9-98F8-3C6A331516BD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235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6C908DC-2C9A-4616-A81B-89CCBB85CCD5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284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565E38-6C6D-4B6A-A2C9-C003899608B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9738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CF7C106-C36D-4491-800D-2B5614955DF0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8016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A0C6738-5C29-4404-B817-66DAA2366A3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39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A0C6738-5C29-4404-B817-66DAA2366A3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2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A0C6738-5C29-4404-B817-66DAA2366A3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97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696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A0C6738-5C29-4404-B817-66DAA2366A3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6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A0C6738-5C29-4404-B817-66DAA2366A3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73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247830B-9D25-4BB9-B295-1393DDB40607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307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7243AC3-F511-47C3-B19B-154DD8DB8D7A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286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3F74FB1-2A14-491E-AF60-922E39C093A6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600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3E3B366-5C67-48DF-98F3-E98321E795AC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764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1986384-C0E9-4BAA-AB1B-6A3EE2BE634D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729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0" y="26194"/>
            <a:ext cx="257175" cy="5061347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8964216" y="316706"/>
            <a:ext cx="198834" cy="4805363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276226" y="0"/>
            <a:ext cx="8976122" cy="28575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150019" y="4918473"/>
            <a:ext cx="8605838" cy="225028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842776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DA81BC9-357F-4044-90F7-4D9483B626F7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6346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EB04B54-00C1-4D1B-8150-0D894B75B4B0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947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6614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DD6CE9A-3DFB-41F9-98F8-3C6A331516BD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322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6C908DC-2C9A-4616-A81B-89CCBB85CCD5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130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565E38-6C6D-4B6A-A2C9-C003899608B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444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CF7C106-C36D-4491-800D-2B5614955DF0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1005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A0C6738-5C29-4404-B817-66DAA2366A3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317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247830B-9D25-4BB9-B295-1393DDB40607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8843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7243AC3-F511-47C3-B19B-154DD8DB8D7A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270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3F74FB1-2A14-491E-AF60-922E39C093A6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728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3E3B366-5C67-48DF-98F3-E98321E795AC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807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1986384-C0E9-4BAA-AB1B-6A3EE2BE634D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72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49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0" y="26194"/>
            <a:ext cx="257175" cy="5061347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8964216" y="316706"/>
            <a:ext cx="198834" cy="4805363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276226" y="0"/>
            <a:ext cx="8976122" cy="28575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150019" y="4918473"/>
            <a:ext cx="8605838" cy="225028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7044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0" y="26194"/>
            <a:ext cx="257175" cy="5061347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8964216" y="316706"/>
            <a:ext cx="198834" cy="4805363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276226" y="0"/>
            <a:ext cx="8976122" cy="28575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150019" y="4918473"/>
            <a:ext cx="8605838" cy="225028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6755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0" y="26194"/>
            <a:ext cx="257175" cy="5061347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8964216" y="316706"/>
            <a:ext cx="198834" cy="4805363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276226" y="0"/>
            <a:ext cx="8976122" cy="28575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150019" y="4918473"/>
            <a:ext cx="8605838" cy="225028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6407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97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01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53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50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0530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DA81BC9-357F-4044-90F7-4D9483B626F7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227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EB04B54-00C1-4D1B-8150-0D894B75B4B0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96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770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DD6CE9A-3DFB-41F9-98F8-3C6A331516BD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988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6C908DC-2C9A-4616-A81B-89CCBB85CCD5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25436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565E38-6C6D-4B6A-A2C9-C003899608B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001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CF7C106-C36D-4491-800D-2B5614955DF0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178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A0C6738-5C29-4404-B817-66DAA2366A3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8559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247830B-9D25-4BB9-B295-1393DDB40607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4972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7243AC3-F511-47C3-B19B-154DD8DB8D7A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5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3F74FB1-2A14-491E-AF60-922E39C093A6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1875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3E3B366-5C67-48DF-98F3-E98321E795AC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7368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1986384-C0E9-4BAA-AB1B-6A3EE2BE634D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2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55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0" y="26194"/>
            <a:ext cx="257175" cy="5061347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8964216" y="316706"/>
            <a:ext cx="198834" cy="4805363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276226" y="0"/>
            <a:ext cx="8976122" cy="28575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150019" y="4918473"/>
            <a:ext cx="8605838" cy="225028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4880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3826">
            <a:off x="1526658" y="113788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3894">
            <a:off x="1532168" y="3178851"/>
            <a:ext cx="2078417" cy="792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841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08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651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060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323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06400" y="1053700"/>
            <a:ext cx="59001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302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612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3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 rot="-10061">
            <a:off x="1943406" y="1677044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 rot="-10329">
            <a:off x="1526295" y="2156246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/>
          </p:nvPr>
        </p:nvSpPr>
        <p:spPr>
          <a:xfrm rot="-9483">
            <a:off x="5574058" y="1634538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3"/>
          </p:nvPr>
        </p:nvSpPr>
        <p:spPr>
          <a:xfrm rot="-10329">
            <a:off x="5191381" y="2126275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4"/>
          </p:nvPr>
        </p:nvSpPr>
        <p:spPr>
          <a:xfrm rot="-10061">
            <a:off x="1947419" y="2923490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 rot="-10329">
            <a:off x="1510038" y="3451704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 hasCustomPrompt="1"/>
          </p:nvPr>
        </p:nvSpPr>
        <p:spPr>
          <a:xfrm rot="-9798">
            <a:off x="1523685" y="1672097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 rot="-9798">
            <a:off x="1507299" y="2926709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 rot="-11554">
            <a:off x="5188735" y="1628730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/>
          </p:nvPr>
        </p:nvSpPr>
        <p:spPr>
          <a:xfrm rot="-9483">
            <a:off x="5578180" y="2912532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 rot="-10329">
            <a:off x="5195529" y="3412369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4" hasCustomPrompt="1"/>
          </p:nvPr>
        </p:nvSpPr>
        <p:spPr>
          <a:xfrm rot="-11554">
            <a:off x="5192882" y="2914824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5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 rot="-10061">
            <a:off x="1943406" y="1677044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 rot="-10329">
            <a:off x="1526295" y="2156246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/>
          </p:nvPr>
        </p:nvSpPr>
        <p:spPr>
          <a:xfrm rot="-9483">
            <a:off x="5574058" y="1634538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3"/>
          </p:nvPr>
        </p:nvSpPr>
        <p:spPr>
          <a:xfrm rot="-10329">
            <a:off x="5191381" y="2126275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4"/>
          </p:nvPr>
        </p:nvSpPr>
        <p:spPr>
          <a:xfrm rot="-10061">
            <a:off x="1947419" y="2923490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 rot="-10329">
            <a:off x="1510038" y="3451704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 hasCustomPrompt="1"/>
          </p:nvPr>
        </p:nvSpPr>
        <p:spPr>
          <a:xfrm rot="-9798">
            <a:off x="1523685" y="1672097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 rot="-9798">
            <a:off x="1507299" y="2926709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 rot="-11554">
            <a:off x="5188735" y="1628730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/>
          </p:nvPr>
        </p:nvSpPr>
        <p:spPr>
          <a:xfrm rot="-9483">
            <a:off x="5578180" y="2912532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 rot="-10329">
            <a:off x="5195529" y="3412369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4" hasCustomPrompt="1"/>
          </p:nvPr>
        </p:nvSpPr>
        <p:spPr>
          <a:xfrm rot="-11554">
            <a:off x="5192882" y="2914824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5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430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 rot="-10061">
            <a:off x="1943406" y="1677044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 rot="-10329">
            <a:off x="1526295" y="2156246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/>
          </p:nvPr>
        </p:nvSpPr>
        <p:spPr>
          <a:xfrm rot="-9483">
            <a:off x="5574058" y="1634538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3"/>
          </p:nvPr>
        </p:nvSpPr>
        <p:spPr>
          <a:xfrm rot="-10329">
            <a:off x="5191381" y="2126275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4"/>
          </p:nvPr>
        </p:nvSpPr>
        <p:spPr>
          <a:xfrm rot="-10061">
            <a:off x="1947419" y="2923490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 rot="-10329">
            <a:off x="1510038" y="3451704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 hasCustomPrompt="1"/>
          </p:nvPr>
        </p:nvSpPr>
        <p:spPr>
          <a:xfrm rot="-9798">
            <a:off x="1523685" y="1672097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 rot="-9798">
            <a:off x="1507299" y="2926709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 rot="-11554">
            <a:off x="5188735" y="1628730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/>
          </p:nvPr>
        </p:nvSpPr>
        <p:spPr>
          <a:xfrm rot="-9483">
            <a:off x="5578180" y="2912532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 rot="-10329">
            <a:off x="5195529" y="3412369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4" hasCustomPrompt="1"/>
          </p:nvPr>
        </p:nvSpPr>
        <p:spPr>
          <a:xfrm rot="-11554">
            <a:off x="5192882" y="2914824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5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295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 rot="-10061">
            <a:off x="1943406" y="1677044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 rot="-10329">
            <a:off x="1526295" y="2156246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/>
          </p:nvPr>
        </p:nvSpPr>
        <p:spPr>
          <a:xfrm rot="-9483">
            <a:off x="5574058" y="1634538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3"/>
          </p:nvPr>
        </p:nvSpPr>
        <p:spPr>
          <a:xfrm rot="-10329">
            <a:off x="5191381" y="2126275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4"/>
          </p:nvPr>
        </p:nvSpPr>
        <p:spPr>
          <a:xfrm rot="-10061">
            <a:off x="1947419" y="2923490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 rot="-10329">
            <a:off x="1510038" y="3451704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 hasCustomPrompt="1"/>
          </p:nvPr>
        </p:nvSpPr>
        <p:spPr>
          <a:xfrm rot="-9798">
            <a:off x="1523685" y="1672097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 rot="-9798">
            <a:off x="1507299" y="2926709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 rot="-11554">
            <a:off x="5188735" y="1628730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/>
          </p:nvPr>
        </p:nvSpPr>
        <p:spPr>
          <a:xfrm rot="-9483">
            <a:off x="5578180" y="2912532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 rot="-10329">
            <a:off x="5195529" y="3412369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4" hasCustomPrompt="1"/>
          </p:nvPr>
        </p:nvSpPr>
        <p:spPr>
          <a:xfrm rot="-11554">
            <a:off x="5192882" y="2914824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5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40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3826">
            <a:off x="1526658" y="113788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3894">
            <a:off x="1532168" y="3178851"/>
            <a:ext cx="2078417" cy="792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98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 rot="-10061">
            <a:off x="1943406" y="1677044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 rot="-10329">
            <a:off x="1526295" y="2156246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/>
          </p:nvPr>
        </p:nvSpPr>
        <p:spPr>
          <a:xfrm rot="-9483">
            <a:off x="5574058" y="1634538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3"/>
          </p:nvPr>
        </p:nvSpPr>
        <p:spPr>
          <a:xfrm rot="-10329">
            <a:off x="5191381" y="2126275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4"/>
          </p:nvPr>
        </p:nvSpPr>
        <p:spPr>
          <a:xfrm rot="-10061">
            <a:off x="1947419" y="2923490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 rot="-10329">
            <a:off x="1510038" y="3451704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 hasCustomPrompt="1"/>
          </p:nvPr>
        </p:nvSpPr>
        <p:spPr>
          <a:xfrm rot="-9798">
            <a:off x="1523685" y="1672097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 rot="-9798">
            <a:off x="1507299" y="2926709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 rot="-11554">
            <a:off x="5188735" y="1628730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/>
          </p:nvPr>
        </p:nvSpPr>
        <p:spPr>
          <a:xfrm rot="-9483">
            <a:off x="5578180" y="2912532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 rot="-10329">
            <a:off x="5195529" y="3412369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4" hasCustomPrompt="1"/>
          </p:nvPr>
        </p:nvSpPr>
        <p:spPr>
          <a:xfrm rot="-11554">
            <a:off x="5192882" y="2914824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5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32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 rot="-10061">
            <a:off x="1943406" y="1677044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 rot="-10329">
            <a:off x="1526295" y="2156246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/>
          </p:nvPr>
        </p:nvSpPr>
        <p:spPr>
          <a:xfrm rot="-9483">
            <a:off x="5574058" y="1634538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3"/>
          </p:nvPr>
        </p:nvSpPr>
        <p:spPr>
          <a:xfrm rot="-10329">
            <a:off x="5191381" y="2126275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4"/>
          </p:nvPr>
        </p:nvSpPr>
        <p:spPr>
          <a:xfrm rot="-10061">
            <a:off x="1947419" y="2923490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 rot="-10329">
            <a:off x="1510038" y="3451704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 hasCustomPrompt="1"/>
          </p:nvPr>
        </p:nvSpPr>
        <p:spPr>
          <a:xfrm rot="-9798">
            <a:off x="1523685" y="1672097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 rot="-9798">
            <a:off x="1507299" y="2926709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 rot="-11554">
            <a:off x="5188735" y="1628730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/>
          </p:nvPr>
        </p:nvSpPr>
        <p:spPr>
          <a:xfrm rot="-9483">
            <a:off x="5578180" y="2912532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 rot="-10329">
            <a:off x="5195529" y="3412369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4" hasCustomPrompt="1"/>
          </p:nvPr>
        </p:nvSpPr>
        <p:spPr>
          <a:xfrm rot="-11554">
            <a:off x="5192882" y="2914824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5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47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 rot="-10061">
            <a:off x="1943406" y="1677044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 rot="-10329">
            <a:off x="1526295" y="2156246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/>
          </p:nvPr>
        </p:nvSpPr>
        <p:spPr>
          <a:xfrm rot="-9483">
            <a:off x="5574058" y="1634538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3"/>
          </p:nvPr>
        </p:nvSpPr>
        <p:spPr>
          <a:xfrm rot="-10329">
            <a:off x="5191381" y="2126275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4"/>
          </p:nvPr>
        </p:nvSpPr>
        <p:spPr>
          <a:xfrm rot="-10061">
            <a:off x="1947419" y="2923490"/>
            <a:ext cx="2562611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 rot="-10329">
            <a:off x="1510038" y="3451704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 hasCustomPrompt="1"/>
          </p:nvPr>
        </p:nvSpPr>
        <p:spPr>
          <a:xfrm rot="-9798">
            <a:off x="1523685" y="1672097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 rot="-9798">
            <a:off x="1507299" y="2926709"/>
            <a:ext cx="1368306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 rot="-11554">
            <a:off x="5188735" y="1628730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/>
          </p:nvPr>
        </p:nvSpPr>
        <p:spPr>
          <a:xfrm rot="-9483">
            <a:off x="5578180" y="2912532"/>
            <a:ext cx="2175008" cy="486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 rot="-10329">
            <a:off x="5195529" y="3412369"/>
            <a:ext cx="2096709" cy="69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4" hasCustomPrompt="1"/>
          </p:nvPr>
        </p:nvSpPr>
        <p:spPr>
          <a:xfrm rot="-11554">
            <a:off x="5192882" y="2914824"/>
            <a:ext cx="1160407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5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205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15124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164546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2"/>
          </p:nvPr>
        </p:nvSpPr>
        <p:spPr>
          <a:xfrm>
            <a:off x="53053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3"/>
          </p:nvPr>
        </p:nvSpPr>
        <p:spPr>
          <a:xfrm>
            <a:off x="543843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 idx="4"/>
          </p:nvPr>
        </p:nvSpPr>
        <p:spPr>
          <a:xfrm>
            <a:off x="15124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5"/>
          </p:nvPr>
        </p:nvSpPr>
        <p:spPr>
          <a:xfrm>
            <a:off x="16454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6"/>
          </p:nvPr>
        </p:nvSpPr>
        <p:spPr>
          <a:xfrm>
            <a:off x="53053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7"/>
          </p:nvPr>
        </p:nvSpPr>
        <p:spPr>
          <a:xfrm>
            <a:off x="54384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 idx="8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15124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164546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2"/>
          </p:nvPr>
        </p:nvSpPr>
        <p:spPr>
          <a:xfrm>
            <a:off x="53053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3"/>
          </p:nvPr>
        </p:nvSpPr>
        <p:spPr>
          <a:xfrm>
            <a:off x="543843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 idx="4"/>
          </p:nvPr>
        </p:nvSpPr>
        <p:spPr>
          <a:xfrm>
            <a:off x="15124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5"/>
          </p:nvPr>
        </p:nvSpPr>
        <p:spPr>
          <a:xfrm>
            <a:off x="16454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6"/>
          </p:nvPr>
        </p:nvSpPr>
        <p:spPr>
          <a:xfrm>
            <a:off x="53053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7"/>
          </p:nvPr>
        </p:nvSpPr>
        <p:spPr>
          <a:xfrm>
            <a:off x="54384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 idx="8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822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15124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164546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2"/>
          </p:nvPr>
        </p:nvSpPr>
        <p:spPr>
          <a:xfrm>
            <a:off x="53053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3"/>
          </p:nvPr>
        </p:nvSpPr>
        <p:spPr>
          <a:xfrm>
            <a:off x="543843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 idx="4"/>
          </p:nvPr>
        </p:nvSpPr>
        <p:spPr>
          <a:xfrm>
            <a:off x="15124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5"/>
          </p:nvPr>
        </p:nvSpPr>
        <p:spPr>
          <a:xfrm>
            <a:off x="16454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6"/>
          </p:nvPr>
        </p:nvSpPr>
        <p:spPr>
          <a:xfrm>
            <a:off x="53053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7"/>
          </p:nvPr>
        </p:nvSpPr>
        <p:spPr>
          <a:xfrm>
            <a:off x="54384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 idx="8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97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15124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164546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2"/>
          </p:nvPr>
        </p:nvSpPr>
        <p:spPr>
          <a:xfrm>
            <a:off x="53053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3"/>
          </p:nvPr>
        </p:nvSpPr>
        <p:spPr>
          <a:xfrm>
            <a:off x="543843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 idx="4"/>
          </p:nvPr>
        </p:nvSpPr>
        <p:spPr>
          <a:xfrm>
            <a:off x="15124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5"/>
          </p:nvPr>
        </p:nvSpPr>
        <p:spPr>
          <a:xfrm>
            <a:off x="16454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6"/>
          </p:nvPr>
        </p:nvSpPr>
        <p:spPr>
          <a:xfrm>
            <a:off x="53053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7"/>
          </p:nvPr>
        </p:nvSpPr>
        <p:spPr>
          <a:xfrm>
            <a:off x="54384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 idx="8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16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15124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164546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2"/>
          </p:nvPr>
        </p:nvSpPr>
        <p:spPr>
          <a:xfrm>
            <a:off x="53053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3"/>
          </p:nvPr>
        </p:nvSpPr>
        <p:spPr>
          <a:xfrm>
            <a:off x="5438435" y="35632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 idx="4"/>
          </p:nvPr>
        </p:nvSpPr>
        <p:spPr>
          <a:xfrm>
            <a:off x="15124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5"/>
          </p:nvPr>
        </p:nvSpPr>
        <p:spPr>
          <a:xfrm>
            <a:off x="16454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6"/>
          </p:nvPr>
        </p:nvSpPr>
        <p:spPr>
          <a:xfrm>
            <a:off x="53053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7"/>
          </p:nvPr>
        </p:nvSpPr>
        <p:spPr>
          <a:xfrm>
            <a:off x="54384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 idx="8"/>
          </p:nvPr>
        </p:nvSpPr>
        <p:spPr>
          <a:xfrm>
            <a:off x="930200" y="627400"/>
            <a:ext cx="6472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65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667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0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3826">
            <a:off x="1526658" y="113788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3894">
            <a:off x="1532168" y="3178851"/>
            <a:ext cx="2078417" cy="792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45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078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05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098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71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32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68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4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619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01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80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3826">
            <a:off x="1526658" y="113788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3894">
            <a:off x="1532168" y="3178851"/>
            <a:ext cx="2078417" cy="792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523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413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60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669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494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665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2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18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176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5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3826">
            <a:off x="1526658" y="113788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3894">
            <a:off x="1532168" y="3178851"/>
            <a:ext cx="2078417" cy="792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91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6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1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289453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8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4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2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3826">
            <a:off x="1526658" y="113788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3894">
            <a:off x="1532168" y="3178851"/>
            <a:ext cx="2078417" cy="792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27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9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6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289453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0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2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6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48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3826">
            <a:off x="1526658" y="113788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3894">
            <a:off x="1532168" y="3178851"/>
            <a:ext cx="2078417" cy="792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3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99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4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7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0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4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5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289453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6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3826">
            <a:off x="1526658" y="113788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3894">
            <a:off x="1532168" y="3178851"/>
            <a:ext cx="2078417" cy="792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75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0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88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9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1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44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ligraffitti"/>
              <a:buNone/>
              <a:defRPr sz="2800">
                <a:solidFill>
                  <a:schemeClr val="dk1"/>
                </a:solidFill>
                <a:latin typeface="Calligraffitti"/>
                <a:ea typeface="Calligraffitti"/>
                <a:cs typeface="Calligraffitti"/>
                <a:sym typeface="Calligraffitt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ligraffitti"/>
              <a:buNone/>
              <a:defRPr sz="2800">
                <a:solidFill>
                  <a:schemeClr val="dk1"/>
                </a:solidFill>
                <a:latin typeface="Calligraffitti"/>
                <a:ea typeface="Calligraffitti"/>
                <a:cs typeface="Calligraffitti"/>
                <a:sym typeface="Calligraffitt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ligraffitti"/>
              <a:buNone/>
              <a:defRPr sz="2800">
                <a:solidFill>
                  <a:schemeClr val="dk1"/>
                </a:solidFill>
                <a:latin typeface="Calligraffitti"/>
                <a:ea typeface="Calligraffitti"/>
                <a:cs typeface="Calligraffitti"/>
                <a:sym typeface="Calligraffitt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ligraffitti"/>
              <a:buNone/>
              <a:defRPr sz="2800">
                <a:solidFill>
                  <a:schemeClr val="dk1"/>
                </a:solidFill>
                <a:latin typeface="Calligraffitti"/>
                <a:ea typeface="Calligraffitti"/>
                <a:cs typeface="Calligraffitti"/>
                <a:sym typeface="Calligraffitt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ligraffitti"/>
              <a:buNone/>
              <a:defRPr sz="2800">
                <a:solidFill>
                  <a:schemeClr val="dk1"/>
                </a:solidFill>
                <a:latin typeface="Calligraffitti"/>
                <a:ea typeface="Calligraffitti"/>
                <a:cs typeface="Calligraffitti"/>
                <a:sym typeface="Calligraffitt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ligraffitti"/>
              <a:buNone/>
              <a:defRPr sz="2800">
                <a:solidFill>
                  <a:schemeClr val="dk1"/>
                </a:solidFill>
                <a:latin typeface="Calligraffitti"/>
                <a:ea typeface="Calligraffitti"/>
                <a:cs typeface="Calligraffitti"/>
                <a:sym typeface="Calligraffitt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ligraffitti"/>
              <a:buNone/>
              <a:defRPr sz="2800">
                <a:solidFill>
                  <a:schemeClr val="dk1"/>
                </a:solidFill>
                <a:latin typeface="Calligraffitti"/>
                <a:ea typeface="Calligraffitti"/>
                <a:cs typeface="Calligraffitti"/>
                <a:sym typeface="Calligraffitt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ligraffitti"/>
              <a:buNone/>
              <a:defRPr sz="2800">
                <a:solidFill>
                  <a:schemeClr val="dk1"/>
                </a:solidFill>
                <a:latin typeface="Calligraffitti"/>
                <a:ea typeface="Calligraffitti"/>
                <a:cs typeface="Calligraffitti"/>
                <a:sym typeface="Calligraffitt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ligraffitti"/>
              <a:buNone/>
              <a:defRPr sz="2800">
                <a:solidFill>
                  <a:schemeClr val="dk1"/>
                </a:solidFill>
                <a:latin typeface="Calligraffitti"/>
                <a:ea typeface="Calligraffitti"/>
                <a:cs typeface="Calligraffitti"/>
                <a:sym typeface="Calligraffitt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866" r:id="rId2"/>
    <p:sldLayoutId id="2147483865" r:id="rId3"/>
    <p:sldLayoutId id="2147483864" r:id="rId4"/>
    <p:sldLayoutId id="2147483863" r:id="rId5"/>
    <p:sldLayoutId id="2147483833" r:id="rId6"/>
    <p:sldLayoutId id="2147483832" r:id="rId7"/>
    <p:sldLayoutId id="2147483831" r:id="rId8"/>
    <p:sldLayoutId id="2147483830" r:id="rId9"/>
    <p:sldLayoutId id="2147483650" r:id="rId10"/>
    <p:sldLayoutId id="2147483871" r:id="rId11"/>
    <p:sldLayoutId id="2147483862" r:id="rId12"/>
    <p:sldLayoutId id="2147483861" r:id="rId13"/>
    <p:sldLayoutId id="2147483859" r:id="rId14"/>
    <p:sldLayoutId id="2147483857" r:id="rId15"/>
    <p:sldLayoutId id="2147483854" r:id="rId16"/>
    <p:sldLayoutId id="2147483838" r:id="rId17"/>
    <p:sldLayoutId id="2147483829" r:id="rId18"/>
    <p:sldLayoutId id="2147483828" r:id="rId19"/>
    <p:sldLayoutId id="2147483826" r:id="rId20"/>
    <p:sldLayoutId id="2147483824" r:id="rId21"/>
    <p:sldLayoutId id="2147483822" r:id="rId22"/>
    <p:sldLayoutId id="2147483820" r:id="rId23"/>
    <p:sldLayoutId id="2147483815" r:id="rId24"/>
    <p:sldLayoutId id="2147483658" r:id="rId25"/>
    <p:sldLayoutId id="2147483659" r:id="rId26"/>
    <p:sldLayoutId id="2147483860" r:id="rId27"/>
    <p:sldLayoutId id="2147483858" r:id="rId28"/>
    <p:sldLayoutId id="2147483856" r:id="rId29"/>
    <p:sldLayoutId id="2147483827" r:id="rId30"/>
    <p:sldLayoutId id="2147483825" r:id="rId31"/>
    <p:sldLayoutId id="2147483823" r:id="rId32"/>
    <p:sldLayoutId id="2147483663" r:id="rId33"/>
    <p:sldLayoutId id="2147483867" r:id="rId34"/>
    <p:sldLayoutId id="2147483855" r:id="rId35"/>
    <p:sldLayoutId id="2147483834" r:id="rId36"/>
    <p:sldLayoutId id="2147483821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0B7F47B-50FA-460E-BFB6-9B3764F1B9D4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8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848" r:id="rId8"/>
    <p:sldLayoutId id="2147483817" r:id="rId9"/>
    <p:sldLayoutId id="2147483816" r:id="rId10"/>
    <p:sldLayoutId id="2147483800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0B7F47B-50FA-460E-BFB6-9B3764F1B9D4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869" r:id="rId14"/>
    <p:sldLayoutId id="2147483836" r:id="rId15"/>
    <p:sldLayoutId id="2147483799" r:id="rId16"/>
    <p:sldLayoutId id="2147483870" r:id="rId17"/>
    <p:sldLayoutId id="2147483868" r:id="rId18"/>
    <p:sldLayoutId id="2147483837" r:id="rId19"/>
    <p:sldLayoutId id="2147483835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0B7F47B-50FA-460E-BFB6-9B3764F1B9D4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16/12/2021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852" r:id="rId3"/>
    <p:sldLayoutId id="2147483851" r:id="rId4"/>
    <p:sldLayoutId id="2147483850" r:id="rId5"/>
    <p:sldLayoutId id="2147483849" r:id="rId6"/>
    <p:sldLayoutId id="2147483846" r:id="rId7"/>
    <p:sldLayoutId id="2147483845" r:id="rId8"/>
    <p:sldLayoutId id="2147483844" r:id="rId9"/>
    <p:sldLayoutId id="2147483843" r:id="rId10"/>
    <p:sldLayoutId id="2147483842" r:id="rId11"/>
    <p:sldLayoutId id="2147483841" r:id="rId12"/>
    <p:sldLayoutId id="2147483818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2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04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6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872" r:id="rId3"/>
    <p:sldLayoutId id="2147483839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32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853" r:id="rId3"/>
    <p:sldLayoutId id="2147483847" r:id="rId4"/>
    <p:sldLayoutId id="214748381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316E9974-F0DC-4DB8-9A38-2F8F55216D11}" type="datetime1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16/12/2021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F9C20B1D-C678-4C69-9E65-5611E138EDCC}" type="slidenum">
              <a:rPr lang="en-US" kern="1200" smtClean="0">
                <a:solidFill>
                  <a:srgbClr val="3F3F3F">
                    <a:tint val="75000"/>
                  </a:srgbClr>
                </a:solidFill>
                <a:latin typeface="A3.OpenSans-San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srgbClr val="3F3F3F">
                  <a:tint val="75000"/>
                </a:srgbClr>
              </a:solidFill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17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873" r:id="rId3"/>
    <p:sldLayoutId id="2147483840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EC85BF49-3D7A-4F43-BA91-D003E0AEA5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2021/12/16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>
              <a:buClrTx/>
            </a:pPr>
            <a:fld id="{F23BD8DC-39EC-4016-A177-D6AECE15833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12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874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6LHv9OFfRa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3.xml"/><Relationship Id="rId1" Type="http://schemas.openxmlformats.org/officeDocument/2006/relationships/audio" Target="file:///D:\DATA\Na\BGDienTu\Mo%20rong%20von%20tu%20dan%20toc\Copy_Thuong-Qua-Viet-Nam.mp3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7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slide" Target="slide5.xml"/><Relationship Id="rId12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21.gif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68.emf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diagramDrawing" Target="../diagrams/drawing3.xml"/><Relationship Id="rId3" Type="http://schemas.openxmlformats.org/officeDocument/2006/relationships/tags" Target="../tags/tag17.xml"/><Relationship Id="rId7" Type="http://schemas.openxmlformats.org/officeDocument/2006/relationships/notesSlide" Target="../notesSlides/notesSlide26.xml"/><Relationship Id="rId12" Type="http://schemas.openxmlformats.org/officeDocument/2006/relationships/diagramColors" Target="../diagrams/colors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17.xml"/><Relationship Id="rId11" Type="http://schemas.openxmlformats.org/officeDocument/2006/relationships/diagramQuickStyle" Target="../diagrams/quickStyle3.xml"/><Relationship Id="rId5" Type="http://schemas.openxmlformats.org/officeDocument/2006/relationships/tags" Target="../tags/tag19.xml"/><Relationship Id="rId10" Type="http://schemas.openxmlformats.org/officeDocument/2006/relationships/diagramLayout" Target="../diagrams/layout3.xml"/><Relationship Id="rId4" Type="http://schemas.openxmlformats.org/officeDocument/2006/relationships/tags" Target="../tags/tag18.xml"/><Relationship Id="rId9" Type="http://schemas.openxmlformats.org/officeDocument/2006/relationships/diagramData" Target="../diagrams/data3.xml"/><Relationship Id="rId1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7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24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diagramDrawing" Target="../diagrams/drawing1.xml"/><Relationship Id="rId3" Type="http://schemas.openxmlformats.org/officeDocument/2006/relationships/tags" Target="../tags/tag6.xml"/><Relationship Id="rId7" Type="http://schemas.openxmlformats.org/officeDocument/2006/relationships/notesSlide" Target="../notesSlides/notesSlide3.xml"/><Relationship Id="rId12" Type="http://schemas.openxmlformats.org/officeDocument/2006/relationships/diagramColors" Target="../diagrams/colors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96.xml"/><Relationship Id="rId11" Type="http://schemas.openxmlformats.org/officeDocument/2006/relationships/diagramQuickStyle" Target="../diagrams/quickStyle1.xml"/><Relationship Id="rId5" Type="http://schemas.openxmlformats.org/officeDocument/2006/relationships/tags" Target="../tags/tag8.xml"/><Relationship Id="rId10" Type="http://schemas.openxmlformats.org/officeDocument/2006/relationships/diagramLayout" Target="../diagrams/layout1.xml"/><Relationship Id="rId4" Type="http://schemas.openxmlformats.org/officeDocument/2006/relationships/tags" Target="../tags/tag7.xml"/><Relationship Id="rId9" Type="http://schemas.openxmlformats.org/officeDocument/2006/relationships/diagramData" Target="../diagrams/data1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n on M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>
            <a:fillRect/>
          </a:stretch>
        </p:blipFill>
        <p:spPr bwMode="auto">
          <a:xfrm>
            <a:off x="0" y="-2619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4DD32DAA-83AC-4B6F-8463-C77D9AB35B70}" type="slidenum">
              <a:rPr lang="en-US" altLang="vi-VN" sz="1050" kern="1200">
                <a:solidFill>
                  <a:srgbClr val="000000"/>
                </a:solidFill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1</a:t>
            </a:fld>
            <a:endParaRPr lang="en-US" altLang="vi-VN" sz="10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Rectangle 9">
            <a:extLst/>
          </p:cNvPr>
          <p:cNvSpPr/>
          <p:nvPr/>
        </p:nvSpPr>
        <p:spPr>
          <a:xfrm>
            <a:off x="1732944" y="310441"/>
            <a:ext cx="4947653" cy="1315745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5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5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</a:t>
            </a:r>
            <a:r>
              <a:rPr lang="en-US" sz="45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ĐẾN VỚI BÀI GIẢNG TRỰC TUYẾN</a:t>
            </a:r>
            <a:endParaRPr lang="en-US" sz="4500" b="1" kern="120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4658" y="2133600"/>
            <a:ext cx="4884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</a:rPr>
              <a:t>Phân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môn</a:t>
            </a:r>
            <a:r>
              <a:rPr lang="en-US" sz="2800" b="1" dirty="0" smtClean="0">
                <a:solidFill>
                  <a:srgbClr val="0070C0"/>
                </a:solidFill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câu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0070C0"/>
                </a:solidFill>
              </a:rPr>
              <a:t>Lớp</a:t>
            </a:r>
            <a:r>
              <a:rPr lang="en-US" sz="2800" b="1" dirty="0" smtClean="0">
                <a:solidFill>
                  <a:srgbClr val="0070C0"/>
                </a:solidFill>
              </a:rPr>
              <a:t> 3 – </a:t>
            </a:r>
            <a:r>
              <a:rPr lang="en-US" sz="2800" b="1" dirty="0" err="1" smtClean="0">
                <a:solidFill>
                  <a:srgbClr val="0070C0"/>
                </a:solidFill>
              </a:rPr>
              <a:t>Tuần</a:t>
            </a:r>
            <a:r>
              <a:rPr lang="en-US" sz="2800" b="1" dirty="0" smtClean="0">
                <a:solidFill>
                  <a:srgbClr val="0070C0"/>
                </a:solidFill>
              </a:rPr>
              <a:t> 15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6184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4"/>
          <p:cNvGrpSpPr/>
          <p:nvPr/>
        </p:nvGrpSpPr>
        <p:grpSpPr>
          <a:xfrm rot="-5400397">
            <a:off x="-627500" y="-4505191"/>
            <a:ext cx="10052173" cy="8796012"/>
            <a:chOff x="577150" y="371675"/>
            <a:chExt cx="2899721" cy="1958151"/>
          </a:xfrm>
        </p:grpSpPr>
        <p:sp>
          <p:nvSpPr>
            <p:cNvPr id="230" name="Google Shape;230;p34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</p:grpSp>
      <p:sp>
        <p:nvSpPr>
          <p:cNvPr id="26" name="Text Box 32">
            <a:extLst>
              <a:ext uri="{FF2B5EF4-FFF2-40B4-BE49-F238E27FC236}">
                <a16:creationId xmlns:a16="http://schemas.microsoft.com/office/drawing/2014/main" id="{4D52E6F8-9F09-46C8-9711-592C8391F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81" y="187772"/>
            <a:ext cx="80059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1:  Hãy kể tên một số dân tộc thiểu số ở nước ta mà em biết.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7F6EFEE6-6C77-466A-9AA1-04B83A260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87" y="1297340"/>
            <a:ext cx="7620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2400" b="1">
                <a:latin typeface="+mn-lt"/>
                <a:cs typeface="Times New Roman" panose="02020603050405020304" pitchFamily="18" charset="0"/>
              </a:rPr>
              <a:t>   * Em hiểu thế nào là dân tộc thiểu số ?</a:t>
            </a:r>
            <a:endParaRPr lang="en-US" altLang="en-US" sz="2400" b="1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96DCEC58-34DF-4945-8E5F-FE84FA1B6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62" y="1775829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tộc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thiểu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tộc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ít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tộc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Kinh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phải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tộc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thiểu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6D9B451F-E901-4220-8C6D-862AFD03B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08" y="2835850"/>
            <a:ext cx="7621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+mn-lt"/>
                <a:cs typeface="Times New Roman" panose="02020603050405020304" pitchFamily="18" charset="0"/>
              </a:rPr>
              <a:t>* </a:t>
            </a:r>
            <a:r>
              <a:rPr lang="nl-NL" altLang="en-US" sz="2400" b="1">
                <a:latin typeface="+mn-lt"/>
                <a:cs typeface="Times New Roman" panose="02020603050405020304" pitchFamily="18" charset="0"/>
              </a:rPr>
              <a:t>Người dân tộc thiểu số thường sống ở đâu trên đất nước ta?</a:t>
            </a:r>
            <a:r>
              <a:rPr lang="en-US" altLang="en-US" sz="2400" b="1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E00EAC59-57C9-4E79-8989-F97B6127A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2" y="3590506"/>
            <a:ext cx="76851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tộc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thiểu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vùng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>
            <a:off x="2098439" y="582561"/>
            <a:ext cx="97339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D508A6-A141-4F7B-8653-2E6A81362170}"/>
              </a:ext>
            </a:extLst>
          </p:cNvPr>
          <p:cNvCxnSpPr>
            <a:cxnSpLocks/>
          </p:cNvCxnSpPr>
          <p:nvPr/>
        </p:nvCxnSpPr>
        <p:spPr>
          <a:xfrm>
            <a:off x="4265384" y="609600"/>
            <a:ext cx="37356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8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1817BE-FC9E-4501-BEE6-C1E85293B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9" y="473750"/>
            <a:ext cx="7565566" cy="374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4" name="Google Shape;904;p45"/>
          <p:cNvGrpSpPr/>
          <p:nvPr/>
        </p:nvGrpSpPr>
        <p:grpSpPr>
          <a:xfrm>
            <a:off x="457200" y="116038"/>
            <a:ext cx="8320294" cy="4760583"/>
            <a:chOff x="457199" y="344642"/>
            <a:chExt cx="8320294" cy="4384805"/>
          </a:xfrm>
        </p:grpSpPr>
        <p:sp>
          <p:nvSpPr>
            <p:cNvPr id="905" name="Google Shape;905;p45"/>
            <p:cNvSpPr/>
            <p:nvPr/>
          </p:nvSpPr>
          <p:spPr>
            <a:xfrm>
              <a:off x="457199" y="344642"/>
              <a:ext cx="8320294" cy="4384805"/>
            </a:xfrm>
            <a:custGeom>
              <a:avLst/>
              <a:gdLst/>
              <a:ahLst/>
              <a:cxnLst/>
              <a:rect l="l" t="t" r="r" b="b"/>
              <a:pathLst>
                <a:path w="18906" h="12931" extrusionOk="0">
                  <a:moveTo>
                    <a:pt x="216" y="193"/>
                  </a:moveTo>
                  <a:lnTo>
                    <a:pt x="216" y="193"/>
                  </a:lnTo>
                  <a:cubicBezTo>
                    <a:pt x="1220" y="353"/>
                    <a:pt x="2229" y="401"/>
                    <a:pt x="3240" y="401"/>
                  </a:cubicBezTo>
                  <a:cubicBezTo>
                    <a:pt x="4561" y="401"/>
                    <a:pt x="5885" y="320"/>
                    <a:pt x="7209" y="302"/>
                  </a:cubicBezTo>
                  <a:cubicBezTo>
                    <a:pt x="7310" y="301"/>
                    <a:pt x="7411" y="300"/>
                    <a:pt x="7512" y="300"/>
                  </a:cubicBezTo>
                  <a:cubicBezTo>
                    <a:pt x="9829" y="300"/>
                    <a:pt x="12130" y="635"/>
                    <a:pt x="14448" y="657"/>
                  </a:cubicBezTo>
                  <a:cubicBezTo>
                    <a:pt x="14598" y="658"/>
                    <a:pt x="14748" y="659"/>
                    <a:pt x="14897" y="659"/>
                  </a:cubicBezTo>
                  <a:cubicBezTo>
                    <a:pt x="16113" y="659"/>
                    <a:pt x="17325" y="610"/>
                    <a:pt x="18534" y="514"/>
                  </a:cubicBezTo>
                  <a:lnTo>
                    <a:pt x="18534" y="514"/>
                  </a:lnTo>
                  <a:cubicBezTo>
                    <a:pt x="18633" y="4510"/>
                    <a:pt x="18721" y="8510"/>
                    <a:pt x="18599" y="12506"/>
                  </a:cubicBezTo>
                  <a:lnTo>
                    <a:pt x="18599" y="12506"/>
                  </a:lnTo>
                  <a:cubicBezTo>
                    <a:pt x="13806" y="12698"/>
                    <a:pt x="9004" y="12653"/>
                    <a:pt x="4203" y="12690"/>
                  </a:cubicBezTo>
                  <a:cubicBezTo>
                    <a:pt x="2868" y="12703"/>
                    <a:pt x="1534" y="12720"/>
                    <a:pt x="200" y="12751"/>
                  </a:cubicBezTo>
                  <a:lnTo>
                    <a:pt x="200" y="12751"/>
                  </a:lnTo>
                  <a:cubicBezTo>
                    <a:pt x="244" y="12456"/>
                    <a:pt x="290" y="12158"/>
                    <a:pt x="334" y="11863"/>
                  </a:cubicBezTo>
                  <a:lnTo>
                    <a:pt x="334" y="11863"/>
                  </a:lnTo>
                  <a:cubicBezTo>
                    <a:pt x="355" y="11849"/>
                    <a:pt x="369" y="11826"/>
                    <a:pt x="369" y="11794"/>
                  </a:cubicBezTo>
                  <a:cubicBezTo>
                    <a:pt x="315" y="7927"/>
                    <a:pt x="265" y="4060"/>
                    <a:pt x="216" y="193"/>
                  </a:cubicBezTo>
                  <a:close/>
                  <a:moveTo>
                    <a:pt x="131" y="0"/>
                  </a:moveTo>
                  <a:cubicBezTo>
                    <a:pt x="79" y="0"/>
                    <a:pt x="33" y="32"/>
                    <a:pt x="37" y="88"/>
                  </a:cubicBezTo>
                  <a:cubicBezTo>
                    <a:pt x="86" y="3945"/>
                    <a:pt x="136" y="7802"/>
                    <a:pt x="185" y="11659"/>
                  </a:cubicBezTo>
                  <a:lnTo>
                    <a:pt x="185" y="11659"/>
                  </a:lnTo>
                  <a:cubicBezTo>
                    <a:pt x="128" y="12045"/>
                    <a:pt x="67" y="12431"/>
                    <a:pt x="10" y="12817"/>
                  </a:cubicBezTo>
                  <a:cubicBezTo>
                    <a:pt x="1" y="12870"/>
                    <a:pt x="30" y="12931"/>
                    <a:pt x="90" y="12931"/>
                  </a:cubicBezTo>
                  <a:cubicBezTo>
                    <a:pt x="92" y="12931"/>
                    <a:pt x="94" y="12931"/>
                    <a:pt x="96" y="12931"/>
                  </a:cubicBezTo>
                  <a:cubicBezTo>
                    <a:pt x="4921" y="12817"/>
                    <a:pt x="9751" y="12881"/>
                    <a:pt x="14576" y="12799"/>
                  </a:cubicBezTo>
                  <a:cubicBezTo>
                    <a:pt x="15945" y="12771"/>
                    <a:pt x="17313" y="12735"/>
                    <a:pt x="18682" y="12680"/>
                  </a:cubicBezTo>
                  <a:cubicBezTo>
                    <a:pt x="18732" y="12680"/>
                    <a:pt x="18773" y="12644"/>
                    <a:pt x="18773" y="12594"/>
                  </a:cubicBezTo>
                  <a:cubicBezTo>
                    <a:pt x="18905" y="8538"/>
                    <a:pt x="18810" y="4477"/>
                    <a:pt x="18714" y="420"/>
                  </a:cubicBezTo>
                  <a:cubicBezTo>
                    <a:pt x="18714" y="377"/>
                    <a:pt x="18677" y="329"/>
                    <a:pt x="18629" y="329"/>
                  </a:cubicBezTo>
                  <a:cubicBezTo>
                    <a:pt x="18627" y="329"/>
                    <a:pt x="18625" y="329"/>
                    <a:pt x="18623" y="329"/>
                  </a:cubicBezTo>
                  <a:cubicBezTo>
                    <a:pt x="17376" y="428"/>
                    <a:pt x="16126" y="478"/>
                    <a:pt x="14875" y="478"/>
                  </a:cubicBezTo>
                  <a:cubicBezTo>
                    <a:pt x="13713" y="478"/>
                    <a:pt x="12551" y="435"/>
                    <a:pt x="11392" y="347"/>
                  </a:cubicBezTo>
                  <a:cubicBezTo>
                    <a:pt x="10192" y="256"/>
                    <a:pt x="8991" y="125"/>
                    <a:pt x="7786" y="120"/>
                  </a:cubicBezTo>
                  <a:cubicBezTo>
                    <a:pt x="7746" y="120"/>
                    <a:pt x="7706" y="120"/>
                    <a:pt x="7665" y="120"/>
                  </a:cubicBezTo>
                  <a:cubicBezTo>
                    <a:pt x="6528" y="120"/>
                    <a:pt x="5395" y="180"/>
                    <a:pt x="4257" y="211"/>
                  </a:cubicBezTo>
                  <a:cubicBezTo>
                    <a:pt x="3918" y="220"/>
                    <a:pt x="3579" y="226"/>
                    <a:pt x="3239" y="226"/>
                  </a:cubicBezTo>
                  <a:cubicBezTo>
                    <a:pt x="2205" y="226"/>
                    <a:pt x="1171" y="173"/>
                    <a:pt x="151" y="2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6" name="Google Shape;906;p45"/>
            <p:cNvGrpSpPr/>
            <p:nvPr/>
          </p:nvGrpSpPr>
          <p:grpSpPr>
            <a:xfrm rot="-393">
              <a:off x="8451781" y="1455324"/>
              <a:ext cx="91501" cy="2296748"/>
              <a:chOff x="3382729" y="936491"/>
              <a:chExt cx="26147" cy="611944"/>
            </a:xfrm>
          </p:grpSpPr>
          <p:sp>
            <p:nvSpPr>
              <p:cNvPr id="907" name="Google Shape;907;p45"/>
              <p:cNvSpPr/>
              <p:nvPr/>
            </p:nvSpPr>
            <p:spPr>
              <a:xfrm>
                <a:off x="3385253" y="1073693"/>
                <a:ext cx="11595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294" h="553" extrusionOk="0">
                    <a:moveTo>
                      <a:pt x="155" y="1"/>
                    </a:moveTo>
                    <a:cubicBezTo>
                      <a:pt x="126" y="1"/>
                      <a:pt x="89" y="18"/>
                      <a:pt x="64" y="52"/>
                    </a:cubicBezTo>
                    <a:cubicBezTo>
                      <a:pt x="51" y="77"/>
                      <a:pt x="38" y="128"/>
                      <a:pt x="26" y="166"/>
                    </a:cubicBezTo>
                    <a:cubicBezTo>
                      <a:pt x="26" y="192"/>
                      <a:pt x="0" y="204"/>
                      <a:pt x="26" y="230"/>
                    </a:cubicBezTo>
                    <a:cubicBezTo>
                      <a:pt x="26" y="230"/>
                      <a:pt x="26" y="243"/>
                      <a:pt x="38" y="243"/>
                    </a:cubicBezTo>
                    <a:cubicBezTo>
                      <a:pt x="51" y="243"/>
                      <a:pt x="102" y="255"/>
                      <a:pt x="102" y="255"/>
                    </a:cubicBezTo>
                    <a:cubicBezTo>
                      <a:pt x="102" y="255"/>
                      <a:pt x="77" y="268"/>
                      <a:pt x="51" y="268"/>
                    </a:cubicBezTo>
                    <a:cubicBezTo>
                      <a:pt x="38" y="268"/>
                      <a:pt x="38" y="294"/>
                      <a:pt x="38" y="294"/>
                    </a:cubicBezTo>
                    <a:cubicBezTo>
                      <a:pt x="38" y="370"/>
                      <a:pt x="38" y="434"/>
                      <a:pt x="89" y="510"/>
                    </a:cubicBezTo>
                    <a:cubicBezTo>
                      <a:pt x="89" y="523"/>
                      <a:pt x="102" y="523"/>
                      <a:pt x="115" y="548"/>
                    </a:cubicBezTo>
                    <a:cubicBezTo>
                      <a:pt x="127" y="551"/>
                      <a:pt x="140" y="553"/>
                      <a:pt x="152" y="553"/>
                    </a:cubicBezTo>
                    <a:cubicBezTo>
                      <a:pt x="193" y="553"/>
                      <a:pt x="232" y="536"/>
                      <a:pt x="242" y="497"/>
                    </a:cubicBezTo>
                    <a:cubicBezTo>
                      <a:pt x="280" y="434"/>
                      <a:pt x="280" y="357"/>
                      <a:pt x="280" y="268"/>
                    </a:cubicBezTo>
                    <a:cubicBezTo>
                      <a:pt x="280" y="268"/>
                      <a:pt x="280" y="255"/>
                      <a:pt x="255" y="255"/>
                    </a:cubicBezTo>
                    <a:cubicBezTo>
                      <a:pt x="242" y="255"/>
                      <a:pt x="217" y="243"/>
                      <a:pt x="217" y="243"/>
                    </a:cubicBezTo>
                    <a:cubicBezTo>
                      <a:pt x="217" y="243"/>
                      <a:pt x="255" y="230"/>
                      <a:pt x="280" y="230"/>
                    </a:cubicBezTo>
                    <a:cubicBezTo>
                      <a:pt x="293" y="230"/>
                      <a:pt x="293" y="204"/>
                      <a:pt x="293" y="204"/>
                    </a:cubicBezTo>
                    <a:cubicBezTo>
                      <a:pt x="293" y="179"/>
                      <a:pt x="280" y="166"/>
                      <a:pt x="280" y="141"/>
                    </a:cubicBezTo>
                    <a:cubicBezTo>
                      <a:pt x="280" y="115"/>
                      <a:pt x="268" y="64"/>
                      <a:pt x="229" y="39"/>
                    </a:cubicBezTo>
                    <a:cubicBezTo>
                      <a:pt x="229" y="13"/>
                      <a:pt x="217" y="13"/>
                      <a:pt x="191" y="13"/>
                    </a:cubicBezTo>
                    <a:cubicBezTo>
                      <a:pt x="183" y="5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382729" y="936491"/>
                <a:ext cx="12107" cy="122177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98" extrusionOk="0">
                    <a:moveTo>
                      <a:pt x="151" y="1"/>
                    </a:moveTo>
                    <a:cubicBezTo>
                      <a:pt x="148" y="1"/>
                      <a:pt x="144" y="2"/>
                      <a:pt x="141" y="3"/>
                    </a:cubicBezTo>
                    <a:cubicBezTo>
                      <a:pt x="102" y="3"/>
                      <a:pt x="51" y="42"/>
                      <a:pt x="51" y="93"/>
                    </a:cubicBezTo>
                    <a:cubicBezTo>
                      <a:pt x="39" y="322"/>
                      <a:pt x="26" y="576"/>
                      <a:pt x="26" y="818"/>
                    </a:cubicBezTo>
                    <a:cubicBezTo>
                      <a:pt x="26" y="946"/>
                      <a:pt x="1" y="1060"/>
                      <a:pt x="26" y="1188"/>
                    </a:cubicBezTo>
                    <a:cubicBezTo>
                      <a:pt x="26" y="1213"/>
                      <a:pt x="26" y="1251"/>
                      <a:pt x="39" y="1277"/>
                    </a:cubicBezTo>
                    <a:cubicBezTo>
                      <a:pt x="51" y="1315"/>
                      <a:pt x="102" y="1340"/>
                      <a:pt x="102" y="1379"/>
                    </a:cubicBezTo>
                    <a:cubicBezTo>
                      <a:pt x="102" y="1404"/>
                      <a:pt x="77" y="1442"/>
                      <a:pt x="51" y="1468"/>
                    </a:cubicBezTo>
                    <a:cubicBezTo>
                      <a:pt x="39" y="1506"/>
                      <a:pt x="39" y="1531"/>
                      <a:pt x="39" y="1570"/>
                    </a:cubicBezTo>
                    <a:cubicBezTo>
                      <a:pt x="51" y="1812"/>
                      <a:pt x="51" y="2066"/>
                      <a:pt x="77" y="2295"/>
                    </a:cubicBezTo>
                    <a:cubicBezTo>
                      <a:pt x="77" y="2537"/>
                      <a:pt x="90" y="2792"/>
                      <a:pt x="115" y="3034"/>
                    </a:cubicBezTo>
                    <a:cubicBezTo>
                      <a:pt x="141" y="3059"/>
                      <a:pt x="166" y="3098"/>
                      <a:pt x="204" y="3098"/>
                    </a:cubicBezTo>
                    <a:cubicBezTo>
                      <a:pt x="230" y="3098"/>
                      <a:pt x="281" y="3059"/>
                      <a:pt x="281" y="3021"/>
                    </a:cubicBezTo>
                    <a:cubicBezTo>
                      <a:pt x="293" y="2779"/>
                      <a:pt x="293" y="2525"/>
                      <a:pt x="293" y="2283"/>
                    </a:cubicBezTo>
                    <a:cubicBezTo>
                      <a:pt x="293" y="2041"/>
                      <a:pt x="281" y="1786"/>
                      <a:pt x="281" y="1557"/>
                    </a:cubicBezTo>
                    <a:cubicBezTo>
                      <a:pt x="281" y="1519"/>
                      <a:pt x="281" y="1493"/>
                      <a:pt x="255" y="1455"/>
                    </a:cubicBezTo>
                    <a:cubicBezTo>
                      <a:pt x="242" y="1430"/>
                      <a:pt x="217" y="1391"/>
                      <a:pt x="217" y="1366"/>
                    </a:cubicBezTo>
                    <a:cubicBezTo>
                      <a:pt x="217" y="1328"/>
                      <a:pt x="255" y="1302"/>
                      <a:pt x="281" y="1264"/>
                    </a:cubicBezTo>
                    <a:cubicBezTo>
                      <a:pt x="293" y="1239"/>
                      <a:pt x="293" y="1200"/>
                      <a:pt x="293" y="1175"/>
                    </a:cubicBezTo>
                    <a:cubicBezTo>
                      <a:pt x="306" y="1048"/>
                      <a:pt x="281" y="933"/>
                      <a:pt x="281" y="806"/>
                    </a:cubicBezTo>
                    <a:cubicBezTo>
                      <a:pt x="242" y="564"/>
                      <a:pt x="230" y="309"/>
                      <a:pt x="204" y="67"/>
                    </a:cubicBezTo>
                    <a:cubicBezTo>
                      <a:pt x="204" y="34"/>
                      <a:pt x="176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394796" y="1426417"/>
                <a:ext cx="12068" cy="9425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390" extrusionOk="0">
                    <a:moveTo>
                      <a:pt x="120" y="0"/>
                    </a:moveTo>
                    <a:cubicBezTo>
                      <a:pt x="82" y="0"/>
                      <a:pt x="51" y="32"/>
                      <a:pt x="51" y="72"/>
                    </a:cubicBezTo>
                    <a:cubicBezTo>
                      <a:pt x="38" y="250"/>
                      <a:pt x="13" y="454"/>
                      <a:pt x="13" y="645"/>
                    </a:cubicBezTo>
                    <a:cubicBezTo>
                      <a:pt x="13" y="734"/>
                      <a:pt x="0" y="836"/>
                      <a:pt x="13" y="925"/>
                    </a:cubicBezTo>
                    <a:cubicBezTo>
                      <a:pt x="13" y="938"/>
                      <a:pt x="13" y="976"/>
                      <a:pt x="38" y="989"/>
                    </a:cubicBezTo>
                    <a:cubicBezTo>
                      <a:pt x="51" y="1001"/>
                      <a:pt x="102" y="1040"/>
                      <a:pt x="102" y="1052"/>
                    </a:cubicBezTo>
                    <a:cubicBezTo>
                      <a:pt x="102" y="1090"/>
                      <a:pt x="64" y="1103"/>
                      <a:pt x="51" y="1129"/>
                    </a:cubicBezTo>
                    <a:cubicBezTo>
                      <a:pt x="38" y="1154"/>
                      <a:pt x="38" y="1180"/>
                      <a:pt x="38" y="1192"/>
                    </a:cubicBezTo>
                    <a:cubicBezTo>
                      <a:pt x="51" y="1574"/>
                      <a:pt x="64" y="1944"/>
                      <a:pt x="115" y="2326"/>
                    </a:cubicBezTo>
                    <a:cubicBezTo>
                      <a:pt x="127" y="2364"/>
                      <a:pt x="166" y="2389"/>
                      <a:pt x="191" y="2389"/>
                    </a:cubicBezTo>
                    <a:cubicBezTo>
                      <a:pt x="229" y="2389"/>
                      <a:pt x="268" y="2364"/>
                      <a:pt x="268" y="2313"/>
                    </a:cubicBezTo>
                    <a:cubicBezTo>
                      <a:pt x="306" y="1931"/>
                      <a:pt x="306" y="1562"/>
                      <a:pt x="293" y="1180"/>
                    </a:cubicBezTo>
                    <a:cubicBezTo>
                      <a:pt x="293" y="1167"/>
                      <a:pt x="293" y="1129"/>
                      <a:pt x="268" y="1116"/>
                    </a:cubicBezTo>
                    <a:cubicBezTo>
                      <a:pt x="255" y="1103"/>
                      <a:pt x="229" y="1065"/>
                      <a:pt x="229" y="1052"/>
                    </a:cubicBezTo>
                    <a:cubicBezTo>
                      <a:pt x="229" y="1027"/>
                      <a:pt x="268" y="1001"/>
                      <a:pt x="293" y="976"/>
                    </a:cubicBezTo>
                    <a:cubicBezTo>
                      <a:pt x="306" y="963"/>
                      <a:pt x="306" y="925"/>
                      <a:pt x="306" y="912"/>
                    </a:cubicBezTo>
                    <a:cubicBezTo>
                      <a:pt x="306" y="810"/>
                      <a:pt x="293" y="721"/>
                      <a:pt x="293" y="619"/>
                    </a:cubicBezTo>
                    <a:cubicBezTo>
                      <a:pt x="268" y="454"/>
                      <a:pt x="255" y="250"/>
                      <a:pt x="229" y="72"/>
                    </a:cubicBezTo>
                    <a:cubicBezTo>
                      <a:pt x="217" y="21"/>
                      <a:pt x="178" y="8"/>
                      <a:pt x="153" y="8"/>
                    </a:cubicBezTo>
                    <a:cubicBezTo>
                      <a:pt x="142" y="3"/>
                      <a:pt x="131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397281" y="1534869"/>
                <a:ext cx="11595" cy="1356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44" extrusionOk="0">
                    <a:moveTo>
                      <a:pt x="132" y="0"/>
                    </a:moveTo>
                    <a:cubicBezTo>
                      <a:pt x="109" y="0"/>
                      <a:pt x="86" y="3"/>
                      <a:pt x="64" y="9"/>
                    </a:cubicBezTo>
                    <a:cubicBezTo>
                      <a:pt x="52" y="34"/>
                      <a:pt x="39" y="59"/>
                      <a:pt x="14" y="85"/>
                    </a:cubicBezTo>
                    <a:cubicBezTo>
                      <a:pt x="14" y="85"/>
                      <a:pt x="1" y="98"/>
                      <a:pt x="14" y="123"/>
                    </a:cubicBezTo>
                    <a:cubicBezTo>
                      <a:pt x="14" y="136"/>
                      <a:pt x="14" y="136"/>
                      <a:pt x="39" y="136"/>
                    </a:cubicBezTo>
                    <a:lnTo>
                      <a:pt x="103" y="136"/>
                    </a:lnTo>
                    <a:cubicBezTo>
                      <a:pt x="103" y="149"/>
                      <a:pt x="64" y="149"/>
                      <a:pt x="52" y="149"/>
                    </a:cubicBezTo>
                    <a:lnTo>
                      <a:pt x="39" y="161"/>
                    </a:lnTo>
                    <a:cubicBezTo>
                      <a:pt x="39" y="212"/>
                      <a:pt x="39" y="263"/>
                      <a:pt x="77" y="301"/>
                    </a:cubicBezTo>
                    <a:lnTo>
                      <a:pt x="103" y="327"/>
                    </a:lnTo>
                    <a:cubicBezTo>
                      <a:pt x="118" y="337"/>
                      <a:pt x="139" y="344"/>
                      <a:pt x="160" y="344"/>
                    </a:cubicBezTo>
                    <a:cubicBezTo>
                      <a:pt x="189" y="344"/>
                      <a:pt x="220" y="331"/>
                      <a:pt x="243" y="301"/>
                    </a:cubicBezTo>
                    <a:cubicBezTo>
                      <a:pt x="268" y="263"/>
                      <a:pt x="268" y="212"/>
                      <a:pt x="268" y="161"/>
                    </a:cubicBezTo>
                    <a:cubicBezTo>
                      <a:pt x="268" y="149"/>
                      <a:pt x="268" y="149"/>
                      <a:pt x="255" y="149"/>
                    </a:cubicBezTo>
                    <a:lnTo>
                      <a:pt x="205" y="149"/>
                    </a:lnTo>
                    <a:cubicBezTo>
                      <a:pt x="205" y="136"/>
                      <a:pt x="255" y="136"/>
                      <a:pt x="268" y="136"/>
                    </a:cubicBezTo>
                    <a:lnTo>
                      <a:pt x="294" y="123"/>
                    </a:lnTo>
                    <a:cubicBezTo>
                      <a:pt x="294" y="98"/>
                      <a:pt x="268" y="98"/>
                      <a:pt x="268" y="85"/>
                    </a:cubicBezTo>
                    <a:cubicBezTo>
                      <a:pt x="268" y="72"/>
                      <a:pt x="255" y="34"/>
                      <a:pt x="230" y="21"/>
                    </a:cubicBezTo>
                    <a:cubicBezTo>
                      <a:pt x="200" y="6"/>
                      <a:pt x="166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387264" y="1107845"/>
                <a:ext cx="14592" cy="30536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743" extrusionOk="0">
                    <a:moveTo>
                      <a:pt x="102" y="0"/>
                    </a:moveTo>
                    <a:cubicBezTo>
                      <a:pt x="51" y="0"/>
                      <a:pt x="26" y="26"/>
                      <a:pt x="26" y="77"/>
                    </a:cubicBezTo>
                    <a:cubicBezTo>
                      <a:pt x="0" y="701"/>
                      <a:pt x="26" y="1337"/>
                      <a:pt x="26" y="1974"/>
                    </a:cubicBezTo>
                    <a:cubicBezTo>
                      <a:pt x="26" y="2292"/>
                      <a:pt x="26" y="2611"/>
                      <a:pt x="38" y="2929"/>
                    </a:cubicBezTo>
                    <a:cubicBezTo>
                      <a:pt x="38" y="3006"/>
                      <a:pt x="38" y="3082"/>
                      <a:pt x="51" y="3158"/>
                    </a:cubicBezTo>
                    <a:cubicBezTo>
                      <a:pt x="64" y="3247"/>
                      <a:pt x="115" y="3324"/>
                      <a:pt x="115" y="3400"/>
                    </a:cubicBezTo>
                    <a:cubicBezTo>
                      <a:pt x="127" y="3477"/>
                      <a:pt x="102" y="3566"/>
                      <a:pt x="89" y="3642"/>
                    </a:cubicBezTo>
                    <a:cubicBezTo>
                      <a:pt x="51" y="3719"/>
                      <a:pt x="64" y="3795"/>
                      <a:pt x="64" y="3884"/>
                    </a:cubicBezTo>
                    <a:cubicBezTo>
                      <a:pt x="102" y="4521"/>
                      <a:pt x="102" y="5132"/>
                      <a:pt x="127" y="5769"/>
                    </a:cubicBezTo>
                    <a:cubicBezTo>
                      <a:pt x="153" y="6405"/>
                      <a:pt x="178" y="7029"/>
                      <a:pt x="217" y="7666"/>
                    </a:cubicBezTo>
                    <a:cubicBezTo>
                      <a:pt x="217" y="7717"/>
                      <a:pt x="242" y="7742"/>
                      <a:pt x="293" y="7742"/>
                    </a:cubicBezTo>
                    <a:cubicBezTo>
                      <a:pt x="344" y="7742"/>
                      <a:pt x="369" y="7717"/>
                      <a:pt x="369" y="7666"/>
                    </a:cubicBezTo>
                    <a:cubicBezTo>
                      <a:pt x="369" y="7042"/>
                      <a:pt x="369" y="6405"/>
                      <a:pt x="357" y="5769"/>
                    </a:cubicBezTo>
                    <a:cubicBezTo>
                      <a:pt x="344" y="5132"/>
                      <a:pt x="318" y="4521"/>
                      <a:pt x="306" y="3884"/>
                    </a:cubicBezTo>
                    <a:cubicBezTo>
                      <a:pt x="306" y="3795"/>
                      <a:pt x="306" y="3719"/>
                      <a:pt x="293" y="3642"/>
                    </a:cubicBezTo>
                    <a:cubicBezTo>
                      <a:pt x="280" y="3566"/>
                      <a:pt x="242" y="3477"/>
                      <a:pt x="242" y="3400"/>
                    </a:cubicBezTo>
                    <a:cubicBezTo>
                      <a:pt x="242" y="3324"/>
                      <a:pt x="293" y="3247"/>
                      <a:pt x="306" y="3158"/>
                    </a:cubicBezTo>
                    <a:cubicBezTo>
                      <a:pt x="318" y="3082"/>
                      <a:pt x="318" y="3006"/>
                      <a:pt x="318" y="2929"/>
                    </a:cubicBezTo>
                    <a:cubicBezTo>
                      <a:pt x="318" y="2611"/>
                      <a:pt x="306" y="2292"/>
                      <a:pt x="293" y="1974"/>
                    </a:cubicBezTo>
                    <a:cubicBezTo>
                      <a:pt x="255" y="1337"/>
                      <a:pt x="242" y="714"/>
                      <a:pt x="191" y="77"/>
                    </a:cubicBezTo>
                    <a:cubicBezTo>
                      <a:pt x="191" y="39"/>
                      <a:pt x="166" y="13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2" name="Google Shape;912;p45"/>
            <p:cNvGrpSpPr/>
            <p:nvPr/>
          </p:nvGrpSpPr>
          <p:grpSpPr>
            <a:xfrm rot="5399656">
              <a:off x="3238709" y="2471928"/>
              <a:ext cx="78276" cy="4207236"/>
              <a:chOff x="3382729" y="936491"/>
              <a:chExt cx="26147" cy="611944"/>
            </a:xfrm>
          </p:grpSpPr>
          <p:sp>
            <p:nvSpPr>
              <p:cNvPr id="913" name="Google Shape;913;p45"/>
              <p:cNvSpPr/>
              <p:nvPr/>
            </p:nvSpPr>
            <p:spPr>
              <a:xfrm>
                <a:off x="3385253" y="1073693"/>
                <a:ext cx="11595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294" h="553" extrusionOk="0">
                    <a:moveTo>
                      <a:pt x="155" y="1"/>
                    </a:moveTo>
                    <a:cubicBezTo>
                      <a:pt x="126" y="1"/>
                      <a:pt x="89" y="18"/>
                      <a:pt x="64" y="52"/>
                    </a:cubicBezTo>
                    <a:cubicBezTo>
                      <a:pt x="51" y="77"/>
                      <a:pt x="38" y="128"/>
                      <a:pt x="26" y="166"/>
                    </a:cubicBezTo>
                    <a:cubicBezTo>
                      <a:pt x="26" y="192"/>
                      <a:pt x="0" y="204"/>
                      <a:pt x="26" y="230"/>
                    </a:cubicBezTo>
                    <a:cubicBezTo>
                      <a:pt x="26" y="230"/>
                      <a:pt x="26" y="243"/>
                      <a:pt x="38" y="243"/>
                    </a:cubicBezTo>
                    <a:cubicBezTo>
                      <a:pt x="51" y="243"/>
                      <a:pt x="102" y="255"/>
                      <a:pt x="102" y="255"/>
                    </a:cubicBezTo>
                    <a:cubicBezTo>
                      <a:pt x="102" y="255"/>
                      <a:pt x="77" y="268"/>
                      <a:pt x="51" y="268"/>
                    </a:cubicBezTo>
                    <a:cubicBezTo>
                      <a:pt x="38" y="268"/>
                      <a:pt x="38" y="294"/>
                      <a:pt x="38" y="294"/>
                    </a:cubicBezTo>
                    <a:cubicBezTo>
                      <a:pt x="38" y="370"/>
                      <a:pt x="38" y="434"/>
                      <a:pt x="89" y="510"/>
                    </a:cubicBezTo>
                    <a:cubicBezTo>
                      <a:pt x="89" y="523"/>
                      <a:pt x="102" y="523"/>
                      <a:pt x="115" y="548"/>
                    </a:cubicBezTo>
                    <a:cubicBezTo>
                      <a:pt x="127" y="551"/>
                      <a:pt x="140" y="553"/>
                      <a:pt x="152" y="553"/>
                    </a:cubicBezTo>
                    <a:cubicBezTo>
                      <a:pt x="193" y="553"/>
                      <a:pt x="232" y="536"/>
                      <a:pt x="242" y="497"/>
                    </a:cubicBezTo>
                    <a:cubicBezTo>
                      <a:pt x="280" y="434"/>
                      <a:pt x="280" y="357"/>
                      <a:pt x="280" y="268"/>
                    </a:cubicBezTo>
                    <a:cubicBezTo>
                      <a:pt x="280" y="268"/>
                      <a:pt x="280" y="255"/>
                      <a:pt x="255" y="255"/>
                    </a:cubicBezTo>
                    <a:cubicBezTo>
                      <a:pt x="242" y="255"/>
                      <a:pt x="217" y="243"/>
                      <a:pt x="217" y="243"/>
                    </a:cubicBezTo>
                    <a:cubicBezTo>
                      <a:pt x="217" y="243"/>
                      <a:pt x="255" y="230"/>
                      <a:pt x="280" y="230"/>
                    </a:cubicBezTo>
                    <a:cubicBezTo>
                      <a:pt x="293" y="230"/>
                      <a:pt x="293" y="204"/>
                      <a:pt x="293" y="204"/>
                    </a:cubicBezTo>
                    <a:cubicBezTo>
                      <a:pt x="293" y="179"/>
                      <a:pt x="280" y="166"/>
                      <a:pt x="280" y="141"/>
                    </a:cubicBezTo>
                    <a:cubicBezTo>
                      <a:pt x="280" y="115"/>
                      <a:pt x="268" y="64"/>
                      <a:pt x="229" y="39"/>
                    </a:cubicBezTo>
                    <a:cubicBezTo>
                      <a:pt x="229" y="13"/>
                      <a:pt x="217" y="13"/>
                      <a:pt x="191" y="13"/>
                    </a:cubicBezTo>
                    <a:cubicBezTo>
                      <a:pt x="183" y="5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382729" y="936491"/>
                <a:ext cx="12107" cy="122177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98" extrusionOk="0">
                    <a:moveTo>
                      <a:pt x="151" y="1"/>
                    </a:moveTo>
                    <a:cubicBezTo>
                      <a:pt x="148" y="1"/>
                      <a:pt x="144" y="2"/>
                      <a:pt x="141" y="3"/>
                    </a:cubicBezTo>
                    <a:cubicBezTo>
                      <a:pt x="102" y="3"/>
                      <a:pt x="51" y="42"/>
                      <a:pt x="51" y="93"/>
                    </a:cubicBezTo>
                    <a:cubicBezTo>
                      <a:pt x="39" y="322"/>
                      <a:pt x="26" y="576"/>
                      <a:pt x="26" y="818"/>
                    </a:cubicBezTo>
                    <a:cubicBezTo>
                      <a:pt x="26" y="946"/>
                      <a:pt x="1" y="1060"/>
                      <a:pt x="26" y="1188"/>
                    </a:cubicBezTo>
                    <a:cubicBezTo>
                      <a:pt x="26" y="1213"/>
                      <a:pt x="26" y="1251"/>
                      <a:pt x="39" y="1277"/>
                    </a:cubicBezTo>
                    <a:cubicBezTo>
                      <a:pt x="51" y="1315"/>
                      <a:pt x="102" y="1340"/>
                      <a:pt x="102" y="1379"/>
                    </a:cubicBezTo>
                    <a:cubicBezTo>
                      <a:pt x="102" y="1404"/>
                      <a:pt x="77" y="1442"/>
                      <a:pt x="51" y="1468"/>
                    </a:cubicBezTo>
                    <a:cubicBezTo>
                      <a:pt x="39" y="1506"/>
                      <a:pt x="39" y="1531"/>
                      <a:pt x="39" y="1570"/>
                    </a:cubicBezTo>
                    <a:cubicBezTo>
                      <a:pt x="51" y="1812"/>
                      <a:pt x="51" y="2066"/>
                      <a:pt x="77" y="2295"/>
                    </a:cubicBezTo>
                    <a:cubicBezTo>
                      <a:pt x="77" y="2537"/>
                      <a:pt x="90" y="2792"/>
                      <a:pt x="115" y="3034"/>
                    </a:cubicBezTo>
                    <a:cubicBezTo>
                      <a:pt x="141" y="3059"/>
                      <a:pt x="166" y="3098"/>
                      <a:pt x="204" y="3098"/>
                    </a:cubicBezTo>
                    <a:cubicBezTo>
                      <a:pt x="230" y="3098"/>
                      <a:pt x="281" y="3059"/>
                      <a:pt x="281" y="3021"/>
                    </a:cubicBezTo>
                    <a:cubicBezTo>
                      <a:pt x="293" y="2779"/>
                      <a:pt x="293" y="2525"/>
                      <a:pt x="293" y="2283"/>
                    </a:cubicBezTo>
                    <a:cubicBezTo>
                      <a:pt x="293" y="2041"/>
                      <a:pt x="281" y="1786"/>
                      <a:pt x="281" y="1557"/>
                    </a:cubicBezTo>
                    <a:cubicBezTo>
                      <a:pt x="281" y="1519"/>
                      <a:pt x="281" y="1493"/>
                      <a:pt x="255" y="1455"/>
                    </a:cubicBezTo>
                    <a:cubicBezTo>
                      <a:pt x="242" y="1430"/>
                      <a:pt x="217" y="1391"/>
                      <a:pt x="217" y="1366"/>
                    </a:cubicBezTo>
                    <a:cubicBezTo>
                      <a:pt x="217" y="1328"/>
                      <a:pt x="255" y="1302"/>
                      <a:pt x="281" y="1264"/>
                    </a:cubicBezTo>
                    <a:cubicBezTo>
                      <a:pt x="293" y="1239"/>
                      <a:pt x="293" y="1200"/>
                      <a:pt x="293" y="1175"/>
                    </a:cubicBezTo>
                    <a:cubicBezTo>
                      <a:pt x="306" y="1048"/>
                      <a:pt x="281" y="933"/>
                      <a:pt x="281" y="806"/>
                    </a:cubicBezTo>
                    <a:cubicBezTo>
                      <a:pt x="242" y="564"/>
                      <a:pt x="230" y="309"/>
                      <a:pt x="204" y="67"/>
                    </a:cubicBezTo>
                    <a:cubicBezTo>
                      <a:pt x="204" y="34"/>
                      <a:pt x="176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394796" y="1426417"/>
                <a:ext cx="12068" cy="9425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390" extrusionOk="0">
                    <a:moveTo>
                      <a:pt x="120" y="0"/>
                    </a:moveTo>
                    <a:cubicBezTo>
                      <a:pt x="82" y="0"/>
                      <a:pt x="51" y="32"/>
                      <a:pt x="51" y="72"/>
                    </a:cubicBezTo>
                    <a:cubicBezTo>
                      <a:pt x="38" y="250"/>
                      <a:pt x="13" y="454"/>
                      <a:pt x="13" y="645"/>
                    </a:cubicBezTo>
                    <a:cubicBezTo>
                      <a:pt x="13" y="734"/>
                      <a:pt x="0" y="836"/>
                      <a:pt x="13" y="925"/>
                    </a:cubicBezTo>
                    <a:cubicBezTo>
                      <a:pt x="13" y="938"/>
                      <a:pt x="13" y="976"/>
                      <a:pt x="38" y="989"/>
                    </a:cubicBezTo>
                    <a:cubicBezTo>
                      <a:pt x="51" y="1001"/>
                      <a:pt x="102" y="1040"/>
                      <a:pt x="102" y="1052"/>
                    </a:cubicBezTo>
                    <a:cubicBezTo>
                      <a:pt x="102" y="1090"/>
                      <a:pt x="64" y="1103"/>
                      <a:pt x="51" y="1129"/>
                    </a:cubicBezTo>
                    <a:cubicBezTo>
                      <a:pt x="38" y="1154"/>
                      <a:pt x="38" y="1180"/>
                      <a:pt x="38" y="1192"/>
                    </a:cubicBezTo>
                    <a:cubicBezTo>
                      <a:pt x="51" y="1574"/>
                      <a:pt x="64" y="1944"/>
                      <a:pt x="115" y="2326"/>
                    </a:cubicBezTo>
                    <a:cubicBezTo>
                      <a:pt x="127" y="2364"/>
                      <a:pt x="166" y="2389"/>
                      <a:pt x="191" y="2389"/>
                    </a:cubicBezTo>
                    <a:cubicBezTo>
                      <a:pt x="229" y="2389"/>
                      <a:pt x="268" y="2364"/>
                      <a:pt x="268" y="2313"/>
                    </a:cubicBezTo>
                    <a:cubicBezTo>
                      <a:pt x="306" y="1931"/>
                      <a:pt x="306" y="1562"/>
                      <a:pt x="293" y="1180"/>
                    </a:cubicBezTo>
                    <a:cubicBezTo>
                      <a:pt x="293" y="1167"/>
                      <a:pt x="293" y="1129"/>
                      <a:pt x="268" y="1116"/>
                    </a:cubicBezTo>
                    <a:cubicBezTo>
                      <a:pt x="255" y="1103"/>
                      <a:pt x="229" y="1065"/>
                      <a:pt x="229" y="1052"/>
                    </a:cubicBezTo>
                    <a:cubicBezTo>
                      <a:pt x="229" y="1027"/>
                      <a:pt x="268" y="1001"/>
                      <a:pt x="293" y="976"/>
                    </a:cubicBezTo>
                    <a:cubicBezTo>
                      <a:pt x="306" y="963"/>
                      <a:pt x="306" y="925"/>
                      <a:pt x="306" y="912"/>
                    </a:cubicBezTo>
                    <a:cubicBezTo>
                      <a:pt x="306" y="810"/>
                      <a:pt x="293" y="721"/>
                      <a:pt x="293" y="619"/>
                    </a:cubicBezTo>
                    <a:cubicBezTo>
                      <a:pt x="268" y="454"/>
                      <a:pt x="255" y="250"/>
                      <a:pt x="229" y="72"/>
                    </a:cubicBezTo>
                    <a:cubicBezTo>
                      <a:pt x="217" y="21"/>
                      <a:pt x="178" y="8"/>
                      <a:pt x="153" y="8"/>
                    </a:cubicBezTo>
                    <a:cubicBezTo>
                      <a:pt x="142" y="3"/>
                      <a:pt x="131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397281" y="1534869"/>
                <a:ext cx="11595" cy="1356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44" extrusionOk="0">
                    <a:moveTo>
                      <a:pt x="132" y="0"/>
                    </a:moveTo>
                    <a:cubicBezTo>
                      <a:pt x="109" y="0"/>
                      <a:pt x="86" y="3"/>
                      <a:pt x="64" y="9"/>
                    </a:cubicBezTo>
                    <a:cubicBezTo>
                      <a:pt x="52" y="34"/>
                      <a:pt x="39" y="59"/>
                      <a:pt x="14" y="85"/>
                    </a:cubicBezTo>
                    <a:cubicBezTo>
                      <a:pt x="14" y="85"/>
                      <a:pt x="1" y="98"/>
                      <a:pt x="14" y="123"/>
                    </a:cubicBezTo>
                    <a:cubicBezTo>
                      <a:pt x="14" y="136"/>
                      <a:pt x="14" y="136"/>
                      <a:pt x="39" y="136"/>
                    </a:cubicBezTo>
                    <a:lnTo>
                      <a:pt x="103" y="136"/>
                    </a:lnTo>
                    <a:cubicBezTo>
                      <a:pt x="103" y="149"/>
                      <a:pt x="64" y="149"/>
                      <a:pt x="52" y="149"/>
                    </a:cubicBezTo>
                    <a:lnTo>
                      <a:pt x="39" y="161"/>
                    </a:lnTo>
                    <a:cubicBezTo>
                      <a:pt x="39" y="212"/>
                      <a:pt x="39" y="263"/>
                      <a:pt x="77" y="301"/>
                    </a:cubicBezTo>
                    <a:lnTo>
                      <a:pt x="103" y="327"/>
                    </a:lnTo>
                    <a:cubicBezTo>
                      <a:pt x="118" y="337"/>
                      <a:pt x="139" y="344"/>
                      <a:pt x="160" y="344"/>
                    </a:cubicBezTo>
                    <a:cubicBezTo>
                      <a:pt x="189" y="344"/>
                      <a:pt x="220" y="331"/>
                      <a:pt x="243" y="301"/>
                    </a:cubicBezTo>
                    <a:cubicBezTo>
                      <a:pt x="268" y="263"/>
                      <a:pt x="268" y="212"/>
                      <a:pt x="268" y="161"/>
                    </a:cubicBezTo>
                    <a:cubicBezTo>
                      <a:pt x="268" y="149"/>
                      <a:pt x="268" y="149"/>
                      <a:pt x="255" y="149"/>
                    </a:cubicBezTo>
                    <a:lnTo>
                      <a:pt x="205" y="149"/>
                    </a:lnTo>
                    <a:cubicBezTo>
                      <a:pt x="205" y="136"/>
                      <a:pt x="255" y="136"/>
                      <a:pt x="268" y="136"/>
                    </a:cubicBezTo>
                    <a:lnTo>
                      <a:pt x="294" y="123"/>
                    </a:lnTo>
                    <a:cubicBezTo>
                      <a:pt x="294" y="98"/>
                      <a:pt x="268" y="98"/>
                      <a:pt x="268" y="85"/>
                    </a:cubicBezTo>
                    <a:cubicBezTo>
                      <a:pt x="268" y="72"/>
                      <a:pt x="255" y="34"/>
                      <a:pt x="230" y="21"/>
                    </a:cubicBezTo>
                    <a:cubicBezTo>
                      <a:pt x="200" y="6"/>
                      <a:pt x="166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5"/>
              <p:cNvSpPr/>
              <p:nvPr/>
            </p:nvSpPr>
            <p:spPr>
              <a:xfrm>
                <a:off x="3387264" y="1107845"/>
                <a:ext cx="14592" cy="30536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743" extrusionOk="0">
                    <a:moveTo>
                      <a:pt x="102" y="0"/>
                    </a:moveTo>
                    <a:cubicBezTo>
                      <a:pt x="51" y="0"/>
                      <a:pt x="26" y="26"/>
                      <a:pt x="26" y="77"/>
                    </a:cubicBezTo>
                    <a:cubicBezTo>
                      <a:pt x="0" y="701"/>
                      <a:pt x="26" y="1337"/>
                      <a:pt x="26" y="1974"/>
                    </a:cubicBezTo>
                    <a:cubicBezTo>
                      <a:pt x="26" y="2292"/>
                      <a:pt x="26" y="2611"/>
                      <a:pt x="38" y="2929"/>
                    </a:cubicBezTo>
                    <a:cubicBezTo>
                      <a:pt x="38" y="3006"/>
                      <a:pt x="38" y="3082"/>
                      <a:pt x="51" y="3158"/>
                    </a:cubicBezTo>
                    <a:cubicBezTo>
                      <a:pt x="64" y="3247"/>
                      <a:pt x="115" y="3324"/>
                      <a:pt x="115" y="3400"/>
                    </a:cubicBezTo>
                    <a:cubicBezTo>
                      <a:pt x="127" y="3477"/>
                      <a:pt x="102" y="3566"/>
                      <a:pt x="89" y="3642"/>
                    </a:cubicBezTo>
                    <a:cubicBezTo>
                      <a:pt x="51" y="3719"/>
                      <a:pt x="64" y="3795"/>
                      <a:pt x="64" y="3884"/>
                    </a:cubicBezTo>
                    <a:cubicBezTo>
                      <a:pt x="102" y="4521"/>
                      <a:pt x="102" y="5132"/>
                      <a:pt x="127" y="5769"/>
                    </a:cubicBezTo>
                    <a:cubicBezTo>
                      <a:pt x="153" y="6405"/>
                      <a:pt x="178" y="7029"/>
                      <a:pt x="217" y="7666"/>
                    </a:cubicBezTo>
                    <a:cubicBezTo>
                      <a:pt x="217" y="7717"/>
                      <a:pt x="242" y="7742"/>
                      <a:pt x="293" y="7742"/>
                    </a:cubicBezTo>
                    <a:cubicBezTo>
                      <a:pt x="344" y="7742"/>
                      <a:pt x="369" y="7717"/>
                      <a:pt x="369" y="7666"/>
                    </a:cubicBezTo>
                    <a:cubicBezTo>
                      <a:pt x="369" y="7042"/>
                      <a:pt x="369" y="6405"/>
                      <a:pt x="357" y="5769"/>
                    </a:cubicBezTo>
                    <a:cubicBezTo>
                      <a:pt x="344" y="5132"/>
                      <a:pt x="318" y="4521"/>
                      <a:pt x="306" y="3884"/>
                    </a:cubicBezTo>
                    <a:cubicBezTo>
                      <a:pt x="306" y="3795"/>
                      <a:pt x="306" y="3719"/>
                      <a:pt x="293" y="3642"/>
                    </a:cubicBezTo>
                    <a:cubicBezTo>
                      <a:pt x="280" y="3566"/>
                      <a:pt x="242" y="3477"/>
                      <a:pt x="242" y="3400"/>
                    </a:cubicBezTo>
                    <a:cubicBezTo>
                      <a:pt x="242" y="3324"/>
                      <a:pt x="293" y="3247"/>
                      <a:pt x="306" y="3158"/>
                    </a:cubicBezTo>
                    <a:cubicBezTo>
                      <a:pt x="318" y="3082"/>
                      <a:pt x="318" y="3006"/>
                      <a:pt x="318" y="2929"/>
                    </a:cubicBezTo>
                    <a:cubicBezTo>
                      <a:pt x="318" y="2611"/>
                      <a:pt x="306" y="2292"/>
                      <a:pt x="293" y="1974"/>
                    </a:cubicBezTo>
                    <a:cubicBezTo>
                      <a:pt x="255" y="1337"/>
                      <a:pt x="242" y="714"/>
                      <a:pt x="191" y="77"/>
                    </a:cubicBezTo>
                    <a:cubicBezTo>
                      <a:pt x="191" y="39"/>
                      <a:pt x="166" y="13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8" name="Google Shape;918;p45"/>
          <p:cNvGrpSpPr/>
          <p:nvPr/>
        </p:nvGrpSpPr>
        <p:grpSpPr>
          <a:xfrm rot="710619">
            <a:off x="5686882" y="8997"/>
            <a:ext cx="3399219" cy="916905"/>
            <a:chOff x="5228874" y="132800"/>
            <a:chExt cx="3104856" cy="837504"/>
          </a:xfrm>
        </p:grpSpPr>
        <p:sp>
          <p:nvSpPr>
            <p:cNvPr id="919" name="Google Shape;919;p45"/>
            <p:cNvSpPr/>
            <p:nvPr/>
          </p:nvSpPr>
          <p:spPr>
            <a:xfrm>
              <a:off x="5305375" y="132800"/>
              <a:ext cx="3028356" cy="837500"/>
            </a:xfrm>
            <a:custGeom>
              <a:avLst/>
              <a:gdLst/>
              <a:ahLst/>
              <a:cxnLst/>
              <a:rect l="l" t="t" r="r" b="b"/>
              <a:pathLst>
                <a:path w="10101" h="2745" extrusionOk="0">
                  <a:moveTo>
                    <a:pt x="4266" y="1"/>
                  </a:moveTo>
                  <a:cubicBezTo>
                    <a:pt x="3893" y="1"/>
                    <a:pt x="264" y="55"/>
                    <a:pt x="264" y="55"/>
                  </a:cubicBezTo>
                  <a:lnTo>
                    <a:pt x="601" y="310"/>
                  </a:lnTo>
                  <a:lnTo>
                    <a:pt x="537" y="405"/>
                  </a:lnTo>
                  <a:lnTo>
                    <a:pt x="73" y="683"/>
                  </a:lnTo>
                  <a:cubicBezTo>
                    <a:pt x="73" y="683"/>
                    <a:pt x="514" y="1219"/>
                    <a:pt x="464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7" y="1970"/>
                  </a:lnTo>
                  <a:lnTo>
                    <a:pt x="164" y="2179"/>
                  </a:lnTo>
                  <a:lnTo>
                    <a:pt x="396" y="2397"/>
                  </a:lnTo>
                  <a:lnTo>
                    <a:pt x="200" y="2743"/>
                  </a:lnTo>
                  <a:cubicBezTo>
                    <a:pt x="200" y="2743"/>
                    <a:pt x="541" y="2703"/>
                    <a:pt x="724" y="2703"/>
                  </a:cubicBezTo>
                  <a:cubicBezTo>
                    <a:pt x="755" y="2703"/>
                    <a:pt x="781" y="2704"/>
                    <a:pt x="801" y="2706"/>
                  </a:cubicBezTo>
                  <a:cubicBezTo>
                    <a:pt x="824" y="2709"/>
                    <a:pt x="890" y="2710"/>
                    <a:pt x="984" y="2710"/>
                  </a:cubicBezTo>
                  <a:cubicBezTo>
                    <a:pt x="1314" y="2710"/>
                    <a:pt x="1994" y="2699"/>
                    <a:pt x="2447" y="2699"/>
                  </a:cubicBezTo>
                  <a:cubicBezTo>
                    <a:pt x="2642" y="2699"/>
                    <a:pt x="2795" y="2701"/>
                    <a:pt x="2861" y="2706"/>
                  </a:cubicBezTo>
                  <a:cubicBezTo>
                    <a:pt x="3129" y="2729"/>
                    <a:pt x="6385" y="2720"/>
                    <a:pt x="7258" y="2738"/>
                  </a:cubicBezTo>
                  <a:cubicBezTo>
                    <a:pt x="7551" y="2743"/>
                    <a:pt x="7960" y="2744"/>
                    <a:pt x="8376" y="2744"/>
                  </a:cubicBezTo>
                  <a:cubicBezTo>
                    <a:pt x="9207" y="2744"/>
                    <a:pt x="10064" y="2738"/>
                    <a:pt x="10064" y="2738"/>
                  </a:cubicBezTo>
                  <a:lnTo>
                    <a:pt x="9928" y="2511"/>
                  </a:lnTo>
                  <a:cubicBezTo>
                    <a:pt x="9928" y="2511"/>
                    <a:pt x="9737" y="2120"/>
                    <a:pt x="9759" y="2065"/>
                  </a:cubicBezTo>
                  <a:cubicBezTo>
                    <a:pt x="9782" y="2011"/>
                    <a:pt x="10101" y="1851"/>
                    <a:pt x="10101" y="1851"/>
                  </a:cubicBezTo>
                  <a:cubicBezTo>
                    <a:pt x="10101" y="1851"/>
                    <a:pt x="9869" y="1692"/>
                    <a:pt x="9791" y="1606"/>
                  </a:cubicBezTo>
                  <a:cubicBezTo>
                    <a:pt x="9709" y="1519"/>
                    <a:pt x="9646" y="1301"/>
                    <a:pt x="9646" y="1301"/>
                  </a:cubicBezTo>
                  <a:lnTo>
                    <a:pt x="10010" y="1156"/>
                  </a:lnTo>
                  <a:cubicBezTo>
                    <a:pt x="10010" y="1156"/>
                    <a:pt x="9923" y="1028"/>
                    <a:pt x="9832" y="942"/>
                  </a:cubicBezTo>
                  <a:cubicBezTo>
                    <a:pt x="9746" y="856"/>
                    <a:pt x="9755" y="633"/>
                    <a:pt x="9782" y="483"/>
                  </a:cubicBezTo>
                  <a:cubicBezTo>
                    <a:pt x="9814" y="333"/>
                    <a:pt x="10010" y="73"/>
                    <a:pt x="10010" y="73"/>
                  </a:cubicBezTo>
                  <a:lnTo>
                    <a:pt x="10010" y="73"/>
                  </a:lnTo>
                  <a:lnTo>
                    <a:pt x="9900" y="96"/>
                  </a:lnTo>
                  <a:lnTo>
                    <a:pt x="8841" y="55"/>
                  </a:lnTo>
                  <a:cubicBezTo>
                    <a:pt x="8841" y="55"/>
                    <a:pt x="7354" y="42"/>
                    <a:pt x="6935" y="28"/>
                  </a:cubicBezTo>
                  <a:cubicBezTo>
                    <a:pt x="6517" y="19"/>
                    <a:pt x="4643" y="1"/>
                    <a:pt x="4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5"/>
            <p:cNvSpPr/>
            <p:nvPr/>
          </p:nvSpPr>
          <p:spPr>
            <a:xfrm>
              <a:off x="5228874" y="132810"/>
              <a:ext cx="3104850" cy="837494"/>
            </a:xfrm>
            <a:custGeom>
              <a:avLst/>
              <a:gdLst/>
              <a:ahLst/>
              <a:cxnLst/>
              <a:rect l="l" t="t" r="r" b="b"/>
              <a:pathLst>
                <a:path w="10256" h="2903" extrusionOk="0">
                  <a:moveTo>
                    <a:pt x="4139" y="113"/>
                  </a:moveTo>
                  <a:cubicBezTo>
                    <a:pt x="5398" y="118"/>
                    <a:pt x="6654" y="131"/>
                    <a:pt x="7909" y="159"/>
                  </a:cubicBezTo>
                  <a:cubicBezTo>
                    <a:pt x="8600" y="172"/>
                    <a:pt x="9296" y="195"/>
                    <a:pt x="9987" y="213"/>
                  </a:cubicBezTo>
                  <a:cubicBezTo>
                    <a:pt x="9946" y="282"/>
                    <a:pt x="9914" y="354"/>
                    <a:pt x="9878" y="427"/>
                  </a:cubicBezTo>
                  <a:cubicBezTo>
                    <a:pt x="9832" y="509"/>
                    <a:pt x="9764" y="604"/>
                    <a:pt x="9773" y="700"/>
                  </a:cubicBezTo>
                  <a:cubicBezTo>
                    <a:pt x="9782" y="786"/>
                    <a:pt x="9832" y="868"/>
                    <a:pt x="9869" y="936"/>
                  </a:cubicBezTo>
                  <a:cubicBezTo>
                    <a:pt x="9910" y="1018"/>
                    <a:pt x="9960" y="1096"/>
                    <a:pt x="10010" y="1173"/>
                  </a:cubicBezTo>
                  <a:cubicBezTo>
                    <a:pt x="9919" y="1232"/>
                    <a:pt x="9828" y="1291"/>
                    <a:pt x="9732" y="1350"/>
                  </a:cubicBezTo>
                  <a:cubicBezTo>
                    <a:pt x="9705" y="1368"/>
                    <a:pt x="9691" y="1405"/>
                    <a:pt x="9710" y="1432"/>
                  </a:cubicBezTo>
                  <a:cubicBezTo>
                    <a:pt x="9805" y="1614"/>
                    <a:pt x="9932" y="1773"/>
                    <a:pt x="10082" y="1900"/>
                  </a:cubicBezTo>
                  <a:cubicBezTo>
                    <a:pt x="10005" y="1941"/>
                    <a:pt x="9928" y="1982"/>
                    <a:pt x="9860" y="2032"/>
                  </a:cubicBezTo>
                  <a:cubicBezTo>
                    <a:pt x="9805" y="2073"/>
                    <a:pt x="9778" y="2123"/>
                    <a:pt x="9791" y="2196"/>
                  </a:cubicBezTo>
                  <a:cubicBezTo>
                    <a:pt x="9814" y="2296"/>
                    <a:pt x="9882" y="2401"/>
                    <a:pt x="9928" y="2492"/>
                  </a:cubicBezTo>
                  <a:cubicBezTo>
                    <a:pt x="9973" y="2573"/>
                    <a:pt x="10019" y="2660"/>
                    <a:pt x="10064" y="2742"/>
                  </a:cubicBezTo>
                  <a:cubicBezTo>
                    <a:pt x="9009" y="2755"/>
                    <a:pt x="7959" y="2760"/>
                    <a:pt x="6908" y="2760"/>
                  </a:cubicBezTo>
                  <a:cubicBezTo>
                    <a:pt x="5521" y="2730"/>
                    <a:pt x="4134" y="2677"/>
                    <a:pt x="2743" y="2677"/>
                  </a:cubicBezTo>
                  <a:cubicBezTo>
                    <a:pt x="2639" y="2677"/>
                    <a:pt x="2534" y="2677"/>
                    <a:pt x="2429" y="2678"/>
                  </a:cubicBezTo>
                  <a:cubicBezTo>
                    <a:pt x="2074" y="2678"/>
                    <a:pt x="1719" y="2683"/>
                    <a:pt x="1360" y="2692"/>
                  </a:cubicBezTo>
                  <a:cubicBezTo>
                    <a:pt x="1351" y="2696"/>
                    <a:pt x="1337" y="2696"/>
                    <a:pt x="1324" y="2696"/>
                  </a:cubicBezTo>
                  <a:cubicBezTo>
                    <a:pt x="1028" y="2687"/>
                    <a:pt x="737" y="2683"/>
                    <a:pt x="441" y="2678"/>
                  </a:cubicBezTo>
                  <a:cubicBezTo>
                    <a:pt x="482" y="2601"/>
                    <a:pt x="519" y="2523"/>
                    <a:pt x="560" y="2451"/>
                  </a:cubicBezTo>
                  <a:cubicBezTo>
                    <a:pt x="582" y="2414"/>
                    <a:pt x="569" y="2369"/>
                    <a:pt x="528" y="2355"/>
                  </a:cubicBezTo>
                  <a:cubicBezTo>
                    <a:pt x="455" y="2328"/>
                    <a:pt x="391" y="2292"/>
                    <a:pt x="328" y="2242"/>
                  </a:cubicBezTo>
                  <a:cubicBezTo>
                    <a:pt x="423" y="2196"/>
                    <a:pt x="514" y="2151"/>
                    <a:pt x="610" y="2105"/>
                  </a:cubicBezTo>
                  <a:cubicBezTo>
                    <a:pt x="651" y="2082"/>
                    <a:pt x="646" y="2019"/>
                    <a:pt x="614" y="1996"/>
                  </a:cubicBezTo>
                  <a:cubicBezTo>
                    <a:pt x="464" y="1891"/>
                    <a:pt x="319" y="1791"/>
                    <a:pt x="173" y="1691"/>
                  </a:cubicBezTo>
                  <a:cubicBezTo>
                    <a:pt x="250" y="1623"/>
                    <a:pt x="332" y="1555"/>
                    <a:pt x="414" y="1487"/>
                  </a:cubicBezTo>
                  <a:cubicBezTo>
                    <a:pt x="478" y="1437"/>
                    <a:pt x="605" y="1368"/>
                    <a:pt x="601" y="1268"/>
                  </a:cubicBezTo>
                  <a:cubicBezTo>
                    <a:pt x="601" y="1173"/>
                    <a:pt x="487" y="1073"/>
                    <a:pt x="437" y="1005"/>
                  </a:cubicBezTo>
                  <a:lnTo>
                    <a:pt x="223" y="723"/>
                  </a:lnTo>
                  <a:cubicBezTo>
                    <a:pt x="382" y="650"/>
                    <a:pt x="542" y="563"/>
                    <a:pt x="687" y="459"/>
                  </a:cubicBezTo>
                  <a:cubicBezTo>
                    <a:pt x="714" y="436"/>
                    <a:pt x="733" y="377"/>
                    <a:pt x="687" y="359"/>
                  </a:cubicBezTo>
                  <a:cubicBezTo>
                    <a:pt x="573" y="300"/>
                    <a:pt x="482" y="204"/>
                    <a:pt x="382" y="118"/>
                  </a:cubicBezTo>
                  <a:lnTo>
                    <a:pt x="382" y="118"/>
                  </a:lnTo>
                  <a:cubicBezTo>
                    <a:pt x="560" y="123"/>
                    <a:pt x="739" y="125"/>
                    <a:pt x="917" y="125"/>
                  </a:cubicBezTo>
                  <a:cubicBezTo>
                    <a:pt x="1364" y="125"/>
                    <a:pt x="1811" y="113"/>
                    <a:pt x="2256" y="113"/>
                  </a:cubicBezTo>
                  <a:close/>
                  <a:moveTo>
                    <a:pt x="4870" y="0"/>
                  </a:moveTo>
                  <a:cubicBezTo>
                    <a:pt x="4074" y="0"/>
                    <a:pt x="3278" y="6"/>
                    <a:pt x="2483" y="18"/>
                  </a:cubicBezTo>
                  <a:cubicBezTo>
                    <a:pt x="1783" y="31"/>
                    <a:pt x="1078" y="27"/>
                    <a:pt x="373" y="72"/>
                  </a:cubicBezTo>
                  <a:cubicBezTo>
                    <a:pt x="360" y="72"/>
                    <a:pt x="351" y="91"/>
                    <a:pt x="355" y="104"/>
                  </a:cubicBezTo>
                  <a:cubicBezTo>
                    <a:pt x="341" y="109"/>
                    <a:pt x="328" y="127"/>
                    <a:pt x="337" y="145"/>
                  </a:cubicBezTo>
                  <a:cubicBezTo>
                    <a:pt x="401" y="245"/>
                    <a:pt x="482" y="318"/>
                    <a:pt x="564" y="395"/>
                  </a:cubicBezTo>
                  <a:cubicBezTo>
                    <a:pt x="414" y="491"/>
                    <a:pt x="264" y="573"/>
                    <a:pt x="100" y="641"/>
                  </a:cubicBezTo>
                  <a:cubicBezTo>
                    <a:pt x="64" y="659"/>
                    <a:pt x="64" y="709"/>
                    <a:pt x="87" y="741"/>
                  </a:cubicBezTo>
                  <a:cubicBezTo>
                    <a:pt x="150" y="827"/>
                    <a:pt x="214" y="914"/>
                    <a:pt x="282" y="1000"/>
                  </a:cubicBezTo>
                  <a:lnTo>
                    <a:pt x="364" y="1109"/>
                  </a:lnTo>
                  <a:cubicBezTo>
                    <a:pt x="391" y="1146"/>
                    <a:pt x="451" y="1200"/>
                    <a:pt x="455" y="1250"/>
                  </a:cubicBezTo>
                  <a:cubicBezTo>
                    <a:pt x="473" y="1282"/>
                    <a:pt x="469" y="1300"/>
                    <a:pt x="432" y="1309"/>
                  </a:cubicBezTo>
                  <a:cubicBezTo>
                    <a:pt x="410" y="1327"/>
                    <a:pt x="387" y="1350"/>
                    <a:pt x="364" y="1368"/>
                  </a:cubicBezTo>
                  <a:cubicBezTo>
                    <a:pt x="332" y="1396"/>
                    <a:pt x="296" y="1423"/>
                    <a:pt x="264" y="1450"/>
                  </a:cubicBezTo>
                  <a:cubicBezTo>
                    <a:pt x="187" y="1518"/>
                    <a:pt x="109" y="1582"/>
                    <a:pt x="28" y="1650"/>
                  </a:cubicBezTo>
                  <a:cubicBezTo>
                    <a:pt x="0" y="1673"/>
                    <a:pt x="9" y="1728"/>
                    <a:pt x="37" y="1750"/>
                  </a:cubicBezTo>
                  <a:cubicBezTo>
                    <a:pt x="178" y="1846"/>
                    <a:pt x="319" y="1941"/>
                    <a:pt x="460" y="2037"/>
                  </a:cubicBezTo>
                  <a:cubicBezTo>
                    <a:pt x="369" y="2082"/>
                    <a:pt x="278" y="2128"/>
                    <a:pt x="191" y="2173"/>
                  </a:cubicBezTo>
                  <a:cubicBezTo>
                    <a:pt x="160" y="2187"/>
                    <a:pt x="146" y="2242"/>
                    <a:pt x="173" y="2269"/>
                  </a:cubicBezTo>
                  <a:cubicBezTo>
                    <a:pt x="250" y="2346"/>
                    <a:pt x="332" y="2401"/>
                    <a:pt x="423" y="2446"/>
                  </a:cubicBezTo>
                  <a:cubicBezTo>
                    <a:pt x="405" y="2478"/>
                    <a:pt x="387" y="2514"/>
                    <a:pt x="369" y="2551"/>
                  </a:cubicBezTo>
                  <a:cubicBezTo>
                    <a:pt x="337" y="2587"/>
                    <a:pt x="314" y="2628"/>
                    <a:pt x="287" y="2669"/>
                  </a:cubicBezTo>
                  <a:cubicBezTo>
                    <a:pt x="269" y="2696"/>
                    <a:pt x="241" y="2724"/>
                    <a:pt x="223" y="2755"/>
                  </a:cubicBezTo>
                  <a:cubicBezTo>
                    <a:pt x="196" y="2769"/>
                    <a:pt x="205" y="2828"/>
                    <a:pt x="241" y="2828"/>
                  </a:cubicBezTo>
                  <a:lnTo>
                    <a:pt x="278" y="2828"/>
                  </a:lnTo>
                  <a:cubicBezTo>
                    <a:pt x="282" y="2828"/>
                    <a:pt x="291" y="2833"/>
                    <a:pt x="296" y="2833"/>
                  </a:cubicBezTo>
                  <a:lnTo>
                    <a:pt x="300" y="2833"/>
                  </a:lnTo>
                  <a:cubicBezTo>
                    <a:pt x="305" y="2833"/>
                    <a:pt x="310" y="2837"/>
                    <a:pt x="314" y="2837"/>
                  </a:cubicBezTo>
                  <a:cubicBezTo>
                    <a:pt x="366" y="2839"/>
                    <a:pt x="419" y="2839"/>
                    <a:pt x="471" y="2839"/>
                  </a:cubicBezTo>
                  <a:cubicBezTo>
                    <a:pt x="743" y="2839"/>
                    <a:pt x="1017" y="2822"/>
                    <a:pt x="1292" y="2815"/>
                  </a:cubicBezTo>
                  <a:cubicBezTo>
                    <a:pt x="1524" y="2810"/>
                    <a:pt x="1756" y="2805"/>
                    <a:pt x="1988" y="2805"/>
                  </a:cubicBezTo>
                  <a:cubicBezTo>
                    <a:pt x="3716" y="2865"/>
                    <a:pt x="5448" y="2892"/>
                    <a:pt x="7176" y="2892"/>
                  </a:cubicBezTo>
                  <a:cubicBezTo>
                    <a:pt x="7427" y="2896"/>
                    <a:pt x="7677" y="2896"/>
                    <a:pt x="7927" y="2901"/>
                  </a:cubicBezTo>
                  <a:cubicBezTo>
                    <a:pt x="8081" y="2902"/>
                    <a:pt x="8234" y="2902"/>
                    <a:pt x="8388" y="2902"/>
                  </a:cubicBezTo>
                  <a:cubicBezTo>
                    <a:pt x="8948" y="2902"/>
                    <a:pt x="9508" y="2895"/>
                    <a:pt x="10064" y="2874"/>
                  </a:cubicBezTo>
                  <a:cubicBezTo>
                    <a:pt x="10078" y="2869"/>
                    <a:pt x="10082" y="2869"/>
                    <a:pt x="10092" y="2865"/>
                  </a:cubicBezTo>
                  <a:lnTo>
                    <a:pt x="10137" y="2865"/>
                  </a:lnTo>
                  <a:cubicBezTo>
                    <a:pt x="10151" y="2865"/>
                    <a:pt x="10160" y="2860"/>
                    <a:pt x="10169" y="2855"/>
                  </a:cubicBezTo>
                  <a:cubicBezTo>
                    <a:pt x="10205" y="2855"/>
                    <a:pt x="10237" y="2819"/>
                    <a:pt x="10214" y="2774"/>
                  </a:cubicBezTo>
                  <a:cubicBezTo>
                    <a:pt x="10132" y="2624"/>
                    <a:pt x="10046" y="2473"/>
                    <a:pt x="9973" y="2323"/>
                  </a:cubicBezTo>
                  <a:cubicBezTo>
                    <a:pt x="9955" y="2287"/>
                    <a:pt x="9923" y="2242"/>
                    <a:pt x="9914" y="2205"/>
                  </a:cubicBezTo>
                  <a:cubicBezTo>
                    <a:pt x="9905" y="2137"/>
                    <a:pt x="9937" y="2119"/>
                    <a:pt x="9987" y="2091"/>
                  </a:cubicBezTo>
                  <a:cubicBezTo>
                    <a:pt x="10060" y="2051"/>
                    <a:pt x="10142" y="2005"/>
                    <a:pt x="10219" y="1964"/>
                  </a:cubicBezTo>
                  <a:cubicBezTo>
                    <a:pt x="10255" y="1941"/>
                    <a:pt x="10255" y="1887"/>
                    <a:pt x="10219" y="1860"/>
                  </a:cubicBezTo>
                  <a:cubicBezTo>
                    <a:pt x="10064" y="1741"/>
                    <a:pt x="9937" y="1596"/>
                    <a:pt x="9837" y="1423"/>
                  </a:cubicBezTo>
                  <a:cubicBezTo>
                    <a:pt x="9932" y="1364"/>
                    <a:pt x="10023" y="1300"/>
                    <a:pt x="10119" y="1241"/>
                  </a:cubicBezTo>
                  <a:cubicBezTo>
                    <a:pt x="10151" y="1218"/>
                    <a:pt x="10160" y="1182"/>
                    <a:pt x="10132" y="1150"/>
                  </a:cubicBezTo>
                  <a:cubicBezTo>
                    <a:pt x="10046" y="1027"/>
                    <a:pt x="9864" y="800"/>
                    <a:pt x="9891" y="636"/>
                  </a:cubicBezTo>
                  <a:cubicBezTo>
                    <a:pt x="9901" y="554"/>
                    <a:pt x="9955" y="463"/>
                    <a:pt x="9991" y="386"/>
                  </a:cubicBezTo>
                  <a:cubicBezTo>
                    <a:pt x="10028" y="300"/>
                    <a:pt x="10069" y="213"/>
                    <a:pt x="10101" y="122"/>
                  </a:cubicBezTo>
                  <a:cubicBezTo>
                    <a:pt x="10107" y="103"/>
                    <a:pt x="10090" y="88"/>
                    <a:pt x="10073" y="88"/>
                  </a:cubicBezTo>
                  <a:cubicBezTo>
                    <a:pt x="10067" y="88"/>
                    <a:pt x="10060" y="90"/>
                    <a:pt x="10055" y="95"/>
                  </a:cubicBezTo>
                  <a:cubicBezTo>
                    <a:pt x="10051" y="95"/>
                    <a:pt x="10051" y="100"/>
                    <a:pt x="10051" y="100"/>
                  </a:cubicBezTo>
                  <a:cubicBezTo>
                    <a:pt x="10041" y="95"/>
                    <a:pt x="10032" y="91"/>
                    <a:pt x="10023" y="91"/>
                  </a:cubicBezTo>
                  <a:cubicBezTo>
                    <a:pt x="8308" y="28"/>
                    <a:pt x="6588" y="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BAF4D3F2-782F-4056-885E-92764AD0B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45" y="4241535"/>
            <a:ext cx="6464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Làng, bản của đồng bào dân tộc thiểu số.</a:t>
            </a:r>
          </a:p>
        </p:txBody>
      </p:sp>
    </p:spTree>
    <p:extLst>
      <p:ext uri="{BB962C8B-B14F-4D97-AF65-F5344CB8AC3E}">
        <p14:creationId xmlns:p14="http://schemas.microsoft.com/office/powerpoint/2010/main" val="387172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4"/>
          <p:cNvGrpSpPr/>
          <p:nvPr/>
        </p:nvGrpSpPr>
        <p:grpSpPr>
          <a:xfrm rot="-5400397">
            <a:off x="-627500" y="-4505191"/>
            <a:ext cx="10052173" cy="8796012"/>
            <a:chOff x="577150" y="371675"/>
            <a:chExt cx="2899721" cy="1958151"/>
          </a:xfrm>
        </p:grpSpPr>
        <p:sp>
          <p:nvSpPr>
            <p:cNvPr id="230" name="Google Shape;230;p34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2">
            <a:extLst>
              <a:ext uri="{FF2B5EF4-FFF2-40B4-BE49-F238E27FC236}">
                <a16:creationId xmlns:a16="http://schemas.microsoft.com/office/drawing/2014/main" id="{4D52E6F8-9F09-46C8-9711-592C8391F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81" y="187772"/>
            <a:ext cx="80059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1: 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kể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dân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tộc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thiểu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>
            <a:off x="2098439" y="582561"/>
            <a:ext cx="97339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D508A6-A141-4F7B-8653-2E6A81362170}"/>
              </a:ext>
            </a:extLst>
          </p:cNvPr>
          <p:cNvCxnSpPr>
            <a:cxnSpLocks/>
          </p:cNvCxnSpPr>
          <p:nvPr/>
        </p:nvCxnSpPr>
        <p:spPr>
          <a:xfrm>
            <a:off x="4265384" y="609600"/>
            <a:ext cx="37356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82399946"/>
              </p:ext>
            </p:extLst>
          </p:nvPr>
        </p:nvGraphicFramePr>
        <p:xfrm>
          <a:off x="2677403" y="2259794"/>
          <a:ext cx="2804495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17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35"/>
          <p:cNvGrpSpPr/>
          <p:nvPr/>
        </p:nvGrpSpPr>
        <p:grpSpPr>
          <a:xfrm rot="134293">
            <a:off x="109412" y="145797"/>
            <a:ext cx="8820721" cy="5003978"/>
            <a:chOff x="577150" y="371675"/>
            <a:chExt cx="2899721" cy="1958151"/>
          </a:xfrm>
        </p:grpSpPr>
        <p:sp>
          <p:nvSpPr>
            <p:cNvPr id="319" name="Google Shape;319;p35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869CD164-7AF5-4AB5-B87D-5B2E5A52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523220"/>
          </a:xfrm>
          <a:prstGeom prst="rect">
            <a:avLst/>
          </a:prstGeom>
          <a:solidFill>
            <a:srgbClr val="FAF8F4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Một số dân tộc thiểu số ở nước ta</a:t>
            </a:r>
          </a:p>
        </p:txBody>
      </p:sp>
      <p:sp>
        <p:nvSpPr>
          <p:cNvPr id="138" name="AutoShape 2" descr="data:image/jpeg;base64,/9j/4AAQSkZJRgABAQAAAQABAAD/2wCEAAkGBhQSERQUExQVFRQWFxUYGBUUGBQdFhcVGBUVFRUUFxcXHCYeFx0jHRcUHy8gJCgpLCwsFR4xNTAqNSYrLCkBCQoKDgwOGg8PGiwkHyUsLCwpLCksLCwsKSwsKiwsLCwsLCwsLCwpLSwsLCwsLCwuKSw0KSwpLCwsLCwqLCotLf/AABEIAOUA3AMBIgACEQEDEQH/xAAcAAACAgMBAQAAAAAAAAAAAAAEBgMFAAIHAQj/xABCEAACAQMCBAQEBAQEAwcFAAABAgMABBESIQUGMUETIlFhMnGBkQcUQqEjUrHBFTPh8GJyoiRDU4KSstEWNERz8f/EABoBAAIDAQEAAAAAAAAAAAAAAAIDAQQFAAb/xAA1EQABAwIEBAUDAwMFAQAAAAABAAIRAyEEEjFBUWFx8BMikaGxBcHRMkKBI6LhUmKywvEU/9oADAMBAAIRAxEAPwBVNwTUDwFq1Rcd6njk01V00VZVlzaaTWmKs2IbNRQ2YOc0YfxUwhoJcA0JJLk5xVynC9s1BcWq9KgPErkLEmayJcGt44iOleBMHJpqJSOox0qGBSMijfEWsjIOaEFQAhLNMHrRy2ynrQJQKc9B60dwS8tpH8N3aNm2jlYAwBz0EoGG0n+YHbuK5wMSiawusFFPw8dq8XSo3YV5xLizRSvb3VtHqRireHmNh7qQSDkEEEjcEVSXduQviISYidiQAy+gcDOD8tqJoEXKb4HAzx5K11K26kd9sjO3tmplgYrqKsF6asHGfTNKpk9x/v6U18tXzRWHEJXbYpDCi56yvJrB+aqjHNS+GhC2mHWUTtpqa3uzVNDxpW2fUPfrj6dx8t/nVtBCdIbqGGVI6EdMj9xQvbZBlIupZ5c1Ca8lbevC4NABCEhYJx6V7rz02NaiCvHTHTrRKYRcTGiNVBQs1E27k0DgpWSSmg5Ls5xRN4+KrPF1GuaJXK0t5sjeon61FG3YV66nNcFKLAGM0FNMe1S69jQs79q4C6BS25Jo+1uMVVqcUfZjAqHBcjfF1DbahHG+9bteAUPdSkjINC1pBULZ5wBQzzZoDxTnepASacBCIFGiPNeF1iUs5+Q7k+gra3Y1Q8avdcmOy7dds9z/AL9KJolELqPiHETIxzsOyjp/qaFDE9f9K0dtztXmr1pqOE18am/OWcV1nM0GmC49WUf/AG8p9dhoJ9hVHYcSMRPdTsydmHv70VyxfhZWjkx4U6GJ/YN8D/NW0n71USqUYqeqkg/MEg0hliWHTUdD+D9k8uIio3VT8StFV8x7o26+vyqXiLBI44gSWGXk9NZACrj1Ve/qxoEyMSNzt39/apo1Hfr8+/1o8pJF0LniSQNVEYmGMq2D0yDuPUetXvC7pkgcHqHQoCD+rIfA7g4U/MUTd3BazgYb+Gzxn27r/v3qqW5PqM+pH7e1GLqXt8M8QR8j7H4TaLcFVYbakVwD1wdj9iCPtXqWORsKXbbiRU9dx0zuMDt7infmGQQxK8Kqr+FbyyR5ONMy9Rk5GGHT0YelA4AEBAKeeS1VKxDvtW3hoKK4fwi6uYDOtvJo3IbAAZQOq6iM9DsOu3rQ1tZsygjzAgEEeh3FLIhKi6xo1qGdwvSiTw1wdxiq/icZWhUKO8nBWquM4NbTS7VBCd96YBChWUB70TqzQkRHrRagYoCFK0VeuK8a1yRWwG9SKuDvQzCAqRbNe9bhcEAVHI/pUttCS3tXAHVcAgb20OrNDOh6Zq9vrTbrVc9oetGHIoQgiA60RFbbVKIs1NDAzEKilmPRVBJP0FcVyht5FSSFWO8kiIPQZYAk+wzS/wAY4Ph3aPzAMwZf1IwJDDHcZBo/njgNzazKZlIUgaJFOYztkhWG2oHqOu1Q3kzXANzEcSgAzoPUbGZfVW6sOxJ7GuMtIKs0MuUtIn575Jfr350a9wknxDQ/8y9D7kUJJHjuD8jTQVDmRcGQvM1NdqzjxWO8jHHvjGpvuQPvQ+qirt/8sdljX7nLH9yag6hQNCookqXFaLR/D+GSzMFijdyeyKT6e22MjrRoDxRXD2zbTr6FGHz/ANrVcUp2seRJYVl/NSQ26MmzM4YtjqyqmSep39QaxvyViYzbxtfTSbxPLgQgh9I0onxtqUjr9KgWkpr3Z6THNvaPcn7qt5N5OlvJVLLpt1ZTJK2AoH8qk9ScY29afLziVpb3UzzEXMrqCyaf+zw240+GArDMjAAb7d9qXPxG5lnZIrZ/KSiySquQmok4RfUAgkk9T8qr+Joq28U4YMZLWFCMHylHaPB9yFG3t70sjMC7fbomUWh7crrbmOhkSFc2fN8t1xKSCa5CwyeLChRSoTfMDRKCSj6lUDJPXFT8Juo7W5itp5ArmINKGG0VwzFggx8OVK6h2Y1UcYt44L24vJv8uOUCBEypkl0IcrnfSgOonucDvS7z0dPEJ2XVu4cFzliHVXySD79Kmc5jh37KHDKPN2F2+94ECDtvXOOZbEqTnpTDwDm1pIsFssixk5/lZAVP03H0pd5j4q0hOaWReUmoMpISpcLWtvHmiJKxRimJSntrTNG+EB1xQnj6VzVVPxIk9aHLKkJgnBBwRgivUbNX3HbdXOtetU2oDrSRMAkJQIdotHIAzRFjceXNB3EgA3ry3nyMCjEwmBF3EpasaIkVHGpBqwjcYrkYCppJSDijuE3jxs0upkRUdXddviQgIGyME4OMEdqgvIsny9aMncxWUcJIzdTHKZGWjEZCgjGRluhyPrtRW3QgNzBrt1V8t84XKW90Wl8RY1j0xTDUpLOExuDvgnqfWstuarPR4r2ircBio8DWi6Sv+YMNgMCMYxjzHY0HYWwFle+GSwf8uNOncHWxIYnocCgxBp4c5IAb8ygGQdWPCJODjpnHfvTjDhCc+kcuX4/IVlKeHTq8pSaHDKpCsmnLhiGAxt8J9q1h4Vw0qXL3WhW0lsREamUlBkbjdT2+1VvDYlNld5zqU25G22NbD+9EW1qg4bqJbU90AF/SVSIkn/qFSG2gcEtwe5pGnPeEbw/hfDJCSr3eETxHDeGMqvxAYGcnIPtg9etG8LThkkmhLSd9CSPqeY+YRgyYKgdwMbdqruXGVXlBRmBgmBCYyMqBk56gdaY+VOX5EzKEJ8ki4XGcMhUnfsMg1xLRChrH1AWAxz3CF4FzNatcLEnD7ZI5GPmcFmUbuCCxIGCOnptQ3MnPVxLFb6JRGskbNIkPlGvxGQkgbgkAVZ8G5dMd3EQiNjUcOuoHCtny96qeYeFSNa2RONISYAKoXT/FJ0k9ScHIz2xUgy1d4Lm3m3DpP59lpPGxtbSRskNFcrljliwlBOc79DU1terb2NvNnVcfx0hXb+GHYEykddhq0+7VXyRyJYRZKEJcSDRqbXiREJOOgB0dR617dz+Nw/xGP8RbnRpA2CGEaFHoBp2pbm5iRsRf8Iw0Na0NuQSek6+ik57mczxLJnKW1uu4wd4w5J9ySaLWDxrGzRSVIabWx+FI43EjSH5Z+u1Qc/Wzf4g6Z1uVhyBnyt4KZQ9gR1IGwzVxZTw/kFPiaFtp1EwQEuUcKYn+IeQOBkDrj23io79rd0dJ7iPE0B1HUaKh/EHiLTXh1ElFSLSMEDQ0auSB75Jz/wDFB8+8OjgvDHFgqI4t1BAJKAg4JO+NP9ds4qw/EC9hdoxHIJJU1CRkVRGQcMukjAJ33wMeb1zS61008iGQ50Ki5xuVQaVB9TsBUkQZ6qD5323VzwW7ZbllBwBAqtvt5Qp/0+tHXr5NUt0v5ZH8TBuJsZTvDHqD4b0diqjHYA567MdyAw1dMgH7jNKzCJUVx55VLKMVqDUrwnetHhIWmBJQN7d7VUNLRF+29BZogiC6Ba8UxnVvVjd8HLRiRcZ64qmwPSj7TirIcMfL6UFRzi0NGyFmVgNtVWKSWwRVzb8MAGVqC7/ieZBt/vNQJeae+K57SAFLHyEdbruc1uF3O9R2U4J3NEv4Y70tFKHeAUt848UYmKLtH5kbJyNXUfQgEfWmd5Vqk5h4YJULLu6Db3HUimNg6obTKGtnL2l00YOZBG0gDKBGyMzscHchwSRg7YYelDRX8h4c41HC3Kf9Ub5Gf/KK24bxprfh8qKcPPLHjHUJECWb5FiFHyarGw4jC3CrhXKmczR6IgoGT8Xi7EZGFYH0On1rmyJB0VkPnv3VTweUNb3gbJbw4iOn6ZRk/TIqxnjU2FoACG8S4JydicoAQPkMfSoeV7dSLyRmCrHbOMaRpZpCEVcex3+YFMTWSSWVhKp8wDwuoxgFCGB+ZDAn11VLqoaO+qTFRz4m32jT1upuS+GpEWeUA6o3XzdBqH+ldKj4UrQhBkHbcEjpv23x61X8j2MQ3lx02Hf1P0wDn5mrmCcBiUbKnUFYAgYIOnr9BSC85Q5XfDblIAjmgordEnywypVycHGMLnt7gUn81IDbWwUD+GZVYjqWypGo9zppvvINSkZI2xkfMH+tL9/a6gQ2zdcdj21D1oM5kELjSB1SpwuwS6t54sfxB4bqdsjBIPv3pp5I/DNWtYppS4cS+MYh+owuRGqqTpYMA2538wxikSWU2t0rg+XPm/5ScN/802cySz/l3WKVgkgXUoJ+EHI0n9Oehx1FONWDfQpLKQExquecd5lllu7iYgI0zuWXG6jpoJ67AAH5VWQ3bLrwfjUqwP6gTn9iAR7isuYiMg7EUGrkf60wAbJMmIK3c0Ra8WaIHwgFJ/X1cD/hJ+H5jegmNaGpLQ6xUtcW6LZ3JJJJJPUnqT86eHkOhMfyJ0/5RSIK6Db2ZWOIHsqg/b/+0urAhJqGF4lvgZY0JcSg9Kn4k+21B2kJahB3KBgLtFQ8ThwarcU4cX4Z5c0pSJg4prHA6KxlcNU/AY7VFOpIpsm5cZjnSKq+KcO8FctioDIukAFV3DLvQcEbb0Tf8uGXEi+21U/+IDfanjluYmMMelC4PcRCZnysyxzSo/BpVI8pqOe1dDk5+VdXswjjcCl/mjhAU6h0ppZFkO0pGQs3WrGCA/OpcD0oyWZdIC9aAWUhvNc447w8QzMuDjYjHYHfFBGbbAwB7dT8zTnzLYAxtLjzKBkdmUHow9s5B6iklnHYY+tEmB1rI/h0zaWiXo5Un30aiq/LJz9KZuDySFUjTGnVq39SAv8AQVS8BtcXEWezL9jT1Ly66NqhGe+PQ0p7honU6Z1V1DJcxKPKrpjcZ3q44bxoSYBUofQj+lKdzYXxClZUXbzKxGBvtg9elXPCLeUN5irYIwwx5h327VXdKshMly+FzShxETXBx5Y09T1p5urL+HmlPiPBWdgGJ0Y3C5ySe+R0xUXBU6qkvuUInTT4uW9SRuTRXAbnCflbjaVBhSekkfYqT1I6GpuE8ioCSZJyT31Yx/XP1pnbl6LSA41kdC+Mj5YAozJ6Lg0a6Lj3OXCvDl6denvVCeBuULjBHp3rp/4gcN1BCBvkj9tv6UiKCu520kn0zgbj74+9G15DbJZpAvulY0Xw7gzzBig+EZ3zj+lRG2OfMQo3yf8ASuocvXsYEMcY/hhBg9znck++c1ZBlUngs1CQOF8FIfVICAp6Eblh6jtTnBMGUUXcxoXnZ10amGlMjOFXGs47scn5AVRtcAEgdKVVbZId5kRxFloS0mXPWqril2RVPFfNnY0AYS2FawzhTeCU8XZBWk+8txrNWcN0xWq24Q6qRSBaSFs1/Dc0OAXUbPm1skHf5ClXnDi7yPg9M1d8B4dqGSKi5k4JtkCn1KgbYLEY2blKTSgp70zfh5cmQOhPw0qY0Ng0TwyeSCUvFjBG49aYxyh7YuF13htuwJ67Vtx8Hw8Uh2/4jSptoyfnUF5z/O4x4Z+9MsgLiQArNocVqNjStNxqdt9OKFFzcntQrk8CIMCDgg7EHpj0qjveQELIYyVBbzDIwq9SRnf2x70JZT3HerS3uZsjNTKlBDg5trlFO65Uq2OoznSfcYrq3D4gaTLyxZyjfykH6dx9iacOG3OwI6YpDxeVfoPlsKy/wSM7kURDZIvlUAUNJxDANQR8SZELFCxJyMdaEwE0gpp/LgpigmgUbHGaqRzcoTvqx8PfNbSX7zIp0FMb79TXZwdEOUjVWRiAoS4ehIeIE7HrXry5ri4EJjWwqfmO21qAOucg/wB/61y3nLCYjHU5P/lB7+pJ/pXQ+dOP/lYlfGolwuM42wSd/pXK+buJma5dsYGlAo9F0KR8+prqTJMpNapAypean7lVSBEG2Onp9aR7eAs6gd2Ufc4ro9rE3iIcd6sOICoFS8asckmlpoyKc+L5BxjqKpPyBPak1KrQNUtJnFnNDcOjy1WnMFrpNQcItSaIPBbKYFc28O1THgZO+KP4fYHbam+ysBoG1KzhODnREo6ztwqgAVlzaBgQamWMrjNB8Q4l4ZA9apB50RTFki8z8H0kkVS2SuOxwfaurty2s8Zc9TvSysQgJDr02/1rQbTc0CUkvBkBLfC7L+NuD9qZxw1D+nf0xTPwyyheIOFGTV3Hw5WZWCjYb1bp0c91UqVwzQLmjNEracDNSKUBxpxnptTnxHgkMjM+ACPlQ11HGyjSBkYpDy1pWk3DO8PMTrdK1wdAyFP2org19G/lK+fsKYL+xDoOgpV4QcXq4Gw6nt8qLM2FT6ppt7R9DMUIAB3/AGoq7tzGR6EbfTYirPil7piC4GGKD3xrBIH0FZxFhIMj/ZrqzPKCCm0auR8FVBBI+VbQ8yRtmNQWZeqkEY+netkGDpNeXnDlOGKBv2P0Ybg1VGq05BK8jtnJBEG5zgkjG3XapZeZHQaWhJbbyxkFsHODpPQbetQm7jGP83btrP16Cp7VS+yoET26n5nqaOGjdEWnV0LWEs3mZSuexIJHscbVJJNijbhAB8qpriTfFLNlLLrnP4o8V1ypCD/lgs3sz4wPsB96V7mDUyknqkZ+mgD+1ScwxMLqcPnV4j5++37YqbiGyW7djGF+qsf7MKtsbAAWXUdmcSrnlvhqNKnl8ylMY+HGTk/Y/euiWPCxgAjBG9cw4DxPw5EbHQjI9u4rr8HEFZQynIIyD/v/AH1rLxodISiYQd5w8FhtWj8NGOlWwmB/2Khnk2rKdmJUZly/m3hmW2FecucHO2RTpd8NEh3FEWHCwnarraxyZVIcs4fwbptTDBw3A6VJw7TV7GFxVqkwgXTmpOurjbFV1/w7xAPpUtzcYrI7kGqDKr8sJbqhLpKKt+J+GgUdhjtSzx2QSBiMZ9KuLnDDAoF+FIExvk1p0cQ948yWOSreAcRkTdsaR03NT3vPUgJCf3oeLhLAnzHHpRi2KZGwq34zmKHU2EeZVFtxqYqzs3XqMUfFxMlMrmiP8NjBPv2qVLdUGAKp1K2YrjXdEAqqZ7hhqDH5UdwrgzKdRO5+dGLKB2o6K6qu6qSgD0XONSICRs3rvkKe3XG43qa1hY96p5r4527DBHud/wClF23FtJAJ61Je6Ap8S8L3mm9aGESKuohlBG+SpznGO+wr3l/mWK4TUjZ6alPxKfRh/ejeI2vjQ4UgHIYE9AVOrOew2OfbNK/BuXFtZJHU+ST4Q3xMudSlVHwrvsW3O21WmEuaSVoYYOcCdu9E4iOI74FEf4hGgwBSpc3RHwk/Idaih4TdTn4Sq+rkgdM7DqftQh5mAFbhupKtOIcZ1HC7n9hWljbEn1Y/c1a8L5PVBl3LH0XYevzq2luIrbSFUAsSAFHmwMkkk74Hc0xtJxu5CawPlYJXNuffw2uJiLmCLU2nEialDEKPK4BO5xkY67CkPi9q35aMmN0VML51xvk6yM+5XH/LXYOK8ZeaYxRZaRttOfIgBO528o6H1PtWnEbO1gyt3L42VGqNSNQfbChN8DHdjmrUho6LqeBfVgwfNoALnnHDmSJ2lcXtYATGw6EEH5rgbfQqfvT1y/flFwTtsCD79GHtQ3GbC0kH/ZY5ICGLBXYMhyAMDunQeooK1kZSNQww6g9x+oH+oqtVioLJOOwFfDR4jSAd0+x3m1btOKo7S5yv2+3aiQ5rJey6yZhWIk3oqJxVZFmhJZZNWwq7hMLnuVYo0y8pwsoh61boMDrSrwmVgMtRsvFsHGa2PBpjVWzReNEq3zHSK2hYkDFSCUYwe9TW9uF6V5wNnRZgutLYebBqxvrFQgYHegp232qDxD61ZY0hMkCykjj9a1uFONhXiS4rVpzmoLHEqDBQMdu5OcUYLNmHpWNee+K0biioN2qHUyhDWhbJCf1GiI7fPQ1XDisWetepxxAdjQGkVEXsjza6FPrWs0KhNbbAevao1vzKCVQkJjU22lc5xqJ2HQ9fSl7i3HhLiPOFB6DOCfXPenMonXZaOCwJxNQCwHEmEyjiw/I3MmcBisMec5OfM5H++1MvALdZ7aLxVDyRqqkkEHpldxgnbb5qaTDBmGxiPR2kkb0K6h1x7KfvT9yRcpplXHm1Bm6Z8wOB9AP396v0myO+q2PqrWUGNo0huT0A8g9SCUXBw1V+BFX5Df79aJitcdv9j/Q1YvIo9KEe/wCy9fam5QFhZiVFeuIky+3QBf1MdwAB/c9AM0jcW4jLNJ4UA1zON8dEQhTk56AdR9z2o3mfizlxHH5pXOlFG4znzMfl0+nsaHvLyPhkBRDru5Bl3z0O+GPsDnA74zQPdHLie91t/T8IXBry2Sf0t2dG5/2D+420C84hOvCoPDQhrmQZZj1GerH09APrSLbcWRJNUsfjhs5zIV3PfI70DxC8MuSxZmJzqOTn6nrWthbRuw8ZjEjbeIE1BGxsWA3KnuQdqrgZiCdNgvQOqeA1zWGXG7nj40sBoI4zsU78M5usGieGVJ0jcYwSsgjbBwyMAGU/1pcl0ByqOJFBYK46N6HfocdjTLwr8MblXVglrdW0mkkiRhlf/ERsakbHoTn0povfwVtmB8KSWM+5V1z75Ab96shpIusSri6MuDjM+n86lcztLzwiVb2I+VHLxTNXE3IkiTLbTkK758CcZMUrAf5TZ3RsZ/161T3HB2hlaNgQynByMfUe1IfRGsLCrUWNf5DITFwEa8Zq6uokUZwKqOGDw0VvbP33H7VDfcR17VfbFJlk+jQJI4KaS+9KGZ81DAKkxVeS67lpOc2YaqS542mcis/+pxjYUub/ADrXUAao+E0XXnYAV1LzIc4xUJ441VLTjOTW7SgrtsamFOUImfj8natY+Nu/U4qCKM46ZqSOw70cBTkC9nu39TitZPP3NGPKhj043oe1jwRXG2i6F7aWpJxTbyvyEZczzP4VqmS0jbZA6hc/+77ZNacL4ZHGgmuElZSyhIoQNUhJxuSRgE4GBuf3qt5t4te3LlHiniRdkhCPoRR0AA+I+pNMaw6u0VvD4R9Y8B89FY8YIv7gQWPiNGg8uRohjQDGdIGSSckux1N2AraThKWA1NDJLMP+9cERAnuB9uvp2zSd+bngLRq7xnYlVGCW6gHfJO9WVjzPeiMxu+UIxhsEkem+4qXvAF+/4Xq8HQOYU2Nlvc3aTHoJTRbz+K0bk5ZbcljgEa5ZSOmwIwTntjNNfJfCw4eTcZeQYPXZgi5PsE/ek7hx8IEn9MUR98qsjjB6dSvXqM96duRFK26KP/DVu/VnkPffvTsOczAT3t9li/UjL3luggDpd3/YJgbho7nb96p+P8wRwRsF2xsxAyc7AqPfJA+Z9jRvGLjwo2Z20bYB9Ce4A9Otc+vrpVAmmU4/7mInqf8AxGGPfIz/AFNRWqik2d9lUwWF8ZwkE30Gp5DmfYSToJ2tuItagzsA11MMKmM6VOwUDGR2/p3ovlrgzOZ3vowPGXZ5tIbJOBpU9N8du1IPEOMymYPrKudww6gjsvpUcXD7q5RplE0yqcMVIZlPXDLnIqpRDv1OMr1FT+i11L9xgEj9sRDW3EAW2uoLqEwy49G1I2AR6qcNsQR6in/ke8sL6QQXdpALgglZEXQkoHXyqQFb2rncnC5j5Sk/bYxtVnYcs3qKZ0hlXwP4niEadOnfYHc1YaqOIbmBiRwM36W9vRfR3D7COFFjiQIijAVRgDvROa5zwjne8Cxs6QXCSKrr4bGKXS2P0P5WPbGRvThwvjMd7CzRMyndGGNMkT43VgejDIPpVktI1Xm303C5vzQfOnD1ubdodQExBeEasMZI/MNPc+m3rSxwe+HELRUlx44UqshHm1qDqRj1z39x7g0LzRBdWqp+Yl8ZEcSW9yQFeOZPMIpPVZAGXPqRWnOlp+WMfEbbaKYxvIvZZDh0l9tXwn5+9JdOyu06bcoZOtwef4+8qHiE6Rpo1Asg0sPQjY/uKpRVhz3w9kkWVATFMiup64OMlCe+2OtVFnIGUEdDnH/xXPcSbptFsNjWUahxU6tQ+K2zSHHgni1kiRlq2Rdzmm0cqqN6k/8ApxMZqv4oXnpSgUXHvUS2/tTwvLsZ7VLHwKNe1cao4LpSULdhRcUbgdDvTl+RQDoKgdo1ONqA1uSjMUsx2DZyVqx4NwcvMo8N332RBux7AnYINiSxPQGrkFSM5AHqcAfUnpTXyRcW8jaYrhSU8zJCGwxG2ZZSuHAyMKuAPen0CXuuLJ1FrneaJAR/LnJ5WQXNyQ04HkjU5jgGMYT+ZsdW+1D/AIm3bpbrpuxbKch1Ckyyj+WPByO+cY67kU4T3ARSxwFAySSAAB1JJ6VxH8QebLG4n1xQGaQAL4rNIFIHQJGCCRv12z71ecYEq9hg7E1gXaD0HfykJtLE7hfc5BxvjocZ/b51acPtMlVDFskDPzNWnDuVNERnvS0a4BjiyNb++4O3v9qm5VhV7gHIAUFhnrnoP659Kz8Q6BC9hhKjaNGriD+0G8EX9Y15TxjRWvFAEikA2ywAzvsNAXI7fCcH510/l22WOEH/AIUHX+VQO/1rnfF1yiHp/EjI2GTqd+nYbaSQfbHerri/MumBo16gkHr5s5CgZHTOBV6kMlMTwH5Xj3u8VjWfum/s0f8AFB8wcc8aV2cnwYTnT2LdlOPkD9hXPeM8ReZmcthj09APSrfjt1pRYAcn4pCO7nf/AH8hS7xnl6aHTJIhCSLlWOMYPfr+1ZwJrVC4r0+Ep/8Ay4bxonNLW3ghu7hvc35CJsECkYfA1kbj4mwNWcYJxt9aeOUuReIrPHNBpiGRmXxFZGXO4wvxbVQ8r2dk0qJcmWNX21x+GYyfViRlR9679y9wKCzi8O3B0k53YsST3yausZJWXjMV4TIjzHW336H0tcGVaqNt9z/etZog6srDZgQR7EYND8U4vHbRGWdgiDGWOdskAdPc0lc08yvG0HELWbxrRT4c8SHK6Wb/ADCOxHvvsKeSsGlSc82SpfyNw5vyt2jiJWYwXKjICEkqGA9CTuNxV1yTxZY+JEI6vFeRB9SnK+NEArYz3x/WujBIrmIEhZI3AI1AFWUjIO/tiuTfidyDBZrHcwIyp4gEqqfhU9GXuOh/ajNQ5cpVqm9lQlpsT6djhH8py/Fa+8KxGFV2eeBQjfCx1hsH/wBNRRcZS94PcsYwgWOeNowc6GiB8ucb4wpzSVxXhN6fycJlNzZyXEMsMzfEoAZtDEnbyk7HbK1Jwm+aE8btTkYWacDbGGUqw/6lP0pMoxQDYAuZ9pTLy1c/m+DGN1/ixRhcHr5UDxOPmpWub210Efb4H3H/AAsOoP1p85BtZQfD0nw5bC1fVjbWqaBv6kH9q5zYxeaWJwdQZhj0bVUVAXAJ1HKxzuFvcJkSfNSrVZw9iBhs5239tsGrdY8UprQbpjwQcsqJ+NrjrW9nxAFdzSWZsV5/iDZ22FVfCWAnT/EACa2PEcjIpNfiDYre14odJBOK4U1IumK640CMCqG5uS7gZoKfiIAyN6K4OviHAUlj0ABJJ7AVxYgcLp65U5eVoWkny8RICxZwJWU58/copxt3PyomfjlwGMdpMiuDj8vb28TgegOn4e27NUPCOV5Z2iS6UyFdlhZ9NvCg3xIF800pySUXpkaj2rp8FrHAgSNFjQdBGoA+WAK06QDGZYWiC2gwBwnlsuOcy2XHJoljuI3eLG6Q6Nz1HihN2x6dKTJeHXNo6s6SQv8AEviKurIxuBnP7V9H33ERFE7yN4caqSZT+keuPX0r5z41HH4raJZJQxz4sw0Oxyfc57dftQVBF1fwFU1LREcLXPRHHny7IKyhZVxgExqxX3GRtRHAI2ln1KrKNy2lcADBOMdBv61SQRyL1kBHpjt86eOBFE4dMxUF3YqrHPfSg3G/UmqLwapyyvTPouo4RzY/X5QC0Wm021jUITi1z5Iosli4TG/n0qZNDEfq2Ixnp9aJmlMSCZwSu/hB/wBb/qfJ6gb/AL+1RcJ4P41wiNlnJYSE/wAoGAVb0CrnHbb1qs5046ZpiVOIkPhxjsqDbIHvirVdvkDJvYewXnfpdBtZzqr/ANA14xmO/EzE2gB3IoK05slhZ2jWMuzY1yIGYNn9ORhag4vzPeTLpnkLLnOlkIH9K84Ry3Ndl/C0u46xF0Vyv86qeo+Vda/DTht9HG0d7GPCQfwzLpaQeq+647moYy2UaK3isTkmoYkabEDaw+OzwtG2OWGD7EH1zmuk8j/iRcwwi3MDXLKAUIYKRF6nV1HT5V2D/B4B/wBzFv8A8Cb/ALUtc38ntPJFNa+Ek8YKEuPL4bDHQdcenvTmtgyVlOxdOqAwt9f/AH0/yVtwzmsXFw1pPCqh49aZYMsidGGMbkf2qh5l/Dl7cPNw0kB1ZZbY7o6MCDgH0z067bVVcx8F4lbJHKyRSm3cOktuCrIB8YaPoVI2OMdqfOUOere/QaGCygeaJtmHqR/MPcUTspNkvzUofTuNxqO/jfVLnJ3NVtYRxWc12jnHlbHlQZ/y2IJ0b5xq/anXjPDEvLWSEkFZUIDDcb7qwI64ODXE/wAWuB/l792C+S4XxR6axtINvqfrUv4Vc5tb3CQu5NvN5QGziOT9OM9jQl8mITamGDgK1M31756fydN10Xl/gM9vZQW87LrilfQw3UqA2jPz1N96SOfCLXiTSMdCXVlPG2TsHEbLjP8AzKn3rrnF3ACE4ILacHvkHHyO1cq/HK6R4oE8P+Nqcg9wir5gfXJx9qJw8qqUajnVZjUH8+66Rygmm0tVJ/8Ax4T9fDXP9q5PzfbeFxl9I2lZGXbrnBJ+6mur8BufEtoGXfXDGV9souBXMvxHeV+IvpIBtbUMcDOQx0lR7kP17UThoUNAkuc0b/lR3NmE0aXVx8O3zNGJ0pGtuJ4lZB0IB3659/emWPiIIG++N9+9Vy2DAWgwgtzalJv53bcb1CLhj22oWdWYZWoLe5bOk0tYsKygucHDUWCr9KqzYk75re1yhwelCQuU10vh+4pr5K1N/FUrH4eMzMMmMvlVMafrlOCFHTqT0pdm4cXI075xgf2p3h5atreBY7yZjJkObRJYogrOML4sjEHVpHQdN9upJMbN02hTD3jNorGPja2H8SKC3LYOXuZs3J7klhsuR+lfXvVrwv8AGu1facGBvnqX5hlz+9Hcsfh9w94Vka0hJbJGJWmGnO3nOAT8qtLrkSwxpNpDpO2yYP0Ip9Nr9zKuVn0DLXAzx7KS+ZPxbjkVo7VfF1DHiSoNO53Cxn4z7nApSTkq5dDPKqRRNvqcqBjsQig6ftVtzzyDbWSh0mcayfDhYFiSBk6XGCo33zSpwjmW5tyfBdsHZkJBX99vuKF5/wBS1cE2mGjwtzzvx7E9CFPDw4LJ4UZDZYAMCcEnuM10XmGJIVs7RCQgbW47kR7knHfIJ+3pSlyhGJr6MuB8RkYDAG2W2A2646Vdc6v4lw2AckRwJ28znLn/ANJA/wDNSKIlpdxPtqVs/U6opVKdIaNaTG2Y+VvDc8LL0T+BbPL8Ml0xji7aY84d9umdhSBzDwt4LhoZuoIPqChA3Tpn196duO3Fu12UnmKRW6IihBnLAKGUenz9qqeeePWd1HGI2bxIxgOepUDYHp996YTJLj0/Ko5G06LKTRqMxmw08o4af3GeK24HyBNcATWl1AVQgh/MkqN6Mu+n74Nd24cHESCVgz6RqZRgFsbkA9M18vcD4/NazCWF9Eg6/wArjuHHce5rtXJX4ii+BUkRzKMtGe4/mQ9x7U1kaLExrajxmFwPUd9yACnkyblD36H+xpd4feyx8Slid9cMkYeLceQqQjx7ep3x71ZC+jJCSOuqTKhMgMQcjYdfrXMuc+UEsPy5dpZLPxJQfMQ0TSY0uGG7EY7+lMdbRU8PTzHK60jf5HRdguIg6Mh6MCp+RGD/AFrillwFy0tmr+Fe2Ts9tIML4kTNllYj6HJ/m9KuV4xxDhSq7H87YtjS4+MKdxv1G3rkVrzDxmL8zZ8WtiGjyIZh+oBtiJB22P8A00skFXaFJ9OWi86HmNjwtr6aq5HAJOLWCpeoYbqJmAkwNmGPMMdVYEZxXKOZuTbuw/zY8rqys0e65B2Jx8J+1fSIcYUjp2x0xivbiBXUowyrAgj1BGDRFgKrMxr2EjY7cJ4d9IXMoOf0uLSxOdUjXEUUygnIYpICMdcHZgfelrjY/PcWmXOY7aEoCx7gZ3I9yftUHA+TinFHiwR4Ezsc5OU0EwHHzzuO1Ac1zvZ8RvT3mj1Dp+rTn+4qHXbdWKHkreU3F/8AP3XRvw65iRLa0gmbEp8WKNSD5vBYjr0zgjrQi8NF1xTi/f8A7OsYPoxRT+xFU/FuDFeCcOulXTJalJHwN9LuS7H64NM/4ZSC4l4jdp8M0+EJ28qr6fUUR4JQDWh1Vtje3C4A+Vw2I/x0HrhfrnFMFxCQxAPc/wBSKj43wvweKTLjaNpHHy3YY+/7VY3ONbe5JHuDuDSqzd0zBVjJEc0o8PTcjO1SXMQBrKykOWUVPGvlBrZLXV1NZWUJJlCm/kKHPELePbcO2WGcaVOMDPXJBz7Uzc8Cy4XoK2MU8j7mSZiSSc5LZB1H7V7WVbp6LSaMpbltLdkXyX+Khu38L8ssYAyND7AemnTTbJcEyA5+nasrKexVarQIhJ34w3rJbwKAhDvIDrUMRhMgqT8J964vq3GnY5+LqTn19a9rKRU1K2MCSKTI3cR8HsroX4ZR5uXJ6rEf6iroW/i8QTfToMkpx0ZkC427bt+wrKyhww/pd8Ve+q+bGmdm/DSR7rmvGTqYuepdv3NQQ8J8S3mmLDMLAEFR5skjqCNPT3rKyq9IyFo/UGNFZ0cB+PgKiNwB+gfc0dblmzIG0lQSNOc/LOelZWVZe0AAhedwVR1V7mONoJta4FtIV5yzwsSRtcF38SM5U6jnUu4Oa+h+J8KS6tDFKMrIgz6g4BDD3B3rKyl0SS5wPFU8TUcHDlB/mAk78Ir9pbaa3kw6wSFFJ7o2TpI9t/vSh+JvBRw2V2tm0xXUbCSEjKdQMjfYg7g9q9rKdqO+KeDlxD2jSD7NJHf5Tz+FnGnu7GPxOsShM5+LGwJ+mPtTrGcqD6f2rKyjaZaqOKaG1THI+oBSbzOBDxCKdfieFlYeuh10nPrhyK57+NEAee0k6FwY291DAj/3GsrK4/pRUj529F0m6m0WEsYAKpC5AI2IUHYj02qo/BS+M9pKxATEzEBNlGpQcYrKypfYhDTANN55fdqWubbZTxmb/wDXEP8A1kgn7CgLewxGmlsAqDggHB74z0HtWVlcLkoCSGhf/9k=">
            <a:extLst>
              <a:ext uri="{FF2B5EF4-FFF2-40B4-BE49-F238E27FC236}">
                <a16:creationId xmlns:a16="http://schemas.microsoft.com/office/drawing/2014/main" id="{2569D830-1E59-4D37-8EDF-CAFAEB427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42988"/>
            <a:ext cx="2095500" cy="21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139" name="Picture 2" descr="http://www.vietnam-un.org/images/gallery/Map5.gif">
            <a:extLst>
              <a:ext uri="{FF2B5EF4-FFF2-40B4-BE49-F238E27FC236}">
                <a16:creationId xmlns:a16="http://schemas.microsoft.com/office/drawing/2014/main" id="{FA4828D0-FBD0-4EBB-A15B-C45DEA0DB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77" y="563084"/>
            <a:ext cx="2926160" cy="411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F9BF9387-B93F-4838-A957-7F93CC19A88C}"/>
              </a:ext>
            </a:extLst>
          </p:cNvPr>
          <p:cNvCxnSpPr>
            <a:cxnSpLocks/>
          </p:cNvCxnSpPr>
          <p:nvPr/>
        </p:nvCxnSpPr>
        <p:spPr>
          <a:xfrm>
            <a:off x="2590502" y="1226729"/>
            <a:ext cx="173359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A04BB61-CDC6-474D-8E98-B23477D344B9}"/>
              </a:ext>
            </a:extLst>
          </p:cNvPr>
          <p:cNvSpPr/>
          <p:nvPr/>
        </p:nvSpPr>
        <p:spPr>
          <a:xfrm>
            <a:off x="4684181" y="664583"/>
            <a:ext cx="3790929" cy="1142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vi-VN" sz="24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Miền Bắc: </a:t>
            </a:r>
            <a:r>
              <a:rPr lang="en-US" altLang="vi-VN" sz="2400" b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Tày, Nùng, Thái, Dao, HMông, Hoa, Giáy, Tà-ôi…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/>
      <p:bldP spid="1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4"/>
          <p:cNvGrpSpPr/>
          <p:nvPr/>
        </p:nvGrpSpPr>
        <p:grpSpPr>
          <a:xfrm rot="-5400397">
            <a:off x="-579550" y="-4505192"/>
            <a:ext cx="10052173" cy="8796012"/>
            <a:chOff x="577150" y="371675"/>
            <a:chExt cx="2899721" cy="1958151"/>
          </a:xfrm>
        </p:grpSpPr>
        <p:sp>
          <p:nvSpPr>
            <p:cNvPr id="230" name="Google Shape;230;p34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sp>
        <p:nvSpPr>
          <p:cNvPr id="69" name="Rectangle 154">
            <a:extLst>
              <a:ext uri="{FF2B5EF4-FFF2-40B4-BE49-F238E27FC236}">
                <a16:creationId xmlns:a16="http://schemas.microsoft.com/office/drawing/2014/main" id="{42636DE2-3200-4B06-8322-A97D11A29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405" y="4529"/>
            <a:ext cx="542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>
                <a:latin typeface="+mn-lt"/>
              </a:rPr>
              <a:t>Các dân tộc thiểu số ở </a:t>
            </a:r>
            <a:r>
              <a:rPr lang="en-US" altLang="vi-VN" sz="2400" b="1">
                <a:solidFill>
                  <a:srgbClr val="FF0000"/>
                </a:solidFill>
                <a:latin typeface="+mn-lt"/>
              </a:rPr>
              <a:t>phía Bắc</a:t>
            </a:r>
            <a:r>
              <a:rPr lang="en-US" altLang="vi-VN" sz="240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70" name="Picture 155" descr="Dan toc tay">
            <a:extLst>
              <a:ext uri="{FF2B5EF4-FFF2-40B4-BE49-F238E27FC236}">
                <a16:creationId xmlns:a16="http://schemas.microsoft.com/office/drawing/2014/main" id="{96244DAE-51C3-452B-9C6D-72B0B1473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4" y="570117"/>
            <a:ext cx="1153172" cy="154871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56" descr="dan_toc_nung">
            <a:extLst>
              <a:ext uri="{FF2B5EF4-FFF2-40B4-BE49-F238E27FC236}">
                <a16:creationId xmlns:a16="http://schemas.microsoft.com/office/drawing/2014/main" id="{6B67EB1D-CAE5-4F45-A598-50CB70A6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68" y="572507"/>
            <a:ext cx="1074303" cy="154632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57" descr="Thai">
            <a:extLst>
              <a:ext uri="{FF2B5EF4-FFF2-40B4-BE49-F238E27FC236}">
                <a16:creationId xmlns:a16="http://schemas.microsoft.com/office/drawing/2014/main" id="{F8C7C852-0F76-47BD-B37B-A66099FF8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68" y="572507"/>
            <a:ext cx="1076693" cy="154632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58" descr="Muong">
            <a:extLst>
              <a:ext uri="{FF2B5EF4-FFF2-40B4-BE49-F238E27FC236}">
                <a16:creationId xmlns:a16="http://schemas.microsoft.com/office/drawing/2014/main" id="{357E605B-55CC-454C-BE8F-C2BB36C2F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168" y="572507"/>
            <a:ext cx="1042038" cy="154632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59" descr="Dao">
            <a:extLst>
              <a:ext uri="{FF2B5EF4-FFF2-40B4-BE49-F238E27FC236}">
                <a16:creationId xmlns:a16="http://schemas.microsoft.com/office/drawing/2014/main" id="{6CDEF094-54DC-478C-A6BD-9023F94E0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" y="2559376"/>
            <a:ext cx="1261917" cy="145311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60" descr="Hmoong">
            <a:extLst>
              <a:ext uri="{FF2B5EF4-FFF2-40B4-BE49-F238E27FC236}">
                <a16:creationId xmlns:a16="http://schemas.microsoft.com/office/drawing/2014/main" id="{9A665BE0-D750-4542-9042-15B2BAEEC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168" y="572507"/>
            <a:ext cx="1089838" cy="154632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61" descr="Giáy">
            <a:extLst>
              <a:ext uri="{FF2B5EF4-FFF2-40B4-BE49-F238E27FC236}">
                <a16:creationId xmlns:a16="http://schemas.microsoft.com/office/drawing/2014/main" id="{E4AC1C80-3893-4A38-B2CF-7A23EB72B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55" y="2578496"/>
            <a:ext cx="1276257" cy="143399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2" descr="DT hoa">
            <a:extLst>
              <a:ext uri="{FF2B5EF4-FFF2-40B4-BE49-F238E27FC236}">
                <a16:creationId xmlns:a16="http://schemas.microsoft.com/office/drawing/2014/main" id="{F79C3235-E452-4BBE-A1E9-35B282884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55" y="2578496"/>
            <a:ext cx="1276257" cy="143399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AutoShape 163" descr="Divot">
            <a:extLst>
              <a:ext uri="{FF2B5EF4-FFF2-40B4-BE49-F238E27FC236}">
                <a16:creationId xmlns:a16="http://schemas.microsoft.com/office/drawing/2014/main" id="{157E199B-A445-4103-85AA-BB780F7E9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336" y="2214988"/>
            <a:ext cx="389365" cy="207930"/>
          </a:xfrm>
          <a:prstGeom prst="flowChartTerminator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>
                <a:solidFill>
                  <a:srgbClr val="0000CC"/>
                </a:solidFill>
                <a:latin typeface="+mn-lt"/>
              </a:rPr>
              <a:t>Tày</a:t>
            </a:r>
          </a:p>
        </p:txBody>
      </p:sp>
      <p:sp>
        <p:nvSpPr>
          <p:cNvPr id="79" name="AutoShape 164" descr="Divot">
            <a:extLst>
              <a:ext uri="{FF2B5EF4-FFF2-40B4-BE49-F238E27FC236}">
                <a16:creationId xmlns:a16="http://schemas.microsoft.com/office/drawing/2014/main" id="{85554049-3093-4F22-8B7B-DBB300DB1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936" y="2214988"/>
            <a:ext cx="389365" cy="207930"/>
          </a:xfrm>
          <a:prstGeom prst="flowChartTerminator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Nùng</a:t>
            </a:r>
          </a:p>
        </p:txBody>
      </p:sp>
      <p:sp>
        <p:nvSpPr>
          <p:cNvPr id="80" name="AutoShape 165" descr="Divot">
            <a:extLst>
              <a:ext uri="{FF2B5EF4-FFF2-40B4-BE49-F238E27FC236}">
                <a16:creationId xmlns:a16="http://schemas.microsoft.com/office/drawing/2014/main" id="{F79F3EA7-3BF2-4353-ACA5-6FF7A2926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683" y="4094546"/>
            <a:ext cx="389365" cy="207930"/>
          </a:xfrm>
          <a:prstGeom prst="flowChartTerminator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Dao</a:t>
            </a:r>
          </a:p>
        </p:txBody>
      </p:sp>
      <p:sp>
        <p:nvSpPr>
          <p:cNvPr id="81" name="AutoShape 166" descr="Divot">
            <a:extLst>
              <a:ext uri="{FF2B5EF4-FFF2-40B4-BE49-F238E27FC236}">
                <a16:creationId xmlns:a16="http://schemas.microsoft.com/office/drawing/2014/main" id="{93C3F7C4-70A8-4A5B-A35A-0A064A82F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836" y="2246738"/>
            <a:ext cx="389365" cy="207930"/>
          </a:xfrm>
          <a:prstGeom prst="flowChartTerminator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HMông</a:t>
            </a:r>
          </a:p>
        </p:txBody>
      </p:sp>
      <p:sp>
        <p:nvSpPr>
          <p:cNvPr id="82" name="AutoShape 167" descr="Divot">
            <a:extLst>
              <a:ext uri="{FF2B5EF4-FFF2-40B4-BE49-F238E27FC236}">
                <a16:creationId xmlns:a16="http://schemas.microsoft.com/office/drawing/2014/main" id="{D1A10FBB-75EC-4341-877F-4778CEC54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6311" y="2246738"/>
            <a:ext cx="389365" cy="207930"/>
          </a:xfrm>
          <a:prstGeom prst="flowChartTerminator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Mường</a:t>
            </a:r>
          </a:p>
        </p:txBody>
      </p:sp>
      <p:sp>
        <p:nvSpPr>
          <p:cNvPr id="83" name="AutoShape 168" descr="Divot">
            <a:extLst>
              <a:ext uri="{FF2B5EF4-FFF2-40B4-BE49-F238E27FC236}">
                <a16:creationId xmlns:a16="http://schemas.microsoft.com/office/drawing/2014/main" id="{C8586FDE-FA03-48C8-A7F4-641D8842F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111" y="2246738"/>
            <a:ext cx="389365" cy="207930"/>
          </a:xfrm>
          <a:prstGeom prst="flowChartTerminator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Thái</a:t>
            </a:r>
          </a:p>
        </p:txBody>
      </p:sp>
      <p:sp>
        <p:nvSpPr>
          <p:cNvPr id="84" name="AutoShape 169" descr="Divot">
            <a:extLst>
              <a:ext uri="{FF2B5EF4-FFF2-40B4-BE49-F238E27FC236}">
                <a16:creationId xmlns:a16="http://schemas.microsoft.com/office/drawing/2014/main" id="{D6925E2C-C496-4C17-86A1-E6914F829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158" y="4075496"/>
            <a:ext cx="389365" cy="207930"/>
          </a:xfrm>
          <a:prstGeom prst="flowChartTerminator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Giáy</a:t>
            </a:r>
          </a:p>
        </p:txBody>
      </p:sp>
      <p:sp>
        <p:nvSpPr>
          <p:cNvPr id="85" name="AutoShape 170" descr="Divot">
            <a:extLst>
              <a:ext uri="{FF2B5EF4-FFF2-40B4-BE49-F238E27FC236}">
                <a16:creationId xmlns:a16="http://schemas.microsoft.com/office/drawing/2014/main" id="{17971AF7-1E42-4CE2-BD4A-89BC35871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6233" y="4107246"/>
            <a:ext cx="389365" cy="207930"/>
          </a:xfrm>
          <a:prstGeom prst="flowChartTerminator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Tà-ôi</a:t>
            </a:r>
          </a:p>
        </p:txBody>
      </p:sp>
      <p:sp>
        <p:nvSpPr>
          <p:cNvPr id="86" name="AutoShape 171" descr="Divot">
            <a:extLst>
              <a:ext uri="{FF2B5EF4-FFF2-40B4-BE49-F238E27FC236}">
                <a16:creationId xmlns:a16="http://schemas.microsoft.com/office/drawing/2014/main" id="{47610DEC-A298-46AC-8883-4DB75EBA6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9508" y="4091371"/>
            <a:ext cx="389365" cy="207930"/>
          </a:xfrm>
          <a:prstGeom prst="flowChartTerminator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Hoa</a:t>
            </a:r>
          </a:p>
        </p:txBody>
      </p:sp>
      <p:pic>
        <p:nvPicPr>
          <p:cNvPr id="87" name="Picture 172" descr="Tà ôi">
            <a:extLst>
              <a:ext uri="{FF2B5EF4-FFF2-40B4-BE49-F238E27FC236}">
                <a16:creationId xmlns:a16="http://schemas.microsoft.com/office/drawing/2014/main" id="{84C15947-1E09-412B-A31D-BEBE53B91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30" y="2578496"/>
            <a:ext cx="1276257" cy="143399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35"/>
          <p:cNvGrpSpPr/>
          <p:nvPr/>
        </p:nvGrpSpPr>
        <p:grpSpPr>
          <a:xfrm rot="134293">
            <a:off x="109412" y="145797"/>
            <a:ext cx="8820721" cy="5003978"/>
            <a:chOff x="577150" y="371675"/>
            <a:chExt cx="2899721" cy="1958151"/>
          </a:xfrm>
        </p:grpSpPr>
        <p:sp>
          <p:nvSpPr>
            <p:cNvPr id="319" name="Google Shape;319;p35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869CD164-7AF5-4AB5-B87D-5B2E5A52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523220"/>
          </a:xfrm>
          <a:prstGeom prst="rect">
            <a:avLst/>
          </a:prstGeom>
          <a:solidFill>
            <a:srgbClr val="FAF8F4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Một số dân tộc thiểu số ở nước ta</a:t>
            </a:r>
          </a:p>
        </p:txBody>
      </p:sp>
      <p:sp>
        <p:nvSpPr>
          <p:cNvPr id="138" name="AutoShape 2" descr="data:image/jpeg;base64,/9j/4AAQSkZJRgABAQAAAQABAAD/2wCEAAkGBhQSERQUExQVFRQWFxUYGBUUGBQdFhcVGBUVFRUUFxcXHCYeFx0jHRcUHy8gJCgpLCwsFR4xNTAqNSYrLCkBCQoKDgwOGg8PGiwkHyUsLCwpLCksLCwsKSwsKiwsLCwsLCwsLCwpLSwsLCwsLCwuKSw0KSwpLCwsLCwqLCotLf/AABEIAOUA3AMBIgACEQEDEQH/xAAcAAACAgMBAQAAAAAAAAAAAAAEBgMFAAIHAQj/xABCEAACAQMCBAQEBAQEAwcFAAABAgMABBESIQUGMUETIlFhMnGBkQcUQqEjUrHBFTPh8GJyoiRDU4KSstEWNERz8f/EABoBAAIDAQEAAAAAAAAAAAAAAAIDAQQFAAb/xAA1EQABAwIEBAUDAwMFAQAAAAABAAIRAyEEEjFBUWFx8BMikaGxBcHRMkKBI6LhUmKywvEU/9oADAMBAAIRAxEAPwBVNwTUDwFq1Rcd6njk01V00VZVlzaaTWmKs2IbNRQ2YOc0YfxUwhoJcA0JJLk5xVynC9s1BcWq9KgPErkLEmayJcGt44iOleBMHJpqJSOox0qGBSMijfEWsjIOaEFQAhLNMHrRy2ynrQJQKc9B60dwS8tpH8N3aNm2jlYAwBz0EoGG0n+YHbuK5wMSiawusFFPw8dq8XSo3YV5xLizRSvb3VtHqRireHmNh7qQSDkEEEjcEVSXduQviISYidiQAy+gcDOD8tqJoEXKb4HAzx5K11K26kd9sjO3tmplgYrqKsF6asHGfTNKpk9x/v6U18tXzRWHEJXbYpDCi56yvJrB+aqjHNS+GhC2mHWUTtpqa3uzVNDxpW2fUPfrj6dx8t/nVtBCdIbqGGVI6EdMj9xQvbZBlIupZ5c1Ca8lbevC4NABCEhYJx6V7rz02NaiCvHTHTrRKYRcTGiNVBQs1E27k0DgpWSSmg5Ls5xRN4+KrPF1GuaJXK0t5sjeon61FG3YV66nNcFKLAGM0FNMe1S69jQs79q4C6BS25Jo+1uMVVqcUfZjAqHBcjfF1DbahHG+9bteAUPdSkjINC1pBULZ5wBQzzZoDxTnepASacBCIFGiPNeF1iUs5+Q7k+gra3Y1Q8avdcmOy7dds9z/AL9KJolELqPiHETIxzsOyjp/qaFDE9f9K0dtztXmr1pqOE18am/OWcV1nM0GmC49WUf/AG8p9dhoJ9hVHYcSMRPdTsydmHv70VyxfhZWjkx4U6GJ/YN8D/NW0n71USqUYqeqkg/MEg0hliWHTUdD+D9k8uIio3VT8StFV8x7o26+vyqXiLBI44gSWGXk9NZACrj1Ve/qxoEyMSNzt39/apo1Hfr8+/1o8pJF0LniSQNVEYmGMq2D0yDuPUetXvC7pkgcHqHQoCD+rIfA7g4U/MUTd3BazgYb+Gzxn27r/v3qqW5PqM+pH7e1GLqXt8M8QR8j7H4TaLcFVYbakVwD1wdj9iCPtXqWORsKXbbiRU9dx0zuMDt7infmGQQxK8Kqr+FbyyR5ONMy9Rk5GGHT0YelA4AEBAKeeS1VKxDvtW3hoKK4fwi6uYDOtvJo3IbAAZQOq6iM9DsOu3rQ1tZsygjzAgEEeh3FLIhKi6xo1qGdwvSiTw1wdxiq/icZWhUKO8nBWquM4NbTS7VBCd96YBChWUB70TqzQkRHrRagYoCFK0VeuK8a1yRWwG9SKuDvQzCAqRbNe9bhcEAVHI/pUttCS3tXAHVcAgb20OrNDOh6Zq9vrTbrVc9oetGHIoQgiA60RFbbVKIs1NDAzEKilmPRVBJP0FcVyht5FSSFWO8kiIPQZYAk+wzS/wAY4Ph3aPzAMwZf1IwJDDHcZBo/njgNzazKZlIUgaJFOYztkhWG2oHqOu1Q3kzXANzEcSgAzoPUbGZfVW6sOxJ7GuMtIKs0MuUtIn575Jfr350a9wknxDQ/8y9D7kUJJHjuD8jTQVDmRcGQvM1NdqzjxWO8jHHvjGpvuQPvQ+qirt/8sdljX7nLH9yag6hQNCookqXFaLR/D+GSzMFijdyeyKT6e22MjrRoDxRXD2zbTr6FGHz/ANrVcUp2seRJYVl/NSQ26MmzM4YtjqyqmSep39QaxvyViYzbxtfTSbxPLgQgh9I0onxtqUjr9KgWkpr3Z6THNvaPcn7qt5N5OlvJVLLpt1ZTJK2AoH8qk9ScY29afLziVpb3UzzEXMrqCyaf+zw240+GArDMjAAb7d9qXPxG5lnZIrZ/KSiySquQmok4RfUAgkk9T8qr+Joq28U4YMZLWFCMHylHaPB9yFG3t70sjMC7fbomUWh7crrbmOhkSFc2fN8t1xKSCa5CwyeLChRSoTfMDRKCSj6lUDJPXFT8Juo7W5itp5ArmINKGG0VwzFggx8OVK6h2Y1UcYt44L24vJv8uOUCBEypkl0IcrnfSgOonucDvS7z0dPEJ2XVu4cFzliHVXySD79Kmc5jh37KHDKPN2F2+94ECDtvXOOZbEqTnpTDwDm1pIsFssixk5/lZAVP03H0pd5j4q0hOaWReUmoMpISpcLWtvHmiJKxRimJSntrTNG+EB1xQnj6VzVVPxIk9aHLKkJgnBBwRgivUbNX3HbdXOtetU2oDrSRMAkJQIdotHIAzRFjceXNB3EgA3ry3nyMCjEwmBF3EpasaIkVHGpBqwjcYrkYCppJSDijuE3jxs0upkRUdXddviQgIGyME4OMEdqgvIsny9aMncxWUcJIzdTHKZGWjEZCgjGRluhyPrtRW3QgNzBrt1V8t84XKW90Wl8RY1j0xTDUpLOExuDvgnqfWstuarPR4r2ircBio8DWi6Sv+YMNgMCMYxjzHY0HYWwFle+GSwf8uNOncHWxIYnocCgxBp4c5IAb8ygGQdWPCJODjpnHfvTjDhCc+kcuX4/IVlKeHTq8pSaHDKpCsmnLhiGAxt8J9q1h4Vw0qXL3WhW0lsREamUlBkbjdT2+1VvDYlNld5zqU25G22NbD+9EW1qg4bqJbU90AF/SVSIkn/qFSG2gcEtwe5pGnPeEbw/hfDJCSr3eETxHDeGMqvxAYGcnIPtg9etG8LThkkmhLSd9CSPqeY+YRgyYKgdwMbdqruXGVXlBRmBgmBCYyMqBk56gdaY+VOX5EzKEJ8ki4XGcMhUnfsMg1xLRChrH1AWAxz3CF4FzNatcLEnD7ZI5GPmcFmUbuCCxIGCOnptQ3MnPVxLFb6JRGskbNIkPlGvxGQkgbgkAVZ8G5dMd3EQiNjUcOuoHCtny96qeYeFSNa2RONISYAKoXT/FJ0k9ScHIz2xUgy1d4Lm3m3DpP59lpPGxtbSRskNFcrljliwlBOc79DU1terb2NvNnVcfx0hXb+GHYEykddhq0+7VXyRyJYRZKEJcSDRqbXiREJOOgB0dR617dz+Nw/xGP8RbnRpA2CGEaFHoBp2pbm5iRsRf8Iw0Na0NuQSek6+ik57mczxLJnKW1uu4wd4w5J9ySaLWDxrGzRSVIabWx+FI43EjSH5Z+u1Qc/Wzf4g6Z1uVhyBnyt4KZQ9gR1IGwzVxZTw/kFPiaFtp1EwQEuUcKYn+IeQOBkDrj23io79rd0dJ7iPE0B1HUaKh/EHiLTXh1ElFSLSMEDQ0auSB75Jz/wDFB8+8OjgvDHFgqI4t1BAJKAg4JO+NP9ds4qw/EC9hdoxHIJJU1CRkVRGQcMukjAJ33wMeb1zS61008iGQ50Ki5xuVQaVB9TsBUkQZ6qD5323VzwW7ZbllBwBAqtvt5Qp/0+tHXr5NUt0v5ZH8TBuJsZTvDHqD4b0diqjHYA567MdyAw1dMgH7jNKzCJUVx55VLKMVqDUrwnetHhIWmBJQN7d7VUNLRF+29BZogiC6Ba8UxnVvVjd8HLRiRcZ64qmwPSj7TirIcMfL6UFRzi0NGyFmVgNtVWKSWwRVzb8MAGVqC7/ieZBt/vNQJeae+K57SAFLHyEdbruc1uF3O9R2U4J3NEv4Y70tFKHeAUt848UYmKLtH5kbJyNXUfQgEfWmd5Vqk5h4YJULLu6Db3HUimNg6obTKGtnL2l00YOZBG0gDKBGyMzscHchwSRg7YYelDRX8h4c41HC3Kf9Ub5Gf/KK24bxprfh8qKcPPLHjHUJECWb5FiFHyarGw4jC3CrhXKmczR6IgoGT8Xi7EZGFYH0On1rmyJB0VkPnv3VTweUNb3gbJbw4iOn6ZRk/TIqxnjU2FoACG8S4JydicoAQPkMfSoeV7dSLyRmCrHbOMaRpZpCEVcex3+YFMTWSSWVhKp8wDwuoxgFCGB+ZDAn11VLqoaO+qTFRz4m32jT1upuS+GpEWeUA6o3XzdBqH+ldKj4UrQhBkHbcEjpv23x61X8j2MQ3lx02Hf1P0wDn5mrmCcBiUbKnUFYAgYIOnr9BSC85Q5XfDblIAjmgordEnywypVycHGMLnt7gUn81IDbWwUD+GZVYjqWypGo9zppvvINSkZI2xkfMH+tL9/a6gQ2zdcdj21D1oM5kELjSB1SpwuwS6t54sfxB4bqdsjBIPv3pp5I/DNWtYppS4cS+MYh+owuRGqqTpYMA2538wxikSWU2t0rg+XPm/5ScN/802cySz/l3WKVgkgXUoJ+EHI0n9Oehx1FONWDfQpLKQExquecd5lllu7iYgI0zuWXG6jpoJ67AAH5VWQ3bLrwfjUqwP6gTn9iAR7isuYiMg7EUGrkf60wAbJMmIK3c0Ra8WaIHwgFJ/X1cD/hJ+H5jegmNaGpLQ6xUtcW6LZ3JJJJJPUnqT86eHkOhMfyJ0/5RSIK6Db2ZWOIHsqg/b/+0urAhJqGF4lvgZY0JcSg9Kn4k+21B2kJahB3KBgLtFQ8ThwarcU4cX4Z5c0pSJg4prHA6KxlcNU/AY7VFOpIpsm5cZjnSKq+KcO8FctioDIukAFV3DLvQcEbb0Tf8uGXEi+21U/+IDfanjluYmMMelC4PcRCZnysyxzSo/BpVI8pqOe1dDk5+VdXswjjcCl/mjhAU6h0ppZFkO0pGQs3WrGCA/OpcD0oyWZdIC9aAWUhvNc447w8QzMuDjYjHYHfFBGbbAwB7dT8zTnzLYAxtLjzKBkdmUHow9s5B6iklnHYY+tEmB1rI/h0zaWiXo5Un30aiq/LJz9KZuDySFUjTGnVq39SAv8AQVS8BtcXEWezL9jT1Ly66NqhGe+PQ0p7honU6Z1V1DJcxKPKrpjcZ3q44bxoSYBUofQj+lKdzYXxClZUXbzKxGBvtg9elXPCLeUN5irYIwwx5h327VXdKshMly+FzShxETXBx5Y09T1p5urL+HmlPiPBWdgGJ0Y3C5ySe+R0xUXBU6qkvuUInTT4uW9SRuTRXAbnCflbjaVBhSekkfYqT1I6GpuE8ioCSZJyT31Yx/XP1pnbl6LSA41kdC+Mj5YAozJ6Lg0a6Lj3OXCvDl6denvVCeBuULjBHp3rp/4gcN1BCBvkj9tv6UiKCu520kn0zgbj74+9G15DbJZpAvulY0Xw7gzzBig+EZ3zj+lRG2OfMQo3yf8ASuocvXsYEMcY/hhBg9znck++c1ZBlUngs1CQOF8FIfVICAp6Eblh6jtTnBMGUUXcxoXnZ10amGlMjOFXGs47scn5AVRtcAEgdKVVbZId5kRxFloS0mXPWqril2RVPFfNnY0AYS2FawzhTeCU8XZBWk+8txrNWcN0xWq24Q6qRSBaSFs1/Dc0OAXUbPm1skHf5ClXnDi7yPg9M1d8B4dqGSKi5k4JtkCn1KgbYLEY2blKTSgp70zfh5cmQOhPw0qY0Ng0TwyeSCUvFjBG49aYxyh7YuF13htuwJ67Vtx8Hw8Uh2/4jSptoyfnUF5z/O4x4Z+9MsgLiQArNocVqNjStNxqdt9OKFFzcntQrk8CIMCDgg7EHpj0qjveQELIYyVBbzDIwq9SRnf2x70JZT3HerS3uZsjNTKlBDg5trlFO65Uq2OoznSfcYrq3D4gaTLyxZyjfykH6dx9iacOG3OwI6YpDxeVfoPlsKy/wSM7kURDZIvlUAUNJxDANQR8SZELFCxJyMdaEwE0gpp/LgpigmgUbHGaqRzcoTvqx8PfNbSX7zIp0FMb79TXZwdEOUjVWRiAoS4ehIeIE7HrXry5ri4EJjWwqfmO21qAOucg/wB/61y3nLCYjHU5P/lB7+pJ/pXQ+dOP/lYlfGolwuM42wSd/pXK+buJma5dsYGlAo9F0KR8+prqTJMpNapAypean7lVSBEG2Onp9aR7eAs6gd2Ufc4ro9rE3iIcd6sOICoFS8asckmlpoyKc+L5BxjqKpPyBPak1KrQNUtJnFnNDcOjy1WnMFrpNQcItSaIPBbKYFc28O1THgZO+KP4fYHbam+ysBoG1KzhODnREo6ztwqgAVlzaBgQamWMrjNB8Q4l4ZA9apB50RTFki8z8H0kkVS2SuOxwfaurty2s8Zc9TvSysQgJDr02/1rQbTc0CUkvBkBLfC7L+NuD9qZxw1D+nf0xTPwyyheIOFGTV3Hw5WZWCjYb1bp0c91UqVwzQLmjNEracDNSKUBxpxnptTnxHgkMjM+ACPlQ11HGyjSBkYpDy1pWk3DO8PMTrdK1wdAyFP2org19G/lK+fsKYL+xDoOgpV4QcXq4Gw6nt8qLM2FT6ppt7R9DMUIAB3/AGoq7tzGR6EbfTYirPil7piC4GGKD3xrBIH0FZxFhIMj/ZrqzPKCCm0auR8FVBBI+VbQ8yRtmNQWZeqkEY+netkGDpNeXnDlOGKBv2P0Ybg1VGq05BK8jtnJBEG5zgkjG3XapZeZHQaWhJbbyxkFsHODpPQbetQm7jGP83btrP16Cp7VS+yoET26n5nqaOGjdEWnV0LWEs3mZSuexIJHscbVJJNijbhAB8qpriTfFLNlLLrnP4o8V1ypCD/lgs3sz4wPsB96V7mDUyknqkZ+mgD+1ScwxMLqcPnV4j5++37YqbiGyW7djGF+qsf7MKtsbAAWXUdmcSrnlvhqNKnl8ylMY+HGTk/Y/euiWPCxgAjBG9cw4DxPw5EbHQjI9u4rr8HEFZQynIIyD/v/AH1rLxodISiYQd5w8FhtWj8NGOlWwmB/2Khnk2rKdmJUZly/m3hmW2FecucHO2RTpd8NEh3FEWHCwnarraxyZVIcs4fwbptTDBw3A6VJw7TV7GFxVqkwgXTmpOurjbFV1/w7xAPpUtzcYrI7kGqDKr8sJbqhLpKKt+J+GgUdhjtSzx2QSBiMZ9KuLnDDAoF+FIExvk1p0cQ948yWOSreAcRkTdsaR03NT3vPUgJCf3oeLhLAnzHHpRi2KZGwq34zmKHU2EeZVFtxqYqzs3XqMUfFxMlMrmiP8NjBPv2qVLdUGAKp1K2YrjXdEAqqZ7hhqDH5UdwrgzKdRO5+dGLKB2o6K6qu6qSgD0XONSICRs3rvkKe3XG43qa1hY96p5r4527DBHud/wClF23FtJAJ61Je6Ap8S8L3mm9aGESKuohlBG+SpznGO+wr3l/mWK4TUjZ6alPxKfRh/ejeI2vjQ4UgHIYE9AVOrOew2OfbNK/BuXFtZJHU+ST4Q3xMudSlVHwrvsW3O21WmEuaSVoYYOcCdu9E4iOI74FEf4hGgwBSpc3RHwk/Idaih4TdTn4Sq+rkgdM7DqftQh5mAFbhupKtOIcZ1HC7n9hWljbEn1Y/c1a8L5PVBl3LH0XYevzq2luIrbSFUAsSAFHmwMkkk74Hc0xtJxu5CawPlYJXNuffw2uJiLmCLU2nEialDEKPK4BO5xkY67CkPi9q35aMmN0VML51xvk6yM+5XH/LXYOK8ZeaYxRZaRttOfIgBO528o6H1PtWnEbO1gyt3L42VGqNSNQfbChN8DHdjmrUho6LqeBfVgwfNoALnnHDmSJ2lcXtYATGw6EEH5rgbfQqfvT1y/flFwTtsCD79GHtQ3GbC0kH/ZY5ICGLBXYMhyAMDunQeooK1kZSNQww6g9x+oH+oqtVioLJOOwFfDR4jSAd0+x3m1btOKo7S5yv2+3aiQ5rJey6yZhWIk3oqJxVZFmhJZZNWwq7hMLnuVYo0y8pwsoh61boMDrSrwmVgMtRsvFsHGa2PBpjVWzReNEq3zHSK2hYkDFSCUYwe9TW9uF6V5wNnRZgutLYebBqxvrFQgYHegp232qDxD61ZY0hMkCykjj9a1uFONhXiS4rVpzmoLHEqDBQMdu5OcUYLNmHpWNee+K0biioN2qHUyhDWhbJCf1GiI7fPQ1XDisWetepxxAdjQGkVEXsjza6FPrWs0KhNbbAevao1vzKCVQkJjU22lc5xqJ2HQ9fSl7i3HhLiPOFB6DOCfXPenMonXZaOCwJxNQCwHEmEyjiw/I3MmcBisMec5OfM5H++1MvALdZ7aLxVDyRqqkkEHpldxgnbb5qaTDBmGxiPR2kkb0K6h1x7KfvT9yRcpplXHm1Bm6Z8wOB9AP396v0myO+q2PqrWUGNo0huT0A8g9SCUXBw1V+BFX5Df79aJitcdv9j/Q1YvIo9KEe/wCy9fam5QFhZiVFeuIky+3QBf1MdwAB/c9AM0jcW4jLNJ4UA1zON8dEQhTk56AdR9z2o3mfizlxHH5pXOlFG4znzMfl0+nsaHvLyPhkBRDru5Bl3z0O+GPsDnA74zQPdHLie91t/T8IXBry2Sf0t2dG5/2D+420C84hOvCoPDQhrmQZZj1GerH09APrSLbcWRJNUsfjhs5zIV3PfI70DxC8MuSxZmJzqOTn6nrWthbRuw8ZjEjbeIE1BGxsWA3KnuQdqrgZiCdNgvQOqeA1zWGXG7nj40sBoI4zsU78M5usGieGVJ0jcYwSsgjbBwyMAGU/1pcl0ByqOJFBYK46N6HfocdjTLwr8MblXVglrdW0mkkiRhlf/ERsakbHoTn0povfwVtmB8KSWM+5V1z75Ab96shpIusSri6MuDjM+n86lcztLzwiVb2I+VHLxTNXE3IkiTLbTkK758CcZMUrAf5TZ3RsZ/161T3HB2hlaNgQynByMfUe1IfRGsLCrUWNf5DITFwEa8Zq6uokUZwKqOGDw0VvbP33H7VDfcR17VfbFJlk+jQJI4KaS+9KGZ81DAKkxVeS67lpOc2YaqS542mcis/+pxjYUub/ADrXUAao+E0XXnYAV1LzIc4xUJ441VLTjOTW7SgrtsamFOUImfj8natY+Nu/U4qCKM46ZqSOw70cBTkC9nu39TitZPP3NGPKhj043oe1jwRXG2i6F7aWpJxTbyvyEZczzP4VqmS0jbZA6hc/+77ZNacL4ZHGgmuElZSyhIoQNUhJxuSRgE4GBuf3qt5t4te3LlHiniRdkhCPoRR0AA+I+pNMaw6u0VvD4R9Y8B89FY8YIv7gQWPiNGg8uRohjQDGdIGSSckux1N2AraThKWA1NDJLMP+9cERAnuB9uvp2zSd+bngLRq7xnYlVGCW6gHfJO9WVjzPeiMxu+UIxhsEkem+4qXvAF+/4Xq8HQOYU2Nlvc3aTHoJTRbz+K0bk5ZbcljgEa5ZSOmwIwTntjNNfJfCw4eTcZeQYPXZgi5PsE/ek7hx8IEn9MUR98qsjjB6dSvXqM96duRFK26KP/DVu/VnkPffvTsOczAT3t9li/UjL3luggDpd3/YJgbho7nb96p+P8wRwRsF2xsxAyc7AqPfJA+Z9jRvGLjwo2Z20bYB9Ce4A9Otc+vrpVAmmU4/7mInqf8AxGGPfIz/AFNRWqik2d9lUwWF8ZwkE30Gp5DmfYSToJ2tuItagzsA11MMKmM6VOwUDGR2/p3ovlrgzOZ3vowPGXZ5tIbJOBpU9N8du1IPEOMymYPrKudww6gjsvpUcXD7q5RplE0yqcMVIZlPXDLnIqpRDv1OMr1FT+i11L9xgEj9sRDW3EAW2uoLqEwy49G1I2AR6qcNsQR6in/ke8sL6QQXdpALgglZEXQkoHXyqQFb2rncnC5j5Sk/bYxtVnYcs3qKZ0hlXwP4niEadOnfYHc1YaqOIbmBiRwM36W9vRfR3D7COFFjiQIijAVRgDvROa5zwjne8Cxs6QXCSKrr4bGKXS2P0P5WPbGRvThwvjMd7CzRMyndGGNMkT43VgejDIPpVktI1Xm303C5vzQfOnD1ubdodQExBeEasMZI/MNPc+m3rSxwe+HELRUlx44UqshHm1qDqRj1z39x7g0LzRBdWqp+Yl8ZEcSW9yQFeOZPMIpPVZAGXPqRWnOlp+WMfEbbaKYxvIvZZDh0l9tXwn5+9JdOyu06bcoZOtwef4+8qHiE6Rpo1Asg0sPQjY/uKpRVhz3w9kkWVATFMiup64OMlCe+2OtVFnIGUEdDnH/xXPcSbptFsNjWUahxU6tQ+K2zSHHgni1kiRlq2Rdzmm0cqqN6k/8ApxMZqv4oXnpSgUXHvUS2/tTwvLsZ7VLHwKNe1cao4LpSULdhRcUbgdDvTl+RQDoKgdo1ONqA1uSjMUsx2DZyVqx4NwcvMo8N332RBux7AnYINiSxPQGrkFSM5AHqcAfUnpTXyRcW8jaYrhSU8zJCGwxG2ZZSuHAyMKuAPen0CXuuLJ1FrneaJAR/LnJ5WQXNyQ04HkjU5jgGMYT+ZsdW+1D/AIm3bpbrpuxbKch1Ckyyj+WPByO+cY67kU4T3ARSxwFAySSAAB1JJ6VxH8QebLG4n1xQGaQAL4rNIFIHQJGCCRv12z71ecYEq9hg7E1gXaD0HfykJtLE7hfc5BxvjocZ/b51acPtMlVDFskDPzNWnDuVNERnvS0a4BjiyNb++4O3v9qm5VhV7gHIAUFhnrnoP659Kz8Q6BC9hhKjaNGriD+0G8EX9Y15TxjRWvFAEikA2ywAzvsNAXI7fCcH510/l22WOEH/AIUHX+VQO/1rnfF1yiHp/EjI2GTqd+nYbaSQfbHerri/MumBo16gkHr5s5CgZHTOBV6kMlMTwH5Xj3u8VjWfum/s0f8AFB8wcc8aV2cnwYTnT2LdlOPkD9hXPeM8ReZmcthj09APSrfjt1pRYAcn4pCO7nf/AH8hS7xnl6aHTJIhCSLlWOMYPfr+1ZwJrVC4r0+Ep/8Ay4bxonNLW3ghu7hvc35CJsECkYfA1kbj4mwNWcYJxt9aeOUuReIrPHNBpiGRmXxFZGXO4wvxbVQ8r2dk0qJcmWNX21x+GYyfViRlR9679y9wKCzi8O3B0k53YsST3yausZJWXjMV4TIjzHW336H0tcGVaqNt9z/etZog6srDZgQR7EYND8U4vHbRGWdgiDGWOdskAdPc0lc08yvG0HELWbxrRT4c8SHK6Wb/ADCOxHvvsKeSsGlSc82SpfyNw5vyt2jiJWYwXKjICEkqGA9CTuNxV1yTxZY+JEI6vFeRB9SnK+NEArYz3x/WujBIrmIEhZI3AI1AFWUjIO/tiuTfidyDBZrHcwIyp4gEqqfhU9GXuOh/ajNQ5cpVqm9lQlpsT6djhH8py/Fa+8KxGFV2eeBQjfCx1hsH/wBNRRcZS94PcsYwgWOeNowc6GiB8ucb4wpzSVxXhN6fycJlNzZyXEMsMzfEoAZtDEnbyk7HbK1Jwm+aE8btTkYWacDbGGUqw/6lP0pMoxQDYAuZ9pTLy1c/m+DGN1/ixRhcHr5UDxOPmpWub210Efb4H3H/AAsOoP1p85BtZQfD0nw5bC1fVjbWqaBv6kH9q5zYxeaWJwdQZhj0bVUVAXAJ1HKxzuFvcJkSfNSrVZw9iBhs5239tsGrdY8UprQbpjwQcsqJ+NrjrW9nxAFdzSWZsV5/iDZ22FVfCWAnT/EACa2PEcjIpNfiDYre14odJBOK4U1IumK640CMCqG5uS7gZoKfiIAyN6K4OviHAUlj0ABJJ7AVxYgcLp65U5eVoWkny8RICxZwJWU58/copxt3PyomfjlwGMdpMiuDj8vb28TgegOn4e27NUPCOV5Z2iS6UyFdlhZ9NvCg3xIF800pySUXpkaj2rp8FrHAgSNFjQdBGoA+WAK06QDGZYWiC2gwBwnlsuOcy2XHJoljuI3eLG6Q6Nz1HihN2x6dKTJeHXNo6s6SQv8AEviKurIxuBnP7V9H33ERFE7yN4caqSZT+keuPX0r5z41HH4raJZJQxz4sw0Oxyfc57dftQVBF1fwFU1LREcLXPRHHny7IKyhZVxgExqxX3GRtRHAI2ln1KrKNy2lcADBOMdBv61SQRyL1kBHpjt86eOBFE4dMxUF3YqrHPfSg3G/UmqLwapyyvTPouo4RzY/X5QC0Wm021jUITi1z5Iosli4TG/n0qZNDEfq2Ixnp9aJmlMSCZwSu/hB/wBb/qfJ6gb/AL+1RcJ4P41wiNlnJYSE/wAoGAVb0CrnHbb1qs5046ZpiVOIkPhxjsqDbIHvirVdvkDJvYewXnfpdBtZzqr/ANA14xmO/EzE2gB3IoK05slhZ2jWMuzY1yIGYNn9ORhag4vzPeTLpnkLLnOlkIH9K84Ry3Ndl/C0u46xF0Vyv86qeo+Vda/DTht9HG0d7GPCQfwzLpaQeq+647moYy2UaK3isTkmoYkabEDaw+OzwtG2OWGD7EH1zmuk8j/iRcwwi3MDXLKAUIYKRF6nV1HT5V2D/B4B/wBzFv8A8Cb/ALUtc38ntPJFNa+Ek8YKEuPL4bDHQdcenvTmtgyVlOxdOqAwt9f/AH0/yVtwzmsXFw1pPCqh49aZYMsidGGMbkf2qh5l/Dl7cPNw0kB1ZZbY7o6MCDgH0z067bVVcx8F4lbJHKyRSm3cOktuCrIB8YaPoVI2OMdqfOUOere/QaGCygeaJtmHqR/MPcUTspNkvzUofTuNxqO/jfVLnJ3NVtYRxWc12jnHlbHlQZ/y2IJ0b5xq/anXjPDEvLWSEkFZUIDDcb7qwI64ODXE/wAWuB/l792C+S4XxR6axtINvqfrUv4Vc5tb3CQu5NvN5QGziOT9OM9jQl8mITamGDgK1M31756fydN10Xl/gM9vZQW87LrilfQw3UqA2jPz1N96SOfCLXiTSMdCXVlPG2TsHEbLjP8AzKn3rrnF3ACE4ILacHvkHHyO1cq/HK6R4oE8P+Nqcg9wir5gfXJx9qJw8qqUajnVZjUH8+66Rygmm0tVJ/8Ax4T9fDXP9q5PzfbeFxl9I2lZGXbrnBJ+6mur8BufEtoGXfXDGV9souBXMvxHeV+IvpIBtbUMcDOQx0lR7kP17UThoUNAkuc0b/lR3NmE0aXVx8O3zNGJ0pGtuJ4lZB0IB3659/emWPiIIG++N9+9Vy2DAWgwgtzalJv53bcb1CLhj22oWdWYZWoLe5bOk0tYsKygucHDUWCr9KqzYk75re1yhwelCQuU10vh+4pr5K1N/FUrH4eMzMMmMvlVMafrlOCFHTqT0pdm4cXI075xgf2p3h5atreBY7yZjJkObRJYogrOML4sjEHVpHQdN9upJMbN02hTD3jNorGPja2H8SKC3LYOXuZs3J7klhsuR+lfXvVrwv8AGu1facGBvnqX5hlz+9Hcsfh9w94Vka0hJbJGJWmGnO3nOAT8qtLrkSwxpNpDpO2yYP0Ip9Nr9zKuVn0DLXAzx7KS+ZPxbjkVo7VfF1DHiSoNO53Cxn4z7nApSTkq5dDPKqRRNvqcqBjsQig6ftVtzzyDbWSh0mcayfDhYFiSBk6XGCo33zSpwjmW5tyfBdsHZkJBX99vuKF5/wBS1cE2mGjwtzzvx7E9CFPDw4LJ4UZDZYAMCcEnuM10XmGJIVs7RCQgbW47kR7knHfIJ+3pSlyhGJr6MuB8RkYDAG2W2A2646Vdc6v4lw2AckRwJ28znLn/ANJA/wDNSKIlpdxPtqVs/U6opVKdIaNaTG2Y+VvDc8LL0T+BbPL8Ml0xji7aY84d9umdhSBzDwt4LhoZuoIPqChA3Tpn196duO3Fu12UnmKRW6IihBnLAKGUenz9qqeeePWd1HGI2bxIxgOepUDYHp996YTJLj0/Ko5G06LKTRqMxmw08o4af3GeK24HyBNcATWl1AVQgh/MkqN6Mu+n74Nd24cHESCVgz6RqZRgFsbkA9M18vcD4/NazCWF9Eg6/wArjuHHce5rtXJX4ii+BUkRzKMtGe4/mQ9x7U1kaLExrajxmFwPUd9yACnkyblD36H+xpd4feyx8Slid9cMkYeLceQqQjx7ep3x71ZC+jJCSOuqTKhMgMQcjYdfrXMuc+UEsPy5dpZLPxJQfMQ0TSY0uGG7EY7+lMdbRU8PTzHK60jf5HRdguIg6Mh6MCp+RGD/AFrillwFy0tmr+Fe2Ts9tIML4kTNllYj6HJ/m9KuV4xxDhSq7H87YtjS4+MKdxv1G3rkVrzDxmL8zZ8WtiGjyIZh+oBtiJB22P8A00skFXaFJ9OWi86HmNjwtr6aq5HAJOLWCpeoYbqJmAkwNmGPMMdVYEZxXKOZuTbuw/zY8rqys0e65B2Jx8J+1fSIcYUjp2x0xivbiBXUowyrAgj1BGDRFgKrMxr2EjY7cJ4d9IXMoOf0uLSxOdUjXEUUygnIYpICMdcHZgfelrjY/PcWmXOY7aEoCx7gZ3I9yftUHA+TinFHiwR4Ezsc5OU0EwHHzzuO1Ac1zvZ8RvT3mj1Dp+rTn+4qHXbdWKHkreU3F/8AP3XRvw65iRLa0gmbEp8WKNSD5vBYjr0zgjrQi8NF1xTi/f8A7OsYPoxRT+xFU/FuDFeCcOulXTJalJHwN9LuS7H64NM/4ZSC4l4jdp8M0+EJ28qr6fUUR4JQDWh1Vtje3C4A+Vw2I/x0HrhfrnFMFxCQxAPc/wBSKj43wvweKTLjaNpHHy3YY+/7VY3ONbe5JHuDuDSqzd0zBVjJEc0o8PTcjO1SXMQBrKykOWUVPGvlBrZLXV1NZWUJJlCm/kKHPELePbcO2WGcaVOMDPXJBz7Uzc8Cy4XoK2MU8j7mSZiSSc5LZB1H7V7WVbp6LSaMpbltLdkXyX+Khu38L8ssYAyND7AemnTTbJcEyA5+nasrKexVarQIhJ34w3rJbwKAhDvIDrUMRhMgqT8J964vq3GnY5+LqTn19a9rKRU1K2MCSKTI3cR8HsroX4ZR5uXJ6rEf6iroW/i8QTfToMkpx0ZkC427bt+wrKyhww/pd8Ve+q+bGmdm/DSR7rmvGTqYuepdv3NQQ8J8S3mmLDMLAEFR5skjqCNPT3rKyq9IyFo/UGNFZ0cB+PgKiNwB+gfc0dblmzIG0lQSNOc/LOelZWVZe0AAhedwVR1V7mONoJta4FtIV5yzwsSRtcF38SM5U6jnUu4Oa+h+J8KS6tDFKMrIgz6g4BDD3B3rKyl0SS5wPFU8TUcHDlB/mAk78Ir9pbaa3kw6wSFFJ7o2TpI9t/vSh+JvBRw2V2tm0xXUbCSEjKdQMjfYg7g9q9rKdqO+KeDlxD2jSD7NJHf5Tz+FnGnu7GPxOsShM5+LGwJ+mPtTrGcqD6f2rKyjaZaqOKaG1THI+oBSbzOBDxCKdfieFlYeuh10nPrhyK57+NEAee0k6FwY291DAj/3GsrK4/pRUj529F0m6m0WEsYAKpC5AI2IUHYj02qo/BS+M9pKxATEzEBNlGpQcYrKypfYhDTANN55fdqWubbZTxmb/wDXEP8A1kgn7CgLewxGmlsAqDggHB74z0HtWVlcLkoCSGhf/9k=">
            <a:extLst>
              <a:ext uri="{FF2B5EF4-FFF2-40B4-BE49-F238E27FC236}">
                <a16:creationId xmlns:a16="http://schemas.microsoft.com/office/drawing/2014/main" id="{2569D830-1E59-4D37-8EDF-CAFAEB427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42988"/>
            <a:ext cx="2095500" cy="21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139" name="Picture 2" descr="http://www.vietnam-un.org/images/gallery/Map5.gif">
            <a:extLst>
              <a:ext uri="{FF2B5EF4-FFF2-40B4-BE49-F238E27FC236}">
                <a16:creationId xmlns:a16="http://schemas.microsoft.com/office/drawing/2014/main" id="{FA4828D0-FBD0-4EBB-A15B-C45DEA0DB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77" y="563084"/>
            <a:ext cx="2926160" cy="411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F9BF9387-B93F-4838-A957-7F93CC19A88C}"/>
              </a:ext>
            </a:extLst>
          </p:cNvPr>
          <p:cNvCxnSpPr>
            <a:cxnSpLocks/>
          </p:cNvCxnSpPr>
          <p:nvPr/>
        </p:nvCxnSpPr>
        <p:spPr>
          <a:xfrm>
            <a:off x="2590502" y="1226729"/>
            <a:ext cx="173359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A04BB61-CDC6-474D-8E98-B23477D344B9}"/>
              </a:ext>
            </a:extLst>
          </p:cNvPr>
          <p:cNvSpPr/>
          <p:nvPr/>
        </p:nvSpPr>
        <p:spPr>
          <a:xfrm>
            <a:off x="4684181" y="664583"/>
            <a:ext cx="3790929" cy="1142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vi-VN" sz="24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Miền Bắc: </a:t>
            </a:r>
            <a:r>
              <a:rPr lang="en-US" altLang="vi-VN" sz="2400" b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Tày, Nùng, Thái, Dao, HMông, Hoa, Giáy, Tà-ôi…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768B041-FD28-40B2-B6E5-82814D354FCF}"/>
              </a:ext>
            </a:extLst>
          </p:cNvPr>
          <p:cNvCxnSpPr>
            <a:cxnSpLocks/>
          </p:cNvCxnSpPr>
          <p:nvPr/>
        </p:nvCxnSpPr>
        <p:spPr>
          <a:xfrm>
            <a:off x="2743200" y="2649387"/>
            <a:ext cx="15809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6CA5988-E8EC-45FA-A60D-8C26A3AA053E}"/>
              </a:ext>
            </a:extLst>
          </p:cNvPr>
          <p:cNvSpPr/>
          <p:nvPr/>
        </p:nvSpPr>
        <p:spPr>
          <a:xfrm>
            <a:off x="4684181" y="1993944"/>
            <a:ext cx="3790929" cy="1477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vi-VN" sz="24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Miền Trung: </a:t>
            </a:r>
            <a:r>
              <a:rPr lang="en-US" sz="2400" b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Vân Kiều, Cơ-ho, Khơ-mú, Ê-đê, Ba-na, Gia-rai, Xơ-đăng, Chăm… </a:t>
            </a:r>
            <a:endParaRPr lang="en-US" altLang="vi-VN" sz="2400" b="1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4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4"/>
          <p:cNvGrpSpPr/>
          <p:nvPr/>
        </p:nvGrpSpPr>
        <p:grpSpPr>
          <a:xfrm rot="-5400397">
            <a:off x="-799776" y="-4402168"/>
            <a:ext cx="10543480" cy="8796012"/>
            <a:chOff x="577150" y="371675"/>
            <a:chExt cx="2899721" cy="1958151"/>
          </a:xfrm>
        </p:grpSpPr>
        <p:sp>
          <p:nvSpPr>
            <p:cNvPr id="230" name="Google Shape;230;p34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sp>
        <p:nvSpPr>
          <p:cNvPr id="26" name="Rectangle 152">
            <a:extLst>
              <a:ext uri="{FF2B5EF4-FFF2-40B4-BE49-F238E27FC236}">
                <a16:creationId xmlns:a16="http://schemas.microsoft.com/office/drawing/2014/main" id="{22EFB7B1-FDBC-4F09-8860-50CC226CC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535" y="-4162"/>
            <a:ext cx="59033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>
                <a:latin typeface="+mn-lt"/>
              </a:rPr>
              <a:t>Các dân tộc thiểu số ở </a:t>
            </a:r>
            <a:r>
              <a:rPr lang="en-US" altLang="vi-VN" sz="2400" b="1">
                <a:solidFill>
                  <a:srgbClr val="FF0000"/>
                </a:solidFill>
                <a:latin typeface="+mn-lt"/>
              </a:rPr>
              <a:t>miền Trung</a:t>
            </a:r>
            <a:r>
              <a:rPr lang="en-US" altLang="vi-VN" sz="240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27" name="Picture 153" descr="dan toc Bru- Vân Kiều1">
            <a:extLst>
              <a:ext uri="{FF2B5EF4-FFF2-40B4-BE49-F238E27FC236}">
                <a16:creationId xmlns:a16="http://schemas.microsoft.com/office/drawing/2014/main" id="{48DD108D-28D4-41C7-83CB-876D9088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565306"/>
            <a:ext cx="1451428" cy="16933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4" descr="Cơ ho">
            <a:extLst>
              <a:ext uri="{FF2B5EF4-FFF2-40B4-BE49-F238E27FC236}">
                <a16:creationId xmlns:a16="http://schemas.microsoft.com/office/drawing/2014/main" id="{485CDEEC-CA6D-49F1-8BC2-1AF95E8F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565306"/>
            <a:ext cx="1390952" cy="16933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5" descr="Khơ mu">
            <a:extLst>
              <a:ext uri="{FF2B5EF4-FFF2-40B4-BE49-F238E27FC236}">
                <a16:creationId xmlns:a16="http://schemas.microsoft.com/office/drawing/2014/main" id="{94D6BAD9-D702-4C72-8D3C-B327017B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565306"/>
            <a:ext cx="1292678" cy="16933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6" descr="Ê đê">
            <a:extLst>
              <a:ext uri="{FF2B5EF4-FFF2-40B4-BE49-F238E27FC236}">
                <a16:creationId xmlns:a16="http://schemas.microsoft.com/office/drawing/2014/main" id="{F735443A-1743-40A9-B756-99D71EB16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565306"/>
            <a:ext cx="1390952" cy="16933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7" descr="Giarai5">
            <a:extLst>
              <a:ext uri="{FF2B5EF4-FFF2-40B4-BE49-F238E27FC236}">
                <a16:creationId xmlns:a16="http://schemas.microsoft.com/office/drawing/2014/main" id="{7DEBDAD8-B854-4F68-A84F-162B93E1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3" y="2711572"/>
            <a:ext cx="1479147" cy="157238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8" descr="Ba na">
            <a:extLst>
              <a:ext uri="{FF2B5EF4-FFF2-40B4-BE49-F238E27FC236}">
                <a16:creationId xmlns:a16="http://schemas.microsoft.com/office/drawing/2014/main" id="{EDC654A5-1BF9-4E2F-A5F7-CA1B93F9E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95" y="2711572"/>
            <a:ext cx="1330476" cy="157238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9" descr="Chăm">
            <a:extLst>
              <a:ext uri="{FF2B5EF4-FFF2-40B4-BE49-F238E27FC236}">
                <a16:creationId xmlns:a16="http://schemas.microsoft.com/office/drawing/2014/main" id="{D67AB65F-0476-4238-9E81-65877ABC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95" y="2711572"/>
            <a:ext cx="1330476" cy="157238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0" descr="Xê đăng">
            <a:extLst>
              <a:ext uri="{FF2B5EF4-FFF2-40B4-BE49-F238E27FC236}">
                <a16:creationId xmlns:a16="http://schemas.microsoft.com/office/drawing/2014/main" id="{F87EEDC0-596D-42C8-B9EC-53550EE8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009" y="2711572"/>
            <a:ext cx="1351894" cy="157238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161" descr="Divot">
            <a:extLst>
              <a:ext uri="{FF2B5EF4-FFF2-40B4-BE49-F238E27FC236}">
                <a16:creationId xmlns:a16="http://schemas.microsoft.com/office/drawing/2014/main" id="{8BC60952-68A8-4392-8EAB-382ED2929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708" y="2356544"/>
            <a:ext cx="493129" cy="231825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Vân Kiều</a:t>
            </a:r>
          </a:p>
        </p:txBody>
      </p:sp>
      <p:sp>
        <p:nvSpPr>
          <p:cNvPr id="36" name="AutoShape 162" descr="Divot">
            <a:extLst>
              <a:ext uri="{FF2B5EF4-FFF2-40B4-BE49-F238E27FC236}">
                <a16:creationId xmlns:a16="http://schemas.microsoft.com/office/drawing/2014/main" id="{E29EA776-73C7-4A10-B059-C9BD3C681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295" y="2343844"/>
            <a:ext cx="493129" cy="231825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Cơ-ho</a:t>
            </a:r>
          </a:p>
        </p:txBody>
      </p:sp>
      <p:sp>
        <p:nvSpPr>
          <p:cNvPr id="37" name="AutoShape 163" descr="Divot">
            <a:extLst>
              <a:ext uri="{FF2B5EF4-FFF2-40B4-BE49-F238E27FC236}">
                <a16:creationId xmlns:a16="http://schemas.microsoft.com/office/drawing/2014/main" id="{1C176F94-B1E4-47AF-B731-C35C56DF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7495" y="2356544"/>
            <a:ext cx="493129" cy="231825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Khơ-mú</a:t>
            </a:r>
          </a:p>
        </p:txBody>
      </p:sp>
      <p:sp>
        <p:nvSpPr>
          <p:cNvPr id="38" name="AutoShape 164" descr="Divot">
            <a:extLst>
              <a:ext uri="{FF2B5EF4-FFF2-40B4-BE49-F238E27FC236}">
                <a16:creationId xmlns:a16="http://schemas.microsoft.com/office/drawing/2014/main" id="{22E1AD39-CAFD-4C21-93F3-6C873CFE3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8695" y="2343844"/>
            <a:ext cx="493129" cy="231825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Ê-đê</a:t>
            </a:r>
          </a:p>
        </p:txBody>
      </p:sp>
      <p:sp>
        <p:nvSpPr>
          <p:cNvPr id="39" name="AutoShape 165" descr="Divot">
            <a:extLst>
              <a:ext uri="{FF2B5EF4-FFF2-40B4-BE49-F238E27FC236}">
                <a16:creationId xmlns:a16="http://schemas.microsoft.com/office/drawing/2014/main" id="{89E1D114-49C9-4B5B-B1E0-18AF97587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961" y="4382477"/>
            <a:ext cx="493129" cy="231825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Gia-rai</a:t>
            </a:r>
          </a:p>
        </p:txBody>
      </p:sp>
      <p:sp>
        <p:nvSpPr>
          <p:cNvPr id="40" name="AutoShape 166" descr="Divot">
            <a:extLst>
              <a:ext uri="{FF2B5EF4-FFF2-40B4-BE49-F238E27FC236}">
                <a16:creationId xmlns:a16="http://schemas.microsoft.com/office/drawing/2014/main" id="{58AFE0E2-A816-42FA-A9A4-EB797A84A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361" y="4382477"/>
            <a:ext cx="493129" cy="231825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Ba-na</a:t>
            </a:r>
          </a:p>
        </p:txBody>
      </p:sp>
      <p:sp>
        <p:nvSpPr>
          <p:cNvPr id="41" name="AutoShape 167" descr="Divot">
            <a:extLst>
              <a:ext uri="{FF2B5EF4-FFF2-40B4-BE49-F238E27FC236}">
                <a16:creationId xmlns:a16="http://schemas.microsoft.com/office/drawing/2014/main" id="{A69DDC43-49EA-40AE-8876-DFB6B8178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761" y="4382477"/>
            <a:ext cx="493129" cy="231825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Chăm</a:t>
            </a:r>
          </a:p>
        </p:txBody>
      </p:sp>
      <p:sp>
        <p:nvSpPr>
          <p:cNvPr id="42" name="AutoShape 168" descr="Divot">
            <a:extLst>
              <a:ext uri="{FF2B5EF4-FFF2-40B4-BE49-F238E27FC236}">
                <a16:creationId xmlns:a16="http://schemas.microsoft.com/office/drawing/2014/main" id="{1D078239-D837-4E8D-AA11-011A16BCB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1761" y="4369777"/>
            <a:ext cx="493129" cy="231825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Xơ</a:t>
            </a:r>
            <a:r>
              <a:rPr lang="en-US" altLang="vi-VN" sz="2400">
                <a:solidFill>
                  <a:srgbClr val="0000CC"/>
                </a:solidFill>
                <a:latin typeface="+mn-lt"/>
              </a:rPr>
              <a:t>-</a:t>
            </a:r>
            <a:r>
              <a:rPr lang="en-US" altLang="vi-VN" sz="2400" b="1">
                <a:solidFill>
                  <a:srgbClr val="0000CC"/>
                </a:solidFill>
                <a:latin typeface="+mn-lt"/>
              </a:rPr>
              <a:t>đăng</a:t>
            </a:r>
          </a:p>
        </p:txBody>
      </p:sp>
    </p:spTree>
    <p:extLst>
      <p:ext uri="{BB962C8B-B14F-4D97-AF65-F5344CB8AC3E}">
        <p14:creationId xmlns:p14="http://schemas.microsoft.com/office/powerpoint/2010/main" val="395659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35"/>
          <p:cNvGrpSpPr/>
          <p:nvPr/>
        </p:nvGrpSpPr>
        <p:grpSpPr>
          <a:xfrm rot="134293">
            <a:off x="109412" y="145797"/>
            <a:ext cx="8820721" cy="5003978"/>
            <a:chOff x="577150" y="371675"/>
            <a:chExt cx="2899721" cy="1958151"/>
          </a:xfrm>
        </p:grpSpPr>
        <p:sp>
          <p:nvSpPr>
            <p:cNvPr id="319" name="Google Shape;319;p35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869CD164-7AF5-4AB5-B87D-5B2E5A52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523220"/>
          </a:xfrm>
          <a:prstGeom prst="rect">
            <a:avLst/>
          </a:prstGeom>
          <a:solidFill>
            <a:srgbClr val="FAF8F4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Một số dân tộc thiểu số ở nước ta</a:t>
            </a:r>
          </a:p>
        </p:txBody>
      </p:sp>
      <p:sp>
        <p:nvSpPr>
          <p:cNvPr id="138" name="AutoShape 2" descr="data:image/jpeg;base64,/9j/4AAQSkZJRgABAQAAAQABAAD/2wCEAAkGBhQSERQUExQVFRQWFxUYGBUUGBQdFhcVGBUVFRUUFxcXHCYeFx0jHRcUHy8gJCgpLCwsFR4xNTAqNSYrLCkBCQoKDgwOGg8PGiwkHyUsLCwpLCksLCwsKSwsKiwsLCwsLCwsLCwpLSwsLCwsLCwuKSw0KSwpLCwsLCwqLCotLf/AABEIAOUA3AMBIgACEQEDEQH/xAAcAAACAgMBAQAAAAAAAAAAAAAEBgMFAAIHAQj/xABCEAACAQMCBAQEBAQEAwcFAAABAgMABBESIQUGMUETIlFhMnGBkQcUQqEjUrHBFTPh8GJyoiRDU4KSstEWNERz8f/EABoBAAIDAQEAAAAAAAAAAAAAAAIDAQQFAAb/xAA1EQABAwIEBAUDAwMFAQAAAAABAAIRAyEEEjFBUWFx8BMikaGxBcHRMkKBI6LhUmKywvEU/9oADAMBAAIRAxEAPwBVNwTUDwFq1Rcd6njk01V00VZVlzaaTWmKs2IbNRQ2YOc0YfxUwhoJcA0JJLk5xVynC9s1BcWq9KgPErkLEmayJcGt44iOleBMHJpqJSOox0qGBSMijfEWsjIOaEFQAhLNMHrRy2ynrQJQKc9B60dwS8tpH8N3aNm2jlYAwBz0EoGG0n+YHbuK5wMSiawusFFPw8dq8XSo3YV5xLizRSvb3VtHqRireHmNh7qQSDkEEEjcEVSXduQviISYidiQAy+gcDOD8tqJoEXKb4HAzx5K11K26kd9sjO3tmplgYrqKsF6asHGfTNKpk9x/v6U18tXzRWHEJXbYpDCi56yvJrB+aqjHNS+GhC2mHWUTtpqa3uzVNDxpW2fUPfrj6dx8t/nVtBCdIbqGGVI6EdMj9xQvbZBlIupZ5c1Ca8lbevC4NABCEhYJx6V7rz02NaiCvHTHTrRKYRcTGiNVBQs1E27k0DgpWSSmg5Ls5xRN4+KrPF1GuaJXK0t5sjeon61FG3YV66nNcFKLAGM0FNMe1S69jQs79q4C6BS25Jo+1uMVVqcUfZjAqHBcjfF1DbahHG+9bteAUPdSkjINC1pBULZ5wBQzzZoDxTnepASacBCIFGiPNeF1iUs5+Q7k+gra3Y1Q8avdcmOy7dds9z/AL9KJolELqPiHETIxzsOyjp/qaFDE9f9K0dtztXmr1pqOE18am/OWcV1nM0GmC49WUf/AG8p9dhoJ9hVHYcSMRPdTsydmHv70VyxfhZWjkx4U6GJ/YN8D/NW0n71USqUYqeqkg/MEg0hliWHTUdD+D9k8uIio3VT8StFV8x7o26+vyqXiLBI44gSWGXk9NZACrj1Ve/qxoEyMSNzt39/apo1Hfr8+/1o8pJF0LniSQNVEYmGMq2D0yDuPUetXvC7pkgcHqHQoCD+rIfA7g4U/MUTd3BazgYb+Gzxn27r/v3qqW5PqM+pH7e1GLqXt8M8QR8j7H4TaLcFVYbakVwD1wdj9iCPtXqWORsKXbbiRU9dx0zuMDt7infmGQQxK8Kqr+FbyyR5ONMy9Rk5GGHT0YelA4AEBAKeeS1VKxDvtW3hoKK4fwi6uYDOtvJo3IbAAZQOq6iM9DsOu3rQ1tZsygjzAgEEeh3FLIhKi6xo1qGdwvSiTw1wdxiq/icZWhUKO8nBWquM4NbTS7VBCd96YBChWUB70TqzQkRHrRagYoCFK0VeuK8a1yRWwG9SKuDvQzCAqRbNe9bhcEAVHI/pUttCS3tXAHVcAgb20OrNDOh6Zq9vrTbrVc9oetGHIoQgiA60RFbbVKIs1NDAzEKilmPRVBJP0FcVyht5FSSFWO8kiIPQZYAk+wzS/wAY4Ph3aPzAMwZf1IwJDDHcZBo/njgNzazKZlIUgaJFOYztkhWG2oHqOu1Q3kzXANzEcSgAzoPUbGZfVW6sOxJ7GuMtIKs0MuUtIn575Jfr350a9wknxDQ/8y9D7kUJJHjuD8jTQVDmRcGQvM1NdqzjxWO8jHHvjGpvuQPvQ+qirt/8sdljX7nLH9yag6hQNCookqXFaLR/D+GSzMFijdyeyKT6e22MjrRoDxRXD2zbTr6FGHz/ANrVcUp2seRJYVl/NSQ26MmzM4YtjqyqmSep39QaxvyViYzbxtfTSbxPLgQgh9I0onxtqUjr9KgWkpr3Z6THNvaPcn7qt5N5OlvJVLLpt1ZTJK2AoH8qk9ScY29afLziVpb3UzzEXMrqCyaf+zw240+GArDMjAAb7d9qXPxG5lnZIrZ/KSiySquQmok4RfUAgkk9T8qr+Joq28U4YMZLWFCMHylHaPB9yFG3t70sjMC7fbomUWh7crrbmOhkSFc2fN8t1xKSCa5CwyeLChRSoTfMDRKCSj6lUDJPXFT8Juo7W5itp5ArmINKGG0VwzFggx8OVK6h2Y1UcYt44L24vJv8uOUCBEypkl0IcrnfSgOonucDvS7z0dPEJ2XVu4cFzliHVXySD79Kmc5jh37KHDKPN2F2+94ECDtvXOOZbEqTnpTDwDm1pIsFssixk5/lZAVP03H0pd5j4q0hOaWReUmoMpISpcLWtvHmiJKxRimJSntrTNG+EB1xQnj6VzVVPxIk9aHLKkJgnBBwRgivUbNX3HbdXOtetU2oDrSRMAkJQIdotHIAzRFjceXNB3EgA3ry3nyMCjEwmBF3EpasaIkVHGpBqwjcYrkYCppJSDijuE3jxs0upkRUdXddviQgIGyME4OMEdqgvIsny9aMncxWUcJIzdTHKZGWjEZCgjGRluhyPrtRW3QgNzBrt1V8t84XKW90Wl8RY1j0xTDUpLOExuDvgnqfWstuarPR4r2ircBio8DWi6Sv+YMNgMCMYxjzHY0HYWwFle+GSwf8uNOncHWxIYnocCgxBp4c5IAb8ygGQdWPCJODjpnHfvTjDhCc+kcuX4/IVlKeHTq8pSaHDKpCsmnLhiGAxt8J9q1h4Vw0qXL3WhW0lsREamUlBkbjdT2+1VvDYlNld5zqU25G22NbD+9EW1qg4bqJbU90AF/SVSIkn/qFSG2gcEtwe5pGnPeEbw/hfDJCSr3eETxHDeGMqvxAYGcnIPtg9etG8LThkkmhLSd9CSPqeY+YRgyYKgdwMbdqruXGVXlBRmBgmBCYyMqBk56gdaY+VOX5EzKEJ8ki4XGcMhUnfsMg1xLRChrH1AWAxz3CF4FzNatcLEnD7ZI5GPmcFmUbuCCxIGCOnptQ3MnPVxLFb6JRGskbNIkPlGvxGQkgbgkAVZ8G5dMd3EQiNjUcOuoHCtny96qeYeFSNa2RONISYAKoXT/FJ0k9ScHIz2xUgy1d4Lm3m3DpP59lpPGxtbSRskNFcrljliwlBOc79DU1terb2NvNnVcfx0hXb+GHYEykddhq0+7VXyRyJYRZKEJcSDRqbXiREJOOgB0dR617dz+Nw/xGP8RbnRpA2CGEaFHoBp2pbm5iRsRf8Iw0Na0NuQSek6+ik57mczxLJnKW1uu4wd4w5J9ySaLWDxrGzRSVIabWx+FI43EjSH5Z+u1Qc/Wzf4g6Z1uVhyBnyt4KZQ9gR1IGwzVxZTw/kFPiaFtp1EwQEuUcKYn+IeQOBkDrj23io79rd0dJ7iPE0B1HUaKh/EHiLTXh1ElFSLSMEDQ0auSB75Jz/wDFB8+8OjgvDHFgqI4t1BAJKAg4JO+NP9ds4qw/EC9hdoxHIJJU1CRkVRGQcMukjAJ33wMeb1zS61008iGQ50Ki5xuVQaVB9TsBUkQZ6qD5323VzwW7ZbllBwBAqtvt5Qp/0+tHXr5NUt0v5ZH8TBuJsZTvDHqD4b0diqjHYA567MdyAw1dMgH7jNKzCJUVx55VLKMVqDUrwnetHhIWmBJQN7d7VUNLRF+29BZogiC6Ba8UxnVvVjd8HLRiRcZ64qmwPSj7TirIcMfL6UFRzi0NGyFmVgNtVWKSWwRVzb8MAGVqC7/ieZBt/vNQJeae+K57SAFLHyEdbruc1uF3O9R2U4J3NEv4Y70tFKHeAUt848UYmKLtH5kbJyNXUfQgEfWmd5Vqk5h4YJULLu6Db3HUimNg6obTKGtnL2l00YOZBG0gDKBGyMzscHchwSRg7YYelDRX8h4c41HC3Kf9Ub5Gf/KK24bxprfh8qKcPPLHjHUJECWb5FiFHyarGw4jC3CrhXKmczR6IgoGT8Xi7EZGFYH0On1rmyJB0VkPnv3VTweUNb3gbJbw4iOn6ZRk/TIqxnjU2FoACG8S4JydicoAQPkMfSoeV7dSLyRmCrHbOMaRpZpCEVcex3+YFMTWSSWVhKp8wDwuoxgFCGB+ZDAn11VLqoaO+qTFRz4m32jT1upuS+GpEWeUA6o3XzdBqH+ldKj4UrQhBkHbcEjpv23x61X8j2MQ3lx02Hf1P0wDn5mrmCcBiUbKnUFYAgYIOnr9BSC85Q5XfDblIAjmgordEnywypVycHGMLnt7gUn81IDbWwUD+GZVYjqWypGo9zppvvINSkZI2xkfMH+tL9/a6gQ2zdcdj21D1oM5kELjSB1SpwuwS6t54sfxB4bqdsjBIPv3pp5I/DNWtYppS4cS+MYh+owuRGqqTpYMA2538wxikSWU2t0rg+XPm/5ScN/802cySz/l3WKVgkgXUoJ+EHI0n9Oehx1FONWDfQpLKQExquecd5lllu7iYgI0zuWXG6jpoJ67AAH5VWQ3bLrwfjUqwP6gTn9iAR7isuYiMg7EUGrkf60wAbJMmIK3c0Ra8WaIHwgFJ/X1cD/hJ+H5jegmNaGpLQ6xUtcW6LZ3JJJJJPUnqT86eHkOhMfyJ0/5RSIK6Db2ZWOIHsqg/b/+0urAhJqGF4lvgZY0JcSg9Kn4k+21B2kJahB3KBgLtFQ8ThwarcU4cX4Z5c0pSJg4prHA6KxlcNU/AY7VFOpIpsm5cZjnSKq+KcO8FctioDIukAFV3DLvQcEbb0Tf8uGXEi+21U/+IDfanjluYmMMelC4PcRCZnysyxzSo/BpVI8pqOe1dDk5+VdXswjjcCl/mjhAU6h0ppZFkO0pGQs3WrGCA/OpcD0oyWZdIC9aAWUhvNc447w8QzMuDjYjHYHfFBGbbAwB7dT8zTnzLYAxtLjzKBkdmUHow9s5B6iklnHYY+tEmB1rI/h0zaWiXo5Un30aiq/LJz9KZuDySFUjTGnVq39SAv8AQVS8BtcXEWezL9jT1Ly66NqhGe+PQ0p7honU6Z1V1DJcxKPKrpjcZ3q44bxoSYBUofQj+lKdzYXxClZUXbzKxGBvtg9elXPCLeUN5irYIwwx5h327VXdKshMly+FzShxETXBx5Y09T1p5urL+HmlPiPBWdgGJ0Y3C5ySe+R0xUXBU6qkvuUInTT4uW9SRuTRXAbnCflbjaVBhSekkfYqT1I6GpuE8ioCSZJyT31Yx/XP1pnbl6LSA41kdC+Mj5YAozJ6Lg0a6Lj3OXCvDl6denvVCeBuULjBHp3rp/4gcN1BCBvkj9tv6UiKCu520kn0zgbj74+9G15DbJZpAvulY0Xw7gzzBig+EZ3zj+lRG2OfMQo3yf8ASuocvXsYEMcY/hhBg9znck++c1ZBlUngs1CQOF8FIfVICAp6Eblh6jtTnBMGUUXcxoXnZ10amGlMjOFXGs47scn5AVRtcAEgdKVVbZId5kRxFloS0mXPWqril2RVPFfNnY0AYS2FawzhTeCU8XZBWk+8txrNWcN0xWq24Q6qRSBaSFs1/Dc0OAXUbPm1skHf5ClXnDi7yPg9M1d8B4dqGSKi5k4JtkCn1KgbYLEY2blKTSgp70zfh5cmQOhPw0qY0Ng0TwyeSCUvFjBG49aYxyh7YuF13htuwJ67Vtx8Hw8Uh2/4jSptoyfnUF5z/O4x4Z+9MsgLiQArNocVqNjStNxqdt9OKFFzcntQrk8CIMCDgg7EHpj0qjveQELIYyVBbzDIwq9SRnf2x70JZT3HerS3uZsjNTKlBDg5trlFO65Uq2OoznSfcYrq3D4gaTLyxZyjfykH6dx9iacOG3OwI6YpDxeVfoPlsKy/wSM7kURDZIvlUAUNJxDANQR8SZELFCxJyMdaEwE0gpp/LgpigmgUbHGaqRzcoTvqx8PfNbSX7zIp0FMb79TXZwdEOUjVWRiAoS4ehIeIE7HrXry5ri4EJjWwqfmO21qAOucg/wB/61y3nLCYjHU5P/lB7+pJ/pXQ+dOP/lYlfGolwuM42wSd/pXK+buJma5dsYGlAo9F0KR8+prqTJMpNapAypean7lVSBEG2Onp9aR7eAs6gd2Ufc4ro9rE3iIcd6sOICoFS8asckmlpoyKc+L5BxjqKpPyBPak1KrQNUtJnFnNDcOjy1WnMFrpNQcItSaIPBbKYFc28O1THgZO+KP4fYHbam+ysBoG1KzhODnREo6ztwqgAVlzaBgQamWMrjNB8Q4l4ZA9apB50RTFki8z8H0kkVS2SuOxwfaurty2s8Zc9TvSysQgJDr02/1rQbTc0CUkvBkBLfC7L+NuD9qZxw1D+nf0xTPwyyheIOFGTV3Hw5WZWCjYb1bp0c91UqVwzQLmjNEracDNSKUBxpxnptTnxHgkMjM+ACPlQ11HGyjSBkYpDy1pWk3DO8PMTrdK1wdAyFP2org19G/lK+fsKYL+xDoOgpV4QcXq4Gw6nt8qLM2FT6ppt7R9DMUIAB3/AGoq7tzGR6EbfTYirPil7piC4GGKD3xrBIH0FZxFhIMj/ZrqzPKCCm0auR8FVBBI+VbQ8yRtmNQWZeqkEY+netkGDpNeXnDlOGKBv2P0Ybg1VGq05BK8jtnJBEG5zgkjG3XapZeZHQaWhJbbyxkFsHODpPQbetQm7jGP83btrP16Cp7VS+yoET26n5nqaOGjdEWnV0LWEs3mZSuexIJHscbVJJNijbhAB8qpriTfFLNlLLrnP4o8V1ypCD/lgs3sz4wPsB96V7mDUyknqkZ+mgD+1ScwxMLqcPnV4j5++37YqbiGyW7djGF+qsf7MKtsbAAWXUdmcSrnlvhqNKnl8ylMY+HGTk/Y/euiWPCxgAjBG9cw4DxPw5EbHQjI9u4rr8HEFZQynIIyD/v/AH1rLxodISiYQd5w8FhtWj8NGOlWwmB/2Khnk2rKdmJUZly/m3hmW2FecucHO2RTpd8NEh3FEWHCwnarraxyZVIcs4fwbptTDBw3A6VJw7TV7GFxVqkwgXTmpOurjbFV1/w7xAPpUtzcYrI7kGqDKr8sJbqhLpKKt+J+GgUdhjtSzx2QSBiMZ9KuLnDDAoF+FIExvk1p0cQ948yWOSreAcRkTdsaR03NT3vPUgJCf3oeLhLAnzHHpRi2KZGwq34zmKHU2EeZVFtxqYqzs3XqMUfFxMlMrmiP8NjBPv2qVLdUGAKp1K2YrjXdEAqqZ7hhqDH5UdwrgzKdRO5+dGLKB2o6K6qu6qSgD0XONSICRs3rvkKe3XG43qa1hY96p5r4527DBHud/wClF23FtJAJ61Je6Ap8S8L3mm9aGESKuohlBG+SpznGO+wr3l/mWK4TUjZ6alPxKfRh/ejeI2vjQ4UgHIYE9AVOrOew2OfbNK/BuXFtZJHU+ST4Q3xMudSlVHwrvsW3O21WmEuaSVoYYOcCdu9E4iOI74FEf4hGgwBSpc3RHwk/Idaih4TdTn4Sq+rkgdM7DqftQh5mAFbhupKtOIcZ1HC7n9hWljbEn1Y/c1a8L5PVBl3LH0XYevzq2luIrbSFUAsSAFHmwMkkk74Hc0xtJxu5CawPlYJXNuffw2uJiLmCLU2nEialDEKPK4BO5xkY67CkPi9q35aMmN0VML51xvk6yM+5XH/LXYOK8ZeaYxRZaRttOfIgBO528o6H1PtWnEbO1gyt3L42VGqNSNQfbChN8DHdjmrUho6LqeBfVgwfNoALnnHDmSJ2lcXtYATGw6EEH5rgbfQqfvT1y/flFwTtsCD79GHtQ3GbC0kH/ZY5ICGLBXYMhyAMDunQeooK1kZSNQww6g9x+oH+oqtVioLJOOwFfDR4jSAd0+x3m1btOKo7S5yv2+3aiQ5rJey6yZhWIk3oqJxVZFmhJZZNWwq7hMLnuVYo0y8pwsoh61boMDrSrwmVgMtRsvFsHGa2PBpjVWzReNEq3zHSK2hYkDFSCUYwe9TW9uF6V5wNnRZgutLYebBqxvrFQgYHegp232qDxD61ZY0hMkCykjj9a1uFONhXiS4rVpzmoLHEqDBQMdu5OcUYLNmHpWNee+K0biioN2qHUyhDWhbJCf1GiI7fPQ1XDisWetepxxAdjQGkVEXsjza6FPrWs0KhNbbAevao1vzKCVQkJjU22lc5xqJ2HQ9fSl7i3HhLiPOFB6DOCfXPenMonXZaOCwJxNQCwHEmEyjiw/I3MmcBisMec5OfM5H++1MvALdZ7aLxVDyRqqkkEHpldxgnbb5qaTDBmGxiPR2kkb0K6h1x7KfvT9yRcpplXHm1Bm6Z8wOB9AP396v0myO+q2PqrWUGNo0huT0A8g9SCUXBw1V+BFX5Df79aJitcdv9j/Q1YvIo9KEe/wCy9fam5QFhZiVFeuIky+3QBf1MdwAB/c9AM0jcW4jLNJ4UA1zON8dEQhTk56AdR9z2o3mfizlxHH5pXOlFG4znzMfl0+nsaHvLyPhkBRDru5Bl3z0O+GPsDnA74zQPdHLie91t/T8IXBry2Sf0t2dG5/2D+420C84hOvCoPDQhrmQZZj1GerH09APrSLbcWRJNUsfjhs5zIV3PfI70DxC8MuSxZmJzqOTn6nrWthbRuw8ZjEjbeIE1BGxsWA3KnuQdqrgZiCdNgvQOqeA1zWGXG7nj40sBoI4zsU78M5usGieGVJ0jcYwSsgjbBwyMAGU/1pcl0ByqOJFBYK46N6HfocdjTLwr8MblXVglrdW0mkkiRhlf/ERsakbHoTn0povfwVtmB8KSWM+5V1z75Ab96shpIusSri6MuDjM+n86lcztLzwiVb2I+VHLxTNXE3IkiTLbTkK758CcZMUrAf5TZ3RsZ/161T3HB2hlaNgQynByMfUe1IfRGsLCrUWNf5DITFwEa8Zq6uokUZwKqOGDw0VvbP33H7VDfcR17VfbFJlk+jQJI4KaS+9KGZ81DAKkxVeS67lpOc2YaqS542mcis/+pxjYUub/ADrXUAao+E0XXnYAV1LzIc4xUJ441VLTjOTW7SgrtsamFOUImfj8natY+Nu/U4qCKM46ZqSOw70cBTkC9nu39TitZPP3NGPKhj043oe1jwRXG2i6F7aWpJxTbyvyEZczzP4VqmS0jbZA6hc/+77ZNacL4ZHGgmuElZSyhIoQNUhJxuSRgE4GBuf3qt5t4te3LlHiniRdkhCPoRR0AA+I+pNMaw6u0VvD4R9Y8B89FY8YIv7gQWPiNGg8uRohjQDGdIGSSckux1N2AraThKWA1NDJLMP+9cERAnuB9uvp2zSd+bngLRq7xnYlVGCW6gHfJO9WVjzPeiMxu+UIxhsEkem+4qXvAF+/4Xq8HQOYU2Nlvc3aTHoJTRbz+K0bk5ZbcljgEa5ZSOmwIwTntjNNfJfCw4eTcZeQYPXZgi5PsE/ek7hx8IEn9MUR98qsjjB6dSvXqM96duRFK26KP/DVu/VnkPffvTsOczAT3t9li/UjL3luggDpd3/YJgbho7nb96p+P8wRwRsF2xsxAyc7AqPfJA+Z9jRvGLjwo2Z20bYB9Ce4A9Otc+vrpVAmmU4/7mInqf8AxGGPfIz/AFNRWqik2d9lUwWF8ZwkE30Gp5DmfYSToJ2tuItagzsA11MMKmM6VOwUDGR2/p3ovlrgzOZ3vowPGXZ5tIbJOBpU9N8du1IPEOMymYPrKudww6gjsvpUcXD7q5RplE0yqcMVIZlPXDLnIqpRDv1OMr1FT+i11L9xgEj9sRDW3EAW2uoLqEwy49G1I2AR6qcNsQR6in/ke8sL6QQXdpALgglZEXQkoHXyqQFb2rncnC5j5Sk/bYxtVnYcs3qKZ0hlXwP4niEadOnfYHc1YaqOIbmBiRwM36W9vRfR3D7COFFjiQIijAVRgDvROa5zwjne8Cxs6QXCSKrr4bGKXS2P0P5WPbGRvThwvjMd7CzRMyndGGNMkT43VgejDIPpVktI1Xm303C5vzQfOnD1ubdodQExBeEasMZI/MNPc+m3rSxwe+HELRUlx44UqshHm1qDqRj1z39x7g0LzRBdWqp+Yl8ZEcSW9yQFeOZPMIpPVZAGXPqRWnOlp+WMfEbbaKYxvIvZZDh0l9tXwn5+9JdOyu06bcoZOtwef4+8qHiE6Rpo1Asg0sPQjY/uKpRVhz3w9kkWVATFMiup64OMlCe+2OtVFnIGUEdDnH/xXPcSbptFsNjWUahxU6tQ+K2zSHHgni1kiRlq2Rdzmm0cqqN6k/8ApxMZqv4oXnpSgUXHvUS2/tTwvLsZ7VLHwKNe1cao4LpSULdhRcUbgdDvTl+RQDoKgdo1ONqA1uSjMUsx2DZyVqx4NwcvMo8N332RBux7AnYINiSxPQGrkFSM5AHqcAfUnpTXyRcW8jaYrhSU8zJCGwxG2ZZSuHAyMKuAPen0CXuuLJ1FrneaJAR/LnJ5WQXNyQ04HkjU5jgGMYT+ZsdW+1D/AIm3bpbrpuxbKch1Ckyyj+WPByO+cY67kU4T3ARSxwFAySSAAB1JJ6VxH8QebLG4n1xQGaQAL4rNIFIHQJGCCRv12z71ecYEq9hg7E1gXaD0HfykJtLE7hfc5BxvjocZ/b51acPtMlVDFskDPzNWnDuVNERnvS0a4BjiyNb++4O3v9qm5VhV7gHIAUFhnrnoP659Kz8Q6BC9hhKjaNGriD+0G8EX9Y15TxjRWvFAEikA2ywAzvsNAXI7fCcH510/l22WOEH/AIUHX+VQO/1rnfF1yiHp/EjI2GTqd+nYbaSQfbHerri/MumBo16gkHr5s5CgZHTOBV6kMlMTwH5Xj3u8VjWfum/s0f8AFB8wcc8aV2cnwYTnT2LdlOPkD9hXPeM8ReZmcthj09APSrfjt1pRYAcn4pCO7nf/AH8hS7xnl6aHTJIhCSLlWOMYPfr+1ZwJrVC4r0+Ep/8Ay4bxonNLW3ghu7hvc35CJsECkYfA1kbj4mwNWcYJxt9aeOUuReIrPHNBpiGRmXxFZGXO4wvxbVQ8r2dk0qJcmWNX21x+GYyfViRlR9679y9wKCzi8O3B0k53YsST3yausZJWXjMV4TIjzHW336H0tcGVaqNt9z/etZog6srDZgQR7EYND8U4vHbRGWdgiDGWOdskAdPc0lc08yvG0HELWbxrRT4c8SHK6Wb/ADCOxHvvsKeSsGlSc82SpfyNw5vyt2jiJWYwXKjICEkqGA9CTuNxV1yTxZY+JEI6vFeRB9SnK+NEArYz3x/WujBIrmIEhZI3AI1AFWUjIO/tiuTfidyDBZrHcwIyp4gEqqfhU9GXuOh/ajNQ5cpVqm9lQlpsT6djhH8py/Fa+8KxGFV2eeBQjfCx1hsH/wBNRRcZS94PcsYwgWOeNowc6GiB8ucb4wpzSVxXhN6fycJlNzZyXEMsMzfEoAZtDEnbyk7HbK1Jwm+aE8btTkYWacDbGGUqw/6lP0pMoxQDYAuZ9pTLy1c/m+DGN1/ixRhcHr5UDxOPmpWub210Efb4H3H/AAsOoP1p85BtZQfD0nw5bC1fVjbWqaBv6kH9q5zYxeaWJwdQZhj0bVUVAXAJ1HKxzuFvcJkSfNSrVZw9iBhs5239tsGrdY8UprQbpjwQcsqJ+NrjrW9nxAFdzSWZsV5/iDZ22FVfCWAnT/EACa2PEcjIpNfiDYre14odJBOK4U1IumK640CMCqG5uS7gZoKfiIAyN6K4OviHAUlj0ABJJ7AVxYgcLp65U5eVoWkny8RICxZwJWU58/copxt3PyomfjlwGMdpMiuDj8vb28TgegOn4e27NUPCOV5Z2iS6UyFdlhZ9NvCg3xIF800pySUXpkaj2rp8FrHAgSNFjQdBGoA+WAK06QDGZYWiC2gwBwnlsuOcy2XHJoljuI3eLG6Q6Nz1HihN2x6dKTJeHXNo6s6SQv8AEviKurIxuBnP7V9H33ERFE7yN4caqSZT+keuPX0r5z41HH4raJZJQxz4sw0Oxyfc57dftQVBF1fwFU1LREcLXPRHHny7IKyhZVxgExqxX3GRtRHAI2ln1KrKNy2lcADBOMdBv61SQRyL1kBHpjt86eOBFE4dMxUF3YqrHPfSg3G/UmqLwapyyvTPouo4RzY/X5QC0Wm021jUITi1z5Iosli4TG/n0qZNDEfq2Ixnp9aJmlMSCZwSu/hB/wBb/qfJ6gb/AL+1RcJ4P41wiNlnJYSE/wAoGAVb0CrnHbb1qs5046ZpiVOIkPhxjsqDbIHvirVdvkDJvYewXnfpdBtZzqr/ANA14xmO/EzE2gB3IoK05slhZ2jWMuzY1yIGYNn9ORhag4vzPeTLpnkLLnOlkIH9K84Ry3Ndl/C0u46xF0Vyv86qeo+Vda/DTht9HG0d7GPCQfwzLpaQeq+647moYy2UaK3isTkmoYkabEDaw+OzwtG2OWGD7EH1zmuk8j/iRcwwi3MDXLKAUIYKRF6nV1HT5V2D/B4B/wBzFv8A8Cb/ALUtc38ntPJFNa+Ek8YKEuPL4bDHQdcenvTmtgyVlOxdOqAwt9f/AH0/yVtwzmsXFw1pPCqh49aZYMsidGGMbkf2qh5l/Dl7cPNw0kB1ZZbY7o6MCDgH0z067bVVcx8F4lbJHKyRSm3cOktuCrIB8YaPoVI2OMdqfOUOere/QaGCygeaJtmHqR/MPcUTspNkvzUofTuNxqO/jfVLnJ3NVtYRxWc12jnHlbHlQZ/y2IJ0b5xq/anXjPDEvLWSEkFZUIDDcb7qwI64ODXE/wAWuB/l792C+S4XxR6axtINvqfrUv4Vc5tb3CQu5NvN5QGziOT9OM9jQl8mITamGDgK1M31756fydN10Xl/gM9vZQW87LrilfQw3UqA2jPz1N96SOfCLXiTSMdCXVlPG2TsHEbLjP8AzKn3rrnF3ACE4ILacHvkHHyO1cq/HK6R4oE8P+Nqcg9wir5gfXJx9qJw8qqUajnVZjUH8+66Rygmm0tVJ/8Ax4T9fDXP9q5PzfbeFxl9I2lZGXbrnBJ+6mur8BufEtoGXfXDGV9souBXMvxHeV+IvpIBtbUMcDOQx0lR7kP17UThoUNAkuc0b/lR3NmE0aXVx8O3zNGJ0pGtuJ4lZB0IB3659/emWPiIIG++N9+9Vy2DAWgwgtzalJv53bcb1CLhj22oWdWYZWoLe5bOk0tYsKygucHDUWCr9KqzYk75re1yhwelCQuU10vh+4pr5K1N/FUrH4eMzMMmMvlVMafrlOCFHTqT0pdm4cXI075xgf2p3h5atreBY7yZjJkObRJYogrOML4sjEHVpHQdN9upJMbN02hTD3jNorGPja2H8SKC3LYOXuZs3J7klhsuR+lfXvVrwv8AGu1facGBvnqX5hlz+9Hcsfh9w94Vka0hJbJGJWmGnO3nOAT8qtLrkSwxpNpDpO2yYP0Ip9Nr9zKuVn0DLXAzx7KS+ZPxbjkVo7VfF1DHiSoNO53Cxn4z7nApSTkq5dDPKqRRNvqcqBjsQig6ftVtzzyDbWSh0mcayfDhYFiSBk6XGCo33zSpwjmW5tyfBdsHZkJBX99vuKF5/wBS1cE2mGjwtzzvx7E9CFPDw4LJ4UZDZYAMCcEnuM10XmGJIVs7RCQgbW47kR7knHfIJ+3pSlyhGJr6MuB8RkYDAG2W2A2646Vdc6v4lw2AckRwJ28znLn/ANJA/wDNSKIlpdxPtqVs/U6opVKdIaNaTG2Y+VvDc8LL0T+BbPL8Ml0xji7aY84d9umdhSBzDwt4LhoZuoIPqChA3Tpn196duO3Fu12UnmKRW6IihBnLAKGUenz9qqeeePWd1HGI2bxIxgOepUDYHp996YTJLj0/Ko5G06LKTRqMxmw08o4af3GeK24HyBNcATWl1AVQgh/MkqN6Mu+n74Nd24cHESCVgz6RqZRgFsbkA9M18vcD4/NazCWF9Eg6/wArjuHHce5rtXJX4ii+BUkRzKMtGe4/mQ9x7U1kaLExrajxmFwPUd9yACnkyblD36H+xpd4feyx8Slid9cMkYeLceQqQjx7ep3x71ZC+jJCSOuqTKhMgMQcjYdfrXMuc+UEsPy5dpZLPxJQfMQ0TSY0uGG7EY7+lMdbRU8PTzHK60jf5HRdguIg6Mh6MCp+RGD/AFrillwFy0tmr+Fe2Ts9tIML4kTNllYj6HJ/m9KuV4xxDhSq7H87YtjS4+MKdxv1G3rkVrzDxmL8zZ8WtiGjyIZh+oBtiJB22P8A00skFXaFJ9OWi86HmNjwtr6aq5HAJOLWCpeoYbqJmAkwNmGPMMdVYEZxXKOZuTbuw/zY8rqys0e65B2Jx8J+1fSIcYUjp2x0xivbiBXUowyrAgj1BGDRFgKrMxr2EjY7cJ4d9IXMoOf0uLSxOdUjXEUUygnIYpICMdcHZgfelrjY/PcWmXOY7aEoCx7gZ3I9yftUHA+TinFHiwR4Ezsc5OU0EwHHzzuO1Ac1zvZ8RvT3mj1Dp+rTn+4qHXbdWKHkreU3F/8AP3XRvw65iRLa0gmbEp8WKNSD5vBYjr0zgjrQi8NF1xTi/f8A7OsYPoxRT+xFU/FuDFeCcOulXTJalJHwN9LuS7H64NM/4ZSC4l4jdp8M0+EJ28qr6fUUR4JQDWh1Vtje3C4A+Vw2I/x0HrhfrnFMFxCQxAPc/wBSKj43wvweKTLjaNpHHy3YY+/7VY3ONbe5JHuDuDSqzd0zBVjJEc0o8PTcjO1SXMQBrKykOWUVPGvlBrZLXV1NZWUJJlCm/kKHPELePbcO2WGcaVOMDPXJBz7Uzc8Cy4XoK2MU8j7mSZiSSc5LZB1H7V7WVbp6LSaMpbltLdkXyX+Khu38L8ssYAyND7AemnTTbJcEyA5+nasrKexVarQIhJ34w3rJbwKAhDvIDrUMRhMgqT8J964vq3GnY5+LqTn19a9rKRU1K2MCSKTI3cR8HsroX4ZR5uXJ6rEf6iroW/i8QTfToMkpx0ZkC427bt+wrKyhww/pd8Ve+q+bGmdm/DSR7rmvGTqYuepdv3NQQ8J8S3mmLDMLAEFR5skjqCNPT3rKyq9IyFo/UGNFZ0cB+PgKiNwB+gfc0dblmzIG0lQSNOc/LOelZWVZe0AAhedwVR1V7mONoJta4FtIV5yzwsSRtcF38SM5U6jnUu4Oa+h+J8KS6tDFKMrIgz6g4BDD3B3rKyl0SS5wPFU8TUcHDlB/mAk78Ir9pbaa3kw6wSFFJ7o2TpI9t/vSh+JvBRw2V2tm0xXUbCSEjKdQMjfYg7g9q9rKdqO+KeDlxD2jSD7NJHf5Tz+FnGnu7GPxOsShM5+LGwJ+mPtTrGcqD6f2rKyjaZaqOKaG1THI+oBSbzOBDxCKdfieFlYeuh10nPrhyK57+NEAee0k6FwY291DAj/3GsrK4/pRUj529F0m6m0WEsYAKpC5AI2IUHYj02qo/BS+M9pKxATEzEBNlGpQcYrKypfYhDTANN55fdqWubbZTxmb/wDXEP8A1kgn7CgLewxGmlsAqDggHB74z0HtWVlcLkoCSGhf/9k=">
            <a:extLst>
              <a:ext uri="{FF2B5EF4-FFF2-40B4-BE49-F238E27FC236}">
                <a16:creationId xmlns:a16="http://schemas.microsoft.com/office/drawing/2014/main" id="{2569D830-1E59-4D37-8EDF-CAFAEB427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042988"/>
            <a:ext cx="2095500" cy="21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139" name="Picture 2" descr="http://www.vietnam-un.org/images/gallery/Map5.gif">
            <a:extLst>
              <a:ext uri="{FF2B5EF4-FFF2-40B4-BE49-F238E27FC236}">
                <a16:creationId xmlns:a16="http://schemas.microsoft.com/office/drawing/2014/main" id="{FA4828D0-FBD0-4EBB-A15B-C45DEA0DB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77" y="563084"/>
            <a:ext cx="2926160" cy="411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F9BF9387-B93F-4838-A957-7F93CC19A88C}"/>
              </a:ext>
            </a:extLst>
          </p:cNvPr>
          <p:cNvCxnSpPr>
            <a:cxnSpLocks/>
          </p:cNvCxnSpPr>
          <p:nvPr/>
        </p:nvCxnSpPr>
        <p:spPr>
          <a:xfrm>
            <a:off x="2590502" y="1226729"/>
            <a:ext cx="173359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A04BB61-CDC6-474D-8E98-B23477D344B9}"/>
              </a:ext>
            </a:extLst>
          </p:cNvPr>
          <p:cNvSpPr/>
          <p:nvPr/>
        </p:nvSpPr>
        <p:spPr>
          <a:xfrm>
            <a:off x="4684181" y="664583"/>
            <a:ext cx="3790929" cy="1142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vi-VN" sz="24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Miền Bắc: </a:t>
            </a:r>
            <a:r>
              <a:rPr lang="en-US" altLang="vi-VN" sz="2400" b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Tày, Nùng, Thái, Dao, HMông, Hoa, Giáy, Tà-ôi…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768B041-FD28-40B2-B6E5-82814D354FCF}"/>
              </a:ext>
            </a:extLst>
          </p:cNvPr>
          <p:cNvCxnSpPr>
            <a:cxnSpLocks/>
          </p:cNvCxnSpPr>
          <p:nvPr/>
        </p:nvCxnSpPr>
        <p:spPr>
          <a:xfrm>
            <a:off x="2743200" y="2649387"/>
            <a:ext cx="15809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6CA5988-E8EC-45FA-A60D-8C26A3AA053E}"/>
              </a:ext>
            </a:extLst>
          </p:cNvPr>
          <p:cNvSpPr/>
          <p:nvPr/>
        </p:nvSpPr>
        <p:spPr>
          <a:xfrm>
            <a:off x="4684181" y="1993944"/>
            <a:ext cx="3790929" cy="1477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vi-VN" sz="24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Miền Trung: </a:t>
            </a:r>
            <a:r>
              <a:rPr lang="en-US" sz="2400" b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Vân Kiều, Cơ-ho, Khơ-mú, Ê-đê, Ba-na, Gia-rai, Xơ-đăng, Chăm… </a:t>
            </a:r>
            <a:endParaRPr lang="en-US" altLang="vi-VN" sz="2400" b="1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34BAD5-DF6F-4955-8F2B-F9B94B6FB96A}"/>
              </a:ext>
            </a:extLst>
          </p:cNvPr>
          <p:cNvCxnSpPr>
            <a:cxnSpLocks/>
          </p:cNvCxnSpPr>
          <p:nvPr/>
        </p:nvCxnSpPr>
        <p:spPr>
          <a:xfrm>
            <a:off x="2758199" y="3849441"/>
            <a:ext cx="1553770" cy="95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93A331F-3E25-49E8-A901-CFA1589B7439}"/>
              </a:ext>
            </a:extLst>
          </p:cNvPr>
          <p:cNvSpPr/>
          <p:nvPr/>
        </p:nvSpPr>
        <p:spPr>
          <a:xfrm>
            <a:off x="4684181" y="3655373"/>
            <a:ext cx="3790929" cy="1142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vi-VN" sz="24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Miền Nam: </a:t>
            </a:r>
            <a:r>
              <a:rPr lang="en-US" altLang="vi-VN" sz="2400" b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Khơ-me, Hoa, Châu Mạ, Chơ-ro Xtiêng… </a:t>
            </a:r>
          </a:p>
        </p:txBody>
      </p:sp>
    </p:spTree>
    <p:extLst>
      <p:ext uri="{BB962C8B-B14F-4D97-AF65-F5344CB8AC3E}">
        <p14:creationId xmlns:p14="http://schemas.microsoft.com/office/powerpoint/2010/main" val="5332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4"/>
          <p:cNvGrpSpPr/>
          <p:nvPr/>
        </p:nvGrpSpPr>
        <p:grpSpPr>
          <a:xfrm rot="-5400397">
            <a:off x="-579550" y="-4505192"/>
            <a:ext cx="10052173" cy="8796012"/>
            <a:chOff x="577150" y="371675"/>
            <a:chExt cx="2899721" cy="1958151"/>
          </a:xfrm>
        </p:grpSpPr>
        <p:sp>
          <p:nvSpPr>
            <p:cNvPr id="230" name="Google Shape;230;p34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6" name="Rectangle 3">
            <a:extLst>
              <a:ext uri="{FF2B5EF4-FFF2-40B4-BE49-F238E27FC236}">
                <a16:creationId xmlns:a16="http://schemas.microsoft.com/office/drawing/2014/main" id="{322FCB00-0765-4E93-AF19-EB6F6EDDD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733" y="0"/>
            <a:ext cx="5707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b="1">
                <a:latin typeface="+mj-lt"/>
              </a:rPr>
              <a:t>Các dân tộc thiểu số ở </a:t>
            </a:r>
            <a:r>
              <a:rPr lang="en-US" altLang="vi-VN" sz="2400" b="1">
                <a:solidFill>
                  <a:srgbClr val="FF0000"/>
                </a:solidFill>
                <a:latin typeface="+mj-lt"/>
              </a:rPr>
              <a:t>miền Nam</a:t>
            </a:r>
            <a:r>
              <a:rPr lang="en-US" altLang="vi-VN" sz="240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27" name="Picture 4" descr="Khơ me">
            <a:extLst>
              <a:ext uri="{FF2B5EF4-FFF2-40B4-BE49-F238E27FC236}">
                <a16:creationId xmlns:a16="http://schemas.microsoft.com/office/drawing/2014/main" id="{60ADECCB-C8A4-4625-B164-F7934F27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2" y="431660"/>
            <a:ext cx="1299910" cy="171682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X tiêng">
            <a:extLst>
              <a:ext uri="{FF2B5EF4-FFF2-40B4-BE49-F238E27FC236}">
                <a16:creationId xmlns:a16="http://schemas.microsoft.com/office/drawing/2014/main" id="{5322E263-83B0-4ECD-A21B-E2789BF8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96" y="2145859"/>
            <a:ext cx="1201551" cy="187777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oa">
            <a:extLst>
              <a:ext uri="{FF2B5EF4-FFF2-40B4-BE49-F238E27FC236}">
                <a16:creationId xmlns:a16="http://schemas.microsoft.com/office/drawing/2014/main" id="{9E0437A3-6E6C-446D-B6FA-D4BD15BB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14" y="378009"/>
            <a:ext cx="1094249" cy="171682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7" descr="Divot">
            <a:extLst>
              <a:ext uri="{FF2B5EF4-FFF2-40B4-BE49-F238E27FC236}">
                <a16:creationId xmlns:a16="http://schemas.microsoft.com/office/drawing/2014/main" id="{27EEE2B0-33FF-4CF4-89B8-8FB95F5EC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871" y="2259764"/>
            <a:ext cx="453118" cy="212367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j-lt"/>
              </a:rPr>
              <a:t>Khơ-me</a:t>
            </a:r>
          </a:p>
        </p:txBody>
      </p:sp>
      <p:sp>
        <p:nvSpPr>
          <p:cNvPr id="31" name="AutoShape 8" descr="Divot">
            <a:extLst>
              <a:ext uri="{FF2B5EF4-FFF2-40B4-BE49-F238E27FC236}">
                <a16:creationId xmlns:a16="http://schemas.microsoft.com/office/drawing/2014/main" id="{F3552B64-7D3C-4AC7-9EEA-EF5C1A0E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021" y="4148138"/>
            <a:ext cx="632042" cy="266018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j-lt"/>
              </a:rPr>
              <a:t>Chơ-ro</a:t>
            </a:r>
          </a:p>
        </p:txBody>
      </p:sp>
      <p:sp>
        <p:nvSpPr>
          <p:cNvPr id="32" name="AutoShape 9" descr="Divot">
            <a:extLst>
              <a:ext uri="{FF2B5EF4-FFF2-40B4-BE49-F238E27FC236}">
                <a16:creationId xmlns:a16="http://schemas.microsoft.com/office/drawing/2014/main" id="{DBD6F71D-03EB-47C8-B9D7-9B933616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344" y="2206113"/>
            <a:ext cx="415939" cy="266018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j-lt"/>
              </a:rPr>
              <a:t>Hoa</a:t>
            </a:r>
          </a:p>
        </p:txBody>
      </p:sp>
      <p:pic>
        <p:nvPicPr>
          <p:cNvPr id="33" name="Picture 13" descr="xtieng2">
            <a:extLst>
              <a:ext uri="{FF2B5EF4-FFF2-40B4-BE49-F238E27FC236}">
                <a16:creationId xmlns:a16="http://schemas.microsoft.com/office/drawing/2014/main" id="{D5626FC4-66C4-4130-B192-DF19A3DD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246" y="2167015"/>
            <a:ext cx="1180314" cy="189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 descr="ma2">
            <a:extLst>
              <a:ext uri="{FF2B5EF4-FFF2-40B4-BE49-F238E27FC236}">
                <a16:creationId xmlns:a16="http://schemas.microsoft.com/office/drawing/2014/main" id="{8F229B72-B708-4794-833E-EC11A8080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90" y="582713"/>
            <a:ext cx="1716820" cy="157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utoShape 16" descr="Divot">
            <a:extLst>
              <a:ext uri="{FF2B5EF4-FFF2-40B4-BE49-F238E27FC236}">
                <a16:creationId xmlns:a16="http://schemas.microsoft.com/office/drawing/2014/main" id="{56CE620F-4DEB-4711-AC86-303A2ED36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996" y="4179888"/>
            <a:ext cx="632042" cy="266018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j-lt"/>
              </a:rPr>
              <a:t>Xtiêng</a:t>
            </a:r>
          </a:p>
        </p:txBody>
      </p:sp>
      <p:sp>
        <p:nvSpPr>
          <p:cNvPr id="36" name="AutoShape 17" descr="Divot">
            <a:extLst>
              <a:ext uri="{FF2B5EF4-FFF2-40B4-BE49-F238E27FC236}">
                <a16:creationId xmlns:a16="http://schemas.microsoft.com/office/drawing/2014/main" id="{8CE7C1B2-E613-469F-9C2C-6D55968E2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853" y="2259764"/>
            <a:ext cx="892294" cy="266018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+mj-lt"/>
              </a:rPr>
              <a:t>Châu Mạ</a:t>
            </a:r>
          </a:p>
        </p:txBody>
      </p:sp>
    </p:spTree>
    <p:extLst>
      <p:ext uri="{BB962C8B-B14F-4D97-AF65-F5344CB8AC3E}">
        <p14:creationId xmlns:p14="http://schemas.microsoft.com/office/powerpoint/2010/main" val="310974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4"/>
          <p:cNvGrpSpPr/>
          <p:nvPr/>
        </p:nvGrpSpPr>
        <p:grpSpPr>
          <a:xfrm rot="-5400397">
            <a:off x="-579550" y="-4505192"/>
            <a:ext cx="10052173" cy="8796012"/>
            <a:chOff x="577150" y="371675"/>
            <a:chExt cx="2899721" cy="1958151"/>
          </a:xfrm>
        </p:grpSpPr>
        <p:sp>
          <p:nvSpPr>
            <p:cNvPr id="230" name="Google Shape;230;p34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+mn-lt"/>
              </a:endParaRPr>
            </a:p>
          </p:txBody>
        </p:sp>
      </p:grpSp>
      <p:sp>
        <p:nvSpPr>
          <p:cNvPr id="26" name="Rectangle 3">
            <a:extLst>
              <a:ext uri="{FF2B5EF4-FFF2-40B4-BE49-F238E27FC236}">
                <a16:creationId xmlns:a16="http://schemas.microsoft.com/office/drawing/2014/main" id="{B13C37FE-5A14-4ED7-B2D8-FABE18C786FF}"/>
              </a:ext>
            </a:extLst>
          </p:cNvPr>
          <p:cNvSpPr txBox="1">
            <a:spLocks noChangeArrowheads="1"/>
          </p:cNvSpPr>
          <p:nvPr/>
        </p:nvSpPr>
        <p:spPr>
          <a:xfrm>
            <a:off x="117268" y="531955"/>
            <a:ext cx="8344744" cy="5226050"/>
          </a:xfrm>
          <a:prstGeom prst="rect">
            <a:avLst/>
          </a:prstGeom>
          <a:solidFill>
            <a:srgbClr val="F4F6A8">
              <a:alpha val="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a/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Đồng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bào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miền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núi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trồng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lúa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thửa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ruộng</a:t>
            </a:r>
            <a:endParaRPr lang="en-US" altLang="en-US" sz="2000" b="1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………….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b/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lễ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hội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,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đồng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bào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dân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tộc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Tây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Nguyên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tập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trung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bên</a:t>
            </a: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................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múa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hát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c/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tránh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thú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dữ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,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nhiều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dân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tộc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miền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núi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      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ở 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d/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Truyện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+mn-lt"/>
                <a:cs typeface="Times New Roman" panose="02020603050405020304" pitchFamily="18" charset="0"/>
              </a:rPr>
              <a:t>Hũ</a:t>
            </a:r>
            <a:r>
              <a:rPr lang="en-US" altLang="en-US" sz="20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+mn-lt"/>
                <a:cs typeface="Times New Roman" panose="02020603050405020304" pitchFamily="18" charset="0"/>
              </a:rPr>
              <a:t>bạc</a:t>
            </a:r>
            <a:r>
              <a:rPr lang="en-US" altLang="en-US" sz="20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sz="20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altLang="en-US" sz="2000" b="1" i="1" dirty="0">
                <a:latin typeface="+mn-lt"/>
                <a:cs typeface="Times New Roman" panose="02020603050405020304" pitchFamily="18" charset="0"/>
              </a:rPr>
              <a:t> cha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truyện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cổ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dân</a:t>
            </a: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+mn-lt"/>
                <a:cs typeface="Times New Roman" panose="02020603050405020304" pitchFamily="18" charset="0"/>
              </a:rPr>
              <a:t>tộc</a:t>
            </a: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……..</a:t>
            </a: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97B9591B-9801-4A8F-8CEB-F0BACBB69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03" y="1138234"/>
            <a:ext cx="190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+mn-lt"/>
              </a:rPr>
              <a:t>bậc thang.</a:t>
            </a: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E61C4F22-BF74-4BC4-A7AB-CFEF76339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992" y="2055177"/>
            <a:ext cx="167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+mn-lt"/>
              </a:rPr>
              <a:t>nhà rông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8710C705-D9C4-4D8B-8CA7-52D53CC3D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168" y="2518153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+mn-lt"/>
              </a:rPr>
              <a:t>nhà sàn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FD717124-B7DF-492B-BA70-ED0673D5F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551" y="3417715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+mn-lt"/>
              </a:rPr>
              <a:t>Chăm.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972DFF2C-BE9B-44BC-9B21-F1465FE81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78" y="143019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2 : Chọn từ thích hợp trong dấu ngoặc điền vào chỗ trống:</a:t>
            </a: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42277A4E-F31E-465F-94BF-ED1B67915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981" y="3975426"/>
            <a:ext cx="632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(nhà rông, nhà sàn, Chăm, bậc thang)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>
            <a:off x="1185510" y="476544"/>
            <a:ext cx="97339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 flipV="1">
            <a:off x="3511267" y="476544"/>
            <a:ext cx="4266016" cy="609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  <p:bldP spid="28" grpId="0"/>
      <p:bldP spid="29" grpId="0"/>
      <p:bldP spid="31" grpId="0"/>
      <p:bldP spid="32" grpId="0"/>
      <p:bldP spid="3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411" y="320457"/>
            <a:ext cx="5609380" cy="391788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444" y="-152182"/>
            <a:ext cx="2009557" cy="2009557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86308" y="2909201"/>
            <a:ext cx="22695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zh-CN" sz="27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KHỞI ĐỘNG</a:t>
            </a:r>
            <a:endParaRPr lang="zh-CN" altLang="en-US" sz="2700" b="1" kern="1200" dirty="0">
              <a:solidFill>
                <a:srgbClr val="00B050"/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40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33"/>
          <p:cNvGrpSpPr/>
          <p:nvPr/>
        </p:nvGrpSpPr>
        <p:grpSpPr>
          <a:xfrm rot="134293">
            <a:off x="94348" y="168785"/>
            <a:ext cx="8820721" cy="5003978"/>
            <a:chOff x="577150" y="371675"/>
            <a:chExt cx="2899721" cy="1958151"/>
          </a:xfrm>
        </p:grpSpPr>
        <p:sp>
          <p:nvSpPr>
            <p:cNvPr id="167" name="Google Shape;167;p33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3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3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33"/>
          <p:cNvSpPr txBox="1">
            <a:spLocks noGrp="1"/>
          </p:cNvSpPr>
          <p:nvPr>
            <p:ph type="ctrTitle"/>
          </p:nvPr>
        </p:nvSpPr>
        <p:spPr>
          <a:xfrm rot="-13826">
            <a:off x="766947" y="1569228"/>
            <a:ext cx="3547941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buFontTx/>
              <a:buNone/>
            </a:pPr>
            <a:r>
              <a:rPr lang="en-US" altLang="en-US" sz="2800" b="1">
                <a:latin typeface="+mn-lt"/>
                <a:cs typeface="Times New Roman" panose="02020603050405020304" pitchFamily="18" charset="0"/>
              </a:rPr>
              <a:t>Đồng bào miền núi thường trồng lúa trên những thửa ruộng </a:t>
            </a:r>
            <a:r>
              <a:rPr lang="en-US" altLang="en-US" sz="28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bậc thang</a:t>
            </a:r>
            <a:r>
              <a:rPr lang="en-US" altLang="en-US" sz="2800" b="1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19" descr="ruong bac thang 1">
            <a:extLst>
              <a:ext uri="{FF2B5EF4-FFF2-40B4-BE49-F238E27FC236}">
                <a16:creationId xmlns:a16="http://schemas.microsoft.com/office/drawing/2014/main" id="{EF4CF1B0-9B52-4675-B5BD-34066AB3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00" y="439822"/>
            <a:ext cx="3605222" cy="42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" name="Google Shape;219;p33"/>
          <p:cNvGrpSpPr/>
          <p:nvPr/>
        </p:nvGrpSpPr>
        <p:grpSpPr>
          <a:xfrm rot="1606268">
            <a:off x="7762394" y="385642"/>
            <a:ext cx="1096299" cy="402442"/>
            <a:chOff x="6535470" y="1116157"/>
            <a:chExt cx="1448101" cy="487769"/>
          </a:xfrm>
        </p:grpSpPr>
        <p:sp>
          <p:nvSpPr>
            <p:cNvPr id="220" name="Google Shape;220;p33"/>
            <p:cNvSpPr/>
            <p:nvPr/>
          </p:nvSpPr>
          <p:spPr>
            <a:xfrm rot="253262">
              <a:off x="6560589" y="1174663"/>
              <a:ext cx="1402186" cy="363119"/>
            </a:xfrm>
            <a:custGeom>
              <a:avLst/>
              <a:gdLst/>
              <a:ahLst/>
              <a:cxnLst/>
              <a:rect l="l" t="t" r="r" b="b"/>
              <a:pathLst>
                <a:path w="10101" h="2745" extrusionOk="0">
                  <a:moveTo>
                    <a:pt x="4266" y="1"/>
                  </a:moveTo>
                  <a:cubicBezTo>
                    <a:pt x="3893" y="1"/>
                    <a:pt x="264" y="55"/>
                    <a:pt x="264" y="55"/>
                  </a:cubicBezTo>
                  <a:lnTo>
                    <a:pt x="601" y="310"/>
                  </a:lnTo>
                  <a:lnTo>
                    <a:pt x="537" y="405"/>
                  </a:lnTo>
                  <a:lnTo>
                    <a:pt x="73" y="683"/>
                  </a:lnTo>
                  <a:cubicBezTo>
                    <a:pt x="73" y="683"/>
                    <a:pt x="514" y="1219"/>
                    <a:pt x="464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7" y="1970"/>
                  </a:lnTo>
                  <a:lnTo>
                    <a:pt x="164" y="2179"/>
                  </a:lnTo>
                  <a:lnTo>
                    <a:pt x="396" y="2397"/>
                  </a:lnTo>
                  <a:lnTo>
                    <a:pt x="200" y="2743"/>
                  </a:lnTo>
                  <a:cubicBezTo>
                    <a:pt x="200" y="2743"/>
                    <a:pt x="541" y="2703"/>
                    <a:pt x="724" y="2703"/>
                  </a:cubicBezTo>
                  <a:cubicBezTo>
                    <a:pt x="755" y="2703"/>
                    <a:pt x="781" y="2704"/>
                    <a:pt x="801" y="2706"/>
                  </a:cubicBezTo>
                  <a:cubicBezTo>
                    <a:pt x="824" y="2709"/>
                    <a:pt x="890" y="2710"/>
                    <a:pt x="984" y="2710"/>
                  </a:cubicBezTo>
                  <a:cubicBezTo>
                    <a:pt x="1314" y="2710"/>
                    <a:pt x="1994" y="2699"/>
                    <a:pt x="2447" y="2699"/>
                  </a:cubicBezTo>
                  <a:cubicBezTo>
                    <a:pt x="2642" y="2699"/>
                    <a:pt x="2795" y="2701"/>
                    <a:pt x="2861" y="2706"/>
                  </a:cubicBezTo>
                  <a:cubicBezTo>
                    <a:pt x="3129" y="2729"/>
                    <a:pt x="6385" y="2720"/>
                    <a:pt x="7258" y="2738"/>
                  </a:cubicBezTo>
                  <a:cubicBezTo>
                    <a:pt x="7551" y="2743"/>
                    <a:pt x="7960" y="2744"/>
                    <a:pt x="8376" y="2744"/>
                  </a:cubicBezTo>
                  <a:cubicBezTo>
                    <a:pt x="9207" y="2744"/>
                    <a:pt x="10064" y="2738"/>
                    <a:pt x="10064" y="2738"/>
                  </a:cubicBezTo>
                  <a:lnTo>
                    <a:pt x="9928" y="2511"/>
                  </a:lnTo>
                  <a:cubicBezTo>
                    <a:pt x="9928" y="2511"/>
                    <a:pt x="9737" y="2120"/>
                    <a:pt x="9759" y="2065"/>
                  </a:cubicBezTo>
                  <a:cubicBezTo>
                    <a:pt x="9782" y="2011"/>
                    <a:pt x="10101" y="1851"/>
                    <a:pt x="10101" y="1851"/>
                  </a:cubicBezTo>
                  <a:cubicBezTo>
                    <a:pt x="10101" y="1851"/>
                    <a:pt x="9869" y="1692"/>
                    <a:pt x="9791" y="1606"/>
                  </a:cubicBezTo>
                  <a:cubicBezTo>
                    <a:pt x="9709" y="1519"/>
                    <a:pt x="9646" y="1301"/>
                    <a:pt x="9646" y="1301"/>
                  </a:cubicBezTo>
                  <a:lnTo>
                    <a:pt x="10010" y="1156"/>
                  </a:lnTo>
                  <a:cubicBezTo>
                    <a:pt x="10010" y="1156"/>
                    <a:pt x="9923" y="1028"/>
                    <a:pt x="9832" y="942"/>
                  </a:cubicBezTo>
                  <a:cubicBezTo>
                    <a:pt x="9746" y="856"/>
                    <a:pt x="9755" y="633"/>
                    <a:pt x="9782" y="483"/>
                  </a:cubicBezTo>
                  <a:cubicBezTo>
                    <a:pt x="9814" y="333"/>
                    <a:pt x="10010" y="73"/>
                    <a:pt x="10010" y="73"/>
                  </a:cubicBezTo>
                  <a:lnTo>
                    <a:pt x="10010" y="73"/>
                  </a:lnTo>
                  <a:lnTo>
                    <a:pt x="9900" y="96"/>
                  </a:lnTo>
                  <a:lnTo>
                    <a:pt x="8841" y="55"/>
                  </a:lnTo>
                  <a:cubicBezTo>
                    <a:pt x="8841" y="55"/>
                    <a:pt x="7354" y="42"/>
                    <a:pt x="6935" y="28"/>
                  </a:cubicBezTo>
                  <a:cubicBezTo>
                    <a:pt x="6517" y="19"/>
                    <a:pt x="4643" y="1"/>
                    <a:pt x="4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253262">
              <a:off x="6547669" y="1168032"/>
              <a:ext cx="1423702" cy="384020"/>
            </a:xfrm>
            <a:custGeom>
              <a:avLst/>
              <a:gdLst/>
              <a:ahLst/>
              <a:cxnLst/>
              <a:rect l="l" t="t" r="r" b="b"/>
              <a:pathLst>
                <a:path w="10256" h="2903" extrusionOk="0">
                  <a:moveTo>
                    <a:pt x="4139" y="113"/>
                  </a:moveTo>
                  <a:cubicBezTo>
                    <a:pt x="5398" y="118"/>
                    <a:pt x="6654" y="131"/>
                    <a:pt x="7909" y="159"/>
                  </a:cubicBezTo>
                  <a:cubicBezTo>
                    <a:pt x="8600" y="172"/>
                    <a:pt x="9296" y="195"/>
                    <a:pt x="9987" y="213"/>
                  </a:cubicBezTo>
                  <a:cubicBezTo>
                    <a:pt x="9946" y="282"/>
                    <a:pt x="9914" y="354"/>
                    <a:pt x="9878" y="427"/>
                  </a:cubicBezTo>
                  <a:cubicBezTo>
                    <a:pt x="9832" y="509"/>
                    <a:pt x="9764" y="604"/>
                    <a:pt x="9773" y="700"/>
                  </a:cubicBezTo>
                  <a:cubicBezTo>
                    <a:pt x="9782" y="786"/>
                    <a:pt x="9832" y="868"/>
                    <a:pt x="9869" y="936"/>
                  </a:cubicBezTo>
                  <a:cubicBezTo>
                    <a:pt x="9910" y="1018"/>
                    <a:pt x="9960" y="1096"/>
                    <a:pt x="10010" y="1173"/>
                  </a:cubicBezTo>
                  <a:cubicBezTo>
                    <a:pt x="9919" y="1232"/>
                    <a:pt x="9828" y="1291"/>
                    <a:pt x="9732" y="1350"/>
                  </a:cubicBezTo>
                  <a:cubicBezTo>
                    <a:pt x="9705" y="1368"/>
                    <a:pt x="9691" y="1405"/>
                    <a:pt x="9710" y="1432"/>
                  </a:cubicBezTo>
                  <a:cubicBezTo>
                    <a:pt x="9805" y="1614"/>
                    <a:pt x="9932" y="1773"/>
                    <a:pt x="10082" y="1900"/>
                  </a:cubicBezTo>
                  <a:cubicBezTo>
                    <a:pt x="10005" y="1941"/>
                    <a:pt x="9928" y="1982"/>
                    <a:pt x="9860" y="2032"/>
                  </a:cubicBezTo>
                  <a:cubicBezTo>
                    <a:pt x="9805" y="2073"/>
                    <a:pt x="9778" y="2123"/>
                    <a:pt x="9791" y="2196"/>
                  </a:cubicBezTo>
                  <a:cubicBezTo>
                    <a:pt x="9814" y="2296"/>
                    <a:pt x="9882" y="2401"/>
                    <a:pt x="9928" y="2492"/>
                  </a:cubicBezTo>
                  <a:cubicBezTo>
                    <a:pt x="9973" y="2573"/>
                    <a:pt x="10019" y="2660"/>
                    <a:pt x="10064" y="2742"/>
                  </a:cubicBezTo>
                  <a:cubicBezTo>
                    <a:pt x="9009" y="2755"/>
                    <a:pt x="7959" y="2760"/>
                    <a:pt x="6908" y="2760"/>
                  </a:cubicBezTo>
                  <a:cubicBezTo>
                    <a:pt x="5521" y="2730"/>
                    <a:pt x="4134" y="2677"/>
                    <a:pt x="2743" y="2677"/>
                  </a:cubicBezTo>
                  <a:cubicBezTo>
                    <a:pt x="2639" y="2677"/>
                    <a:pt x="2534" y="2677"/>
                    <a:pt x="2429" y="2678"/>
                  </a:cubicBezTo>
                  <a:cubicBezTo>
                    <a:pt x="2074" y="2678"/>
                    <a:pt x="1719" y="2683"/>
                    <a:pt x="1360" y="2692"/>
                  </a:cubicBezTo>
                  <a:cubicBezTo>
                    <a:pt x="1351" y="2696"/>
                    <a:pt x="1337" y="2696"/>
                    <a:pt x="1324" y="2696"/>
                  </a:cubicBezTo>
                  <a:cubicBezTo>
                    <a:pt x="1028" y="2687"/>
                    <a:pt x="737" y="2683"/>
                    <a:pt x="441" y="2678"/>
                  </a:cubicBezTo>
                  <a:cubicBezTo>
                    <a:pt x="482" y="2601"/>
                    <a:pt x="519" y="2523"/>
                    <a:pt x="560" y="2451"/>
                  </a:cubicBezTo>
                  <a:cubicBezTo>
                    <a:pt x="582" y="2414"/>
                    <a:pt x="569" y="2369"/>
                    <a:pt x="528" y="2355"/>
                  </a:cubicBezTo>
                  <a:cubicBezTo>
                    <a:pt x="455" y="2328"/>
                    <a:pt x="391" y="2292"/>
                    <a:pt x="328" y="2242"/>
                  </a:cubicBezTo>
                  <a:cubicBezTo>
                    <a:pt x="423" y="2196"/>
                    <a:pt x="514" y="2151"/>
                    <a:pt x="610" y="2105"/>
                  </a:cubicBezTo>
                  <a:cubicBezTo>
                    <a:pt x="651" y="2082"/>
                    <a:pt x="646" y="2019"/>
                    <a:pt x="614" y="1996"/>
                  </a:cubicBezTo>
                  <a:cubicBezTo>
                    <a:pt x="464" y="1891"/>
                    <a:pt x="319" y="1791"/>
                    <a:pt x="173" y="1691"/>
                  </a:cubicBezTo>
                  <a:cubicBezTo>
                    <a:pt x="250" y="1623"/>
                    <a:pt x="332" y="1555"/>
                    <a:pt x="414" y="1487"/>
                  </a:cubicBezTo>
                  <a:cubicBezTo>
                    <a:pt x="478" y="1437"/>
                    <a:pt x="605" y="1368"/>
                    <a:pt x="601" y="1268"/>
                  </a:cubicBezTo>
                  <a:cubicBezTo>
                    <a:pt x="601" y="1173"/>
                    <a:pt x="487" y="1073"/>
                    <a:pt x="437" y="1005"/>
                  </a:cubicBezTo>
                  <a:lnTo>
                    <a:pt x="223" y="723"/>
                  </a:lnTo>
                  <a:cubicBezTo>
                    <a:pt x="382" y="650"/>
                    <a:pt x="542" y="563"/>
                    <a:pt x="687" y="459"/>
                  </a:cubicBezTo>
                  <a:cubicBezTo>
                    <a:pt x="714" y="436"/>
                    <a:pt x="733" y="377"/>
                    <a:pt x="687" y="359"/>
                  </a:cubicBezTo>
                  <a:cubicBezTo>
                    <a:pt x="573" y="300"/>
                    <a:pt x="482" y="204"/>
                    <a:pt x="382" y="118"/>
                  </a:cubicBezTo>
                  <a:lnTo>
                    <a:pt x="382" y="118"/>
                  </a:lnTo>
                  <a:cubicBezTo>
                    <a:pt x="560" y="123"/>
                    <a:pt x="739" y="125"/>
                    <a:pt x="917" y="125"/>
                  </a:cubicBezTo>
                  <a:cubicBezTo>
                    <a:pt x="1364" y="125"/>
                    <a:pt x="1811" y="113"/>
                    <a:pt x="2256" y="113"/>
                  </a:cubicBezTo>
                  <a:close/>
                  <a:moveTo>
                    <a:pt x="4870" y="0"/>
                  </a:moveTo>
                  <a:cubicBezTo>
                    <a:pt x="4074" y="0"/>
                    <a:pt x="3278" y="6"/>
                    <a:pt x="2483" y="18"/>
                  </a:cubicBezTo>
                  <a:cubicBezTo>
                    <a:pt x="1783" y="31"/>
                    <a:pt x="1078" y="27"/>
                    <a:pt x="373" y="72"/>
                  </a:cubicBezTo>
                  <a:cubicBezTo>
                    <a:pt x="360" y="72"/>
                    <a:pt x="351" y="91"/>
                    <a:pt x="355" y="104"/>
                  </a:cubicBezTo>
                  <a:cubicBezTo>
                    <a:pt x="341" y="109"/>
                    <a:pt x="328" y="127"/>
                    <a:pt x="337" y="145"/>
                  </a:cubicBezTo>
                  <a:cubicBezTo>
                    <a:pt x="401" y="245"/>
                    <a:pt x="482" y="318"/>
                    <a:pt x="564" y="395"/>
                  </a:cubicBezTo>
                  <a:cubicBezTo>
                    <a:pt x="414" y="491"/>
                    <a:pt x="264" y="573"/>
                    <a:pt x="100" y="641"/>
                  </a:cubicBezTo>
                  <a:cubicBezTo>
                    <a:pt x="64" y="659"/>
                    <a:pt x="64" y="709"/>
                    <a:pt x="87" y="741"/>
                  </a:cubicBezTo>
                  <a:cubicBezTo>
                    <a:pt x="150" y="827"/>
                    <a:pt x="214" y="914"/>
                    <a:pt x="282" y="1000"/>
                  </a:cubicBezTo>
                  <a:lnTo>
                    <a:pt x="364" y="1109"/>
                  </a:lnTo>
                  <a:cubicBezTo>
                    <a:pt x="391" y="1146"/>
                    <a:pt x="451" y="1200"/>
                    <a:pt x="455" y="1250"/>
                  </a:cubicBezTo>
                  <a:cubicBezTo>
                    <a:pt x="473" y="1282"/>
                    <a:pt x="469" y="1300"/>
                    <a:pt x="432" y="1309"/>
                  </a:cubicBezTo>
                  <a:cubicBezTo>
                    <a:pt x="410" y="1327"/>
                    <a:pt x="387" y="1350"/>
                    <a:pt x="364" y="1368"/>
                  </a:cubicBezTo>
                  <a:cubicBezTo>
                    <a:pt x="332" y="1396"/>
                    <a:pt x="296" y="1423"/>
                    <a:pt x="264" y="1450"/>
                  </a:cubicBezTo>
                  <a:cubicBezTo>
                    <a:pt x="187" y="1518"/>
                    <a:pt x="109" y="1582"/>
                    <a:pt x="28" y="1650"/>
                  </a:cubicBezTo>
                  <a:cubicBezTo>
                    <a:pt x="0" y="1673"/>
                    <a:pt x="9" y="1728"/>
                    <a:pt x="37" y="1750"/>
                  </a:cubicBezTo>
                  <a:cubicBezTo>
                    <a:pt x="178" y="1846"/>
                    <a:pt x="319" y="1941"/>
                    <a:pt x="460" y="2037"/>
                  </a:cubicBezTo>
                  <a:cubicBezTo>
                    <a:pt x="369" y="2082"/>
                    <a:pt x="278" y="2128"/>
                    <a:pt x="191" y="2173"/>
                  </a:cubicBezTo>
                  <a:cubicBezTo>
                    <a:pt x="160" y="2187"/>
                    <a:pt x="146" y="2242"/>
                    <a:pt x="173" y="2269"/>
                  </a:cubicBezTo>
                  <a:cubicBezTo>
                    <a:pt x="250" y="2346"/>
                    <a:pt x="332" y="2401"/>
                    <a:pt x="423" y="2446"/>
                  </a:cubicBezTo>
                  <a:cubicBezTo>
                    <a:pt x="405" y="2478"/>
                    <a:pt x="387" y="2514"/>
                    <a:pt x="369" y="2551"/>
                  </a:cubicBezTo>
                  <a:cubicBezTo>
                    <a:pt x="337" y="2587"/>
                    <a:pt x="314" y="2628"/>
                    <a:pt x="287" y="2669"/>
                  </a:cubicBezTo>
                  <a:cubicBezTo>
                    <a:pt x="269" y="2696"/>
                    <a:pt x="241" y="2724"/>
                    <a:pt x="223" y="2755"/>
                  </a:cubicBezTo>
                  <a:cubicBezTo>
                    <a:pt x="196" y="2769"/>
                    <a:pt x="205" y="2828"/>
                    <a:pt x="241" y="2828"/>
                  </a:cubicBezTo>
                  <a:lnTo>
                    <a:pt x="278" y="2828"/>
                  </a:lnTo>
                  <a:cubicBezTo>
                    <a:pt x="282" y="2828"/>
                    <a:pt x="291" y="2833"/>
                    <a:pt x="296" y="2833"/>
                  </a:cubicBezTo>
                  <a:lnTo>
                    <a:pt x="300" y="2833"/>
                  </a:lnTo>
                  <a:cubicBezTo>
                    <a:pt x="305" y="2833"/>
                    <a:pt x="310" y="2837"/>
                    <a:pt x="314" y="2837"/>
                  </a:cubicBezTo>
                  <a:cubicBezTo>
                    <a:pt x="366" y="2839"/>
                    <a:pt x="419" y="2839"/>
                    <a:pt x="471" y="2839"/>
                  </a:cubicBezTo>
                  <a:cubicBezTo>
                    <a:pt x="743" y="2839"/>
                    <a:pt x="1017" y="2822"/>
                    <a:pt x="1292" y="2815"/>
                  </a:cubicBezTo>
                  <a:cubicBezTo>
                    <a:pt x="1524" y="2810"/>
                    <a:pt x="1756" y="2805"/>
                    <a:pt x="1988" y="2805"/>
                  </a:cubicBezTo>
                  <a:cubicBezTo>
                    <a:pt x="3716" y="2865"/>
                    <a:pt x="5448" y="2892"/>
                    <a:pt x="7176" y="2892"/>
                  </a:cubicBezTo>
                  <a:cubicBezTo>
                    <a:pt x="7427" y="2896"/>
                    <a:pt x="7677" y="2896"/>
                    <a:pt x="7927" y="2901"/>
                  </a:cubicBezTo>
                  <a:cubicBezTo>
                    <a:pt x="8081" y="2902"/>
                    <a:pt x="8234" y="2902"/>
                    <a:pt x="8388" y="2902"/>
                  </a:cubicBezTo>
                  <a:cubicBezTo>
                    <a:pt x="8948" y="2902"/>
                    <a:pt x="9508" y="2895"/>
                    <a:pt x="10064" y="2874"/>
                  </a:cubicBezTo>
                  <a:cubicBezTo>
                    <a:pt x="10078" y="2869"/>
                    <a:pt x="10082" y="2869"/>
                    <a:pt x="10092" y="2865"/>
                  </a:cubicBezTo>
                  <a:lnTo>
                    <a:pt x="10137" y="2865"/>
                  </a:lnTo>
                  <a:cubicBezTo>
                    <a:pt x="10151" y="2865"/>
                    <a:pt x="10160" y="2860"/>
                    <a:pt x="10169" y="2855"/>
                  </a:cubicBezTo>
                  <a:cubicBezTo>
                    <a:pt x="10205" y="2855"/>
                    <a:pt x="10237" y="2819"/>
                    <a:pt x="10214" y="2774"/>
                  </a:cubicBezTo>
                  <a:cubicBezTo>
                    <a:pt x="10132" y="2624"/>
                    <a:pt x="10046" y="2473"/>
                    <a:pt x="9973" y="2323"/>
                  </a:cubicBezTo>
                  <a:cubicBezTo>
                    <a:pt x="9955" y="2287"/>
                    <a:pt x="9923" y="2242"/>
                    <a:pt x="9914" y="2205"/>
                  </a:cubicBezTo>
                  <a:cubicBezTo>
                    <a:pt x="9905" y="2137"/>
                    <a:pt x="9937" y="2119"/>
                    <a:pt x="9987" y="2091"/>
                  </a:cubicBezTo>
                  <a:cubicBezTo>
                    <a:pt x="10060" y="2051"/>
                    <a:pt x="10142" y="2005"/>
                    <a:pt x="10219" y="1964"/>
                  </a:cubicBezTo>
                  <a:cubicBezTo>
                    <a:pt x="10255" y="1941"/>
                    <a:pt x="10255" y="1887"/>
                    <a:pt x="10219" y="1860"/>
                  </a:cubicBezTo>
                  <a:cubicBezTo>
                    <a:pt x="10064" y="1741"/>
                    <a:pt x="9937" y="1596"/>
                    <a:pt x="9837" y="1423"/>
                  </a:cubicBezTo>
                  <a:cubicBezTo>
                    <a:pt x="9932" y="1364"/>
                    <a:pt x="10023" y="1300"/>
                    <a:pt x="10119" y="1241"/>
                  </a:cubicBezTo>
                  <a:cubicBezTo>
                    <a:pt x="10151" y="1218"/>
                    <a:pt x="10160" y="1182"/>
                    <a:pt x="10132" y="1150"/>
                  </a:cubicBezTo>
                  <a:cubicBezTo>
                    <a:pt x="10046" y="1027"/>
                    <a:pt x="9864" y="800"/>
                    <a:pt x="9891" y="636"/>
                  </a:cubicBezTo>
                  <a:cubicBezTo>
                    <a:pt x="9901" y="554"/>
                    <a:pt x="9955" y="463"/>
                    <a:pt x="9991" y="386"/>
                  </a:cubicBezTo>
                  <a:cubicBezTo>
                    <a:pt x="10028" y="300"/>
                    <a:pt x="10069" y="213"/>
                    <a:pt x="10101" y="122"/>
                  </a:cubicBezTo>
                  <a:cubicBezTo>
                    <a:pt x="10107" y="103"/>
                    <a:pt x="10090" y="88"/>
                    <a:pt x="10073" y="88"/>
                  </a:cubicBezTo>
                  <a:cubicBezTo>
                    <a:pt x="10067" y="88"/>
                    <a:pt x="10060" y="90"/>
                    <a:pt x="10055" y="95"/>
                  </a:cubicBezTo>
                  <a:cubicBezTo>
                    <a:pt x="10051" y="95"/>
                    <a:pt x="10051" y="100"/>
                    <a:pt x="10051" y="100"/>
                  </a:cubicBezTo>
                  <a:cubicBezTo>
                    <a:pt x="10041" y="95"/>
                    <a:pt x="10032" y="91"/>
                    <a:pt x="10023" y="91"/>
                  </a:cubicBezTo>
                  <a:cubicBezTo>
                    <a:pt x="8308" y="28"/>
                    <a:pt x="6588" y="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535167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33"/>
          <p:cNvGrpSpPr/>
          <p:nvPr/>
        </p:nvGrpSpPr>
        <p:grpSpPr>
          <a:xfrm rot="134293">
            <a:off x="94348" y="168785"/>
            <a:ext cx="8820721" cy="5003978"/>
            <a:chOff x="577150" y="371675"/>
            <a:chExt cx="2899721" cy="1958151"/>
          </a:xfrm>
        </p:grpSpPr>
        <p:sp>
          <p:nvSpPr>
            <p:cNvPr id="167" name="Google Shape;167;p33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3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3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33"/>
          <p:cNvSpPr txBox="1">
            <a:spLocks noGrp="1"/>
          </p:cNvSpPr>
          <p:nvPr>
            <p:ph type="ctrTitle"/>
          </p:nvPr>
        </p:nvSpPr>
        <p:spPr>
          <a:xfrm rot="-13826">
            <a:off x="953888" y="486225"/>
            <a:ext cx="3207626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buFontTx/>
              <a:buNone/>
            </a:pPr>
            <a:r>
              <a:rPr lang="en-US" altLang="en-US" sz="2800" b="1">
                <a:latin typeface="+mn-lt"/>
                <a:cs typeface="Times New Roman" panose="02020603050405020304" pitchFamily="18" charset="0"/>
              </a:rPr>
              <a:t>Để tránh thú dữ , nhiều dân tộc miền núi thường làm </a:t>
            </a:r>
            <a:r>
              <a:rPr lang="en-US" altLang="en-US" sz="28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nhà sàn       </a:t>
            </a:r>
            <a:r>
              <a:rPr lang="en-US" altLang="en-US" sz="2800" b="1">
                <a:latin typeface="+mn-lt"/>
                <a:cs typeface="Times New Roman" panose="02020603050405020304" pitchFamily="18" charset="0"/>
              </a:rPr>
              <a:t>để ở .</a:t>
            </a:r>
          </a:p>
        </p:txBody>
      </p:sp>
      <p:pic>
        <p:nvPicPr>
          <p:cNvPr id="63" name="Picture 26" descr="nha san">
            <a:extLst>
              <a:ext uri="{FF2B5EF4-FFF2-40B4-BE49-F238E27FC236}">
                <a16:creationId xmlns:a16="http://schemas.microsoft.com/office/drawing/2014/main" id="{1A3C8FBA-70D3-4391-B978-5332C80AC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41" y="2584225"/>
            <a:ext cx="5704059" cy="246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2" name="Google Shape;222;p33"/>
          <p:cNvGrpSpPr/>
          <p:nvPr/>
        </p:nvGrpSpPr>
        <p:grpSpPr>
          <a:xfrm rot="-1027706">
            <a:off x="1008243" y="2448899"/>
            <a:ext cx="1448030" cy="487745"/>
            <a:chOff x="6535470" y="1116157"/>
            <a:chExt cx="1448101" cy="487769"/>
          </a:xfrm>
        </p:grpSpPr>
        <p:sp>
          <p:nvSpPr>
            <p:cNvPr id="223" name="Google Shape;223;p33"/>
            <p:cNvSpPr/>
            <p:nvPr/>
          </p:nvSpPr>
          <p:spPr>
            <a:xfrm rot="253262">
              <a:off x="6560589" y="1174663"/>
              <a:ext cx="1402186" cy="363119"/>
            </a:xfrm>
            <a:custGeom>
              <a:avLst/>
              <a:gdLst/>
              <a:ahLst/>
              <a:cxnLst/>
              <a:rect l="l" t="t" r="r" b="b"/>
              <a:pathLst>
                <a:path w="10101" h="2745" extrusionOk="0">
                  <a:moveTo>
                    <a:pt x="4266" y="1"/>
                  </a:moveTo>
                  <a:cubicBezTo>
                    <a:pt x="3893" y="1"/>
                    <a:pt x="264" y="55"/>
                    <a:pt x="264" y="55"/>
                  </a:cubicBezTo>
                  <a:lnTo>
                    <a:pt x="601" y="310"/>
                  </a:lnTo>
                  <a:lnTo>
                    <a:pt x="537" y="405"/>
                  </a:lnTo>
                  <a:lnTo>
                    <a:pt x="73" y="683"/>
                  </a:lnTo>
                  <a:cubicBezTo>
                    <a:pt x="73" y="683"/>
                    <a:pt x="514" y="1219"/>
                    <a:pt x="464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7" y="1970"/>
                  </a:lnTo>
                  <a:lnTo>
                    <a:pt x="164" y="2179"/>
                  </a:lnTo>
                  <a:lnTo>
                    <a:pt x="396" y="2397"/>
                  </a:lnTo>
                  <a:lnTo>
                    <a:pt x="200" y="2743"/>
                  </a:lnTo>
                  <a:cubicBezTo>
                    <a:pt x="200" y="2743"/>
                    <a:pt x="541" y="2703"/>
                    <a:pt x="724" y="2703"/>
                  </a:cubicBezTo>
                  <a:cubicBezTo>
                    <a:pt x="755" y="2703"/>
                    <a:pt x="781" y="2704"/>
                    <a:pt x="801" y="2706"/>
                  </a:cubicBezTo>
                  <a:cubicBezTo>
                    <a:pt x="824" y="2709"/>
                    <a:pt x="890" y="2710"/>
                    <a:pt x="984" y="2710"/>
                  </a:cubicBezTo>
                  <a:cubicBezTo>
                    <a:pt x="1314" y="2710"/>
                    <a:pt x="1994" y="2699"/>
                    <a:pt x="2447" y="2699"/>
                  </a:cubicBezTo>
                  <a:cubicBezTo>
                    <a:pt x="2642" y="2699"/>
                    <a:pt x="2795" y="2701"/>
                    <a:pt x="2861" y="2706"/>
                  </a:cubicBezTo>
                  <a:cubicBezTo>
                    <a:pt x="3129" y="2729"/>
                    <a:pt x="6385" y="2720"/>
                    <a:pt x="7258" y="2738"/>
                  </a:cubicBezTo>
                  <a:cubicBezTo>
                    <a:pt x="7551" y="2743"/>
                    <a:pt x="7960" y="2744"/>
                    <a:pt x="8376" y="2744"/>
                  </a:cubicBezTo>
                  <a:cubicBezTo>
                    <a:pt x="9207" y="2744"/>
                    <a:pt x="10064" y="2738"/>
                    <a:pt x="10064" y="2738"/>
                  </a:cubicBezTo>
                  <a:lnTo>
                    <a:pt x="9928" y="2511"/>
                  </a:lnTo>
                  <a:cubicBezTo>
                    <a:pt x="9928" y="2511"/>
                    <a:pt x="9737" y="2120"/>
                    <a:pt x="9759" y="2065"/>
                  </a:cubicBezTo>
                  <a:cubicBezTo>
                    <a:pt x="9782" y="2011"/>
                    <a:pt x="10101" y="1851"/>
                    <a:pt x="10101" y="1851"/>
                  </a:cubicBezTo>
                  <a:cubicBezTo>
                    <a:pt x="10101" y="1851"/>
                    <a:pt x="9869" y="1692"/>
                    <a:pt x="9791" y="1606"/>
                  </a:cubicBezTo>
                  <a:cubicBezTo>
                    <a:pt x="9709" y="1519"/>
                    <a:pt x="9646" y="1301"/>
                    <a:pt x="9646" y="1301"/>
                  </a:cubicBezTo>
                  <a:lnTo>
                    <a:pt x="10010" y="1156"/>
                  </a:lnTo>
                  <a:cubicBezTo>
                    <a:pt x="10010" y="1156"/>
                    <a:pt x="9923" y="1028"/>
                    <a:pt x="9832" y="942"/>
                  </a:cubicBezTo>
                  <a:cubicBezTo>
                    <a:pt x="9746" y="856"/>
                    <a:pt x="9755" y="633"/>
                    <a:pt x="9782" y="483"/>
                  </a:cubicBezTo>
                  <a:cubicBezTo>
                    <a:pt x="9814" y="333"/>
                    <a:pt x="10010" y="73"/>
                    <a:pt x="10010" y="73"/>
                  </a:cubicBezTo>
                  <a:lnTo>
                    <a:pt x="10010" y="73"/>
                  </a:lnTo>
                  <a:lnTo>
                    <a:pt x="9900" y="96"/>
                  </a:lnTo>
                  <a:lnTo>
                    <a:pt x="8841" y="55"/>
                  </a:lnTo>
                  <a:cubicBezTo>
                    <a:pt x="8841" y="55"/>
                    <a:pt x="7354" y="42"/>
                    <a:pt x="6935" y="28"/>
                  </a:cubicBezTo>
                  <a:cubicBezTo>
                    <a:pt x="6517" y="19"/>
                    <a:pt x="4643" y="1"/>
                    <a:pt x="4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 rot="253262">
              <a:off x="6547669" y="1168032"/>
              <a:ext cx="1423702" cy="384020"/>
            </a:xfrm>
            <a:custGeom>
              <a:avLst/>
              <a:gdLst/>
              <a:ahLst/>
              <a:cxnLst/>
              <a:rect l="l" t="t" r="r" b="b"/>
              <a:pathLst>
                <a:path w="10256" h="2903" extrusionOk="0">
                  <a:moveTo>
                    <a:pt x="4139" y="113"/>
                  </a:moveTo>
                  <a:cubicBezTo>
                    <a:pt x="5398" y="118"/>
                    <a:pt x="6654" y="131"/>
                    <a:pt x="7909" y="159"/>
                  </a:cubicBezTo>
                  <a:cubicBezTo>
                    <a:pt x="8600" y="172"/>
                    <a:pt x="9296" y="195"/>
                    <a:pt x="9987" y="213"/>
                  </a:cubicBezTo>
                  <a:cubicBezTo>
                    <a:pt x="9946" y="282"/>
                    <a:pt x="9914" y="354"/>
                    <a:pt x="9878" y="427"/>
                  </a:cubicBezTo>
                  <a:cubicBezTo>
                    <a:pt x="9832" y="509"/>
                    <a:pt x="9764" y="604"/>
                    <a:pt x="9773" y="700"/>
                  </a:cubicBezTo>
                  <a:cubicBezTo>
                    <a:pt x="9782" y="786"/>
                    <a:pt x="9832" y="868"/>
                    <a:pt x="9869" y="936"/>
                  </a:cubicBezTo>
                  <a:cubicBezTo>
                    <a:pt x="9910" y="1018"/>
                    <a:pt x="9960" y="1096"/>
                    <a:pt x="10010" y="1173"/>
                  </a:cubicBezTo>
                  <a:cubicBezTo>
                    <a:pt x="9919" y="1232"/>
                    <a:pt x="9828" y="1291"/>
                    <a:pt x="9732" y="1350"/>
                  </a:cubicBezTo>
                  <a:cubicBezTo>
                    <a:pt x="9705" y="1368"/>
                    <a:pt x="9691" y="1405"/>
                    <a:pt x="9710" y="1432"/>
                  </a:cubicBezTo>
                  <a:cubicBezTo>
                    <a:pt x="9805" y="1614"/>
                    <a:pt x="9932" y="1773"/>
                    <a:pt x="10082" y="1900"/>
                  </a:cubicBezTo>
                  <a:cubicBezTo>
                    <a:pt x="10005" y="1941"/>
                    <a:pt x="9928" y="1982"/>
                    <a:pt x="9860" y="2032"/>
                  </a:cubicBezTo>
                  <a:cubicBezTo>
                    <a:pt x="9805" y="2073"/>
                    <a:pt x="9778" y="2123"/>
                    <a:pt x="9791" y="2196"/>
                  </a:cubicBezTo>
                  <a:cubicBezTo>
                    <a:pt x="9814" y="2296"/>
                    <a:pt x="9882" y="2401"/>
                    <a:pt x="9928" y="2492"/>
                  </a:cubicBezTo>
                  <a:cubicBezTo>
                    <a:pt x="9973" y="2573"/>
                    <a:pt x="10019" y="2660"/>
                    <a:pt x="10064" y="2742"/>
                  </a:cubicBezTo>
                  <a:cubicBezTo>
                    <a:pt x="9009" y="2755"/>
                    <a:pt x="7959" y="2760"/>
                    <a:pt x="6908" y="2760"/>
                  </a:cubicBezTo>
                  <a:cubicBezTo>
                    <a:pt x="5521" y="2730"/>
                    <a:pt x="4134" y="2677"/>
                    <a:pt x="2743" y="2677"/>
                  </a:cubicBezTo>
                  <a:cubicBezTo>
                    <a:pt x="2639" y="2677"/>
                    <a:pt x="2534" y="2677"/>
                    <a:pt x="2429" y="2678"/>
                  </a:cubicBezTo>
                  <a:cubicBezTo>
                    <a:pt x="2074" y="2678"/>
                    <a:pt x="1719" y="2683"/>
                    <a:pt x="1360" y="2692"/>
                  </a:cubicBezTo>
                  <a:cubicBezTo>
                    <a:pt x="1351" y="2696"/>
                    <a:pt x="1337" y="2696"/>
                    <a:pt x="1324" y="2696"/>
                  </a:cubicBezTo>
                  <a:cubicBezTo>
                    <a:pt x="1028" y="2687"/>
                    <a:pt x="737" y="2683"/>
                    <a:pt x="441" y="2678"/>
                  </a:cubicBezTo>
                  <a:cubicBezTo>
                    <a:pt x="482" y="2601"/>
                    <a:pt x="519" y="2523"/>
                    <a:pt x="560" y="2451"/>
                  </a:cubicBezTo>
                  <a:cubicBezTo>
                    <a:pt x="582" y="2414"/>
                    <a:pt x="569" y="2369"/>
                    <a:pt x="528" y="2355"/>
                  </a:cubicBezTo>
                  <a:cubicBezTo>
                    <a:pt x="455" y="2328"/>
                    <a:pt x="391" y="2292"/>
                    <a:pt x="328" y="2242"/>
                  </a:cubicBezTo>
                  <a:cubicBezTo>
                    <a:pt x="423" y="2196"/>
                    <a:pt x="514" y="2151"/>
                    <a:pt x="610" y="2105"/>
                  </a:cubicBezTo>
                  <a:cubicBezTo>
                    <a:pt x="651" y="2082"/>
                    <a:pt x="646" y="2019"/>
                    <a:pt x="614" y="1996"/>
                  </a:cubicBezTo>
                  <a:cubicBezTo>
                    <a:pt x="464" y="1891"/>
                    <a:pt x="319" y="1791"/>
                    <a:pt x="173" y="1691"/>
                  </a:cubicBezTo>
                  <a:cubicBezTo>
                    <a:pt x="250" y="1623"/>
                    <a:pt x="332" y="1555"/>
                    <a:pt x="414" y="1487"/>
                  </a:cubicBezTo>
                  <a:cubicBezTo>
                    <a:pt x="478" y="1437"/>
                    <a:pt x="605" y="1368"/>
                    <a:pt x="601" y="1268"/>
                  </a:cubicBezTo>
                  <a:cubicBezTo>
                    <a:pt x="601" y="1173"/>
                    <a:pt x="487" y="1073"/>
                    <a:pt x="437" y="1005"/>
                  </a:cubicBezTo>
                  <a:lnTo>
                    <a:pt x="223" y="723"/>
                  </a:lnTo>
                  <a:cubicBezTo>
                    <a:pt x="382" y="650"/>
                    <a:pt x="542" y="563"/>
                    <a:pt x="687" y="459"/>
                  </a:cubicBezTo>
                  <a:cubicBezTo>
                    <a:pt x="714" y="436"/>
                    <a:pt x="733" y="377"/>
                    <a:pt x="687" y="359"/>
                  </a:cubicBezTo>
                  <a:cubicBezTo>
                    <a:pt x="573" y="300"/>
                    <a:pt x="482" y="204"/>
                    <a:pt x="382" y="118"/>
                  </a:cubicBezTo>
                  <a:lnTo>
                    <a:pt x="382" y="118"/>
                  </a:lnTo>
                  <a:cubicBezTo>
                    <a:pt x="560" y="123"/>
                    <a:pt x="739" y="125"/>
                    <a:pt x="917" y="125"/>
                  </a:cubicBezTo>
                  <a:cubicBezTo>
                    <a:pt x="1364" y="125"/>
                    <a:pt x="1811" y="113"/>
                    <a:pt x="2256" y="113"/>
                  </a:cubicBezTo>
                  <a:close/>
                  <a:moveTo>
                    <a:pt x="4870" y="0"/>
                  </a:moveTo>
                  <a:cubicBezTo>
                    <a:pt x="4074" y="0"/>
                    <a:pt x="3278" y="6"/>
                    <a:pt x="2483" y="18"/>
                  </a:cubicBezTo>
                  <a:cubicBezTo>
                    <a:pt x="1783" y="31"/>
                    <a:pt x="1078" y="27"/>
                    <a:pt x="373" y="72"/>
                  </a:cubicBezTo>
                  <a:cubicBezTo>
                    <a:pt x="360" y="72"/>
                    <a:pt x="351" y="91"/>
                    <a:pt x="355" y="104"/>
                  </a:cubicBezTo>
                  <a:cubicBezTo>
                    <a:pt x="341" y="109"/>
                    <a:pt x="328" y="127"/>
                    <a:pt x="337" y="145"/>
                  </a:cubicBezTo>
                  <a:cubicBezTo>
                    <a:pt x="401" y="245"/>
                    <a:pt x="482" y="318"/>
                    <a:pt x="564" y="395"/>
                  </a:cubicBezTo>
                  <a:cubicBezTo>
                    <a:pt x="414" y="491"/>
                    <a:pt x="264" y="573"/>
                    <a:pt x="100" y="641"/>
                  </a:cubicBezTo>
                  <a:cubicBezTo>
                    <a:pt x="64" y="659"/>
                    <a:pt x="64" y="709"/>
                    <a:pt x="87" y="741"/>
                  </a:cubicBezTo>
                  <a:cubicBezTo>
                    <a:pt x="150" y="827"/>
                    <a:pt x="214" y="914"/>
                    <a:pt x="282" y="1000"/>
                  </a:cubicBezTo>
                  <a:lnTo>
                    <a:pt x="364" y="1109"/>
                  </a:lnTo>
                  <a:cubicBezTo>
                    <a:pt x="391" y="1146"/>
                    <a:pt x="451" y="1200"/>
                    <a:pt x="455" y="1250"/>
                  </a:cubicBezTo>
                  <a:cubicBezTo>
                    <a:pt x="473" y="1282"/>
                    <a:pt x="469" y="1300"/>
                    <a:pt x="432" y="1309"/>
                  </a:cubicBezTo>
                  <a:cubicBezTo>
                    <a:pt x="410" y="1327"/>
                    <a:pt x="387" y="1350"/>
                    <a:pt x="364" y="1368"/>
                  </a:cubicBezTo>
                  <a:cubicBezTo>
                    <a:pt x="332" y="1396"/>
                    <a:pt x="296" y="1423"/>
                    <a:pt x="264" y="1450"/>
                  </a:cubicBezTo>
                  <a:cubicBezTo>
                    <a:pt x="187" y="1518"/>
                    <a:pt x="109" y="1582"/>
                    <a:pt x="28" y="1650"/>
                  </a:cubicBezTo>
                  <a:cubicBezTo>
                    <a:pt x="0" y="1673"/>
                    <a:pt x="9" y="1728"/>
                    <a:pt x="37" y="1750"/>
                  </a:cubicBezTo>
                  <a:cubicBezTo>
                    <a:pt x="178" y="1846"/>
                    <a:pt x="319" y="1941"/>
                    <a:pt x="460" y="2037"/>
                  </a:cubicBezTo>
                  <a:cubicBezTo>
                    <a:pt x="369" y="2082"/>
                    <a:pt x="278" y="2128"/>
                    <a:pt x="191" y="2173"/>
                  </a:cubicBezTo>
                  <a:cubicBezTo>
                    <a:pt x="160" y="2187"/>
                    <a:pt x="146" y="2242"/>
                    <a:pt x="173" y="2269"/>
                  </a:cubicBezTo>
                  <a:cubicBezTo>
                    <a:pt x="250" y="2346"/>
                    <a:pt x="332" y="2401"/>
                    <a:pt x="423" y="2446"/>
                  </a:cubicBezTo>
                  <a:cubicBezTo>
                    <a:pt x="405" y="2478"/>
                    <a:pt x="387" y="2514"/>
                    <a:pt x="369" y="2551"/>
                  </a:cubicBezTo>
                  <a:cubicBezTo>
                    <a:pt x="337" y="2587"/>
                    <a:pt x="314" y="2628"/>
                    <a:pt x="287" y="2669"/>
                  </a:cubicBezTo>
                  <a:cubicBezTo>
                    <a:pt x="269" y="2696"/>
                    <a:pt x="241" y="2724"/>
                    <a:pt x="223" y="2755"/>
                  </a:cubicBezTo>
                  <a:cubicBezTo>
                    <a:pt x="196" y="2769"/>
                    <a:pt x="205" y="2828"/>
                    <a:pt x="241" y="2828"/>
                  </a:cubicBezTo>
                  <a:lnTo>
                    <a:pt x="278" y="2828"/>
                  </a:lnTo>
                  <a:cubicBezTo>
                    <a:pt x="282" y="2828"/>
                    <a:pt x="291" y="2833"/>
                    <a:pt x="296" y="2833"/>
                  </a:cubicBezTo>
                  <a:lnTo>
                    <a:pt x="300" y="2833"/>
                  </a:lnTo>
                  <a:cubicBezTo>
                    <a:pt x="305" y="2833"/>
                    <a:pt x="310" y="2837"/>
                    <a:pt x="314" y="2837"/>
                  </a:cubicBezTo>
                  <a:cubicBezTo>
                    <a:pt x="366" y="2839"/>
                    <a:pt x="419" y="2839"/>
                    <a:pt x="471" y="2839"/>
                  </a:cubicBezTo>
                  <a:cubicBezTo>
                    <a:pt x="743" y="2839"/>
                    <a:pt x="1017" y="2822"/>
                    <a:pt x="1292" y="2815"/>
                  </a:cubicBezTo>
                  <a:cubicBezTo>
                    <a:pt x="1524" y="2810"/>
                    <a:pt x="1756" y="2805"/>
                    <a:pt x="1988" y="2805"/>
                  </a:cubicBezTo>
                  <a:cubicBezTo>
                    <a:pt x="3716" y="2865"/>
                    <a:pt x="5448" y="2892"/>
                    <a:pt x="7176" y="2892"/>
                  </a:cubicBezTo>
                  <a:cubicBezTo>
                    <a:pt x="7427" y="2896"/>
                    <a:pt x="7677" y="2896"/>
                    <a:pt x="7927" y="2901"/>
                  </a:cubicBezTo>
                  <a:cubicBezTo>
                    <a:pt x="8081" y="2902"/>
                    <a:pt x="8234" y="2902"/>
                    <a:pt x="8388" y="2902"/>
                  </a:cubicBezTo>
                  <a:cubicBezTo>
                    <a:pt x="8948" y="2902"/>
                    <a:pt x="9508" y="2895"/>
                    <a:pt x="10064" y="2874"/>
                  </a:cubicBezTo>
                  <a:cubicBezTo>
                    <a:pt x="10078" y="2869"/>
                    <a:pt x="10082" y="2869"/>
                    <a:pt x="10092" y="2865"/>
                  </a:cubicBezTo>
                  <a:lnTo>
                    <a:pt x="10137" y="2865"/>
                  </a:lnTo>
                  <a:cubicBezTo>
                    <a:pt x="10151" y="2865"/>
                    <a:pt x="10160" y="2860"/>
                    <a:pt x="10169" y="2855"/>
                  </a:cubicBezTo>
                  <a:cubicBezTo>
                    <a:pt x="10205" y="2855"/>
                    <a:pt x="10237" y="2819"/>
                    <a:pt x="10214" y="2774"/>
                  </a:cubicBezTo>
                  <a:cubicBezTo>
                    <a:pt x="10132" y="2624"/>
                    <a:pt x="10046" y="2473"/>
                    <a:pt x="9973" y="2323"/>
                  </a:cubicBezTo>
                  <a:cubicBezTo>
                    <a:pt x="9955" y="2287"/>
                    <a:pt x="9923" y="2242"/>
                    <a:pt x="9914" y="2205"/>
                  </a:cubicBezTo>
                  <a:cubicBezTo>
                    <a:pt x="9905" y="2137"/>
                    <a:pt x="9937" y="2119"/>
                    <a:pt x="9987" y="2091"/>
                  </a:cubicBezTo>
                  <a:cubicBezTo>
                    <a:pt x="10060" y="2051"/>
                    <a:pt x="10142" y="2005"/>
                    <a:pt x="10219" y="1964"/>
                  </a:cubicBezTo>
                  <a:cubicBezTo>
                    <a:pt x="10255" y="1941"/>
                    <a:pt x="10255" y="1887"/>
                    <a:pt x="10219" y="1860"/>
                  </a:cubicBezTo>
                  <a:cubicBezTo>
                    <a:pt x="10064" y="1741"/>
                    <a:pt x="9937" y="1596"/>
                    <a:pt x="9837" y="1423"/>
                  </a:cubicBezTo>
                  <a:cubicBezTo>
                    <a:pt x="9932" y="1364"/>
                    <a:pt x="10023" y="1300"/>
                    <a:pt x="10119" y="1241"/>
                  </a:cubicBezTo>
                  <a:cubicBezTo>
                    <a:pt x="10151" y="1218"/>
                    <a:pt x="10160" y="1182"/>
                    <a:pt x="10132" y="1150"/>
                  </a:cubicBezTo>
                  <a:cubicBezTo>
                    <a:pt x="10046" y="1027"/>
                    <a:pt x="9864" y="800"/>
                    <a:pt x="9891" y="636"/>
                  </a:cubicBezTo>
                  <a:cubicBezTo>
                    <a:pt x="9901" y="554"/>
                    <a:pt x="9955" y="463"/>
                    <a:pt x="9991" y="386"/>
                  </a:cubicBezTo>
                  <a:cubicBezTo>
                    <a:pt x="10028" y="300"/>
                    <a:pt x="10069" y="213"/>
                    <a:pt x="10101" y="122"/>
                  </a:cubicBezTo>
                  <a:cubicBezTo>
                    <a:pt x="10107" y="103"/>
                    <a:pt x="10090" y="88"/>
                    <a:pt x="10073" y="88"/>
                  </a:cubicBezTo>
                  <a:cubicBezTo>
                    <a:pt x="10067" y="88"/>
                    <a:pt x="10060" y="90"/>
                    <a:pt x="10055" y="95"/>
                  </a:cubicBezTo>
                  <a:cubicBezTo>
                    <a:pt x="10051" y="95"/>
                    <a:pt x="10051" y="100"/>
                    <a:pt x="10051" y="100"/>
                  </a:cubicBezTo>
                  <a:cubicBezTo>
                    <a:pt x="10041" y="95"/>
                    <a:pt x="10032" y="91"/>
                    <a:pt x="10023" y="91"/>
                  </a:cubicBezTo>
                  <a:cubicBezTo>
                    <a:pt x="8308" y="28"/>
                    <a:pt x="6588" y="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13" descr="nhà sàn">
            <a:extLst>
              <a:ext uri="{FF2B5EF4-FFF2-40B4-BE49-F238E27FC236}">
                <a16:creationId xmlns:a16="http://schemas.microsoft.com/office/drawing/2014/main" id="{92837540-B9B6-48B9-B611-FC1B4FB1C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79" y="757720"/>
            <a:ext cx="2973749" cy="169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" name="Google Shape;219;p33"/>
          <p:cNvGrpSpPr/>
          <p:nvPr/>
        </p:nvGrpSpPr>
        <p:grpSpPr>
          <a:xfrm rot="-1860007">
            <a:off x="4601860" y="616009"/>
            <a:ext cx="1447989" cy="487731"/>
            <a:chOff x="6535470" y="1116157"/>
            <a:chExt cx="1448101" cy="487769"/>
          </a:xfrm>
        </p:grpSpPr>
        <p:sp>
          <p:nvSpPr>
            <p:cNvPr id="220" name="Google Shape;220;p33"/>
            <p:cNvSpPr/>
            <p:nvPr/>
          </p:nvSpPr>
          <p:spPr>
            <a:xfrm rot="253262">
              <a:off x="6560589" y="1174663"/>
              <a:ext cx="1402186" cy="363119"/>
            </a:xfrm>
            <a:custGeom>
              <a:avLst/>
              <a:gdLst/>
              <a:ahLst/>
              <a:cxnLst/>
              <a:rect l="l" t="t" r="r" b="b"/>
              <a:pathLst>
                <a:path w="10101" h="2745" extrusionOk="0">
                  <a:moveTo>
                    <a:pt x="4266" y="1"/>
                  </a:moveTo>
                  <a:cubicBezTo>
                    <a:pt x="3893" y="1"/>
                    <a:pt x="264" y="55"/>
                    <a:pt x="264" y="55"/>
                  </a:cubicBezTo>
                  <a:lnTo>
                    <a:pt x="601" y="310"/>
                  </a:lnTo>
                  <a:lnTo>
                    <a:pt x="537" y="405"/>
                  </a:lnTo>
                  <a:lnTo>
                    <a:pt x="73" y="683"/>
                  </a:lnTo>
                  <a:cubicBezTo>
                    <a:pt x="73" y="683"/>
                    <a:pt x="514" y="1219"/>
                    <a:pt x="464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7" y="1970"/>
                  </a:lnTo>
                  <a:lnTo>
                    <a:pt x="164" y="2179"/>
                  </a:lnTo>
                  <a:lnTo>
                    <a:pt x="396" y="2397"/>
                  </a:lnTo>
                  <a:lnTo>
                    <a:pt x="200" y="2743"/>
                  </a:lnTo>
                  <a:cubicBezTo>
                    <a:pt x="200" y="2743"/>
                    <a:pt x="541" y="2703"/>
                    <a:pt x="724" y="2703"/>
                  </a:cubicBezTo>
                  <a:cubicBezTo>
                    <a:pt x="755" y="2703"/>
                    <a:pt x="781" y="2704"/>
                    <a:pt x="801" y="2706"/>
                  </a:cubicBezTo>
                  <a:cubicBezTo>
                    <a:pt x="824" y="2709"/>
                    <a:pt x="890" y="2710"/>
                    <a:pt x="984" y="2710"/>
                  </a:cubicBezTo>
                  <a:cubicBezTo>
                    <a:pt x="1314" y="2710"/>
                    <a:pt x="1994" y="2699"/>
                    <a:pt x="2447" y="2699"/>
                  </a:cubicBezTo>
                  <a:cubicBezTo>
                    <a:pt x="2642" y="2699"/>
                    <a:pt x="2795" y="2701"/>
                    <a:pt x="2861" y="2706"/>
                  </a:cubicBezTo>
                  <a:cubicBezTo>
                    <a:pt x="3129" y="2729"/>
                    <a:pt x="6385" y="2720"/>
                    <a:pt x="7258" y="2738"/>
                  </a:cubicBezTo>
                  <a:cubicBezTo>
                    <a:pt x="7551" y="2743"/>
                    <a:pt x="7960" y="2744"/>
                    <a:pt x="8376" y="2744"/>
                  </a:cubicBezTo>
                  <a:cubicBezTo>
                    <a:pt x="9207" y="2744"/>
                    <a:pt x="10064" y="2738"/>
                    <a:pt x="10064" y="2738"/>
                  </a:cubicBezTo>
                  <a:lnTo>
                    <a:pt x="9928" y="2511"/>
                  </a:lnTo>
                  <a:cubicBezTo>
                    <a:pt x="9928" y="2511"/>
                    <a:pt x="9737" y="2120"/>
                    <a:pt x="9759" y="2065"/>
                  </a:cubicBezTo>
                  <a:cubicBezTo>
                    <a:pt x="9782" y="2011"/>
                    <a:pt x="10101" y="1851"/>
                    <a:pt x="10101" y="1851"/>
                  </a:cubicBezTo>
                  <a:cubicBezTo>
                    <a:pt x="10101" y="1851"/>
                    <a:pt x="9869" y="1692"/>
                    <a:pt x="9791" y="1606"/>
                  </a:cubicBezTo>
                  <a:cubicBezTo>
                    <a:pt x="9709" y="1519"/>
                    <a:pt x="9646" y="1301"/>
                    <a:pt x="9646" y="1301"/>
                  </a:cubicBezTo>
                  <a:lnTo>
                    <a:pt x="10010" y="1156"/>
                  </a:lnTo>
                  <a:cubicBezTo>
                    <a:pt x="10010" y="1156"/>
                    <a:pt x="9923" y="1028"/>
                    <a:pt x="9832" y="942"/>
                  </a:cubicBezTo>
                  <a:cubicBezTo>
                    <a:pt x="9746" y="856"/>
                    <a:pt x="9755" y="633"/>
                    <a:pt x="9782" y="483"/>
                  </a:cubicBezTo>
                  <a:cubicBezTo>
                    <a:pt x="9814" y="333"/>
                    <a:pt x="10010" y="73"/>
                    <a:pt x="10010" y="73"/>
                  </a:cubicBezTo>
                  <a:lnTo>
                    <a:pt x="10010" y="73"/>
                  </a:lnTo>
                  <a:lnTo>
                    <a:pt x="9900" y="96"/>
                  </a:lnTo>
                  <a:lnTo>
                    <a:pt x="8841" y="55"/>
                  </a:lnTo>
                  <a:cubicBezTo>
                    <a:pt x="8841" y="55"/>
                    <a:pt x="7354" y="42"/>
                    <a:pt x="6935" y="28"/>
                  </a:cubicBezTo>
                  <a:cubicBezTo>
                    <a:pt x="6517" y="19"/>
                    <a:pt x="4643" y="1"/>
                    <a:pt x="4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253262">
              <a:off x="6547669" y="1168032"/>
              <a:ext cx="1423702" cy="384020"/>
            </a:xfrm>
            <a:custGeom>
              <a:avLst/>
              <a:gdLst/>
              <a:ahLst/>
              <a:cxnLst/>
              <a:rect l="l" t="t" r="r" b="b"/>
              <a:pathLst>
                <a:path w="10256" h="2903" extrusionOk="0">
                  <a:moveTo>
                    <a:pt x="4139" y="113"/>
                  </a:moveTo>
                  <a:cubicBezTo>
                    <a:pt x="5398" y="118"/>
                    <a:pt x="6654" y="131"/>
                    <a:pt x="7909" y="159"/>
                  </a:cubicBezTo>
                  <a:cubicBezTo>
                    <a:pt x="8600" y="172"/>
                    <a:pt x="9296" y="195"/>
                    <a:pt x="9987" y="213"/>
                  </a:cubicBezTo>
                  <a:cubicBezTo>
                    <a:pt x="9946" y="282"/>
                    <a:pt x="9914" y="354"/>
                    <a:pt x="9878" y="427"/>
                  </a:cubicBezTo>
                  <a:cubicBezTo>
                    <a:pt x="9832" y="509"/>
                    <a:pt x="9764" y="604"/>
                    <a:pt x="9773" y="700"/>
                  </a:cubicBezTo>
                  <a:cubicBezTo>
                    <a:pt x="9782" y="786"/>
                    <a:pt x="9832" y="868"/>
                    <a:pt x="9869" y="936"/>
                  </a:cubicBezTo>
                  <a:cubicBezTo>
                    <a:pt x="9910" y="1018"/>
                    <a:pt x="9960" y="1096"/>
                    <a:pt x="10010" y="1173"/>
                  </a:cubicBezTo>
                  <a:cubicBezTo>
                    <a:pt x="9919" y="1232"/>
                    <a:pt x="9828" y="1291"/>
                    <a:pt x="9732" y="1350"/>
                  </a:cubicBezTo>
                  <a:cubicBezTo>
                    <a:pt x="9705" y="1368"/>
                    <a:pt x="9691" y="1405"/>
                    <a:pt x="9710" y="1432"/>
                  </a:cubicBezTo>
                  <a:cubicBezTo>
                    <a:pt x="9805" y="1614"/>
                    <a:pt x="9932" y="1773"/>
                    <a:pt x="10082" y="1900"/>
                  </a:cubicBezTo>
                  <a:cubicBezTo>
                    <a:pt x="10005" y="1941"/>
                    <a:pt x="9928" y="1982"/>
                    <a:pt x="9860" y="2032"/>
                  </a:cubicBezTo>
                  <a:cubicBezTo>
                    <a:pt x="9805" y="2073"/>
                    <a:pt x="9778" y="2123"/>
                    <a:pt x="9791" y="2196"/>
                  </a:cubicBezTo>
                  <a:cubicBezTo>
                    <a:pt x="9814" y="2296"/>
                    <a:pt x="9882" y="2401"/>
                    <a:pt x="9928" y="2492"/>
                  </a:cubicBezTo>
                  <a:cubicBezTo>
                    <a:pt x="9973" y="2573"/>
                    <a:pt x="10019" y="2660"/>
                    <a:pt x="10064" y="2742"/>
                  </a:cubicBezTo>
                  <a:cubicBezTo>
                    <a:pt x="9009" y="2755"/>
                    <a:pt x="7959" y="2760"/>
                    <a:pt x="6908" y="2760"/>
                  </a:cubicBezTo>
                  <a:cubicBezTo>
                    <a:pt x="5521" y="2730"/>
                    <a:pt x="4134" y="2677"/>
                    <a:pt x="2743" y="2677"/>
                  </a:cubicBezTo>
                  <a:cubicBezTo>
                    <a:pt x="2639" y="2677"/>
                    <a:pt x="2534" y="2677"/>
                    <a:pt x="2429" y="2678"/>
                  </a:cubicBezTo>
                  <a:cubicBezTo>
                    <a:pt x="2074" y="2678"/>
                    <a:pt x="1719" y="2683"/>
                    <a:pt x="1360" y="2692"/>
                  </a:cubicBezTo>
                  <a:cubicBezTo>
                    <a:pt x="1351" y="2696"/>
                    <a:pt x="1337" y="2696"/>
                    <a:pt x="1324" y="2696"/>
                  </a:cubicBezTo>
                  <a:cubicBezTo>
                    <a:pt x="1028" y="2687"/>
                    <a:pt x="737" y="2683"/>
                    <a:pt x="441" y="2678"/>
                  </a:cubicBezTo>
                  <a:cubicBezTo>
                    <a:pt x="482" y="2601"/>
                    <a:pt x="519" y="2523"/>
                    <a:pt x="560" y="2451"/>
                  </a:cubicBezTo>
                  <a:cubicBezTo>
                    <a:pt x="582" y="2414"/>
                    <a:pt x="569" y="2369"/>
                    <a:pt x="528" y="2355"/>
                  </a:cubicBezTo>
                  <a:cubicBezTo>
                    <a:pt x="455" y="2328"/>
                    <a:pt x="391" y="2292"/>
                    <a:pt x="328" y="2242"/>
                  </a:cubicBezTo>
                  <a:cubicBezTo>
                    <a:pt x="423" y="2196"/>
                    <a:pt x="514" y="2151"/>
                    <a:pt x="610" y="2105"/>
                  </a:cubicBezTo>
                  <a:cubicBezTo>
                    <a:pt x="651" y="2082"/>
                    <a:pt x="646" y="2019"/>
                    <a:pt x="614" y="1996"/>
                  </a:cubicBezTo>
                  <a:cubicBezTo>
                    <a:pt x="464" y="1891"/>
                    <a:pt x="319" y="1791"/>
                    <a:pt x="173" y="1691"/>
                  </a:cubicBezTo>
                  <a:cubicBezTo>
                    <a:pt x="250" y="1623"/>
                    <a:pt x="332" y="1555"/>
                    <a:pt x="414" y="1487"/>
                  </a:cubicBezTo>
                  <a:cubicBezTo>
                    <a:pt x="478" y="1437"/>
                    <a:pt x="605" y="1368"/>
                    <a:pt x="601" y="1268"/>
                  </a:cubicBezTo>
                  <a:cubicBezTo>
                    <a:pt x="601" y="1173"/>
                    <a:pt x="487" y="1073"/>
                    <a:pt x="437" y="1005"/>
                  </a:cubicBezTo>
                  <a:lnTo>
                    <a:pt x="223" y="723"/>
                  </a:lnTo>
                  <a:cubicBezTo>
                    <a:pt x="382" y="650"/>
                    <a:pt x="542" y="563"/>
                    <a:pt x="687" y="459"/>
                  </a:cubicBezTo>
                  <a:cubicBezTo>
                    <a:pt x="714" y="436"/>
                    <a:pt x="733" y="377"/>
                    <a:pt x="687" y="359"/>
                  </a:cubicBezTo>
                  <a:cubicBezTo>
                    <a:pt x="573" y="300"/>
                    <a:pt x="482" y="204"/>
                    <a:pt x="382" y="118"/>
                  </a:cubicBezTo>
                  <a:lnTo>
                    <a:pt x="382" y="118"/>
                  </a:lnTo>
                  <a:cubicBezTo>
                    <a:pt x="560" y="123"/>
                    <a:pt x="739" y="125"/>
                    <a:pt x="917" y="125"/>
                  </a:cubicBezTo>
                  <a:cubicBezTo>
                    <a:pt x="1364" y="125"/>
                    <a:pt x="1811" y="113"/>
                    <a:pt x="2256" y="113"/>
                  </a:cubicBezTo>
                  <a:close/>
                  <a:moveTo>
                    <a:pt x="4870" y="0"/>
                  </a:moveTo>
                  <a:cubicBezTo>
                    <a:pt x="4074" y="0"/>
                    <a:pt x="3278" y="6"/>
                    <a:pt x="2483" y="18"/>
                  </a:cubicBezTo>
                  <a:cubicBezTo>
                    <a:pt x="1783" y="31"/>
                    <a:pt x="1078" y="27"/>
                    <a:pt x="373" y="72"/>
                  </a:cubicBezTo>
                  <a:cubicBezTo>
                    <a:pt x="360" y="72"/>
                    <a:pt x="351" y="91"/>
                    <a:pt x="355" y="104"/>
                  </a:cubicBezTo>
                  <a:cubicBezTo>
                    <a:pt x="341" y="109"/>
                    <a:pt x="328" y="127"/>
                    <a:pt x="337" y="145"/>
                  </a:cubicBezTo>
                  <a:cubicBezTo>
                    <a:pt x="401" y="245"/>
                    <a:pt x="482" y="318"/>
                    <a:pt x="564" y="395"/>
                  </a:cubicBezTo>
                  <a:cubicBezTo>
                    <a:pt x="414" y="491"/>
                    <a:pt x="264" y="573"/>
                    <a:pt x="100" y="641"/>
                  </a:cubicBezTo>
                  <a:cubicBezTo>
                    <a:pt x="64" y="659"/>
                    <a:pt x="64" y="709"/>
                    <a:pt x="87" y="741"/>
                  </a:cubicBezTo>
                  <a:cubicBezTo>
                    <a:pt x="150" y="827"/>
                    <a:pt x="214" y="914"/>
                    <a:pt x="282" y="1000"/>
                  </a:cubicBezTo>
                  <a:lnTo>
                    <a:pt x="364" y="1109"/>
                  </a:lnTo>
                  <a:cubicBezTo>
                    <a:pt x="391" y="1146"/>
                    <a:pt x="451" y="1200"/>
                    <a:pt x="455" y="1250"/>
                  </a:cubicBezTo>
                  <a:cubicBezTo>
                    <a:pt x="473" y="1282"/>
                    <a:pt x="469" y="1300"/>
                    <a:pt x="432" y="1309"/>
                  </a:cubicBezTo>
                  <a:cubicBezTo>
                    <a:pt x="410" y="1327"/>
                    <a:pt x="387" y="1350"/>
                    <a:pt x="364" y="1368"/>
                  </a:cubicBezTo>
                  <a:cubicBezTo>
                    <a:pt x="332" y="1396"/>
                    <a:pt x="296" y="1423"/>
                    <a:pt x="264" y="1450"/>
                  </a:cubicBezTo>
                  <a:cubicBezTo>
                    <a:pt x="187" y="1518"/>
                    <a:pt x="109" y="1582"/>
                    <a:pt x="28" y="1650"/>
                  </a:cubicBezTo>
                  <a:cubicBezTo>
                    <a:pt x="0" y="1673"/>
                    <a:pt x="9" y="1728"/>
                    <a:pt x="37" y="1750"/>
                  </a:cubicBezTo>
                  <a:cubicBezTo>
                    <a:pt x="178" y="1846"/>
                    <a:pt x="319" y="1941"/>
                    <a:pt x="460" y="2037"/>
                  </a:cubicBezTo>
                  <a:cubicBezTo>
                    <a:pt x="369" y="2082"/>
                    <a:pt x="278" y="2128"/>
                    <a:pt x="191" y="2173"/>
                  </a:cubicBezTo>
                  <a:cubicBezTo>
                    <a:pt x="160" y="2187"/>
                    <a:pt x="146" y="2242"/>
                    <a:pt x="173" y="2269"/>
                  </a:cubicBezTo>
                  <a:cubicBezTo>
                    <a:pt x="250" y="2346"/>
                    <a:pt x="332" y="2401"/>
                    <a:pt x="423" y="2446"/>
                  </a:cubicBezTo>
                  <a:cubicBezTo>
                    <a:pt x="405" y="2478"/>
                    <a:pt x="387" y="2514"/>
                    <a:pt x="369" y="2551"/>
                  </a:cubicBezTo>
                  <a:cubicBezTo>
                    <a:pt x="337" y="2587"/>
                    <a:pt x="314" y="2628"/>
                    <a:pt x="287" y="2669"/>
                  </a:cubicBezTo>
                  <a:cubicBezTo>
                    <a:pt x="269" y="2696"/>
                    <a:pt x="241" y="2724"/>
                    <a:pt x="223" y="2755"/>
                  </a:cubicBezTo>
                  <a:cubicBezTo>
                    <a:pt x="196" y="2769"/>
                    <a:pt x="205" y="2828"/>
                    <a:pt x="241" y="2828"/>
                  </a:cubicBezTo>
                  <a:lnTo>
                    <a:pt x="278" y="2828"/>
                  </a:lnTo>
                  <a:cubicBezTo>
                    <a:pt x="282" y="2828"/>
                    <a:pt x="291" y="2833"/>
                    <a:pt x="296" y="2833"/>
                  </a:cubicBezTo>
                  <a:lnTo>
                    <a:pt x="300" y="2833"/>
                  </a:lnTo>
                  <a:cubicBezTo>
                    <a:pt x="305" y="2833"/>
                    <a:pt x="310" y="2837"/>
                    <a:pt x="314" y="2837"/>
                  </a:cubicBezTo>
                  <a:cubicBezTo>
                    <a:pt x="366" y="2839"/>
                    <a:pt x="419" y="2839"/>
                    <a:pt x="471" y="2839"/>
                  </a:cubicBezTo>
                  <a:cubicBezTo>
                    <a:pt x="743" y="2839"/>
                    <a:pt x="1017" y="2822"/>
                    <a:pt x="1292" y="2815"/>
                  </a:cubicBezTo>
                  <a:cubicBezTo>
                    <a:pt x="1524" y="2810"/>
                    <a:pt x="1756" y="2805"/>
                    <a:pt x="1988" y="2805"/>
                  </a:cubicBezTo>
                  <a:cubicBezTo>
                    <a:pt x="3716" y="2865"/>
                    <a:pt x="5448" y="2892"/>
                    <a:pt x="7176" y="2892"/>
                  </a:cubicBezTo>
                  <a:cubicBezTo>
                    <a:pt x="7427" y="2896"/>
                    <a:pt x="7677" y="2896"/>
                    <a:pt x="7927" y="2901"/>
                  </a:cubicBezTo>
                  <a:cubicBezTo>
                    <a:pt x="8081" y="2902"/>
                    <a:pt x="8234" y="2902"/>
                    <a:pt x="8388" y="2902"/>
                  </a:cubicBezTo>
                  <a:cubicBezTo>
                    <a:pt x="8948" y="2902"/>
                    <a:pt x="9508" y="2895"/>
                    <a:pt x="10064" y="2874"/>
                  </a:cubicBezTo>
                  <a:cubicBezTo>
                    <a:pt x="10078" y="2869"/>
                    <a:pt x="10082" y="2869"/>
                    <a:pt x="10092" y="2865"/>
                  </a:cubicBezTo>
                  <a:lnTo>
                    <a:pt x="10137" y="2865"/>
                  </a:lnTo>
                  <a:cubicBezTo>
                    <a:pt x="10151" y="2865"/>
                    <a:pt x="10160" y="2860"/>
                    <a:pt x="10169" y="2855"/>
                  </a:cubicBezTo>
                  <a:cubicBezTo>
                    <a:pt x="10205" y="2855"/>
                    <a:pt x="10237" y="2819"/>
                    <a:pt x="10214" y="2774"/>
                  </a:cubicBezTo>
                  <a:cubicBezTo>
                    <a:pt x="10132" y="2624"/>
                    <a:pt x="10046" y="2473"/>
                    <a:pt x="9973" y="2323"/>
                  </a:cubicBezTo>
                  <a:cubicBezTo>
                    <a:pt x="9955" y="2287"/>
                    <a:pt x="9923" y="2242"/>
                    <a:pt x="9914" y="2205"/>
                  </a:cubicBezTo>
                  <a:cubicBezTo>
                    <a:pt x="9905" y="2137"/>
                    <a:pt x="9937" y="2119"/>
                    <a:pt x="9987" y="2091"/>
                  </a:cubicBezTo>
                  <a:cubicBezTo>
                    <a:pt x="10060" y="2051"/>
                    <a:pt x="10142" y="2005"/>
                    <a:pt x="10219" y="1964"/>
                  </a:cubicBezTo>
                  <a:cubicBezTo>
                    <a:pt x="10255" y="1941"/>
                    <a:pt x="10255" y="1887"/>
                    <a:pt x="10219" y="1860"/>
                  </a:cubicBezTo>
                  <a:cubicBezTo>
                    <a:pt x="10064" y="1741"/>
                    <a:pt x="9937" y="1596"/>
                    <a:pt x="9837" y="1423"/>
                  </a:cubicBezTo>
                  <a:cubicBezTo>
                    <a:pt x="9932" y="1364"/>
                    <a:pt x="10023" y="1300"/>
                    <a:pt x="10119" y="1241"/>
                  </a:cubicBezTo>
                  <a:cubicBezTo>
                    <a:pt x="10151" y="1218"/>
                    <a:pt x="10160" y="1182"/>
                    <a:pt x="10132" y="1150"/>
                  </a:cubicBezTo>
                  <a:cubicBezTo>
                    <a:pt x="10046" y="1027"/>
                    <a:pt x="9864" y="800"/>
                    <a:pt x="9891" y="636"/>
                  </a:cubicBezTo>
                  <a:cubicBezTo>
                    <a:pt x="9901" y="554"/>
                    <a:pt x="9955" y="463"/>
                    <a:pt x="9991" y="386"/>
                  </a:cubicBezTo>
                  <a:cubicBezTo>
                    <a:pt x="10028" y="300"/>
                    <a:pt x="10069" y="213"/>
                    <a:pt x="10101" y="122"/>
                  </a:cubicBezTo>
                  <a:cubicBezTo>
                    <a:pt x="10107" y="103"/>
                    <a:pt x="10090" y="88"/>
                    <a:pt x="10073" y="88"/>
                  </a:cubicBezTo>
                  <a:cubicBezTo>
                    <a:pt x="10067" y="88"/>
                    <a:pt x="10060" y="90"/>
                    <a:pt x="10055" y="95"/>
                  </a:cubicBezTo>
                  <a:cubicBezTo>
                    <a:pt x="10051" y="95"/>
                    <a:pt x="10051" y="100"/>
                    <a:pt x="10051" y="100"/>
                  </a:cubicBezTo>
                  <a:cubicBezTo>
                    <a:pt x="10041" y="95"/>
                    <a:pt x="10032" y="91"/>
                    <a:pt x="10023" y="91"/>
                  </a:cubicBezTo>
                  <a:cubicBezTo>
                    <a:pt x="8308" y="28"/>
                    <a:pt x="6588" y="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33"/>
          <p:cNvGrpSpPr/>
          <p:nvPr/>
        </p:nvGrpSpPr>
        <p:grpSpPr>
          <a:xfrm rot="134293">
            <a:off x="94348" y="168785"/>
            <a:ext cx="8820721" cy="5003978"/>
            <a:chOff x="577150" y="371675"/>
            <a:chExt cx="2899721" cy="1958151"/>
          </a:xfrm>
        </p:grpSpPr>
        <p:sp>
          <p:nvSpPr>
            <p:cNvPr id="167" name="Google Shape;167;p33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3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3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33"/>
          <p:cNvSpPr txBox="1">
            <a:spLocks noGrp="1"/>
          </p:cNvSpPr>
          <p:nvPr>
            <p:ph type="ctrTitle"/>
          </p:nvPr>
        </p:nvSpPr>
        <p:spPr>
          <a:xfrm rot="-13826">
            <a:off x="766947" y="1569228"/>
            <a:ext cx="3547941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buFontTx/>
              <a:buNone/>
            </a:pPr>
            <a:r>
              <a:rPr lang="en-US" altLang="en-US" sz="2800" b="1">
                <a:latin typeface="+mn-lt"/>
                <a:cs typeface="Times New Roman" panose="02020603050405020304" pitchFamily="18" charset="0"/>
              </a:rPr>
              <a:t>Những ngày lễ hội , đồng bào các dân tộc Tây Nguyên thường tập trung bên </a:t>
            </a:r>
            <a:r>
              <a:rPr lang="en-US" altLang="en-US" sz="28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nhà rông</a:t>
            </a:r>
            <a:r>
              <a:rPr lang="en-US" altLang="en-US" sz="2800" b="1">
                <a:latin typeface="+mn-lt"/>
                <a:cs typeface="Times New Roman" panose="02020603050405020304" pitchFamily="18" charset="0"/>
              </a:rPr>
              <a:t> múa hát .</a:t>
            </a:r>
          </a:p>
        </p:txBody>
      </p:sp>
      <p:pic>
        <p:nvPicPr>
          <p:cNvPr id="64" name="Picture 13">
            <a:extLst>
              <a:ext uri="{FF2B5EF4-FFF2-40B4-BE49-F238E27FC236}">
                <a16:creationId xmlns:a16="http://schemas.microsoft.com/office/drawing/2014/main" id="{92837540-B9B6-48B9-B611-FC1B4FB1C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869213" y="1012254"/>
            <a:ext cx="3358068" cy="339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" name="Google Shape;219;p33"/>
          <p:cNvGrpSpPr/>
          <p:nvPr/>
        </p:nvGrpSpPr>
        <p:grpSpPr>
          <a:xfrm rot="1606268">
            <a:off x="7507946" y="851886"/>
            <a:ext cx="1096299" cy="402442"/>
            <a:chOff x="6535470" y="1116157"/>
            <a:chExt cx="1448101" cy="487769"/>
          </a:xfrm>
        </p:grpSpPr>
        <p:sp>
          <p:nvSpPr>
            <p:cNvPr id="220" name="Google Shape;220;p33"/>
            <p:cNvSpPr/>
            <p:nvPr/>
          </p:nvSpPr>
          <p:spPr>
            <a:xfrm rot="253262">
              <a:off x="6560589" y="1174663"/>
              <a:ext cx="1402186" cy="363119"/>
            </a:xfrm>
            <a:custGeom>
              <a:avLst/>
              <a:gdLst/>
              <a:ahLst/>
              <a:cxnLst/>
              <a:rect l="l" t="t" r="r" b="b"/>
              <a:pathLst>
                <a:path w="10101" h="2745" extrusionOk="0">
                  <a:moveTo>
                    <a:pt x="4266" y="1"/>
                  </a:moveTo>
                  <a:cubicBezTo>
                    <a:pt x="3893" y="1"/>
                    <a:pt x="264" y="55"/>
                    <a:pt x="264" y="55"/>
                  </a:cubicBezTo>
                  <a:lnTo>
                    <a:pt x="601" y="310"/>
                  </a:lnTo>
                  <a:lnTo>
                    <a:pt x="537" y="405"/>
                  </a:lnTo>
                  <a:lnTo>
                    <a:pt x="73" y="683"/>
                  </a:lnTo>
                  <a:cubicBezTo>
                    <a:pt x="73" y="683"/>
                    <a:pt x="514" y="1219"/>
                    <a:pt x="464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7" y="1970"/>
                  </a:lnTo>
                  <a:lnTo>
                    <a:pt x="164" y="2179"/>
                  </a:lnTo>
                  <a:lnTo>
                    <a:pt x="396" y="2397"/>
                  </a:lnTo>
                  <a:lnTo>
                    <a:pt x="200" y="2743"/>
                  </a:lnTo>
                  <a:cubicBezTo>
                    <a:pt x="200" y="2743"/>
                    <a:pt x="541" y="2703"/>
                    <a:pt x="724" y="2703"/>
                  </a:cubicBezTo>
                  <a:cubicBezTo>
                    <a:pt x="755" y="2703"/>
                    <a:pt x="781" y="2704"/>
                    <a:pt x="801" y="2706"/>
                  </a:cubicBezTo>
                  <a:cubicBezTo>
                    <a:pt x="824" y="2709"/>
                    <a:pt x="890" y="2710"/>
                    <a:pt x="984" y="2710"/>
                  </a:cubicBezTo>
                  <a:cubicBezTo>
                    <a:pt x="1314" y="2710"/>
                    <a:pt x="1994" y="2699"/>
                    <a:pt x="2447" y="2699"/>
                  </a:cubicBezTo>
                  <a:cubicBezTo>
                    <a:pt x="2642" y="2699"/>
                    <a:pt x="2795" y="2701"/>
                    <a:pt x="2861" y="2706"/>
                  </a:cubicBezTo>
                  <a:cubicBezTo>
                    <a:pt x="3129" y="2729"/>
                    <a:pt x="6385" y="2720"/>
                    <a:pt x="7258" y="2738"/>
                  </a:cubicBezTo>
                  <a:cubicBezTo>
                    <a:pt x="7551" y="2743"/>
                    <a:pt x="7960" y="2744"/>
                    <a:pt x="8376" y="2744"/>
                  </a:cubicBezTo>
                  <a:cubicBezTo>
                    <a:pt x="9207" y="2744"/>
                    <a:pt x="10064" y="2738"/>
                    <a:pt x="10064" y="2738"/>
                  </a:cubicBezTo>
                  <a:lnTo>
                    <a:pt x="9928" y="2511"/>
                  </a:lnTo>
                  <a:cubicBezTo>
                    <a:pt x="9928" y="2511"/>
                    <a:pt x="9737" y="2120"/>
                    <a:pt x="9759" y="2065"/>
                  </a:cubicBezTo>
                  <a:cubicBezTo>
                    <a:pt x="9782" y="2011"/>
                    <a:pt x="10101" y="1851"/>
                    <a:pt x="10101" y="1851"/>
                  </a:cubicBezTo>
                  <a:cubicBezTo>
                    <a:pt x="10101" y="1851"/>
                    <a:pt x="9869" y="1692"/>
                    <a:pt x="9791" y="1606"/>
                  </a:cubicBezTo>
                  <a:cubicBezTo>
                    <a:pt x="9709" y="1519"/>
                    <a:pt x="9646" y="1301"/>
                    <a:pt x="9646" y="1301"/>
                  </a:cubicBezTo>
                  <a:lnTo>
                    <a:pt x="10010" y="1156"/>
                  </a:lnTo>
                  <a:cubicBezTo>
                    <a:pt x="10010" y="1156"/>
                    <a:pt x="9923" y="1028"/>
                    <a:pt x="9832" y="942"/>
                  </a:cubicBezTo>
                  <a:cubicBezTo>
                    <a:pt x="9746" y="856"/>
                    <a:pt x="9755" y="633"/>
                    <a:pt x="9782" y="483"/>
                  </a:cubicBezTo>
                  <a:cubicBezTo>
                    <a:pt x="9814" y="333"/>
                    <a:pt x="10010" y="73"/>
                    <a:pt x="10010" y="73"/>
                  </a:cubicBezTo>
                  <a:lnTo>
                    <a:pt x="10010" y="73"/>
                  </a:lnTo>
                  <a:lnTo>
                    <a:pt x="9900" y="96"/>
                  </a:lnTo>
                  <a:lnTo>
                    <a:pt x="8841" y="55"/>
                  </a:lnTo>
                  <a:cubicBezTo>
                    <a:pt x="8841" y="55"/>
                    <a:pt x="7354" y="42"/>
                    <a:pt x="6935" y="28"/>
                  </a:cubicBezTo>
                  <a:cubicBezTo>
                    <a:pt x="6517" y="19"/>
                    <a:pt x="4643" y="1"/>
                    <a:pt x="4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253262">
              <a:off x="6547669" y="1168032"/>
              <a:ext cx="1423702" cy="384020"/>
            </a:xfrm>
            <a:custGeom>
              <a:avLst/>
              <a:gdLst/>
              <a:ahLst/>
              <a:cxnLst/>
              <a:rect l="l" t="t" r="r" b="b"/>
              <a:pathLst>
                <a:path w="10256" h="2903" extrusionOk="0">
                  <a:moveTo>
                    <a:pt x="4139" y="113"/>
                  </a:moveTo>
                  <a:cubicBezTo>
                    <a:pt x="5398" y="118"/>
                    <a:pt x="6654" y="131"/>
                    <a:pt x="7909" y="159"/>
                  </a:cubicBezTo>
                  <a:cubicBezTo>
                    <a:pt x="8600" y="172"/>
                    <a:pt x="9296" y="195"/>
                    <a:pt x="9987" y="213"/>
                  </a:cubicBezTo>
                  <a:cubicBezTo>
                    <a:pt x="9946" y="282"/>
                    <a:pt x="9914" y="354"/>
                    <a:pt x="9878" y="427"/>
                  </a:cubicBezTo>
                  <a:cubicBezTo>
                    <a:pt x="9832" y="509"/>
                    <a:pt x="9764" y="604"/>
                    <a:pt x="9773" y="700"/>
                  </a:cubicBezTo>
                  <a:cubicBezTo>
                    <a:pt x="9782" y="786"/>
                    <a:pt x="9832" y="868"/>
                    <a:pt x="9869" y="936"/>
                  </a:cubicBezTo>
                  <a:cubicBezTo>
                    <a:pt x="9910" y="1018"/>
                    <a:pt x="9960" y="1096"/>
                    <a:pt x="10010" y="1173"/>
                  </a:cubicBezTo>
                  <a:cubicBezTo>
                    <a:pt x="9919" y="1232"/>
                    <a:pt x="9828" y="1291"/>
                    <a:pt x="9732" y="1350"/>
                  </a:cubicBezTo>
                  <a:cubicBezTo>
                    <a:pt x="9705" y="1368"/>
                    <a:pt x="9691" y="1405"/>
                    <a:pt x="9710" y="1432"/>
                  </a:cubicBezTo>
                  <a:cubicBezTo>
                    <a:pt x="9805" y="1614"/>
                    <a:pt x="9932" y="1773"/>
                    <a:pt x="10082" y="1900"/>
                  </a:cubicBezTo>
                  <a:cubicBezTo>
                    <a:pt x="10005" y="1941"/>
                    <a:pt x="9928" y="1982"/>
                    <a:pt x="9860" y="2032"/>
                  </a:cubicBezTo>
                  <a:cubicBezTo>
                    <a:pt x="9805" y="2073"/>
                    <a:pt x="9778" y="2123"/>
                    <a:pt x="9791" y="2196"/>
                  </a:cubicBezTo>
                  <a:cubicBezTo>
                    <a:pt x="9814" y="2296"/>
                    <a:pt x="9882" y="2401"/>
                    <a:pt x="9928" y="2492"/>
                  </a:cubicBezTo>
                  <a:cubicBezTo>
                    <a:pt x="9973" y="2573"/>
                    <a:pt x="10019" y="2660"/>
                    <a:pt x="10064" y="2742"/>
                  </a:cubicBezTo>
                  <a:cubicBezTo>
                    <a:pt x="9009" y="2755"/>
                    <a:pt x="7959" y="2760"/>
                    <a:pt x="6908" y="2760"/>
                  </a:cubicBezTo>
                  <a:cubicBezTo>
                    <a:pt x="5521" y="2730"/>
                    <a:pt x="4134" y="2677"/>
                    <a:pt x="2743" y="2677"/>
                  </a:cubicBezTo>
                  <a:cubicBezTo>
                    <a:pt x="2639" y="2677"/>
                    <a:pt x="2534" y="2677"/>
                    <a:pt x="2429" y="2678"/>
                  </a:cubicBezTo>
                  <a:cubicBezTo>
                    <a:pt x="2074" y="2678"/>
                    <a:pt x="1719" y="2683"/>
                    <a:pt x="1360" y="2692"/>
                  </a:cubicBezTo>
                  <a:cubicBezTo>
                    <a:pt x="1351" y="2696"/>
                    <a:pt x="1337" y="2696"/>
                    <a:pt x="1324" y="2696"/>
                  </a:cubicBezTo>
                  <a:cubicBezTo>
                    <a:pt x="1028" y="2687"/>
                    <a:pt x="737" y="2683"/>
                    <a:pt x="441" y="2678"/>
                  </a:cubicBezTo>
                  <a:cubicBezTo>
                    <a:pt x="482" y="2601"/>
                    <a:pt x="519" y="2523"/>
                    <a:pt x="560" y="2451"/>
                  </a:cubicBezTo>
                  <a:cubicBezTo>
                    <a:pt x="582" y="2414"/>
                    <a:pt x="569" y="2369"/>
                    <a:pt x="528" y="2355"/>
                  </a:cubicBezTo>
                  <a:cubicBezTo>
                    <a:pt x="455" y="2328"/>
                    <a:pt x="391" y="2292"/>
                    <a:pt x="328" y="2242"/>
                  </a:cubicBezTo>
                  <a:cubicBezTo>
                    <a:pt x="423" y="2196"/>
                    <a:pt x="514" y="2151"/>
                    <a:pt x="610" y="2105"/>
                  </a:cubicBezTo>
                  <a:cubicBezTo>
                    <a:pt x="651" y="2082"/>
                    <a:pt x="646" y="2019"/>
                    <a:pt x="614" y="1996"/>
                  </a:cubicBezTo>
                  <a:cubicBezTo>
                    <a:pt x="464" y="1891"/>
                    <a:pt x="319" y="1791"/>
                    <a:pt x="173" y="1691"/>
                  </a:cubicBezTo>
                  <a:cubicBezTo>
                    <a:pt x="250" y="1623"/>
                    <a:pt x="332" y="1555"/>
                    <a:pt x="414" y="1487"/>
                  </a:cubicBezTo>
                  <a:cubicBezTo>
                    <a:pt x="478" y="1437"/>
                    <a:pt x="605" y="1368"/>
                    <a:pt x="601" y="1268"/>
                  </a:cubicBezTo>
                  <a:cubicBezTo>
                    <a:pt x="601" y="1173"/>
                    <a:pt x="487" y="1073"/>
                    <a:pt x="437" y="1005"/>
                  </a:cubicBezTo>
                  <a:lnTo>
                    <a:pt x="223" y="723"/>
                  </a:lnTo>
                  <a:cubicBezTo>
                    <a:pt x="382" y="650"/>
                    <a:pt x="542" y="563"/>
                    <a:pt x="687" y="459"/>
                  </a:cubicBezTo>
                  <a:cubicBezTo>
                    <a:pt x="714" y="436"/>
                    <a:pt x="733" y="377"/>
                    <a:pt x="687" y="359"/>
                  </a:cubicBezTo>
                  <a:cubicBezTo>
                    <a:pt x="573" y="300"/>
                    <a:pt x="482" y="204"/>
                    <a:pt x="382" y="118"/>
                  </a:cubicBezTo>
                  <a:lnTo>
                    <a:pt x="382" y="118"/>
                  </a:lnTo>
                  <a:cubicBezTo>
                    <a:pt x="560" y="123"/>
                    <a:pt x="739" y="125"/>
                    <a:pt x="917" y="125"/>
                  </a:cubicBezTo>
                  <a:cubicBezTo>
                    <a:pt x="1364" y="125"/>
                    <a:pt x="1811" y="113"/>
                    <a:pt x="2256" y="113"/>
                  </a:cubicBezTo>
                  <a:close/>
                  <a:moveTo>
                    <a:pt x="4870" y="0"/>
                  </a:moveTo>
                  <a:cubicBezTo>
                    <a:pt x="4074" y="0"/>
                    <a:pt x="3278" y="6"/>
                    <a:pt x="2483" y="18"/>
                  </a:cubicBezTo>
                  <a:cubicBezTo>
                    <a:pt x="1783" y="31"/>
                    <a:pt x="1078" y="27"/>
                    <a:pt x="373" y="72"/>
                  </a:cubicBezTo>
                  <a:cubicBezTo>
                    <a:pt x="360" y="72"/>
                    <a:pt x="351" y="91"/>
                    <a:pt x="355" y="104"/>
                  </a:cubicBezTo>
                  <a:cubicBezTo>
                    <a:pt x="341" y="109"/>
                    <a:pt x="328" y="127"/>
                    <a:pt x="337" y="145"/>
                  </a:cubicBezTo>
                  <a:cubicBezTo>
                    <a:pt x="401" y="245"/>
                    <a:pt x="482" y="318"/>
                    <a:pt x="564" y="395"/>
                  </a:cubicBezTo>
                  <a:cubicBezTo>
                    <a:pt x="414" y="491"/>
                    <a:pt x="264" y="573"/>
                    <a:pt x="100" y="641"/>
                  </a:cubicBezTo>
                  <a:cubicBezTo>
                    <a:pt x="64" y="659"/>
                    <a:pt x="64" y="709"/>
                    <a:pt x="87" y="741"/>
                  </a:cubicBezTo>
                  <a:cubicBezTo>
                    <a:pt x="150" y="827"/>
                    <a:pt x="214" y="914"/>
                    <a:pt x="282" y="1000"/>
                  </a:cubicBezTo>
                  <a:lnTo>
                    <a:pt x="364" y="1109"/>
                  </a:lnTo>
                  <a:cubicBezTo>
                    <a:pt x="391" y="1146"/>
                    <a:pt x="451" y="1200"/>
                    <a:pt x="455" y="1250"/>
                  </a:cubicBezTo>
                  <a:cubicBezTo>
                    <a:pt x="473" y="1282"/>
                    <a:pt x="469" y="1300"/>
                    <a:pt x="432" y="1309"/>
                  </a:cubicBezTo>
                  <a:cubicBezTo>
                    <a:pt x="410" y="1327"/>
                    <a:pt x="387" y="1350"/>
                    <a:pt x="364" y="1368"/>
                  </a:cubicBezTo>
                  <a:cubicBezTo>
                    <a:pt x="332" y="1396"/>
                    <a:pt x="296" y="1423"/>
                    <a:pt x="264" y="1450"/>
                  </a:cubicBezTo>
                  <a:cubicBezTo>
                    <a:pt x="187" y="1518"/>
                    <a:pt x="109" y="1582"/>
                    <a:pt x="28" y="1650"/>
                  </a:cubicBezTo>
                  <a:cubicBezTo>
                    <a:pt x="0" y="1673"/>
                    <a:pt x="9" y="1728"/>
                    <a:pt x="37" y="1750"/>
                  </a:cubicBezTo>
                  <a:cubicBezTo>
                    <a:pt x="178" y="1846"/>
                    <a:pt x="319" y="1941"/>
                    <a:pt x="460" y="2037"/>
                  </a:cubicBezTo>
                  <a:cubicBezTo>
                    <a:pt x="369" y="2082"/>
                    <a:pt x="278" y="2128"/>
                    <a:pt x="191" y="2173"/>
                  </a:cubicBezTo>
                  <a:cubicBezTo>
                    <a:pt x="160" y="2187"/>
                    <a:pt x="146" y="2242"/>
                    <a:pt x="173" y="2269"/>
                  </a:cubicBezTo>
                  <a:cubicBezTo>
                    <a:pt x="250" y="2346"/>
                    <a:pt x="332" y="2401"/>
                    <a:pt x="423" y="2446"/>
                  </a:cubicBezTo>
                  <a:cubicBezTo>
                    <a:pt x="405" y="2478"/>
                    <a:pt x="387" y="2514"/>
                    <a:pt x="369" y="2551"/>
                  </a:cubicBezTo>
                  <a:cubicBezTo>
                    <a:pt x="337" y="2587"/>
                    <a:pt x="314" y="2628"/>
                    <a:pt x="287" y="2669"/>
                  </a:cubicBezTo>
                  <a:cubicBezTo>
                    <a:pt x="269" y="2696"/>
                    <a:pt x="241" y="2724"/>
                    <a:pt x="223" y="2755"/>
                  </a:cubicBezTo>
                  <a:cubicBezTo>
                    <a:pt x="196" y="2769"/>
                    <a:pt x="205" y="2828"/>
                    <a:pt x="241" y="2828"/>
                  </a:cubicBezTo>
                  <a:lnTo>
                    <a:pt x="278" y="2828"/>
                  </a:lnTo>
                  <a:cubicBezTo>
                    <a:pt x="282" y="2828"/>
                    <a:pt x="291" y="2833"/>
                    <a:pt x="296" y="2833"/>
                  </a:cubicBezTo>
                  <a:lnTo>
                    <a:pt x="300" y="2833"/>
                  </a:lnTo>
                  <a:cubicBezTo>
                    <a:pt x="305" y="2833"/>
                    <a:pt x="310" y="2837"/>
                    <a:pt x="314" y="2837"/>
                  </a:cubicBezTo>
                  <a:cubicBezTo>
                    <a:pt x="366" y="2839"/>
                    <a:pt x="419" y="2839"/>
                    <a:pt x="471" y="2839"/>
                  </a:cubicBezTo>
                  <a:cubicBezTo>
                    <a:pt x="743" y="2839"/>
                    <a:pt x="1017" y="2822"/>
                    <a:pt x="1292" y="2815"/>
                  </a:cubicBezTo>
                  <a:cubicBezTo>
                    <a:pt x="1524" y="2810"/>
                    <a:pt x="1756" y="2805"/>
                    <a:pt x="1988" y="2805"/>
                  </a:cubicBezTo>
                  <a:cubicBezTo>
                    <a:pt x="3716" y="2865"/>
                    <a:pt x="5448" y="2892"/>
                    <a:pt x="7176" y="2892"/>
                  </a:cubicBezTo>
                  <a:cubicBezTo>
                    <a:pt x="7427" y="2896"/>
                    <a:pt x="7677" y="2896"/>
                    <a:pt x="7927" y="2901"/>
                  </a:cubicBezTo>
                  <a:cubicBezTo>
                    <a:pt x="8081" y="2902"/>
                    <a:pt x="8234" y="2902"/>
                    <a:pt x="8388" y="2902"/>
                  </a:cubicBezTo>
                  <a:cubicBezTo>
                    <a:pt x="8948" y="2902"/>
                    <a:pt x="9508" y="2895"/>
                    <a:pt x="10064" y="2874"/>
                  </a:cubicBezTo>
                  <a:cubicBezTo>
                    <a:pt x="10078" y="2869"/>
                    <a:pt x="10082" y="2869"/>
                    <a:pt x="10092" y="2865"/>
                  </a:cubicBezTo>
                  <a:lnTo>
                    <a:pt x="10137" y="2865"/>
                  </a:lnTo>
                  <a:cubicBezTo>
                    <a:pt x="10151" y="2865"/>
                    <a:pt x="10160" y="2860"/>
                    <a:pt x="10169" y="2855"/>
                  </a:cubicBezTo>
                  <a:cubicBezTo>
                    <a:pt x="10205" y="2855"/>
                    <a:pt x="10237" y="2819"/>
                    <a:pt x="10214" y="2774"/>
                  </a:cubicBezTo>
                  <a:cubicBezTo>
                    <a:pt x="10132" y="2624"/>
                    <a:pt x="10046" y="2473"/>
                    <a:pt x="9973" y="2323"/>
                  </a:cubicBezTo>
                  <a:cubicBezTo>
                    <a:pt x="9955" y="2287"/>
                    <a:pt x="9923" y="2242"/>
                    <a:pt x="9914" y="2205"/>
                  </a:cubicBezTo>
                  <a:cubicBezTo>
                    <a:pt x="9905" y="2137"/>
                    <a:pt x="9937" y="2119"/>
                    <a:pt x="9987" y="2091"/>
                  </a:cubicBezTo>
                  <a:cubicBezTo>
                    <a:pt x="10060" y="2051"/>
                    <a:pt x="10142" y="2005"/>
                    <a:pt x="10219" y="1964"/>
                  </a:cubicBezTo>
                  <a:cubicBezTo>
                    <a:pt x="10255" y="1941"/>
                    <a:pt x="10255" y="1887"/>
                    <a:pt x="10219" y="1860"/>
                  </a:cubicBezTo>
                  <a:cubicBezTo>
                    <a:pt x="10064" y="1741"/>
                    <a:pt x="9937" y="1596"/>
                    <a:pt x="9837" y="1423"/>
                  </a:cubicBezTo>
                  <a:cubicBezTo>
                    <a:pt x="9932" y="1364"/>
                    <a:pt x="10023" y="1300"/>
                    <a:pt x="10119" y="1241"/>
                  </a:cubicBezTo>
                  <a:cubicBezTo>
                    <a:pt x="10151" y="1218"/>
                    <a:pt x="10160" y="1182"/>
                    <a:pt x="10132" y="1150"/>
                  </a:cubicBezTo>
                  <a:cubicBezTo>
                    <a:pt x="10046" y="1027"/>
                    <a:pt x="9864" y="800"/>
                    <a:pt x="9891" y="636"/>
                  </a:cubicBezTo>
                  <a:cubicBezTo>
                    <a:pt x="9901" y="554"/>
                    <a:pt x="9955" y="463"/>
                    <a:pt x="9991" y="386"/>
                  </a:cubicBezTo>
                  <a:cubicBezTo>
                    <a:pt x="10028" y="300"/>
                    <a:pt x="10069" y="213"/>
                    <a:pt x="10101" y="122"/>
                  </a:cubicBezTo>
                  <a:cubicBezTo>
                    <a:pt x="10107" y="103"/>
                    <a:pt x="10090" y="88"/>
                    <a:pt x="10073" y="88"/>
                  </a:cubicBezTo>
                  <a:cubicBezTo>
                    <a:pt x="10067" y="88"/>
                    <a:pt x="10060" y="90"/>
                    <a:pt x="10055" y="95"/>
                  </a:cubicBezTo>
                  <a:cubicBezTo>
                    <a:pt x="10051" y="95"/>
                    <a:pt x="10051" y="100"/>
                    <a:pt x="10051" y="100"/>
                  </a:cubicBezTo>
                  <a:cubicBezTo>
                    <a:pt x="10041" y="95"/>
                    <a:pt x="10032" y="91"/>
                    <a:pt x="10023" y="91"/>
                  </a:cubicBezTo>
                  <a:cubicBezTo>
                    <a:pt x="8308" y="28"/>
                    <a:pt x="6588" y="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4584487" y="4531800"/>
            <a:ext cx="4140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4"/>
              </a:rPr>
              <a:t>www.youtube.com/watch?v=6LHv9OFfRa0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7641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33"/>
          <p:cNvGrpSpPr/>
          <p:nvPr/>
        </p:nvGrpSpPr>
        <p:grpSpPr>
          <a:xfrm rot="134293">
            <a:off x="94348" y="168785"/>
            <a:ext cx="8820721" cy="5003978"/>
            <a:chOff x="577150" y="371675"/>
            <a:chExt cx="2899721" cy="1958151"/>
          </a:xfrm>
        </p:grpSpPr>
        <p:sp>
          <p:nvSpPr>
            <p:cNvPr id="167" name="Google Shape;167;p33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3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3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33"/>
          <p:cNvSpPr txBox="1">
            <a:spLocks noGrp="1"/>
          </p:cNvSpPr>
          <p:nvPr>
            <p:ph type="ctrTitle"/>
          </p:nvPr>
        </p:nvSpPr>
        <p:spPr>
          <a:xfrm rot="-13826">
            <a:off x="766947" y="1569228"/>
            <a:ext cx="3547941" cy="2052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buFontTx/>
              <a:buNone/>
            </a:pPr>
            <a:r>
              <a:rPr lang="en-US" altLang="en-US" sz="2800" b="1">
                <a:latin typeface="+mn-lt"/>
                <a:cs typeface="Times New Roman" panose="02020603050405020304" pitchFamily="18" charset="0"/>
              </a:rPr>
              <a:t>Truyện </a:t>
            </a:r>
            <a:r>
              <a:rPr lang="en-US" altLang="en-US" sz="2800" b="1" i="1">
                <a:latin typeface="+mn-lt"/>
                <a:cs typeface="Times New Roman" panose="02020603050405020304" pitchFamily="18" charset="0"/>
              </a:rPr>
              <a:t>Hũ bạc của người cha</a:t>
            </a:r>
            <a:r>
              <a:rPr lang="en-US" altLang="en-US" sz="2800" b="1">
                <a:latin typeface="+mn-lt"/>
                <a:cs typeface="Times New Roman" panose="02020603050405020304" pitchFamily="18" charset="0"/>
              </a:rPr>
              <a:t> là truyện cổ của dân tộc </a:t>
            </a:r>
            <a:r>
              <a:rPr lang="en-US" altLang="en-US" sz="28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Chăm</a:t>
            </a:r>
            <a:r>
              <a:rPr lang="en-US" altLang="en-US" sz="2800" b="1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Content Placeholder 3">
            <a:extLst>
              <a:ext uri="{FF2B5EF4-FFF2-40B4-BE49-F238E27FC236}">
                <a16:creationId xmlns:a16="http://schemas.microsoft.com/office/drawing/2014/main" id="{F661E93E-7425-48A5-BDF7-6AFC527ED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5515" y="819523"/>
            <a:ext cx="3680054" cy="37708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33"/>
          <p:cNvGrpSpPr/>
          <p:nvPr/>
        </p:nvGrpSpPr>
        <p:grpSpPr>
          <a:xfrm rot="1606268">
            <a:off x="7507946" y="851886"/>
            <a:ext cx="1096299" cy="402442"/>
            <a:chOff x="6535470" y="1116157"/>
            <a:chExt cx="1448101" cy="487769"/>
          </a:xfrm>
        </p:grpSpPr>
        <p:sp>
          <p:nvSpPr>
            <p:cNvPr id="220" name="Google Shape;220;p33"/>
            <p:cNvSpPr/>
            <p:nvPr/>
          </p:nvSpPr>
          <p:spPr>
            <a:xfrm rot="253262">
              <a:off x="6560589" y="1174663"/>
              <a:ext cx="1402186" cy="363119"/>
            </a:xfrm>
            <a:custGeom>
              <a:avLst/>
              <a:gdLst/>
              <a:ahLst/>
              <a:cxnLst/>
              <a:rect l="l" t="t" r="r" b="b"/>
              <a:pathLst>
                <a:path w="10101" h="2745" extrusionOk="0">
                  <a:moveTo>
                    <a:pt x="4266" y="1"/>
                  </a:moveTo>
                  <a:cubicBezTo>
                    <a:pt x="3893" y="1"/>
                    <a:pt x="264" y="55"/>
                    <a:pt x="264" y="55"/>
                  </a:cubicBezTo>
                  <a:lnTo>
                    <a:pt x="601" y="310"/>
                  </a:lnTo>
                  <a:lnTo>
                    <a:pt x="537" y="405"/>
                  </a:lnTo>
                  <a:lnTo>
                    <a:pt x="73" y="683"/>
                  </a:lnTo>
                  <a:cubicBezTo>
                    <a:pt x="73" y="683"/>
                    <a:pt x="514" y="1219"/>
                    <a:pt x="464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7" y="1970"/>
                  </a:lnTo>
                  <a:lnTo>
                    <a:pt x="164" y="2179"/>
                  </a:lnTo>
                  <a:lnTo>
                    <a:pt x="396" y="2397"/>
                  </a:lnTo>
                  <a:lnTo>
                    <a:pt x="200" y="2743"/>
                  </a:lnTo>
                  <a:cubicBezTo>
                    <a:pt x="200" y="2743"/>
                    <a:pt x="541" y="2703"/>
                    <a:pt x="724" y="2703"/>
                  </a:cubicBezTo>
                  <a:cubicBezTo>
                    <a:pt x="755" y="2703"/>
                    <a:pt x="781" y="2704"/>
                    <a:pt x="801" y="2706"/>
                  </a:cubicBezTo>
                  <a:cubicBezTo>
                    <a:pt x="824" y="2709"/>
                    <a:pt x="890" y="2710"/>
                    <a:pt x="984" y="2710"/>
                  </a:cubicBezTo>
                  <a:cubicBezTo>
                    <a:pt x="1314" y="2710"/>
                    <a:pt x="1994" y="2699"/>
                    <a:pt x="2447" y="2699"/>
                  </a:cubicBezTo>
                  <a:cubicBezTo>
                    <a:pt x="2642" y="2699"/>
                    <a:pt x="2795" y="2701"/>
                    <a:pt x="2861" y="2706"/>
                  </a:cubicBezTo>
                  <a:cubicBezTo>
                    <a:pt x="3129" y="2729"/>
                    <a:pt x="6385" y="2720"/>
                    <a:pt x="7258" y="2738"/>
                  </a:cubicBezTo>
                  <a:cubicBezTo>
                    <a:pt x="7551" y="2743"/>
                    <a:pt x="7960" y="2744"/>
                    <a:pt x="8376" y="2744"/>
                  </a:cubicBezTo>
                  <a:cubicBezTo>
                    <a:pt x="9207" y="2744"/>
                    <a:pt x="10064" y="2738"/>
                    <a:pt x="10064" y="2738"/>
                  </a:cubicBezTo>
                  <a:lnTo>
                    <a:pt x="9928" y="2511"/>
                  </a:lnTo>
                  <a:cubicBezTo>
                    <a:pt x="9928" y="2511"/>
                    <a:pt x="9737" y="2120"/>
                    <a:pt x="9759" y="2065"/>
                  </a:cubicBezTo>
                  <a:cubicBezTo>
                    <a:pt x="9782" y="2011"/>
                    <a:pt x="10101" y="1851"/>
                    <a:pt x="10101" y="1851"/>
                  </a:cubicBezTo>
                  <a:cubicBezTo>
                    <a:pt x="10101" y="1851"/>
                    <a:pt x="9869" y="1692"/>
                    <a:pt x="9791" y="1606"/>
                  </a:cubicBezTo>
                  <a:cubicBezTo>
                    <a:pt x="9709" y="1519"/>
                    <a:pt x="9646" y="1301"/>
                    <a:pt x="9646" y="1301"/>
                  </a:cubicBezTo>
                  <a:lnTo>
                    <a:pt x="10010" y="1156"/>
                  </a:lnTo>
                  <a:cubicBezTo>
                    <a:pt x="10010" y="1156"/>
                    <a:pt x="9923" y="1028"/>
                    <a:pt x="9832" y="942"/>
                  </a:cubicBezTo>
                  <a:cubicBezTo>
                    <a:pt x="9746" y="856"/>
                    <a:pt x="9755" y="633"/>
                    <a:pt x="9782" y="483"/>
                  </a:cubicBezTo>
                  <a:cubicBezTo>
                    <a:pt x="9814" y="333"/>
                    <a:pt x="10010" y="73"/>
                    <a:pt x="10010" y="73"/>
                  </a:cubicBezTo>
                  <a:lnTo>
                    <a:pt x="10010" y="73"/>
                  </a:lnTo>
                  <a:lnTo>
                    <a:pt x="9900" y="96"/>
                  </a:lnTo>
                  <a:lnTo>
                    <a:pt x="8841" y="55"/>
                  </a:lnTo>
                  <a:cubicBezTo>
                    <a:pt x="8841" y="55"/>
                    <a:pt x="7354" y="42"/>
                    <a:pt x="6935" y="28"/>
                  </a:cubicBezTo>
                  <a:cubicBezTo>
                    <a:pt x="6517" y="19"/>
                    <a:pt x="4643" y="1"/>
                    <a:pt x="4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253262">
              <a:off x="6547669" y="1168032"/>
              <a:ext cx="1423702" cy="384020"/>
            </a:xfrm>
            <a:custGeom>
              <a:avLst/>
              <a:gdLst/>
              <a:ahLst/>
              <a:cxnLst/>
              <a:rect l="l" t="t" r="r" b="b"/>
              <a:pathLst>
                <a:path w="10256" h="2903" extrusionOk="0">
                  <a:moveTo>
                    <a:pt x="4139" y="113"/>
                  </a:moveTo>
                  <a:cubicBezTo>
                    <a:pt x="5398" y="118"/>
                    <a:pt x="6654" y="131"/>
                    <a:pt x="7909" y="159"/>
                  </a:cubicBezTo>
                  <a:cubicBezTo>
                    <a:pt x="8600" y="172"/>
                    <a:pt x="9296" y="195"/>
                    <a:pt x="9987" y="213"/>
                  </a:cubicBezTo>
                  <a:cubicBezTo>
                    <a:pt x="9946" y="282"/>
                    <a:pt x="9914" y="354"/>
                    <a:pt x="9878" y="427"/>
                  </a:cubicBezTo>
                  <a:cubicBezTo>
                    <a:pt x="9832" y="509"/>
                    <a:pt x="9764" y="604"/>
                    <a:pt x="9773" y="700"/>
                  </a:cubicBezTo>
                  <a:cubicBezTo>
                    <a:pt x="9782" y="786"/>
                    <a:pt x="9832" y="868"/>
                    <a:pt x="9869" y="936"/>
                  </a:cubicBezTo>
                  <a:cubicBezTo>
                    <a:pt x="9910" y="1018"/>
                    <a:pt x="9960" y="1096"/>
                    <a:pt x="10010" y="1173"/>
                  </a:cubicBezTo>
                  <a:cubicBezTo>
                    <a:pt x="9919" y="1232"/>
                    <a:pt x="9828" y="1291"/>
                    <a:pt x="9732" y="1350"/>
                  </a:cubicBezTo>
                  <a:cubicBezTo>
                    <a:pt x="9705" y="1368"/>
                    <a:pt x="9691" y="1405"/>
                    <a:pt x="9710" y="1432"/>
                  </a:cubicBezTo>
                  <a:cubicBezTo>
                    <a:pt x="9805" y="1614"/>
                    <a:pt x="9932" y="1773"/>
                    <a:pt x="10082" y="1900"/>
                  </a:cubicBezTo>
                  <a:cubicBezTo>
                    <a:pt x="10005" y="1941"/>
                    <a:pt x="9928" y="1982"/>
                    <a:pt x="9860" y="2032"/>
                  </a:cubicBezTo>
                  <a:cubicBezTo>
                    <a:pt x="9805" y="2073"/>
                    <a:pt x="9778" y="2123"/>
                    <a:pt x="9791" y="2196"/>
                  </a:cubicBezTo>
                  <a:cubicBezTo>
                    <a:pt x="9814" y="2296"/>
                    <a:pt x="9882" y="2401"/>
                    <a:pt x="9928" y="2492"/>
                  </a:cubicBezTo>
                  <a:cubicBezTo>
                    <a:pt x="9973" y="2573"/>
                    <a:pt x="10019" y="2660"/>
                    <a:pt x="10064" y="2742"/>
                  </a:cubicBezTo>
                  <a:cubicBezTo>
                    <a:pt x="9009" y="2755"/>
                    <a:pt x="7959" y="2760"/>
                    <a:pt x="6908" y="2760"/>
                  </a:cubicBezTo>
                  <a:cubicBezTo>
                    <a:pt x="5521" y="2730"/>
                    <a:pt x="4134" y="2677"/>
                    <a:pt x="2743" y="2677"/>
                  </a:cubicBezTo>
                  <a:cubicBezTo>
                    <a:pt x="2639" y="2677"/>
                    <a:pt x="2534" y="2677"/>
                    <a:pt x="2429" y="2678"/>
                  </a:cubicBezTo>
                  <a:cubicBezTo>
                    <a:pt x="2074" y="2678"/>
                    <a:pt x="1719" y="2683"/>
                    <a:pt x="1360" y="2692"/>
                  </a:cubicBezTo>
                  <a:cubicBezTo>
                    <a:pt x="1351" y="2696"/>
                    <a:pt x="1337" y="2696"/>
                    <a:pt x="1324" y="2696"/>
                  </a:cubicBezTo>
                  <a:cubicBezTo>
                    <a:pt x="1028" y="2687"/>
                    <a:pt x="737" y="2683"/>
                    <a:pt x="441" y="2678"/>
                  </a:cubicBezTo>
                  <a:cubicBezTo>
                    <a:pt x="482" y="2601"/>
                    <a:pt x="519" y="2523"/>
                    <a:pt x="560" y="2451"/>
                  </a:cubicBezTo>
                  <a:cubicBezTo>
                    <a:pt x="582" y="2414"/>
                    <a:pt x="569" y="2369"/>
                    <a:pt x="528" y="2355"/>
                  </a:cubicBezTo>
                  <a:cubicBezTo>
                    <a:pt x="455" y="2328"/>
                    <a:pt x="391" y="2292"/>
                    <a:pt x="328" y="2242"/>
                  </a:cubicBezTo>
                  <a:cubicBezTo>
                    <a:pt x="423" y="2196"/>
                    <a:pt x="514" y="2151"/>
                    <a:pt x="610" y="2105"/>
                  </a:cubicBezTo>
                  <a:cubicBezTo>
                    <a:pt x="651" y="2082"/>
                    <a:pt x="646" y="2019"/>
                    <a:pt x="614" y="1996"/>
                  </a:cubicBezTo>
                  <a:cubicBezTo>
                    <a:pt x="464" y="1891"/>
                    <a:pt x="319" y="1791"/>
                    <a:pt x="173" y="1691"/>
                  </a:cubicBezTo>
                  <a:cubicBezTo>
                    <a:pt x="250" y="1623"/>
                    <a:pt x="332" y="1555"/>
                    <a:pt x="414" y="1487"/>
                  </a:cubicBezTo>
                  <a:cubicBezTo>
                    <a:pt x="478" y="1437"/>
                    <a:pt x="605" y="1368"/>
                    <a:pt x="601" y="1268"/>
                  </a:cubicBezTo>
                  <a:cubicBezTo>
                    <a:pt x="601" y="1173"/>
                    <a:pt x="487" y="1073"/>
                    <a:pt x="437" y="1005"/>
                  </a:cubicBezTo>
                  <a:lnTo>
                    <a:pt x="223" y="723"/>
                  </a:lnTo>
                  <a:cubicBezTo>
                    <a:pt x="382" y="650"/>
                    <a:pt x="542" y="563"/>
                    <a:pt x="687" y="459"/>
                  </a:cubicBezTo>
                  <a:cubicBezTo>
                    <a:pt x="714" y="436"/>
                    <a:pt x="733" y="377"/>
                    <a:pt x="687" y="359"/>
                  </a:cubicBezTo>
                  <a:cubicBezTo>
                    <a:pt x="573" y="300"/>
                    <a:pt x="482" y="204"/>
                    <a:pt x="382" y="118"/>
                  </a:cubicBezTo>
                  <a:lnTo>
                    <a:pt x="382" y="118"/>
                  </a:lnTo>
                  <a:cubicBezTo>
                    <a:pt x="560" y="123"/>
                    <a:pt x="739" y="125"/>
                    <a:pt x="917" y="125"/>
                  </a:cubicBezTo>
                  <a:cubicBezTo>
                    <a:pt x="1364" y="125"/>
                    <a:pt x="1811" y="113"/>
                    <a:pt x="2256" y="113"/>
                  </a:cubicBezTo>
                  <a:close/>
                  <a:moveTo>
                    <a:pt x="4870" y="0"/>
                  </a:moveTo>
                  <a:cubicBezTo>
                    <a:pt x="4074" y="0"/>
                    <a:pt x="3278" y="6"/>
                    <a:pt x="2483" y="18"/>
                  </a:cubicBezTo>
                  <a:cubicBezTo>
                    <a:pt x="1783" y="31"/>
                    <a:pt x="1078" y="27"/>
                    <a:pt x="373" y="72"/>
                  </a:cubicBezTo>
                  <a:cubicBezTo>
                    <a:pt x="360" y="72"/>
                    <a:pt x="351" y="91"/>
                    <a:pt x="355" y="104"/>
                  </a:cubicBezTo>
                  <a:cubicBezTo>
                    <a:pt x="341" y="109"/>
                    <a:pt x="328" y="127"/>
                    <a:pt x="337" y="145"/>
                  </a:cubicBezTo>
                  <a:cubicBezTo>
                    <a:pt x="401" y="245"/>
                    <a:pt x="482" y="318"/>
                    <a:pt x="564" y="395"/>
                  </a:cubicBezTo>
                  <a:cubicBezTo>
                    <a:pt x="414" y="491"/>
                    <a:pt x="264" y="573"/>
                    <a:pt x="100" y="641"/>
                  </a:cubicBezTo>
                  <a:cubicBezTo>
                    <a:pt x="64" y="659"/>
                    <a:pt x="64" y="709"/>
                    <a:pt x="87" y="741"/>
                  </a:cubicBezTo>
                  <a:cubicBezTo>
                    <a:pt x="150" y="827"/>
                    <a:pt x="214" y="914"/>
                    <a:pt x="282" y="1000"/>
                  </a:cubicBezTo>
                  <a:lnTo>
                    <a:pt x="364" y="1109"/>
                  </a:lnTo>
                  <a:cubicBezTo>
                    <a:pt x="391" y="1146"/>
                    <a:pt x="451" y="1200"/>
                    <a:pt x="455" y="1250"/>
                  </a:cubicBezTo>
                  <a:cubicBezTo>
                    <a:pt x="473" y="1282"/>
                    <a:pt x="469" y="1300"/>
                    <a:pt x="432" y="1309"/>
                  </a:cubicBezTo>
                  <a:cubicBezTo>
                    <a:pt x="410" y="1327"/>
                    <a:pt x="387" y="1350"/>
                    <a:pt x="364" y="1368"/>
                  </a:cubicBezTo>
                  <a:cubicBezTo>
                    <a:pt x="332" y="1396"/>
                    <a:pt x="296" y="1423"/>
                    <a:pt x="264" y="1450"/>
                  </a:cubicBezTo>
                  <a:cubicBezTo>
                    <a:pt x="187" y="1518"/>
                    <a:pt x="109" y="1582"/>
                    <a:pt x="28" y="1650"/>
                  </a:cubicBezTo>
                  <a:cubicBezTo>
                    <a:pt x="0" y="1673"/>
                    <a:pt x="9" y="1728"/>
                    <a:pt x="37" y="1750"/>
                  </a:cubicBezTo>
                  <a:cubicBezTo>
                    <a:pt x="178" y="1846"/>
                    <a:pt x="319" y="1941"/>
                    <a:pt x="460" y="2037"/>
                  </a:cubicBezTo>
                  <a:cubicBezTo>
                    <a:pt x="369" y="2082"/>
                    <a:pt x="278" y="2128"/>
                    <a:pt x="191" y="2173"/>
                  </a:cubicBezTo>
                  <a:cubicBezTo>
                    <a:pt x="160" y="2187"/>
                    <a:pt x="146" y="2242"/>
                    <a:pt x="173" y="2269"/>
                  </a:cubicBezTo>
                  <a:cubicBezTo>
                    <a:pt x="250" y="2346"/>
                    <a:pt x="332" y="2401"/>
                    <a:pt x="423" y="2446"/>
                  </a:cubicBezTo>
                  <a:cubicBezTo>
                    <a:pt x="405" y="2478"/>
                    <a:pt x="387" y="2514"/>
                    <a:pt x="369" y="2551"/>
                  </a:cubicBezTo>
                  <a:cubicBezTo>
                    <a:pt x="337" y="2587"/>
                    <a:pt x="314" y="2628"/>
                    <a:pt x="287" y="2669"/>
                  </a:cubicBezTo>
                  <a:cubicBezTo>
                    <a:pt x="269" y="2696"/>
                    <a:pt x="241" y="2724"/>
                    <a:pt x="223" y="2755"/>
                  </a:cubicBezTo>
                  <a:cubicBezTo>
                    <a:pt x="196" y="2769"/>
                    <a:pt x="205" y="2828"/>
                    <a:pt x="241" y="2828"/>
                  </a:cubicBezTo>
                  <a:lnTo>
                    <a:pt x="278" y="2828"/>
                  </a:lnTo>
                  <a:cubicBezTo>
                    <a:pt x="282" y="2828"/>
                    <a:pt x="291" y="2833"/>
                    <a:pt x="296" y="2833"/>
                  </a:cubicBezTo>
                  <a:lnTo>
                    <a:pt x="300" y="2833"/>
                  </a:lnTo>
                  <a:cubicBezTo>
                    <a:pt x="305" y="2833"/>
                    <a:pt x="310" y="2837"/>
                    <a:pt x="314" y="2837"/>
                  </a:cubicBezTo>
                  <a:cubicBezTo>
                    <a:pt x="366" y="2839"/>
                    <a:pt x="419" y="2839"/>
                    <a:pt x="471" y="2839"/>
                  </a:cubicBezTo>
                  <a:cubicBezTo>
                    <a:pt x="743" y="2839"/>
                    <a:pt x="1017" y="2822"/>
                    <a:pt x="1292" y="2815"/>
                  </a:cubicBezTo>
                  <a:cubicBezTo>
                    <a:pt x="1524" y="2810"/>
                    <a:pt x="1756" y="2805"/>
                    <a:pt x="1988" y="2805"/>
                  </a:cubicBezTo>
                  <a:cubicBezTo>
                    <a:pt x="3716" y="2865"/>
                    <a:pt x="5448" y="2892"/>
                    <a:pt x="7176" y="2892"/>
                  </a:cubicBezTo>
                  <a:cubicBezTo>
                    <a:pt x="7427" y="2896"/>
                    <a:pt x="7677" y="2896"/>
                    <a:pt x="7927" y="2901"/>
                  </a:cubicBezTo>
                  <a:cubicBezTo>
                    <a:pt x="8081" y="2902"/>
                    <a:pt x="8234" y="2902"/>
                    <a:pt x="8388" y="2902"/>
                  </a:cubicBezTo>
                  <a:cubicBezTo>
                    <a:pt x="8948" y="2902"/>
                    <a:pt x="9508" y="2895"/>
                    <a:pt x="10064" y="2874"/>
                  </a:cubicBezTo>
                  <a:cubicBezTo>
                    <a:pt x="10078" y="2869"/>
                    <a:pt x="10082" y="2869"/>
                    <a:pt x="10092" y="2865"/>
                  </a:cubicBezTo>
                  <a:lnTo>
                    <a:pt x="10137" y="2865"/>
                  </a:lnTo>
                  <a:cubicBezTo>
                    <a:pt x="10151" y="2865"/>
                    <a:pt x="10160" y="2860"/>
                    <a:pt x="10169" y="2855"/>
                  </a:cubicBezTo>
                  <a:cubicBezTo>
                    <a:pt x="10205" y="2855"/>
                    <a:pt x="10237" y="2819"/>
                    <a:pt x="10214" y="2774"/>
                  </a:cubicBezTo>
                  <a:cubicBezTo>
                    <a:pt x="10132" y="2624"/>
                    <a:pt x="10046" y="2473"/>
                    <a:pt x="9973" y="2323"/>
                  </a:cubicBezTo>
                  <a:cubicBezTo>
                    <a:pt x="9955" y="2287"/>
                    <a:pt x="9923" y="2242"/>
                    <a:pt x="9914" y="2205"/>
                  </a:cubicBezTo>
                  <a:cubicBezTo>
                    <a:pt x="9905" y="2137"/>
                    <a:pt x="9937" y="2119"/>
                    <a:pt x="9987" y="2091"/>
                  </a:cubicBezTo>
                  <a:cubicBezTo>
                    <a:pt x="10060" y="2051"/>
                    <a:pt x="10142" y="2005"/>
                    <a:pt x="10219" y="1964"/>
                  </a:cubicBezTo>
                  <a:cubicBezTo>
                    <a:pt x="10255" y="1941"/>
                    <a:pt x="10255" y="1887"/>
                    <a:pt x="10219" y="1860"/>
                  </a:cubicBezTo>
                  <a:cubicBezTo>
                    <a:pt x="10064" y="1741"/>
                    <a:pt x="9937" y="1596"/>
                    <a:pt x="9837" y="1423"/>
                  </a:cubicBezTo>
                  <a:cubicBezTo>
                    <a:pt x="9932" y="1364"/>
                    <a:pt x="10023" y="1300"/>
                    <a:pt x="10119" y="1241"/>
                  </a:cubicBezTo>
                  <a:cubicBezTo>
                    <a:pt x="10151" y="1218"/>
                    <a:pt x="10160" y="1182"/>
                    <a:pt x="10132" y="1150"/>
                  </a:cubicBezTo>
                  <a:cubicBezTo>
                    <a:pt x="10046" y="1027"/>
                    <a:pt x="9864" y="800"/>
                    <a:pt x="9891" y="636"/>
                  </a:cubicBezTo>
                  <a:cubicBezTo>
                    <a:pt x="9901" y="554"/>
                    <a:pt x="9955" y="463"/>
                    <a:pt x="9991" y="386"/>
                  </a:cubicBezTo>
                  <a:cubicBezTo>
                    <a:pt x="10028" y="300"/>
                    <a:pt x="10069" y="213"/>
                    <a:pt x="10101" y="122"/>
                  </a:cubicBezTo>
                  <a:cubicBezTo>
                    <a:pt x="10107" y="103"/>
                    <a:pt x="10090" y="88"/>
                    <a:pt x="10073" y="88"/>
                  </a:cubicBezTo>
                  <a:cubicBezTo>
                    <a:pt x="10067" y="88"/>
                    <a:pt x="10060" y="90"/>
                    <a:pt x="10055" y="95"/>
                  </a:cubicBezTo>
                  <a:cubicBezTo>
                    <a:pt x="10051" y="95"/>
                    <a:pt x="10051" y="100"/>
                    <a:pt x="10051" y="100"/>
                  </a:cubicBezTo>
                  <a:cubicBezTo>
                    <a:pt x="10041" y="95"/>
                    <a:pt x="10032" y="91"/>
                    <a:pt x="10023" y="91"/>
                  </a:cubicBezTo>
                  <a:cubicBezTo>
                    <a:pt x="8308" y="28"/>
                    <a:pt x="6588" y="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561952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137">
            <a:extLst>
              <a:ext uri="{FF2B5EF4-FFF2-40B4-BE49-F238E27FC236}">
                <a16:creationId xmlns:a16="http://schemas.microsoft.com/office/drawing/2014/main" id="{665E5006-023E-49CB-AEAB-21FAE39E9E62}"/>
              </a:ext>
            </a:extLst>
          </p:cNvPr>
          <p:cNvGrpSpPr>
            <a:grpSpLocks/>
          </p:cNvGrpSpPr>
          <p:nvPr/>
        </p:nvGrpSpPr>
        <p:grpSpPr bwMode="auto">
          <a:xfrm>
            <a:off x="552479" y="232109"/>
            <a:ext cx="8042950" cy="4501714"/>
            <a:chOff x="1246" y="40"/>
            <a:chExt cx="3107" cy="4406"/>
          </a:xfrm>
        </p:grpSpPr>
        <p:pic>
          <p:nvPicPr>
            <p:cNvPr id="49" name="Picture 135">
              <a:extLst>
                <a:ext uri="{FF2B5EF4-FFF2-40B4-BE49-F238E27FC236}">
                  <a16:creationId xmlns:a16="http://schemas.microsoft.com/office/drawing/2014/main" id="{8742EDC2-25C1-48DA-8B44-B811C4B26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274" y="40"/>
              <a:ext cx="3079" cy="3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136">
              <a:extLst>
                <a:ext uri="{FF2B5EF4-FFF2-40B4-BE49-F238E27FC236}">
                  <a16:creationId xmlns:a16="http://schemas.microsoft.com/office/drawing/2014/main" id="{D73BF37E-4771-40DB-AFC7-9A3822C6F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" y="3934"/>
              <a:ext cx="310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Dù</a:t>
              </a:r>
              <a:r>
                <a:rPr kumimoji="0" lang="en-US" altLang="en-US" b="1" i="0" u="none" strike="noStrike" kern="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 </a:t>
              </a:r>
              <a:r>
                <a:rPr kumimoji="0" lang="en-US" altLang="en-US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mỗi</a:t>
              </a:r>
              <a:r>
                <a:rPr kumimoji="0" lang="en-US" altLang="en-US" b="1" i="0" u="none" strike="noStrike" kern="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 </a:t>
              </a:r>
              <a:r>
                <a:rPr kumimoji="0" lang="en-US" altLang="en-US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dân</a:t>
              </a:r>
              <a:r>
                <a:rPr kumimoji="0" lang="en-US" altLang="en-US" b="1" i="0" u="none" strike="noStrike" kern="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 </a:t>
              </a:r>
              <a:r>
                <a:rPr kumimoji="0" lang="en-US" altLang="en-US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tộc</a:t>
              </a:r>
              <a:r>
                <a:rPr kumimoji="0" lang="en-US" altLang="en-US" b="1" i="0" u="none" strike="noStrike" kern="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 </a:t>
              </a:r>
              <a:r>
                <a:rPr kumimoji="0" lang="en-US" altLang="en-US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có</a:t>
              </a:r>
              <a:r>
                <a:rPr kumimoji="0" lang="en-US" altLang="en-US" b="1" i="0" u="none" strike="noStrike" kern="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 </a:t>
              </a:r>
              <a:r>
                <a:rPr kumimoji="0" lang="en-US" altLang="en-US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nét</a:t>
              </a:r>
              <a:r>
                <a:rPr kumimoji="0" lang="en-US" altLang="en-US" b="1" i="0" u="none" strike="noStrike" kern="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 </a:t>
              </a:r>
              <a:r>
                <a:rPr kumimoji="0" lang="en-US" altLang="en-US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văn</a:t>
              </a:r>
              <a:r>
                <a:rPr kumimoji="0" lang="en-US" altLang="en-US" b="1" i="0" u="none" strike="noStrike" kern="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 </a:t>
              </a:r>
              <a:r>
                <a:rPr kumimoji="0" lang="en-US" altLang="en-US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hóa</a:t>
              </a:r>
              <a:r>
                <a:rPr kumimoji="0" lang="en-US" altLang="en-US" b="1" i="0" u="none" strike="noStrike" kern="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 </a:t>
              </a:r>
              <a:r>
                <a:rPr kumimoji="0" lang="en-US" altLang="en-US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sym typeface="Arial"/>
                </a:rPr>
                <a:t>riêng</a:t>
              </a:r>
              <a:r>
                <a:rPr lang="en-US" altLang="en-US" b="1" dirty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nhưng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các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dân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tộc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đều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đoàn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kết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,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gắn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bó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với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nhau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,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coi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nhau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như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anh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em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một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nhà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,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cùng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chung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sức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xây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dựng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và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bảo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vệ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tổ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en-US" b="1" dirty="0" err="1" smtClean="0">
                  <a:solidFill>
                    <a:srgbClr val="0070C0"/>
                  </a:solidFill>
                </a:rPr>
                <a:t>quốc</a:t>
              </a:r>
              <a:r>
                <a:rPr lang="en-US" altLang="en-US" b="1" dirty="0" smtClean="0">
                  <a:solidFill>
                    <a:srgbClr val="0070C0"/>
                  </a:solidFill>
                </a:rPr>
                <a:t>.</a:t>
              </a:r>
              <a:endPara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endParaRPr>
            </a:p>
          </p:txBody>
        </p:sp>
      </p:grpSp>
      <p:grpSp>
        <p:nvGrpSpPr>
          <p:cNvPr id="904" name="Google Shape;904;p45"/>
          <p:cNvGrpSpPr/>
          <p:nvPr/>
        </p:nvGrpSpPr>
        <p:grpSpPr>
          <a:xfrm>
            <a:off x="457200" y="116038"/>
            <a:ext cx="8320294" cy="4760583"/>
            <a:chOff x="457199" y="344642"/>
            <a:chExt cx="8320294" cy="4384805"/>
          </a:xfrm>
        </p:grpSpPr>
        <p:sp>
          <p:nvSpPr>
            <p:cNvPr id="905" name="Google Shape;905;p45"/>
            <p:cNvSpPr/>
            <p:nvPr/>
          </p:nvSpPr>
          <p:spPr>
            <a:xfrm>
              <a:off x="457199" y="344642"/>
              <a:ext cx="8320294" cy="4384805"/>
            </a:xfrm>
            <a:custGeom>
              <a:avLst/>
              <a:gdLst/>
              <a:ahLst/>
              <a:cxnLst/>
              <a:rect l="l" t="t" r="r" b="b"/>
              <a:pathLst>
                <a:path w="18906" h="12931" extrusionOk="0">
                  <a:moveTo>
                    <a:pt x="216" y="193"/>
                  </a:moveTo>
                  <a:lnTo>
                    <a:pt x="216" y="193"/>
                  </a:lnTo>
                  <a:cubicBezTo>
                    <a:pt x="1220" y="353"/>
                    <a:pt x="2229" y="401"/>
                    <a:pt x="3240" y="401"/>
                  </a:cubicBezTo>
                  <a:cubicBezTo>
                    <a:pt x="4561" y="401"/>
                    <a:pt x="5885" y="320"/>
                    <a:pt x="7209" y="302"/>
                  </a:cubicBezTo>
                  <a:cubicBezTo>
                    <a:pt x="7310" y="301"/>
                    <a:pt x="7411" y="300"/>
                    <a:pt x="7512" y="300"/>
                  </a:cubicBezTo>
                  <a:cubicBezTo>
                    <a:pt x="9829" y="300"/>
                    <a:pt x="12130" y="635"/>
                    <a:pt x="14448" y="657"/>
                  </a:cubicBezTo>
                  <a:cubicBezTo>
                    <a:pt x="14598" y="658"/>
                    <a:pt x="14748" y="659"/>
                    <a:pt x="14897" y="659"/>
                  </a:cubicBezTo>
                  <a:cubicBezTo>
                    <a:pt x="16113" y="659"/>
                    <a:pt x="17325" y="610"/>
                    <a:pt x="18534" y="514"/>
                  </a:cubicBezTo>
                  <a:lnTo>
                    <a:pt x="18534" y="514"/>
                  </a:lnTo>
                  <a:cubicBezTo>
                    <a:pt x="18633" y="4510"/>
                    <a:pt x="18721" y="8510"/>
                    <a:pt x="18599" y="12506"/>
                  </a:cubicBezTo>
                  <a:lnTo>
                    <a:pt x="18599" y="12506"/>
                  </a:lnTo>
                  <a:cubicBezTo>
                    <a:pt x="13806" y="12698"/>
                    <a:pt x="9004" y="12653"/>
                    <a:pt x="4203" y="12690"/>
                  </a:cubicBezTo>
                  <a:cubicBezTo>
                    <a:pt x="2868" y="12703"/>
                    <a:pt x="1534" y="12720"/>
                    <a:pt x="200" y="12751"/>
                  </a:cubicBezTo>
                  <a:lnTo>
                    <a:pt x="200" y="12751"/>
                  </a:lnTo>
                  <a:cubicBezTo>
                    <a:pt x="244" y="12456"/>
                    <a:pt x="290" y="12158"/>
                    <a:pt x="334" y="11863"/>
                  </a:cubicBezTo>
                  <a:lnTo>
                    <a:pt x="334" y="11863"/>
                  </a:lnTo>
                  <a:cubicBezTo>
                    <a:pt x="355" y="11849"/>
                    <a:pt x="369" y="11826"/>
                    <a:pt x="369" y="11794"/>
                  </a:cubicBezTo>
                  <a:cubicBezTo>
                    <a:pt x="315" y="7927"/>
                    <a:pt x="265" y="4060"/>
                    <a:pt x="216" y="193"/>
                  </a:cubicBezTo>
                  <a:close/>
                  <a:moveTo>
                    <a:pt x="131" y="0"/>
                  </a:moveTo>
                  <a:cubicBezTo>
                    <a:pt x="79" y="0"/>
                    <a:pt x="33" y="32"/>
                    <a:pt x="37" y="88"/>
                  </a:cubicBezTo>
                  <a:cubicBezTo>
                    <a:pt x="86" y="3945"/>
                    <a:pt x="136" y="7802"/>
                    <a:pt x="185" y="11659"/>
                  </a:cubicBezTo>
                  <a:lnTo>
                    <a:pt x="185" y="11659"/>
                  </a:lnTo>
                  <a:cubicBezTo>
                    <a:pt x="128" y="12045"/>
                    <a:pt x="67" y="12431"/>
                    <a:pt x="10" y="12817"/>
                  </a:cubicBezTo>
                  <a:cubicBezTo>
                    <a:pt x="1" y="12870"/>
                    <a:pt x="30" y="12931"/>
                    <a:pt x="90" y="12931"/>
                  </a:cubicBezTo>
                  <a:cubicBezTo>
                    <a:pt x="92" y="12931"/>
                    <a:pt x="94" y="12931"/>
                    <a:pt x="96" y="12931"/>
                  </a:cubicBezTo>
                  <a:cubicBezTo>
                    <a:pt x="4921" y="12817"/>
                    <a:pt x="9751" y="12881"/>
                    <a:pt x="14576" y="12799"/>
                  </a:cubicBezTo>
                  <a:cubicBezTo>
                    <a:pt x="15945" y="12771"/>
                    <a:pt x="17313" y="12735"/>
                    <a:pt x="18682" y="12680"/>
                  </a:cubicBezTo>
                  <a:cubicBezTo>
                    <a:pt x="18732" y="12680"/>
                    <a:pt x="18773" y="12644"/>
                    <a:pt x="18773" y="12594"/>
                  </a:cubicBezTo>
                  <a:cubicBezTo>
                    <a:pt x="18905" y="8538"/>
                    <a:pt x="18810" y="4477"/>
                    <a:pt x="18714" y="420"/>
                  </a:cubicBezTo>
                  <a:cubicBezTo>
                    <a:pt x="18714" y="377"/>
                    <a:pt x="18677" y="329"/>
                    <a:pt x="18629" y="329"/>
                  </a:cubicBezTo>
                  <a:cubicBezTo>
                    <a:pt x="18627" y="329"/>
                    <a:pt x="18625" y="329"/>
                    <a:pt x="18623" y="329"/>
                  </a:cubicBezTo>
                  <a:cubicBezTo>
                    <a:pt x="17376" y="428"/>
                    <a:pt x="16126" y="478"/>
                    <a:pt x="14875" y="478"/>
                  </a:cubicBezTo>
                  <a:cubicBezTo>
                    <a:pt x="13713" y="478"/>
                    <a:pt x="12551" y="435"/>
                    <a:pt x="11392" y="347"/>
                  </a:cubicBezTo>
                  <a:cubicBezTo>
                    <a:pt x="10192" y="256"/>
                    <a:pt x="8991" y="125"/>
                    <a:pt x="7786" y="120"/>
                  </a:cubicBezTo>
                  <a:cubicBezTo>
                    <a:pt x="7746" y="120"/>
                    <a:pt x="7706" y="120"/>
                    <a:pt x="7665" y="120"/>
                  </a:cubicBezTo>
                  <a:cubicBezTo>
                    <a:pt x="6528" y="120"/>
                    <a:pt x="5395" y="180"/>
                    <a:pt x="4257" y="211"/>
                  </a:cubicBezTo>
                  <a:cubicBezTo>
                    <a:pt x="3918" y="220"/>
                    <a:pt x="3579" y="226"/>
                    <a:pt x="3239" y="226"/>
                  </a:cubicBezTo>
                  <a:cubicBezTo>
                    <a:pt x="2205" y="226"/>
                    <a:pt x="1171" y="173"/>
                    <a:pt x="151" y="2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6" name="Google Shape;906;p45"/>
            <p:cNvGrpSpPr/>
            <p:nvPr/>
          </p:nvGrpSpPr>
          <p:grpSpPr>
            <a:xfrm rot="-393">
              <a:off x="8451781" y="1455324"/>
              <a:ext cx="91501" cy="2296748"/>
              <a:chOff x="3382729" y="936491"/>
              <a:chExt cx="26147" cy="611944"/>
            </a:xfrm>
          </p:grpSpPr>
          <p:sp>
            <p:nvSpPr>
              <p:cNvPr id="907" name="Google Shape;907;p45"/>
              <p:cNvSpPr/>
              <p:nvPr/>
            </p:nvSpPr>
            <p:spPr>
              <a:xfrm>
                <a:off x="3385253" y="1073693"/>
                <a:ext cx="11595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294" h="553" extrusionOk="0">
                    <a:moveTo>
                      <a:pt x="155" y="1"/>
                    </a:moveTo>
                    <a:cubicBezTo>
                      <a:pt x="126" y="1"/>
                      <a:pt x="89" y="18"/>
                      <a:pt x="64" y="52"/>
                    </a:cubicBezTo>
                    <a:cubicBezTo>
                      <a:pt x="51" y="77"/>
                      <a:pt x="38" y="128"/>
                      <a:pt x="26" y="166"/>
                    </a:cubicBezTo>
                    <a:cubicBezTo>
                      <a:pt x="26" y="192"/>
                      <a:pt x="0" y="204"/>
                      <a:pt x="26" y="230"/>
                    </a:cubicBezTo>
                    <a:cubicBezTo>
                      <a:pt x="26" y="230"/>
                      <a:pt x="26" y="243"/>
                      <a:pt x="38" y="243"/>
                    </a:cubicBezTo>
                    <a:cubicBezTo>
                      <a:pt x="51" y="243"/>
                      <a:pt x="102" y="255"/>
                      <a:pt x="102" y="255"/>
                    </a:cubicBezTo>
                    <a:cubicBezTo>
                      <a:pt x="102" y="255"/>
                      <a:pt x="77" y="268"/>
                      <a:pt x="51" y="268"/>
                    </a:cubicBezTo>
                    <a:cubicBezTo>
                      <a:pt x="38" y="268"/>
                      <a:pt x="38" y="294"/>
                      <a:pt x="38" y="294"/>
                    </a:cubicBezTo>
                    <a:cubicBezTo>
                      <a:pt x="38" y="370"/>
                      <a:pt x="38" y="434"/>
                      <a:pt x="89" y="510"/>
                    </a:cubicBezTo>
                    <a:cubicBezTo>
                      <a:pt x="89" y="523"/>
                      <a:pt x="102" y="523"/>
                      <a:pt x="115" y="548"/>
                    </a:cubicBezTo>
                    <a:cubicBezTo>
                      <a:pt x="127" y="551"/>
                      <a:pt x="140" y="553"/>
                      <a:pt x="152" y="553"/>
                    </a:cubicBezTo>
                    <a:cubicBezTo>
                      <a:pt x="193" y="553"/>
                      <a:pt x="232" y="536"/>
                      <a:pt x="242" y="497"/>
                    </a:cubicBezTo>
                    <a:cubicBezTo>
                      <a:pt x="280" y="434"/>
                      <a:pt x="280" y="357"/>
                      <a:pt x="280" y="268"/>
                    </a:cubicBezTo>
                    <a:cubicBezTo>
                      <a:pt x="280" y="268"/>
                      <a:pt x="280" y="255"/>
                      <a:pt x="255" y="255"/>
                    </a:cubicBezTo>
                    <a:cubicBezTo>
                      <a:pt x="242" y="255"/>
                      <a:pt x="217" y="243"/>
                      <a:pt x="217" y="243"/>
                    </a:cubicBezTo>
                    <a:cubicBezTo>
                      <a:pt x="217" y="243"/>
                      <a:pt x="255" y="230"/>
                      <a:pt x="280" y="230"/>
                    </a:cubicBezTo>
                    <a:cubicBezTo>
                      <a:pt x="293" y="230"/>
                      <a:pt x="293" y="204"/>
                      <a:pt x="293" y="204"/>
                    </a:cubicBezTo>
                    <a:cubicBezTo>
                      <a:pt x="293" y="179"/>
                      <a:pt x="280" y="166"/>
                      <a:pt x="280" y="141"/>
                    </a:cubicBezTo>
                    <a:cubicBezTo>
                      <a:pt x="280" y="115"/>
                      <a:pt x="268" y="64"/>
                      <a:pt x="229" y="39"/>
                    </a:cubicBezTo>
                    <a:cubicBezTo>
                      <a:pt x="229" y="13"/>
                      <a:pt x="217" y="13"/>
                      <a:pt x="191" y="13"/>
                    </a:cubicBezTo>
                    <a:cubicBezTo>
                      <a:pt x="183" y="5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382729" y="936491"/>
                <a:ext cx="12107" cy="122177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98" extrusionOk="0">
                    <a:moveTo>
                      <a:pt x="151" y="1"/>
                    </a:moveTo>
                    <a:cubicBezTo>
                      <a:pt x="148" y="1"/>
                      <a:pt x="144" y="2"/>
                      <a:pt x="141" y="3"/>
                    </a:cubicBezTo>
                    <a:cubicBezTo>
                      <a:pt x="102" y="3"/>
                      <a:pt x="51" y="42"/>
                      <a:pt x="51" y="93"/>
                    </a:cubicBezTo>
                    <a:cubicBezTo>
                      <a:pt x="39" y="322"/>
                      <a:pt x="26" y="576"/>
                      <a:pt x="26" y="818"/>
                    </a:cubicBezTo>
                    <a:cubicBezTo>
                      <a:pt x="26" y="946"/>
                      <a:pt x="1" y="1060"/>
                      <a:pt x="26" y="1188"/>
                    </a:cubicBezTo>
                    <a:cubicBezTo>
                      <a:pt x="26" y="1213"/>
                      <a:pt x="26" y="1251"/>
                      <a:pt x="39" y="1277"/>
                    </a:cubicBezTo>
                    <a:cubicBezTo>
                      <a:pt x="51" y="1315"/>
                      <a:pt x="102" y="1340"/>
                      <a:pt x="102" y="1379"/>
                    </a:cubicBezTo>
                    <a:cubicBezTo>
                      <a:pt x="102" y="1404"/>
                      <a:pt x="77" y="1442"/>
                      <a:pt x="51" y="1468"/>
                    </a:cubicBezTo>
                    <a:cubicBezTo>
                      <a:pt x="39" y="1506"/>
                      <a:pt x="39" y="1531"/>
                      <a:pt x="39" y="1570"/>
                    </a:cubicBezTo>
                    <a:cubicBezTo>
                      <a:pt x="51" y="1812"/>
                      <a:pt x="51" y="2066"/>
                      <a:pt x="77" y="2295"/>
                    </a:cubicBezTo>
                    <a:cubicBezTo>
                      <a:pt x="77" y="2537"/>
                      <a:pt x="90" y="2792"/>
                      <a:pt x="115" y="3034"/>
                    </a:cubicBezTo>
                    <a:cubicBezTo>
                      <a:pt x="141" y="3059"/>
                      <a:pt x="166" y="3098"/>
                      <a:pt x="204" y="3098"/>
                    </a:cubicBezTo>
                    <a:cubicBezTo>
                      <a:pt x="230" y="3098"/>
                      <a:pt x="281" y="3059"/>
                      <a:pt x="281" y="3021"/>
                    </a:cubicBezTo>
                    <a:cubicBezTo>
                      <a:pt x="293" y="2779"/>
                      <a:pt x="293" y="2525"/>
                      <a:pt x="293" y="2283"/>
                    </a:cubicBezTo>
                    <a:cubicBezTo>
                      <a:pt x="293" y="2041"/>
                      <a:pt x="281" y="1786"/>
                      <a:pt x="281" y="1557"/>
                    </a:cubicBezTo>
                    <a:cubicBezTo>
                      <a:pt x="281" y="1519"/>
                      <a:pt x="281" y="1493"/>
                      <a:pt x="255" y="1455"/>
                    </a:cubicBezTo>
                    <a:cubicBezTo>
                      <a:pt x="242" y="1430"/>
                      <a:pt x="217" y="1391"/>
                      <a:pt x="217" y="1366"/>
                    </a:cubicBezTo>
                    <a:cubicBezTo>
                      <a:pt x="217" y="1328"/>
                      <a:pt x="255" y="1302"/>
                      <a:pt x="281" y="1264"/>
                    </a:cubicBezTo>
                    <a:cubicBezTo>
                      <a:pt x="293" y="1239"/>
                      <a:pt x="293" y="1200"/>
                      <a:pt x="293" y="1175"/>
                    </a:cubicBezTo>
                    <a:cubicBezTo>
                      <a:pt x="306" y="1048"/>
                      <a:pt x="281" y="933"/>
                      <a:pt x="281" y="806"/>
                    </a:cubicBezTo>
                    <a:cubicBezTo>
                      <a:pt x="242" y="564"/>
                      <a:pt x="230" y="309"/>
                      <a:pt x="204" y="67"/>
                    </a:cubicBezTo>
                    <a:cubicBezTo>
                      <a:pt x="204" y="34"/>
                      <a:pt x="176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394796" y="1426417"/>
                <a:ext cx="12068" cy="9425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390" extrusionOk="0">
                    <a:moveTo>
                      <a:pt x="120" y="0"/>
                    </a:moveTo>
                    <a:cubicBezTo>
                      <a:pt x="82" y="0"/>
                      <a:pt x="51" y="32"/>
                      <a:pt x="51" y="72"/>
                    </a:cubicBezTo>
                    <a:cubicBezTo>
                      <a:pt x="38" y="250"/>
                      <a:pt x="13" y="454"/>
                      <a:pt x="13" y="645"/>
                    </a:cubicBezTo>
                    <a:cubicBezTo>
                      <a:pt x="13" y="734"/>
                      <a:pt x="0" y="836"/>
                      <a:pt x="13" y="925"/>
                    </a:cubicBezTo>
                    <a:cubicBezTo>
                      <a:pt x="13" y="938"/>
                      <a:pt x="13" y="976"/>
                      <a:pt x="38" y="989"/>
                    </a:cubicBezTo>
                    <a:cubicBezTo>
                      <a:pt x="51" y="1001"/>
                      <a:pt x="102" y="1040"/>
                      <a:pt x="102" y="1052"/>
                    </a:cubicBezTo>
                    <a:cubicBezTo>
                      <a:pt x="102" y="1090"/>
                      <a:pt x="64" y="1103"/>
                      <a:pt x="51" y="1129"/>
                    </a:cubicBezTo>
                    <a:cubicBezTo>
                      <a:pt x="38" y="1154"/>
                      <a:pt x="38" y="1180"/>
                      <a:pt x="38" y="1192"/>
                    </a:cubicBezTo>
                    <a:cubicBezTo>
                      <a:pt x="51" y="1574"/>
                      <a:pt x="64" y="1944"/>
                      <a:pt x="115" y="2326"/>
                    </a:cubicBezTo>
                    <a:cubicBezTo>
                      <a:pt x="127" y="2364"/>
                      <a:pt x="166" y="2389"/>
                      <a:pt x="191" y="2389"/>
                    </a:cubicBezTo>
                    <a:cubicBezTo>
                      <a:pt x="229" y="2389"/>
                      <a:pt x="268" y="2364"/>
                      <a:pt x="268" y="2313"/>
                    </a:cubicBezTo>
                    <a:cubicBezTo>
                      <a:pt x="306" y="1931"/>
                      <a:pt x="306" y="1562"/>
                      <a:pt x="293" y="1180"/>
                    </a:cubicBezTo>
                    <a:cubicBezTo>
                      <a:pt x="293" y="1167"/>
                      <a:pt x="293" y="1129"/>
                      <a:pt x="268" y="1116"/>
                    </a:cubicBezTo>
                    <a:cubicBezTo>
                      <a:pt x="255" y="1103"/>
                      <a:pt x="229" y="1065"/>
                      <a:pt x="229" y="1052"/>
                    </a:cubicBezTo>
                    <a:cubicBezTo>
                      <a:pt x="229" y="1027"/>
                      <a:pt x="268" y="1001"/>
                      <a:pt x="293" y="976"/>
                    </a:cubicBezTo>
                    <a:cubicBezTo>
                      <a:pt x="306" y="963"/>
                      <a:pt x="306" y="925"/>
                      <a:pt x="306" y="912"/>
                    </a:cubicBezTo>
                    <a:cubicBezTo>
                      <a:pt x="306" y="810"/>
                      <a:pt x="293" y="721"/>
                      <a:pt x="293" y="619"/>
                    </a:cubicBezTo>
                    <a:cubicBezTo>
                      <a:pt x="268" y="454"/>
                      <a:pt x="255" y="250"/>
                      <a:pt x="229" y="72"/>
                    </a:cubicBezTo>
                    <a:cubicBezTo>
                      <a:pt x="217" y="21"/>
                      <a:pt x="178" y="8"/>
                      <a:pt x="153" y="8"/>
                    </a:cubicBezTo>
                    <a:cubicBezTo>
                      <a:pt x="142" y="3"/>
                      <a:pt x="131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397281" y="1534869"/>
                <a:ext cx="11595" cy="1356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44" extrusionOk="0">
                    <a:moveTo>
                      <a:pt x="132" y="0"/>
                    </a:moveTo>
                    <a:cubicBezTo>
                      <a:pt x="109" y="0"/>
                      <a:pt x="86" y="3"/>
                      <a:pt x="64" y="9"/>
                    </a:cubicBezTo>
                    <a:cubicBezTo>
                      <a:pt x="52" y="34"/>
                      <a:pt x="39" y="59"/>
                      <a:pt x="14" y="85"/>
                    </a:cubicBezTo>
                    <a:cubicBezTo>
                      <a:pt x="14" y="85"/>
                      <a:pt x="1" y="98"/>
                      <a:pt x="14" y="123"/>
                    </a:cubicBezTo>
                    <a:cubicBezTo>
                      <a:pt x="14" y="136"/>
                      <a:pt x="14" y="136"/>
                      <a:pt x="39" y="136"/>
                    </a:cubicBezTo>
                    <a:lnTo>
                      <a:pt x="103" y="136"/>
                    </a:lnTo>
                    <a:cubicBezTo>
                      <a:pt x="103" y="149"/>
                      <a:pt x="64" y="149"/>
                      <a:pt x="52" y="149"/>
                    </a:cubicBezTo>
                    <a:lnTo>
                      <a:pt x="39" y="161"/>
                    </a:lnTo>
                    <a:cubicBezTo>
                      <a:pt x="39" y="212"/>
                      <a:pt x="39" y="263"/>
                      <a:pt x="77" y="301"/>
                    </a:cubicBezTo>
                    <a:lnTo>
                      <a:pt x="103" y="327"/>
                    </a:lnTo>
                    <a:cubicBezTo>
                      <a:pt x="118" y="337"/>
                      <a:pt x="139" y="344"/>
                      <a:pt x="160" y="344"/>
                    </a:cubicBezTo>
                    <a:cubicBezTo>
                      <a:pt x="189" y="344"/>
                      <a:pt x="220" y="331"/>
                      <a:pt x="243" y="301"/>
                    </a:cubicBezTo>
                    <a:cubicBezTo>
                      <a:pt x="268" y="263"/>
                      <a:pt x="268" y="212"/>
                      <a:pt x="268" y="161"/>
                    </a:cubicBezTo>
                    <a:cubicBezTo>
                      <a:pt x="268" y="149"/>
                      <a:pt x="268" y="149"/>
                      <a:pt x="255" y="149"/>
                    </a:cubicBezTo>
                    <a:lnTo>
                      <a:pt x="205" y="149"/>
                    </a:lnTo>
                    <a:cubicBezTo>
                      <a:pt x="205" y="136"/>
                      <a:pt x="255" y="136"/>
                      <a:pt x="268" y="136"/>
                    </a:cubicBezTo>
                    <a:lnTo>
                      <a:pt x="294" y="123"/>
                    </a:lnTo>
                    <a:cubicBezTo>
                      <a:pt x="294" y="98"/>
                      <a:pt x="268" y="98"/>
                      <a:pt x="268" y="85"/>
                    </a:cubicBezTo>
                    <a:cubicBezTo>
                      <a:pt x="268" y="72"/>
                      <a:pt x="255" y="34"/>
                      <a:pt x="230" y="21"/>
                    </a:cubicBezTo>
                    <a:cubicBezTo>
                      <a:pt x="200" y="6"/>
                      <a:pt x="166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387264" y="1107845"/>
                <a:ext cx="14592" cy="30536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743" extrusionOk="0">
                    <a:moveTo>
                      <a:pt x="102" y="0"/>
                    </a:moveTo>
                    <a:cubicBezTo>
                      <a:pt x="51" y="0"/>
                      <a:pt x="26" y="26"/>
                      <a:pt x="26" y="77"/>
                    </a:cubicBezTo>
                    <a:cubicBezTo>
                      <a:pt x="0" y="701"/>
                      <a:pt x="26" y="1337"/>
                      <a:pt x="26" y="1974"/>
                    </a:cubicBezTo>
                    <a:cubicBezTo>
                      <a:pt x="26" y="2292"/>
                      <a:pt x="26" y="2611"/>
                      <a:pt x="38" y="2929"/>
                    </a:cubicBezTo>
                    <a:cubicBezTo>
                      <a:pt x="38" y="3006"/>
                      <a:pt x="38" y="3082"/>
                      <a:pt x="51" y="3158"/>
                    </a:cubicBezTo>
                    <a:cubicBezTo>
                      <a:pt x="64" y="3247"/>
                      <a:pt x="115" y="3324"/>
                      <a:pt x="115" y="3400"/>
                    </a:cubicBezTo>
                    <a:cubicBezTo>
                      <a:pt x="127" y="3477"/>
                      <a:pt x="102" y="3566"/>
                      <a:pt x="89" y="3642"/>
                    </a:cubicBezTo>
                    <a:cubicBezTo>
                      <a:pt x="51" y="3719"/>
                      <a:pt x="64" y="3795"/>
                      <a:pt x="64" y="3884"/>
                    </a:cubicBezTo>
                    <a:cubicBezTo>
                      <a:pt x="102" y="4521"/>
                      <a:pt x="102" y="5132"/>
                      <a:pt x="127" y="5769"/>
                    </a:cubicBezTo>
                    <a:cubicBezTo>
                      <a:pt x="153" y="6405"/>
                      <a:pt x="178" y="7029"/>
                      <a:pt x="217" y="7666"/>
                    </a:cubicBezTo>
                    <a:cubicBezTo>
                      <a:pt x="217" y="7717"/>
                      <a:pt x="242" y="7742"/>
                      <a:pt x="293" y="7742"/>
                    </a:cubicBezTo>
                    <a:cubicBezTo>
                      <a:pt x="344" y="7742"/>
                      <a:pt x="369" y="7717"/>
                      <a:pt x="369" y="7666"/>
                    </a:cubicBezTo>
                    <a:cubicBezTo>
                      <a:pt x="369" y="7042"/>
                      <a:pt x="369" y="6405"/>
                      <a:pt x="357" y="5769"/>
                    </a:cubicBezTo>
                    <a:cubicBezTo>
                      <a:pt x="344" y="5132"/>
                      <a:pt x="318" y="4521"/>
                      <a:pt x="306" y="3884"/>
                    </a:cubicBezTo>
                    <a:cubicBezTo>
                      <a:pt x="306" y="3795"/>
                      <a:pt x="306" y="3719"/>
                      <a:pt x="293" y="3642"/>
                    </a:cubicBezTo>
                    <a:cubicBezTo>
                      <a:pt x="280" y="3566"/>
                      <a:pt x="242" y="3477"/>
                      <a:pt x="242" y="3400"/>
                    </a:cubicBezTo>
                    <a:cubicBezTo>
                      <a:pt x="242" y="3324"/>
                      <a:pt x="293" y="3247"/>
                      <a:pt x="306" y="3158"/>
                    </a:cubicBezTo>
                    <a:cubicBezTo>
                      <a:pt x="318" y="3082"/>
                      <a:pt x="318" y="3006"/>
                      <a:pt x="318" y="2929"/>
                    </a:cubicBezTo>
                    <a:cubicBezTo>
                      <a:pt x="318" y="2611"/>
                      <a:pt x="306" y="2292"/>
                      <a:pt x="293" y="1974"/>
                    </a:cubicBezTo>
                    <a:cubicBezTo>
                      <a:pt x="255" y="1337"/>
                      <a:pt x="242" y="714"/>
                      <a:pt x="191" y="77"/>
                    </a:cubicBezTo>
                    <a:cubicBezTo>
                      <a:pt x="191" y="39"/>
                      <a:pt x="166" y="13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2" name="Google Shape;912;p45"/>
            <p:cNvGrpSpPr/>
            <p:nvPr/>
          </p:nvGrpSpPr>
          <p:grpSpPr>
            <a:xfrm rot="5399656">
              <a:off x="3238709" y="2471928"/>
              <a:ext cx="78276" cy="4207236"/>
              <a:chOff x="3382729" y="936491"/>
              <a:chExt cx="26147" cy="611944"/>
            </a:xfrm>
          </p:grpSpPr>
          <p:sp>
            <p:nvSpPr>
              <p:cNvPr id="913" name="Google Shape;913;p45"/>
              <p:cNvSpPr/>
              <p:nvPr/>
            </p:nvSpPr>
            <p:spPr>
              <a:xfrm>
                <a:off x="3385253" y="1073693"/>
                <a:ext cx="11595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294" h="553" extrusionOk="0">
                    <a:moveTo>
                      <a:pt x="155" y="1"/>
                    </a:moveTo>
                    <a:cubicBezTo>
                      <a:pt x="126" y="1"/>
                      <a:pt x="89" y="18"/>
                      <a:pt x="64" y="52"/>
                    </a:cubicBezTo>
                    <a:cubicBezTo>
                      <a:pt x="51" y="77"/>
                      <a:pt x="38" y="128"/>
                      <a:pt x="26" y="166"/>
                    </a:cubicBezTo>
                    <a:cubicBezTo>
                      <a:pt x="26" y="192"/>
                      <a:pt x="0" y="204"/>
                      <a:pt x="26" y="230"/>
                    </a:cubicBezTo>
                    <a:cubicBezTo>
                      <a:pt x="26" y="230"/>
                      <a:pt x="26" y="243"/>
                      <a:pt x="38" y="243"/>
                    </a:cubicBezTo>
                    <a:cubicBezTo>
                      <a:pt x="51" y="243"/>
                      <a:pt x="102" y="255"/>
                      <a:pt x="102" y="255"/>
                    </a:cubicBezTo>
                    <a:cubicBezTo>
                      <a:pt x="102" y="255"/>
                      <a:pt x="77" y="268"/>
                      <a:pt x="51" y="268"/>
                    </a:cubicBezTo>
                    <a:cubicBezTo>
                      <a:pt x="38" y="268"/>
                      <a:pt x="38" y="294"/>
                      <a:pt x="38" y="294"/>
                    </a:cubicBezTo>
                    <a:cubicBezTo>
                      <a:pt x="38" y="370"/>
                      <a:pt x="38" y="434"/>
                      <a:pt x="89" y="510"/>
                    </a:cubicBezTo>
                    <a:cubicBezTo>
                      <a:pt x="89" y="523"/>
                      <a:pt x="102" y="523"/>
                      <a:pt x="115" y="548"/>
                    </a:cubicBezTo>
                    <a:cubicBezTo>
                      <a:pt x="127" y="551"/>
                      <a:pt x="140" y="553"/>
                      <a:pt x="152" y="553"/>
                    </a:cubicBezTo>
                    <a:cubicBezTo>
                      <a:pt x="193" y="553"/>
                      <a:pt x="232" y="536"/>
                      <a:pt x="242" y="497"/>
                    </a:cubicBezTo>
                    <a:cubicBezTo>
                      <a:pt x="280" y="434"/>
                      <a:pt x="280" y="357"/>
                      <a:pt x="280" y="268"/>
                    </a:cubicBezTo>
                    <a:cubicBezTo>
                      <a:pt x="280" y="268"/>
                      <a:pt x="280" y="255"/>
                      <a:pt x="255" y="255"/>
                    </a:cubicBezTo>
                    <a:cubicBezTo>
                      <a:pt x="242" y="255"/>
                      <a:pt x="217" y="243"/>
                      <a:pt x="217" y="243"/>
                    </a:cubicBezTo>
                    <a:cubicBezTo>
                      <a:pt x="217" y="243"/>
                      <a:pt x="255" y="230"/>
                      <a:pt x="280" y="230"/>
                    </a:cubicBezTo>
                    <a:cubicBezTo>
                      <a:pt x="293" y="230"/>
                      <a:pt x="293" y="204"/>
                      <a:pt x="293" y="204"/>
                    </a:cubicBezTo>
                    <a:cubicBezTo>
                      <a:pt x="293" y="179"/>
                      <a:pt x="280" y="166"/>
                      <a:pt x="280" y="141"/>
                    </a:cubicBezTo>
                    <a:cubicBezTo>
                      <a:pt x="280" y="115"/>
                      <a:pt x="268" y="64"/>
                      <a:pt x="229" y="39"/>
                    </a:cubicBezTo>
                    <a:cubicBezTo>
                      <a:pt x="229" y="13"/>
                      <a:pt x="217" y="13"/>
                      <a:pt x="191" y="13"/>
                    </a:cubicBezTo>
                    <a:cubicBezTo>
                      <a:pt x="183" y="5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382729" y="936491"/>
                <a:ext cx="12107" cy="122177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98" extrusionOk="0">
                    <a:moveTo>
                      <a:pt x="151" y="1"/>
                    </a:moveTo>
                    <a:cubicBezTo>
                      <a:pt x="148" y="1"/>
                      <a:pt x="144" y="2"/>
                      <a:pt x="141" y="3"/>
                    </a:cubicBezTo>
                    <a:cubicBezTo>
                      <a:pt x="102" y="3"/>
                      <a:pt x="51" y="42"/>
                      <a:pt x="51" y="93"/>
                    </a:cubicBezTo>
                    <a:cubicBezTo>
                      <a:pt x="39" y="322"/>
                      <a:pt x="26" y="576"/>
                      <a:pt x="26" y="818"/>
                    </a:cubicBezTo>
                    <a:cubicBezTo>
                      <a:pt x="26" y="946"/>
                      <a:pt x="1" y="1060"/>
                      <a:pt x="26" y="1188"/>
                    </a:cubicBezTo>
                    <a:cubicBezTo>
                      <a:pt x="26" y="1213"/>
                      <a:pt x="26" y="1251"/>
                      <a:pt x="39" y="1277"/>
                    </a:cubicBezTo>
                    <a:cubicBezTo>
                      <a:pt x="51" y="1315"/>
                      <a:pt x="102" y="1340"/>
                      <a:pt x="102" y="1379"/>
                    </a:cubicBezTo>
                    <a:cubicBezTo>
                      <a:pt x="102" y="1404"/>
                      <a:pt x="77" y="1442"/>
                      <a:pt x="51" y="1468"/>
                    </a:cubicBezTo>
                    <a:cubicBezTo>
                      <a:pt x="39" y="1506"/>
                      <a:pt x="39" y="1531"/>
                      <a:pt x="39" y="1570"/>
                    </a:cubicBezTo>
                    <a:cubicBezTo>
                      <a:pt x="51" y="1812"/>
                      <a:pt x="51" y="2066"/>
                      <a:pt x="77" y="2295"/>
                    </a:cubicBezTo>
                    <a:cubicBezTo>
                      <a:pt x="77" y="2537"/>
                      <a:pt x="90" y="2792"/>
                      <a:pt x="115" y="3034"/>
                    </a:cubicBezTo>
                    <a:cubicBezTo>
                      <a:pt x="141" y="3059"/>
                      <a:pt x="166" y="3098"/>
                      <a:pt x="204" y="3098"/>
                    </a:cubicBezTo>
                    <a:cubicBezTo>
                      <a:pt x="230" y="3098"/>
                      <a:pt x="281" y="3059"/>
                      <a:pt x="281" y="3021"/>
                    </a:cubicBezTo>
                    <a:cubicBezTo>
                      <a:pt x="293" y="2779"/>
                      <a:pt x="293" y="2525"/>
                      <a:pt x="293" y="2283"/>
                    </a:cubicBezTo>
                    <a:cubicBezTo>
                      <a:pt x="293" y="2041"/>
                      <a:pt x="281" y="1786"/>
                      <a:pt x="281" y="1557"/>
                    </a:cubicBezTo>
                    <a:cubicBezTo>
                      <a:pt x="281" y="1519"/>
                      <a:pt x="281" y="1493"/>
                      <a:pt x="255" y="1455"/>
                    </a:cubicBezTo>
                    <a:cubicBezTo>
                      <a:pt x="242" y="1430"/>
                      <a:pt x="217" y="1391"/>
                      <a:pt x="217" y="1366"/>
                    </a:cubicBezTo>
                    <a:cubicBezTo>
                      <a:pt x="217" y="1328"/>
                      <a:pt x="255" y="1302"/>
                      <a:pt x="281" y="1264"/>
                    </a:cubicBezTo>
                    <a:cubicBezTo>
                      <a:pt x="293" y="1239"/>
                      <a:pt x="293" y="1200"/>
                      <a:pt x="293" y="1175"/>
                    </a:cubicBezTo>
                    <a:cubicBezTo>
                      <a:pt x="306" y="1048"/>
                      <a:pt x="281" y="933"/>
                      <a:pt x="281" y="806"/>
                    </a:cubicBezTo>
                    <a:cubicBezTo>
                      <a:pt x="242" y="564"/>
                      <a:pt x="230" y="309"/>
                      <a:pt x="204" y="67"/>
                    </a:cubicBezTo>
                    <a:cubicBezTo>
                      <a:pt x="204" y="34"/>
                      <a:pt x="176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394796" y="1426417"/>
                <a:ext cx="12068" cy="9425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390" extrusionOk="0">
                    <a:moveTo>
                      <a:pt x="120" y="0"/>
                    </a:moveTo>
                    <a:cubicBezTo>
                      <a:pt x="82" y="0"/>
                      <a:pt x="51" y="32"/>
                      <a:pt x="51" y="72"/>
                    </a:cubicBezTo>
                    <a:cubicBezTo>
                      <a:pt x="38" y="250"/>
                      <a:pt x="13" y="454"/>
                      <a:pt x="13" y="645"/>
                    </a:cubicBezTo>
                    <a:cubicBezTo>
                      <a:pt x="13" y="734"/>
                      <a:pt x="0" y="836"/>
                      <a:pt x="13" y="925"/>
                    </a:cubicBezTo>
                    <a:cubicBezTo>
                      <a:pt x="13" y="938"/>
                      <a:pt x="13" y="976"/>
                      <a:pt x="38" y="989"/>
                    </a:cubicBezTo>
                    <a:cubicBezTo>
                      <a:pt x="51" y="1001"/>
                      <a:pt x="102" y="1040"/>
                      <a:pt x="102" y="1052"/>
                    </a:cubicBezTo>
                    <a:cubicBezTo>
                      <a:pt x="102" y="1090"/>
                      <a:pt x="64" y="1103"/>
                      <a:pt x="51" y="1129"/>
                    </a:cubicBezTo>
                    <a:cubicBezTo>
                      <a:pt x="38" y="1154"/>
                      <a:pt x="38" y="1180"/>
                      <a:pt x="38" y="1192"/>
                    </a:cubicBezTo>
                    <a:cubicBezTo>
                      <a:pt x="51" y="1574"/>
                      <a:pt x="64" y="1944"/>
                      <a:pt x="115" y="2326"/>
                    </a:cubicBezTo>
                    <a:cubicBezTo>
                      <a:pt x="127" y="2364"/>
                      <a:pt x="166" y="2389"/>
                      <a:pt x="191" y="2389"/>
                    </a:cubicBezTo>
                    <a:cubicBezTo>
                      <a:pt x="229" y="2389"/>
                      <a:pt x="268" y="2364"/>
                      <a:pt x="268" y="2313"/>
                    </a:cubicBezTo>
                    <a:cubicBezTo>
                      <a:pt x="306" y="1931"/>
                      <a:pt x="306" y="1562"/>
                      <a:pt x="293" y="1180"/>
                    </a:cubicBezTo>
                    <a:cubicBezTo>
                      <a:pt x="293" y="1167"/>
                      <a:pt x="293" y="1129"/>
                      <a:pt x="268" y="1116"/>
                    </a:cubicBezTo>
                    <a:cubicBezTo>
                      <a:pt x="255" y="1103"/>
                      <a:pt x="229" y="1065"/>
                      <a:pt x="229" y="1052"/>
                    </a:cubicBezTo>
                    <a:cubicBezTo>
                      <a:pt x="229" y="1027"/>
                      <a:pt x="268" y="1001"/>
                      <a:pt x="293" y="976"/>
                    </a:cubicBezTo>
                    <a:cubicBezTo>
                      <a:pt x="306" y="963"/>
                      <a:pt x="306" y="925"/>
                      <a:pt x="306" y="912"/>
                    </a:cubicBezTo>
                    <a:cubicBezTo>
                      <a:pt x="306" y="810"/>
                      <a:pt x="293" y="721"/>
                      <a:pt x="293" y="619"/>
                    </a:cubicBezTo>
                    <a:cubicBezTo>
                      <a:pt x="268" y="454"/>
                      <a:pt x="255" y="250"/>
                      <a:pt x="229" y="72"/>
                    </a:cubicBezTo>
                    <a:cubicBezTo>
                      <a:pt x="217" y="21"/>
                      <a:pt x="178" y="8"/>
                      <a:pt x="153" y="8"/>
                    </a:cubicBezTo>
                    <a:cubicBezTo>
                      <a:pt x="142" y="3"/>
                      <a:pt x="131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397281" y="1534869"/>
                <a:ext cx="11595" cy="1356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44" extrusionOk="0">
                    <a:moveTo>
                      <a:pt x="132" y="0"/>
                    </a:moveTo>
                    <a:cubicBezTo>
                      <a:pt x="109" y="0"/>
                      <a:pt x="86" y="3"/>
                      <a:pt x="64" y="9"/>
                    </a:cubicBezTo>
                    <a:cubicBezTo>
                      <a:pt x="52" y="34"/>
                      <a:pt x="39" y="59"/>
                      <a:pt x="14" y="85"/>
                    </a:cubicBezTo>
                    <a:cubicBezTo>
                      <a:pt x="14" y="85"/>
                      <a:pt x="1" y="98"/>
                      <a:pt x="14" y="123"/>
                    </a:cubicBezTo>
                    <a:cubicBezTo>
                      <a:pt x="14" y="136"/>
                      <a:pt x="14" y="136"/>
                      <a:pt x="39" y="136"/>
                    </a:cubicBezTo>
                    <a:lnTo>
                      <a:pt x="103" y="136"/>
                    </a:lnTo>
                    <a:cubicBezTo>
                      <a:pt x="103" y="149"/>
                      <a:pt x="64" y="149"/>
                      <a:pt x="52" y="149"/>
                    </a:cubicBezTo>
                    <a:lnTo>
                      <a:pt x="39" y="161"/>
                    </a:lnTo>
                    <a:cubicBezTo>
                      <a:pt x="39" y="212"/>
                      <a:pt x="39" y="263"/>
                      <a:pt x="77" y="301"/>
                    </a:cubicBezTo>
                    <a:lnTo>
                      <a:pt x="103" y="327"/>
                    </a:lnTo>
                    <a:cubicBezTo>
                      <a:pt x="118" y="337"/>
                      <a:pt x="139" y="344"/>
                      <a:pt x="160" y="344"/>
                    </a:cubicBezTo>
                    <a:cubicBezTo>
                      <a:pt x="189" y="344"/>
                      <a:pt x="220" y="331"/>
                      <a:pt x="243" y="301"/>
                    </a:cubicBezTo>
                    <a:cubicBezTo>
                      <a:pt x="268" y="263"/>
                      <a:pt x="268" y="212"/>
                      <a:pt x="268" y="161"/>
                    </a:cubicBezTo>
                    <a:cubicBezTo>
                      <a:pt x="268" y="149"/>
                      <a:pt x="268" y="149"/>
                      <a:pt x="255" y="149"/>
                    </a:cubicBezTo>
                    <a:lnTo>
                      <a:pt x="205" y="149"/>
                    </a:lnTo>
                    <a:cubicBezTo>
                      <a:pt x="205" y="136"/>
                      <a:pt x="255" y="136"/>
                      <a:pt x="268" y="136"/>
                    </a:cubicBezTo>
                    <a:lnTo>
                      <a:pt x="294" y="123"/>
                    </a:lnTo>
                    <a:cubicBezTo>
                      <a:pt x="294" y="98"/>
                      <a:pt x="268" y="98"/>
                      <a:pt x="268" y="85"/>
                    </a:cubicBezTo>
                    <a:cubicBezTo>
                      <a:pt x="268" y="72"/>
                      <a:pt x="255" y="34"/>
                      <a:pt x="230" y="21"/>
                    </a:cubicBezTo>
                    <a:cubicBezTo>
                      <a:pt x="200" y="6"/>
                      <a:pt x="166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45"/>
              <p:cNvSpPr/>
              <p:nvPr/>
            </p:nvSpPr>
            <p:spPr>
              <a:xfrm>
                <a:off x="3387264" y="1107845"/>
                <a:ext cx="14592" cy="30536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743" extrusionOk="0">
                    <a:moveTo>
                      <a:pt x="102" y="0"/>
                    </a:moveTo>
                    <a:cubicBezTo>
                      <a:pt x="51" y="0"/>
                      <a:pt x="26" y="26"/>
                      <a:pt x="26" y="77"/>
                    </a:cubicBezTo>
                    <a:cubicBezTo>
                      <a:pt x="0" y="701"/>
                      <a:pt x="26" y="1337"/>
                      <a:pt x="26" y="1974"/>
                    </a:cubicBezTo>
                    <a:cubicBezTo>
                      <a:pt x="26" y="2292"/>
                      <a:pt x="26" y="2611"/>
                      <a:pt x="38" y="2929"/>
                    </a:cubicBezTo>
                    <a:cubicBezTo>
                      <a:pt x="38" y="3006"/>
                      <a:pt x="38" y="3082"/>
                      <a:pt x="51" y="3158"/>
                    </a:cubicBezTo>
                    <a:cubicBezTo>
                      <a:pt x="64" y="3247"/>
                      <a:pt x="115" y="3324"/>
                      <a:pt x="115" y="3400"/>
                    </a:cubicBezTo>
                    <a:cubicBezTo>
                      <a:pt x="127" y="3477"/>
                      <a:pt x="102" y="3566"/>
                      <a:pt x="89" y="3642"/>
                    </a:cubicBezTo>
                    <a:cubicBezTo>
                      <a:pt x="51" y="3719"/>
                      <a:pt x="64" y="3795"/>
                      <a:pt x="64" y="3884"/>
                    </a:cubicBezTo>
                    <a:cubicBezTo>
                      <a:pt x="102" y="4521"/>
                      <a:pt x="102" y="5132"/>
                      <a:pt x="127" y="5769"/>
                    </a:cubicBezTo>
                    <a:cubicBezTo>
                      <a:pt x="153" y="6405"/>
                      <a:pt x="178" y="7029"/>
                      <a:pt x="217" y="7666"/>
                    </a:cubicBezTo>
                    <a:cubicBezTo>
                      <a:pt x="217" y="7717"/>
                      <a:pt x="242" y="7742"/>
                      <a:pt x="293" y="7742"/>
                    </a:cubicBezTo>
                    <a:cubicBezTo>
                      <a:pt x="344" y="7742"/>
                      <a:pt x="369" y="7717"/>
                      <a:pt x="369" y="7666"/>
                    </a:cubicBezTo>
                    <a:cubicBezTo>
                      <a:pt x="369" y="7042"/>
                      <a:pt x="369" y="6405"/>
                      <a:pt x="357" y="5769"/>
                    </a:cubicBezTo>
                    <a:cubicBezTo>
                      <a:pt x="344" y="5132"/>
                      <a:pt x="318" y="4521"/>
                      <a:pt x="306" y="3884"/>
                    </a:cubicBezTo>
                    <a:cubicBezTo>
                      <a:pt x="306" y="3795"/>
                      <a:pt x="306" y="3719"/>
                      <a:pt x="293" y="3642"/>
                    </a:cubicBezTo>
                    <a:cubicBezTo>
                      <a:pt x="280" y="3566"/>
                      <a:pt x="242" y="3477"/>
                      <a:pt x="242" y="3400"/>
                    </a:cubicBezTo>
                    <a:cubicBezTo>
                      <a:pt x="242" y="3324"/>
                      <a:pt x="293" y="3247"/>
                      <a:pt x="306" y="3158"/>
                    </a:cubicBezTo>
                    <a:cubicBezTo>
                      <a:pt x="318" y="3082"/>
                      <a:pt x="318" y="3006"/>
                      <a:pt x="318" y="2929"/>
                    </a:cubicBezTo>
                    <a:cubicBezTo>
                      <a:pt x="318" y="2611"/>
                      <a:pt x="306" y="2292"/>
                      <a:pt x="293" y="1974"/>
                    </a:cubicBezTo>
                    <a:cubicBezTo>
                      <a:pt x="255" y="1337"/>
                      <a:pt x="242" y="714"/>
                      <a:pt x="191" y="77"/>
                    </a:cubicBezTo>
                    <a:cubicBezTo>
                      <a:pt x="191" y="39"/>
                      <a:pt x="166" y="13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8" name="Google Shape;918;p45"/>
          <p:cNvGrpSpPr/>
          <p:nvPr/>
        </p:nvGrpSpPr>
        <p:grpSpPr>
          <a:xfrm rot="710619">
            <a:off x="6020515" y="-267624"/>
            <a:ext cx="3399219" cy="916905"/>
            <a:chOff x="5228874" y="132800"/>
            <a:chExt cx="3104856" cy="837504"/>
          </a:xfrm>
        </p:grpSpPr>
        <p:sp>
          <p:nvSpPr>
            <p:cNvPr id="919" name="Google Shape;919;p45"/>
            <p:cNvSpPr/>
            <p:nvPr/>
          </p:nvSpPr>
          <p:spPr>
            <a:xfrm>
              <a:off x="5305375" y="132800"/>
              <a:ext cx="3028356" cy="837500"/>
            </a:xfrm>
            <a:custGeom>
              <a:avLst/>
              <a:gdLst/>
              <a:ahLst/>
              <a:cxnLst/>
              <a:rect l="l" t="t" r="r" b="b"/>
              <a:pathLst>
                <a:path w="10101" h="2745" extrusionOk="0">
                  <a:moveTo>
                    <a:pt x="4266" y="1"/>
                  </a:moveTo>
                  <a:cubicBezTo>
                    <a:pt x="3893" y="1"/>
                    <a:pt x="264" y="55"/>
                    <a:pt x="264" y="55"/>
                  </a:cubicBezTo>
                  <a:lnTo>
                    <a:pt x="601" y="310"/>
                  </a:lnTo>
                  <a:lnTo>
                    <a:pt x="537" y="405"/>
                  </a:lnTo>
                  <a:lnTo>
                    <a:pt x="73" y="683"/>
                  </a:lnTo>
                  <a:cubicBezTo>
                    <a:pt x="73" y="683"/>
                    <a:pt x="514" y="1219"/>
                    <a:pt x="464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7" y="1970"/>
                  </a:lnTo>
                  <a:lnTo>
                    <a:pt x="164" y="2179"/>
                  </a:lnTo>
                  <a:lnTo>
                    <a:pt x="396" y="2397"/>
                  </a:lnTo>
                  <a:lnTo>
                    <a:pt x="200" y="2743"/>
                  </a:lnTo>
                  <a:cubicBezTo>
                    <a:pt x="200" y="2743"/>
                    <a:pt x="541" y="2703"/>
                    <a:pt x="724" y="2703"/>
                  </a:cubicBezTo>
                  <a:cubicBezTo>
                    <a:pt x="755" y="2703"/>
                    <a:pt x="781" y="2704"/>
                    <a:pt x="801" y="2706"/>
                  </a:cubicBezTo>
                  <a:cubicBezTo>
                    <a:pt x="824" y="2709"/>
                    <a:pt x="890" y="2710"/>
                    <a:pt x="984" y="2710"/>
                  </a:cubicBezTo>
                  <a:cubicBezTo>
                    <a:pt x="1314" y="2710"/>
                    <a:pt x="1994" y="2699"/>
                    <a:pt x="2447" y="2699"/>
                  </a:cubicBezTo>
                  <a:cubicBezTo>
                    <a:pt x="2642" y="2699"/>
                    <a:pt x="2795" y="2701"/>
                    <a:pt x="2861" y="2706"/>
                  </a:cubicBezTo>
                  <a:cubicBezTo>
                    <a:pt x="3129" y="2729"/>
                    <a:pt x="6385" y="2720"/>
                    <a:pt x="7258" y="2738"/>
                  </a:cubicBezTo>
                  <a:cubicBezTo>
                    <a:pt x="7551" y="2743"/>
                    <a:pt x="7960" y="2744"/>
                    <a:pt x="8376" y="2744"/>
                  </a:cubicBezTo>
                  <a:cubicBezTo>
                    <a:pt x="9207" y="2744"/>
                    <a:pt x="10064" y="2738"/>
                    <a:pt x="10064" y="2738"/>
                  </a:cubicBezTo>
                  <a:lnTo>
                    <a:pt x="9928" y="2511"/>
                  </a:lnTo>
                  <a:cubicBezTo>
                    <a:pt x="9928" y="2511"/>
                    <a:pt x="9737" y="2120"/>
                    <a:pt x="9759" y="2065"/>
                  </a:cubicBezTo>
                  <a:cubicBezTo>
                    <a:pt x="9782" y="2011"/>
                    <a:pt x="10101" y="1851"/>
                    <a:pt x="10101" y="1851"/>
                  </a:cubicBezTo>
                  <a:cubicBezTo>
                    <a:pt x="10101" y="1851"/>
                    <a:pt x="9869" y="1692"/>
                    <a:pt x="9791" y="1606"/>
                  </a:cubicBezTo>
                  <a:cubicBezTo>
                    <a:pt x="9709" y="1519"/>
                    <a:pt x="9646" y="1301"/>
                    <a:pt x="9646" y="1301"/>
                  </a:cubicBezTo>
                  <a:lnTo>
                    <a:pt x="10010" y="1156"/>
                  </a:lnTo>
                  <a:cubicBezTo>
                    <a:pt x="10010" y="1156"/>
                    <a:pt x="9923" y="1028"/>
                    <a:pt x="9832" y="942"/>
                  </a:cubicBezTo>
                  <a:cubicBezTo>
                    <a:pt x="9746" y="856"/>
                    <a:pt x="9755" y="633"/>
                    <a:pt x="9782" y="483"/>
                  </a:cubicBezTo>
                  <a:cubicBezTo>
                    <a:pt x="9814" y="333"/>
                    <a:pt x="10010" y="73"/>
                    <a:pt x="10010" y="73"/>
                  </a:cubicBezTo>
                  <a:lnTo>
                    <a:pt x="10010" y="73"/>
                  </a:lnTo>
                  <a:lnTo>
                    <a:pt x="9900" y="96"/>
                  </a:lnTo>
                  <a:lnTo>
                    <a:pt x="8841" y="55"/>
                  </a:lnTo>
                  <a:cubicBezTo>
                    <a:pt x="8841" y="55"/>
                    <a:pt x="7354" y="42"/>
                    <a:pt x="6935" y="28"/>
                  </a:cubicBezTo>
                  <a:cubicBezTo>
                    <a:pt x="6517" y="19"/>
                    <a:pt x="4643" y="1"/>
                    <a:pt x="4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5"/>
            <p:cNvSpPr/>
            <p:nvPr/>
          </p:nvSpPr>
          <p:spPr>
            <a:xfrm>
              <a:off x="5228874" y="132810"/>
              <a:ext cx="3104850" cy="837494"/>
            </a:xfrm>
            <a:custGeom>
              <a:avLst/>
              <a:gdLst/>
              <a:ahLst/>
              <a:cxnLst/>
              <a:rect l="l" t="t" r="r" b="b"/>
              <a:pathLst>
                <a:path w="10256" h="2903" extrusionOk="0">
                  <a:moveTo>
                    <a:pt x="4139" y="113"/>
                  </a:moveTo>
                  <a:cubicBezTo>
                    <a:pt x="5398" y="118"/>
                    <a:pt x="6654" y="131"/>
                    <a:pt x="7909" y="159"/>
                  </a:cubicBezTo>
                  <a:cubicBezTo>
                    <a:pt x="8600" y="172"/>
                    <a:pt x="9296" y="195"/>
                    <a:pt x="9987" y="213"/>
                  </a:cubicBezTo>
                  <a:cubicBezTo>
                    <a:pt x="9946" y="282"/>
                    <a:pt x="9914" y="354"/>
                    <a:pt x="9878" y="427"/>
                  </a:cubicBezTo>
                  <a:cubicBezTo>
                    <a:pt x="9832" y="509"/>
                    <a:pt x="9764" y="604"/>
                    <a:pt x="9773" y="700"/>
                  </a:cubicBezTo>
                  <a:cubicBezTo>
                    <a:pt x="9782" y="786"/>
                    <a:pt x="9832" y="868"/>
                    <a:pt x="9869" y="936"/>
                  </a:cubicBezTo>
                  <a:cubicBezTo>
                    <a:pt x="9910" y="1018"/>
                    <a:pt x="9960" y="1096"/>
                    <a:pt x="10010" y="1173"/>
                  </a:cubicBezTo>
                  <a:cubicBezTo>
                    <a:pt x="9919" y="1232"/>
                    <a:pt x="9828" y="1291"/>
                    <a:pt x="9732" y="1350"/>
                  </a:cubicBezTo>
                  <a:cubicBezTo>
                    <a:pt x="9705" y="1368"/>
                    <a:pt x="9691" y="1405"/>
                    <a:pt x="9710" y="1432"/>
                  </a:cubicBezTo>
                  <a:cubicBezTo>
                    <a:pt x="9805" y="1614"/>
                    <a:pt x="9932" y="1773"/>
                    <a:pt x="10082" y="1900"/>
                  </a:cubicBezTo>
                  <a:cubicBezTo>
                    <a:pt x="10005" y="1941"/>
                    <a:pt x="9928" y="1982"/>
                    <a:pt x="9860" y="2032"/>
                  </a:cubicBezTo>
                  <a:cubicBezTo>
                    <a:pt x="9805" y="2073"/>
                    <a:pt x="9778" y="2123"/>
                    <a:pt x="9791" y="2196"/>
                  </a:cubicBezTo>
                  <a:cubicBezTo>
                    <a:pt x="9814" y="2296"/>
                    <a:pt x="9882" y="2401"/>
                    <a:pt x="9928" y="2492"/>
                  </a:cubicBezTo>
                  <a:cubicBezTo>
                    <a:pt x="9973" y="2573"/>
                    <a:pt x="10019" y="2660"/>
                    <a:pt x="10064" y="2742"/>
                  </a:cubicBezTo>
                  <a:cubicBezTo>
                    <a:pt x="9009" y="2755"/>
                    <a:pt x="7959" y="2760"/>
                    <a:pt x="6908" y="2760"/>
                  </a:cubicBezTo>
                  <a:cubicBezTo>
                    <a:pt x="5521" y="2730"/>
                    <a:pt x="4134" y="2677"/>
                    <a:pt x="2743" y="2677"/>
                  </a:cubicBezTo>
                  <a:cubicBezTo>
                    <a:pt x="2639" y="2677"/>
                    <a:pt x="2534" y="2677"/>
                    <a:pt x="2429" y="2678"/>
                  </a:cubicBezTo>
                  <a:cubicBezTo>
                    <a:pt x="2074" y="2678"/>
                    <a:pt x="1719" y="2683"/>
                    <a:pt x="1360" y="2692"/>
                  </a:cubicBezTo>
                  <a:cubicBezTo>
                    <a:pt x="1351" y="2696"/>
                    <a:pt x="1337" y="2696"/>
                    <a:pt x="1324" y="2696"/>
                  </a:cubicBezTo>
                  <a:cubicBezTo>
                    <a:pt x="1028" y="2687"/>
                    <a:pt x="737" y="2683"/>
                    <a:pt x="441" y="2678"/>
                  </a:cubicBezTo>
                  <a:cubicBezTo>
                    <a:pt x="482" y="2601"/>
                    <a:pt x="519" y="2523"/>
                    <a:pt x="560" y="2451"/>
                  </a:cubicBezTo>
                  <a:cubicBezTo>
                    <a:pt x="582" y="2414"/>
                    <a:pt x="569" y="2369"/>
                    <a:pt x="528" y="2355"/>
                  </a:cubicBezTo>
                  <a:cubicBezTo>
                    <a:pt x="455" y="2328"/>
                    <a:pt x="391" y="2292"/>
                    <a:pt x="328" y="2242"/>
                  </a:cubicBezTo>
                  <a:cubicBezTo>
                    <a:pt x="423" y="2196"/>
                    <a:pt x="514" y="2151"/>
                    <a:pt x="610" y="2105"/>
                  </a:cubicBezTo>
                  <a:cubicBezTo>
                    <a:pt x="651" y="2082"/>
                    <a:pt x="646" y="2019"/>
                    <a:pt x="614" y="1996"/>
                  </a:cubicBezTo>
                  <a:cubicBezTo>
                    <a:pt x="464" y="1891"/>
                    <a:pt x="319" y="1791"/>
                    <a:pt x="173" y="1691"/>
                  </a:cubicBezTo>
                  <a:cubicBezTo>
                    <a:pt x="250" y="1623"/>
                    <a:pt x="332" y="1555"/>
                    <a:pt x="414" y="1487"/>
                  </a:cubicBezTo>
                  <a:cubicBezTo>
                    <a:pt x="478" y="1437"/>
                    <a:pt x="605" y="1368"/>
                    <a:pt x="601" y="1268"/>
                  </a:cubicBezTo>
                  <a:cubicBezTo>
                    <a:pt x="601" y="1173"/>
                    <a:pt x="487" y="1073"/>
                    <a:pt x="437" y="1005"/>
                  </a:cubicBezTo>
                  <a:lnTo>
                    <a:pt x="223" y="723"/>
                  </a:lnTo>
                  <a:cubicBezTo>
                    <a:pt x="382" y="650"/>
                    <a:pt x="542" y="563"/>
                    <a:pt x="687" y="459"/>
                  </a:cubicBezTo>
                  <a:cubicBezTo>
                    <a:pt x="714" y="436"/>
                    <a:pt x="733" y="377"/>
                    <a:pt x="687" y="359"/>
                  </a:cubicBezTo>
                  <a:cubicBezTo>
                    <a:pt x="573" y="300"/>
                    <a:pt x="482" y="204"/>
                    <a:pt x="382" y="118"/>
                  </a:cubicBezTo>
                  <a:lnTo>
                    <a:pt x="382" y="118"/>
                  </a:lnTo>
                  <a:cubicBezTo>
                    <a:pt x="560" y="123"/>
                    <a:pt x="739" y="125"/>
                    <a:pt x="917" y="125"/>
                  </a:cubicBezTo>
                  <a:cubicBezTo>
                    <a:pt x="1364" y="125"/>
                    <a:pt x="1811" y="113"/>
                    <a:pt x="2256" y="113"/>
                  </a:cubicBezTo>
                  <a:close/>
                  <a:moveTo>
                    <a:pt x="4870" y="0"/>
                  </a:moveTo>
                  <a:cubicBezTo>
                    <a:pt x="4074" y="0"/>
                    <a:pt x="3278" y="6"/>
                    <a:pt x="2483" y="18"/>
                  </a:cubicBezTo>
                  <a:cubicBezTo>
                    <a:pt x="1783" y="31"/>
                    <a:pt x="1078" y="27"/>
                    <a:pt x="373" y="72"/>
                  </a:cubicBezTo>
                  <a:cubicBezTo>
                    <a:pt x="360" y="72"/>
                    <a:pt x="351" y="91"/>
                    <a:pt x="355" y="104"/>
                  </a:cubicBezTo>
                  <a:cubicBezTo>
                    <a:pt x="341" y="109"/>
                    <a:pt x="328" y="127"/>
                    <a:pt x="337" y="145"/>
                  </a:cubicBezTo>
                  <a:cubicBezTo>
                    <a:pt x="401" y="245"/>
                    <a:pt x="482" y="318"/>
                    <a:pt x="564" y="395"/>
                  </a:cubicBezTo>
                  <a:cubicBezTo>
                    <a:pt x="414" y="491"/>
                    <a:pt x="264" y="573"/>
                    <a:pt x="100" y="641"/>
                  </a:cubicBezTo>
                  <a:cubicBezTo>
                    <a:pt x="64" y="659"/>
                    <a:pt x="64" y="709"/>
                    <a:pt x="87" y="741"/>
                  </a:cubicBezTo>
                  <a:cubicBezTo>
                    <a:pt x="150" y="827"/>
                    <a:pt x="214" y="914"/>
                    <a:pt x="282" y="1000"/>
                  </a:cubicBezTo>
                  <a:lnTo>
                    <a:pt x="364" y="1109"/>
                  </a:lnTo>
                  <a:cubicBezTo>
                    <a:pt x="391" y="1146"/>
                    <a:pt x="451" y="1200"/>
                    <a:pt x="455" y="1250"/>
                  </a:cubicBezTo>
                  <a:cubicBezTo>
                    <a:pt x="473" y="1282"/>
                    <a:pt x="469" y="1300"/>
                    <a:pt x="432" y="1309"/>
                  </a:cubicBezTo>
                  <a:cubicBezTo>
                    <a:pt x="410" y="1327"/>
                    <a:pt x="387" y="1350"/>
                    <a:pt x="364" y="1368"/>
                  </a:cubicBezTo>
                  <a:cubicBezTo>
                    <a:pt x="332" y="1396"/>
                    <a:pt x="296" y="1423"/>
                    <a:pt x="264" y="1450"/>
                  </a:cubicBezTo>
                  <a:cubicBezTo>
                    <a:pt x="187" y="1518"/>
                    <a:pt x="109" y="1582"/>
                    <a:pt x="28" y="1650"/>
                  </a:cubicBezTo>
                  <a:cubicBezTo>
                    <a:pt x="0" y="1673"/>
                    <a:pt x="9" y="1728"/>
                    <a:pt x="37" y="1750"/>
                  </a:cubicBezTo>
                  <a:cubicBezTo>
                    <a:pt x="178" y="1846"/>
                    <a:pt x="319" y="1941"/>
                    <a:pt x="460" y="2037"/>
                  </a:cubicBezTo>
                  <a:cubicBezTo>
                    <a:pt x="369" y="2082"/>
                    <a:pt x="278" y="2128"/>
                    <a:pt x="191" y="2173"/>
                  </a:cubicBezTo>
                  <a:cubicBezTo>
                    <a:pt x="160" y="2187"/>
                    <a:pt x="146" y="2242"/>
                    <a:pt x="173" y="2269"/>
                  </a:cubicBezTo>
                  <a:cubicBezTo>
                    <a:pt x="250" y="2346"/>
                    <a:pt x="332" y="2401"/>
                    <a:pt x="423" y="2446"/>
                  </a:cubicBezTo>
                  <a:cubicBezTo>
                    <a:pt x="405" y="2478"/>
                    <a:pt x="387" y="2514"/>
                    <a:pt x="369" y="2551"/>
                  </a:cubicBezTo>
                  <a:cubicBezTo>
                    <a:pt x="337" y="2587"/>
                    <a:pt x="314" y="2628"/>
                    <a:pt x="287" y="2669"/>
                  </a:cubicBezTo>
                  <a:cubicBezTo>
                    <a:pt x="269" y="2696"/>
                    <a:pt x="241" y="2724"/>
                    <a:pt x="223" y="2755"/>
                  </a:cubicBezTo>
                  <a:cubicBezTo>
                    <a:pt x="196" y="2769"/>
                    <a:pt x="205" y="2828"/>
                    <a:pt x="241" y="2828"/>
                  </a:cubicBezTo>
                  <a:lnTo>
                    <a:pt x="278" y="2828"/>
                  </a:lnTo>
                  <a:cubicBezTo>
                    <a:pt x="282" y="2828"/>
                    <a:pt x="291" y="2833"/>
                    <a:pt x="296" y="2833"/>
                  </a:cubicBezTo>
                  <a:lnTo>
                    <a:pt x="300" y="2833"/>
                  </a:lnTo>
                  <a:cubicBezTo>
                    <a:pt x="305" y="2833"/>
                    <a:pt x="310" y="2837"/>
                    <a:pt x="314" y="2837"/>
                  </a:cubicBezTo>
                  <a:cubicBezTo>
                    <a:pt x="366" y="2839"/>
                    <a:pt x="419" y="2839"/>
                    <a:pt x="471" y="2839"/>
                  </a:cubicBezTo>
                  <a:cubicBezTo>
                    <a:pt x="743" y="2839"/>
                    <a:pt x="1017" y="2822"/>
                    <a:pt x="1292" y="2815"/>
                  </a:cubicBezTo>
                  <a:cubicBezTo>
                    <a:pt x="1524" y="2810"/>
                    <a:pt x="1756" y="2805"/>
                    <a:pt x="1988" y="2805"/>
                  </a:cubicBezTo>
                  <a:cubicBezTo>
                    <a:pt x="3716" y="2865"/>
                    <a:pt x="5448" y="2892"/>
                    <a:pt x="7176" y="2892"/>
                  </a:cubicBezTo>
                  <a:cubicBezTo>
                    <a:pt x="7427" y="2896"/>
                    <a:pt x="7677" y="2896"/>
                    <a:pt x="7927" y="2901"/>
                  </a:cubicBezTo>
                  <a:cubicBezTo>
                    <a:pt x="8081" y="2902"/>
                    <a:pt x="8234" y="2902"/>
                    <a:pt x="8388" y="2902"/>
                  </a:cubicBezTo>
                  <a:cubicBezTo>
                    <a:pt x="8948" y="2902"/>
                    <a:pt x="9508" y="2895"/>
                    <a:pt x="10064" y="2874"/>
                  </a:cubicBezTo>
                  <a:cubicBezTo>
                    <a:pt x="10078" y="2869"/>
                    <a:pt x="10082" y="2869"/>
                    <a:pt x="10092" y="2865"/>
                  </a:cubicBezTo>
                  <a:lnTo>
                    <a:pt x="10137" y="2865"/>
                  </a:lnTo>
                  <a:cubicBezTo>
                    <a:pt x="10151" y="2865"/>
                    <a:pt x="10160" y="2860"/>
                    <a:pt x="10169" y="2855"/>
                  </a:cubicBezTo>
                  <a:cubicBezTo>
                    <a:pt x="10205" y="2855"/>
                    <a:pt x="10237" y="2819"/>
                    <a:pt x="10214" y="2774"/>
                  </a:cubicBezTo>
                  <a:cubicBezTo>
                    <a:pt x="10132" y="2624"/>
                    <a:pt x="10046" y="2473"/>
                    <a:pt x="9973" y="2323"/>
                  </a:cubicBezTo>
                  <a:cubicBezTo>
                    <a:pt x="9955" y="2287"/>
                    <a:pt x="9923" y="2242"/>
                    <a:pt x="9914" y="2205"/>
                  </a:cubicBezTo>
                  <a:cubicBezTo>
                    <a:pt x="9905" y="2137"/>
                    <a:pt x="9937" y="2119"/>
                    <a:pt x="9987" y="2091"/>
                  </a:cubicBezTo>
                  <a:cubicBezTo>
                    <a:pt x="10060" y="2051"/>
                    <a:pt x="10142" y="2005"/>
                    <a:pt x="10219" y="1964"/>
                  </a:cubicBezTo>
                  <a:cubicBezTo>
                    <a:pt x="10255" y="1941"/>
                    <a:pt x="10255" y="1887"/>
                    <a:pt x="10219" y="1860"/>
                  </a:cubicBezTo>
                  <a:cubicBezTo>
                    <a:pt x="10064" y="1741"/>
                    <a:pt x="9937" y="1596"/>
                    <a:pt x="9837" y="1423"/>
                  </a:cubicBezTo>
                  <a:cubicBezTo>
                    <a:pt x="9932" y="1364"/>
                    <a:pt x="10023" y="1300"/>
                    <a:pt x="10119" y="1241"/>
                  </a:cubicBezTo>
                  <a:cubicBezTo>
                    <a:pt x="10151" y="1218"/>
                    <a:pt x="10160" y="1182"/>
                    <a:pt x="10132" y="1150"/>
                  </a:cubicBezTo>
                  <a:cubicBezTo>
                    <a:pt x="10046" y="1027"/>
                    <a:pt x="9864" y="800"/>
                    <a:pt x="9891" y="636"/>
                  </a:cubicBezTo>
                  <a:cubicBezTo>
                    <a:pt x="9901" y="554"/>
                    <a:pt x="9955" y="463"/>
                    <a:pt x="9991" y="386"/>
                  </a:cubicBezTo>
                  <a:cubicBezTo>
                    <a:pt x="10028" y="300"/>
                    <a:pt x="10069" y="213"/>
                    <a:pt x="10101" y="122"/>
                  </a:cubicBezTo>
                  <a:cubicBezTo>
                    <a:pt x="10107" y="103"/>
                    <a:pt x="10090" y="88"/>
                    <a:pt x="10073" y="88"/>
                  </a:cubicBezTo>
                  <a:cubicBezTo>
                    <a:pt x="10067" y="88"/>
                    <a:pt x="10060" y="90"/>
                    <a:pt x="10055" y="95"/>
                  </a:cubicBezTo>
                  <a:cubicBezTo>
                    <a:pt x="10051" y="95"/>
                    <a:pt x="10051" y="100"/>
                    <a:pt x="10051" y="100"/>
                  </a:cubicBezTo>
                  <a:cubicBezTo>
                    <a:pt x="10041" y="95"/>
                    <a:pt x="10032" y="91"/>
                    <a:pt x="10023" y="91"/>
                  </a:cubicBezTo>
                  <a:cubicBezTo>
                    <a:pt x="8308" y="28"/>
                    <a:pt x="6588" y="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Copy_Thuong-Qua-Viet-Nam.mp3">
            <a:hlinkClick r:id="" action="ppaction://media"/>
            <a:extLst>
              <a:ext uri="{FF2B5EF4-FFF2-40B4-BE49-F238E27FC236}">
                <a16:creationId xmlns:a16="http://schemas.microsoft.com/office/drawing/2014/main" id="{96F93C9B-B5D9-4481-A4FB-584FCF305E7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9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06">
            <a:extLst>
              <a:ext uri="{FF2B5EF4-FFF2-40B4-BE49-F238E27FC236}">
                <a16:creationId xmlns:a16="http://schemas.microsoft.com/office/drawing/2014/main" id="{CF1FC5B2-4EA4-4BB8-9768-04EFE628F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5800" y="-12192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AF8F4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Bố Y</a:t>
            </a:r>
          </a:p>
        </p:txBody>
      </p:sp>
      <p:sp>
        <p:nvSpPr>
          <p:cNvPr id="2" name="Rectangle 1"/>
          <p:cNvSpPr/>
          <p:nvPr/>
        </p:nvSpPr>
        <p:spPr>
          <a:xfrm>
            <a:off x="5039360" y="1232747"/>
            <a:ext cx="2790613" cy="1828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4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4"/>
          <p:cNvGrpSpPr/>
          <p:nvPr/>
        </p:nvGrpSpPr>
        <p:grpSpPr>
          <a:xfrm rot="-5400397">
            <a:off x="-405805" y="-4718446"/>
            <a:ext cx="10052173" cy="9239402"/>
            <a:chOff x="577150" y="371675"/>
            <a:chExt cx="2899721" cy="1958151"/>
          </a:xfrm>
        </p:grpSpPr>
        <p:sp>
          <p:nvSpPr>
            <p:cNvPr id="230" name="Google Shape;230;p34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 Box 11">
            <a:extLst>
              <a:ext uri="{FF2B5EF4-FFF2-40B4-BE49-F238E27FC236}">
                <a16:creationId xmlns:a16="http://schemas.microsoft.com/office/drawing/2014/main" id="{8D98848D-45EC-428B-BC40-13439119C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69" y="59102"/>
            <a:ext cx="80397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3: </a:t>
            </a:r>
            <a:r>
              <a:rPr lang="nl-NL" altLang="en-US" sz="2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Quan sát từng cặp sự vật được vẽ dưới đây rồi </a:t>
            </a:r>
            <a:r>
              <a:rPr lang="nl-NL" altLang="en-US" sz="22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viết </a:t>
            </a:r>
            <a:r>
              <a:rPr lang="nl-NL" altLang="en-US" sz="2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những câu có hình ảnh so sánh các sự vật trong tranh:</a:t>
            </a:r>
            <a:r>
              <a:rPr lang="en-US" altLang="en-US" sz="2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CE3A4-5123-410A-B423-52B34747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061" y="1033602"/>
            <a:ext cx="4363880" cy="3355025"/>
          </a:xfrm>
          <a:prstGeom prst="rect">
            <a:avLst/>
          </a:prstGeom>
        </p:spPr>
      </p:pic>
      <p:grpSp>
        <p:nvGrpSpPr>
          <p:cNvPr id="29" name="Group 32">
            <a:extLst>
              <a:ext uri="{FF2B5EF4-FFF2-40B4-BE49-F238E27FC236}">
                <a16:creationId xmlns:a16="http://schemas.microsoft.com/office/drawing/2014/main" id="{A87A0ED7-DE31-4D25-B457-949C9AA50F6C}"/>
              </a:ext>
            </a:extLst>
          </p:cNvPr>
          <p:cNvGrpSpPr>
            <a:grpSpLocks/>
          </p:cNvGrpSpPr>
          <p:nvPr/>
        </p:nvGrpSpPr>
        <p:grpSpPr bwMode="auto">
          <a:xfrm>
            <a:off x="1583918" y="939448"/>
            <a:ext cx="575733" cy="550607"/>
            <a:chOff x="1393" y="243"/>
            <a:chExt cx="431" cy="432"/>
          </a:xfrm>
        </p:grpSpPr>
        <p:grpSp>
          <p:nvGrpSpPr>
            <p:cNvPr id="30" name="Group 33">
              <a:extLst>
                <a:ext uri="{FF2B5EF4-FFF2-40B4-BE49-F238E27FC236}">
                  <a16:creationId xmlns:a16="http://schemas.microsoft.com/office/drawing/2014/main" id="{73C40909-0136-48CA-968A-8F5C6176A9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243"/>
              <a:ext cx="431" cy="372"/>
              <a:chOff x="1291" y="587"/>
              <a:chExt cx="666" cy="647"/>
            </a:xfrm>
          </p:grpSpPr>
          <p:sp>
            <p:nvSpPr>
              <p:cNvPr id="32" name="Oval 34">
                <a:extLst>
                  <a:ext uri="{FF2B5EF4-FFF2-40B4-BE49-F238E27FC236}">
                    <a16:creationId xmlns:a16="http://schemas.microsoft.com/office/drawing/2014/main" id="{42172826-E690-4447-A003-DE4D88258D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1" y="641"/>
                <a:ext cx="666" cy="54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5">
                <a:extLst>
                  <a:ext uri="{FF2B5EF4-FFF2-40B4-BE49-F238E27FC236}">
                    <a16:creationId xmlns:a16="http://schemas.microsoft.com/office/drawing/2014/main" id="{42218E1F-A28E-46F4-A199-9BC999F75D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36">
                <a:extLst>
                  <a:ext uri="{FF2B5EF4-FFF2-40B4-BE49-F238E27FC236}">
                    <a16:creationId xmlns:a16="http://schemas.microsoft.com/office/drawing/2014/main" id="{382303E3-A41E-462A-89AB-CE21CF21EF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" name="Oval 37">
                <a:extLst>
                  <a:ext uri="{FF2B5EF4-FFF2-40B4-BE49-F238E27FC236}">
                    <a16:creationId xmlns:a16="http://schemas.microsoft.com/office/drawing/2014/main" id="{830ACEAA-45E9-4FE8-8487-AB2465009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2" y="597"/>
                <a:ext cx="601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8">
                <a:extLst>
                  <a:ext uri="{FF2B5EF4-FFF2-40B4-BE49-F238E27FC236}">
                    <a16:creationId xmlns:a16="http://schemas.microsoft.com/office/drawing/2014/main" id="{50607599-DB9E-493D-A75A-210CA0D37A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 Box 39">
              <a:extLst>
                <a:ext uri="{FF2B5EF4-FFF2-40B4-BE49-F238E27FC236}">
                  <a16:creationId xmlns:a16="http://schemas.microsoft.com/office/drawing/2014/main" id="{8C12BE70-1FB3-41E6-A2D0-918B5AF1B76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88" y="264"/>
              <a:ext cx="228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CC0000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7" name="Group 40">
            <a:extLst>
              <a:ext uri="{FF2B5EF4-FFF2-40B4-BE49-F238E27FC236}">
                <a16:creationId xmlns:a16="http://schemas.microsoft.com/office/drawing/2014/main" id="{D6FBF7FF-0ED0-4949-9965-E7E39001C547}"/>
              </a:ext>
            </a:extLst>
          </p:cNvPr>
          <p:cNvGrpSpPr>
            <a:grpSpLocks/>
          </p:cNvGrpSpPr>
          <p:nvPr/>
        </p:nvGrpSpPr>
        <p:grpSpPr bwMode="auto">
          <a:xfrm>
            <a:off x="1683111" y="2901873"/>
            <a:ext cx="575733" cy="550607"/>
            <a:chOff x="1393" y="243"/>
            <a:chExt cx="431" cy="432"/>
          </a:xfrm>
        </p:grpSpPr>
        <p:grpSp>
          <p:nvGrpSpPr>
            <p:cNvPr id="38" name="Group 41">
              <a:extLst>
                <a:ext uri="{FF2B5EF4-FFF2-40B4-BE49-F238E27FC236}">
                  <a16:creationId xmlns:a16="http://schemas.microsoft.com/office/drawing/2014/main" id="{7E4809E7-A084-4BB0-9F39-76455ECED4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243"/>
              <a:ext cx="431" cy="372"/>
              <a:chOff x="1291" y="587"/>
              <a:chExt cx="666" cy="647"/>
            </a:xfrm>
          </p:grpSpPr>
          <p:sp>
            <p:nvSpPr>
              <p:cNvPr id="40" name="Oval 42">
                <a:extLst>
                  <a:ext uri="{FF2B5EF4-FFF2-40B4-BE49-F238E27FC236}">
                    <a16:creationId xmlns:a16="http://schemas.microsoft.com/office/drawing/2014/main" id="{28543D0A-960F-47CE-A443-883496B9EE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1" y="641"/>
                <a:ext cx="666" cy="54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3">
                <a:extLst>
                  <a:ext uri="{FF2B5EF4-FFF2-40B4-BE49-F238E27FC236}">
                    <a16:creationId xmlns:a16="http://schemas.microsoft.com/office/drawing/2014/main" id="{B6DBFB88-FB5E-4395-AC0C-B3078F268A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44">
                <a:extLst>
                  <a:ext uri="{FF2B5EF4-FFF2-40B4-BE49-F238E27FC236}">
                    <a16:creationId xmlns:a16="http://schemas.microsoft.com/office/drawing/2014/main" id="{50398A5E-9D9B-4514-83BB-2D1512CA99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45">
                <a:extLst>
                  <a:ext uri="{FF2B5EF4-FFF2-40B4-BE49-F238E27FC236}">
                    <a16:creationId xmlns:a16="http://schemas.microsoft.com/office/drawing/2014/main" id="{15178AA0-9DFF-40C9-AA1F-11C8B44923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46">
                <a:extLst>
                  <a:ext uri="{FF2B5EF4-FFF2-40B4-BE49-F238E27FC236}">
                    <a16:creationId xmlns:a16="http://schemas.microsoft.com/office/drawing/2014/main" id="{7AD0DCB6-DBCA-498F-BED2-313B413815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 Box 47">
              <a:extLst>
                <a:ext uri="{FF2B5EF4-FFF2-40B4-BE49-F238E27FC236}">
                  <a16:creationId xmlns:a16="http://schemas.microsoft.com/office/drawing/2014/main" id="{2EE02082-0434-4359-B94A-ED4E74DA8D2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88" y="264"/>
              <a:ext cx="228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CC0000"/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5" name="Group 48">
            <a:extLst>
              <a:ext uri="{FF2B5EF4-FFF2-40B4-BE49-F238E27FC236}">
                <a16:creationId xmlns:a16="http://schemas.microsoft.com/office/drawing/2014/main" id="{EA8C1519-BD6C-4575-A277-46AA2E3A8639}"/>
              </a:ext>
            </a:extLst>
          </p:cNvPr>
          <p:cNvGrpSpPr>
            <a:grpSpLocks/>
          </p:cNvGrpSpPr>
          <p:nvPr/>
        </p:nvGrpSpPr>
        <p:grpSpPr bwMode="auto">
          <a:xfrm>
            <a:off x="6699244" y="934890"/>
            <a:ext cx="575732" cy="550607"/>
            <a:chOff x="1393" y="243"/>
            <a:chExt cx="431" cy="432"/>
          </a:xfrm>
        </p:grpSpPr>
        <p:grpSp>
          <p:nvGrpSpPr>
            <p:cNvPr id="46" name="Group 49">
              <a:extLst>
                <a:ext uri="{FF2B5EF4-FFF2-40B4-BE49-F238E27FC236}">
                  <a16:creationId xmlns:a16="http://schemas.microsoft.com/office/drawing/2014/main" id="{4F47365F-5751-4B92-9669-5785DE10A4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243"/>
              <a:ext cx="431" cy="372"/>
              <a:chOff x="1291" y="587"/>
              <a:chExt cx="666" cy="647"/>
            </a:xfrm>
          </p:grpSpPr>
          <p:sp>
            <p:nvSpPr>
              <p:cNvPr id="48" name="Oval 50">
                <a:extLst>
                  <a:ext uri="{FF2B5EF4-FFF2-40B4-BE49-F238E27FC236}">
                    <a16:creationId xmlns:a16="http://schemas.microsoft.com/office/drawing/2014/main" id="{11B13A0C-66F9-4461-AFA9-C41B983BF8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1" y="651"/>
                <a:ext cx="666" cy="52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9" name="Oval 51">
                <a:extLst>
                  <a:ext uri="{FF2B5EF4-FFF2-40B4-BE49-F238E27FC236}">
                    <a16:creationId xmlns:a16="http://schemas.microsoft.com/office/drawing/2014/main" id="{569499BE-3D47-4604-8139-7884C935D0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50" name="Oval 52">
                <a:extLst>
                  <a:ext uri="{FF2B5EF4-FFF2-40B4-BE49-F238E27FC236}">
                    <a16:creationId xmlns:a16="http://schemas.microsoft.com/office/drawing/2014/main" id="{6D729FB7-4B52-4F18-A043-22C72CA873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51" name="Oval 53">
                <a:extLst>
                  <a:ext uri="{FF2B5EF4-FFF2-40B4-BE49-F238E27FC236}">
                    <a16:creationId xmlns:a16="http://schemas.microsoft.com/office/drawing/2014/main" id="{F058C4CC-A286-42F6-83E7-CF3B05F962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52" name="Oval 54">
                <a:extLst>
                  <a:ext uri="{FF2B5EF4-FFF2-40B4-BE49-F238E27FC236}">
                    <a16:creationId xmlns:a16="http://schemas.microsoft.com/office/drawing/2014/main" id="{6B387F76-45C4-438B-B79D-411DA6BBF4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Text Box 55">
              <a:extLst>
                <a:ext uri="{FF2B5EF4-FFF2-40B4-BE49-F238E27FC236}">
                  <a16:creationId xmlns:a16="http://schemas.microsoft.com/office/drawing/2014/main" id="{EB3141DF-8B2F-4384-BD56-8507DC5A59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88" y="264"/>
              <a:ext cx="228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CC0000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3" name="Group 56">
            <a:extLst>
              <a:ext uri="{FF2B5EF4-FFF2-40B4-BE49-F238E27FC236}">
                <a16:creationId xmlns:a16="http://schemas.microsoft.com/office/drawing/2014/main" id="{66B4080B-15E4-4085-B154-886B22C11A19}"/>
              </a:ext>
            </a:extLst>
          </p:cNvPr>
          <p:cNvGrpSpPr>
            <a:grpSpLocks/>
          </p:cNvGrpSpPr>
          <p:nvPr/>
        </p:nvGrpSpPr>
        <p:grpSpPr bwMode="auto">
          <a:xfrm>
            <a:off x="6659477" y="2860704"/>
            <a:ext cx="575733" cy="550607"/>
            <a:chOff x="1393" y="243"/>
            <a:chExt cx="431" cy="432"/>
          </a:xfrm>
        </p:grpSpPr>
        <p:grpSp>
          <p:nvGrpSpPr>
            <p:cNvPr id="54" name="Group 57">
              <a:extLst>
                <a:ext uri="{FF2B5EF4-FFF2-40B4-BE49-F238E27FC236}">
                  <a16:creationId xmlns:a16="http://schemas.microsoft.com/office/drawing/2014/main" id="{90C88F6E-4321-4E8D-AD84-0FBA937765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243"/>
              <a:ext cx="431" cy="372"/>
              <a:chOff x="1291" y="587"/>
              <a:chExt cx="666" cy="647"/>
            </a:xfrm>
          </p:grpSpPr>
          <p:sp>
            <p:nvSpPr>
              <p:cNvPr id="56" name="Oval 58">
                <a:extLst>
                  <a:ext uri="{FF2B5EF4-FFF2-40B4-BE49-F238E27FC236}">
                    <a16:creationId xmlns:a16="http://schemas.microsoft.com/office/drawing/2014/main" id="{53C46E4B-9B05-4976-9003-DCD1C57B8E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1" y="641"/>
                <a:ext cx="666" cy="54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9">
                <a:extLst>
                  <a:ext uri="{FF2B5EF4-FFF2-40B4-BE49-F238E27FC236}">
                    <a16:creationId xmlns:a16="http://schemas.microsoft.com/office/drawing/2014/main" id="{D0C06DF0-5633-4D90-9F7E-B4E1A63C96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60">
                <a:extLst>
                  <a:ext uri="{FF2B5EF4-FFF2-40B4-BE49-F238E27FC236}">
                    <a16:creationId xmlns:a16="http://schemas.microsoft.com/office/drawing/2014/main" id="{8DF758EA-E857-4A48-970B-501CB47E61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61">
                <a:extLst>
                  <a:ext uri="{FF2B5EF4-FFF2-40B4-BE49-F238E27FC236}">
                    <a16:creationId xmlns:a16="http://schemas.microsoft.com/office/drawing/2014/main" id="{4F676C0B-FC04-4567-A002-314D727B1B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60" name="Oval 62">
                <a:extLst>
                  <a:ext uri="{FF2B5EF4-FFF2-40B4-BE49-F238E27FC236}">
                    <a16:creationId xmlns:a16="http://schemas.microsoft.com/office/drawing/2014/main" id="{9ADACD06-D106-4DC6-B626-7B2592A47F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 Box 63">
              <a:extLst>
                <a:ext uri="{FF2B5EF4-FFF2-40B4-BE49-F238E27FC236}">
                  <a16:creationId xmlns:a16="http://schemas.microsoft.com/office/drawing/2014/main" id="{14335D6C-86DA-4503-9841-D8C6FE868E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88" y="264"/>
              <a:ext cx="228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CC0000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 flipV="1">
            <a:off x="1368905" y="397565"/>
            <a:ext cx="3375373" cy="3259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>
            <a:off x="7390887" y="430162"/>
            <a:ext cx="97339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 flipV="1">
            <a:off x="1413895" y="742122"/>
            <a:ext cx="3224366" cy="1271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22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4" descr="hanetuk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681" y="4400550"/>
            <a:ext cx="1328738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114300" y="285751"/>
            <a:ext cx="1223963" cy="144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6" descr="Image3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85850"/>
            <a:ext cx="3921919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4413647" y="1209080"/>
            <a:ext cx="385763" cy="358974"/>
            <a:chOff x="1393" y="237"/>
            <a:chExt cx="431" cy="402"/>
          </a:xfrm>
        </p:grpSpPr>
        <p:grpSp>
          <p:nvGrpSpPr>
            <p:cNvPr id="52231" name="Group 33"/>
            <p:cNvGrpSpPr>
              <a:grpSpLocks/>
            </p:cNvGrpSpPr>
            <p:nvPr/>
          </p:nvGrpSpPr>
          <p:grpSpPr bwMode="auto">
            <a:xfrm>
              <a:off x="1393" y="237"/>
              <a:ext cx="431" cy="391"/>
              <a:chOff x="1291" y="576"/>
              <a:chExt cx="666" cy="680"/>
            </a:xfrm>
          </p:grpSpPr>
          <p:sp>
            <p:nvSpPr>
              <p:cNvPr id="18" name="Oval 34"/>
              <p:cNvSpPr>
                <a:spLocks noChangeArrowheads="1"/>
              </p:cNvSpPr>
              <p:nvPr/>
            </p:nvSpPr>
            <p:spPr bwMode="gray">
              <a:xfrm>
                <a:off x="1291" y="576"/>
                <a:ext cx="666" cy="68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defTabSz="957263">
                  <a:spcBef>
                    <a:spcPct val="20000"/>
                  </a:spcBef>
                  <a:buChar char="•"/>
                  <a:defRPr sz="5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>
                  <a:spcBef>
                    <a:spcPct val="20000"/>
                  </a:spcBef>
                  <a:buChar char="–"/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>
                  <a:spcBef>
                    <a:spcPct val="20000"/>
                  </a:spcBef>
                  <a:buChar char="•"/>
                  <a:defRPr sz="3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>
                  <a:spcBef>
                    <a:spcPct val="20000"/>
                  </a:spcBef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17947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vi-VN" altLang="vi-VN" sz="1013" kern="1200">
                  <a:solidFill>
                    <a:srgbClr val="000000"/>
                  </a:solidFill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35"/>
              <p:cNvSpPr>
                <a:spLocks noChangeArrowheads="1"/>
              </p:cNvSpPr>
              <p:nvPr/>
            </p:nvSpPr>
            <p:spPr bwMode="gray">
              <a:xfrm>
                <a:off x="1295" y="587"/>
                <a:ext cx="647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>
                  <a:spcBef>
                    <a:spcPct val="20000"/>
                  </a:spcBef>
                  <a:buChar char="•"/>
                  <a:defRPr sz="5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>
                  <a:spcBef>
                    <a:spcPct val="20000"/>
                  </a:spcBef>
                  <a:buChar char="–"/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>
                  <a:spcBef>
                    <a:spcPct val="20000"/>
                  </a:spcBef>
                  <a:buChar char="•"/>
                  <a:defRPr sz="3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>
                  <a:spcBef>
                    <a:spcPct val="20000"/>
                  </a:spcBef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17947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vi-VN" altLang="vi-VN" sz="1013" kern="1200">
                  <a:solidFill>
                    <a:srgbClr val="000000"/>
                  </a:solidFill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36"/>
              <p:cNvSpPr>
                <a:spLocks noChangeArrowheads="1"/>
              </p:cNvSpPr>
              <p:nvPr/>
            </p:nvSpPr>
            <p:spPr bwMode="gray">
              <a:xfrm>
                <a:off x="1303" y="592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>
                  <a:spcBef>
                    <a:spcPct val="20000"/>
                  </a:spcBef>
                  <a:buChar char="•"/>
                  <a:defRPr sz="5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>
                  <a:spcBef>
                    <a:spcPct val="20000"/>
                  </a:spcBef>
                  <a:buChar char="–"/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>
                  <a:spcBef>
                    <a:spcPct val="20000"/>
                  </a:spcBef>
                  <a:buChar char="•"/>
                  <a:defRPr sz="3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>
                  <a:spcBef>
                    <a:spcPct val="20000"/>
                  </a:spcBef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17947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vi-VN" altLang="vi-VN" sz="1013" kern="1200">
                  <a:solidFill>
                    <a:srgbClr val="000000"/>
                  </a:solidFill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37"/>
              <p:cNvSpPr>
                <a:spLocks noChangeArrowheads="1"/>
              </p:cNvSpPr>
              <p:nvPr/>
            </p:nvSpPr>
            <p:spPr bwMode="gray">
              <a:xfrm>
                <a:off x="1312" y="596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>
                  <a:spcBef>
                    <a:spcPct val="20000"/>
                  </a:spcBef>
                  <a:buChar char="•"/>
                  <a:defRPr sz="5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>
                  <a:spcBef>
                    <a:spcPct val="20000"/>
                  </a:spcBef>
                  <a:buChar char="–"/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>
                  <a:spcBef>
                    <a:spcPct val="20000"/>
                  </a:spcBef>
                  <a:buChar char="•"/>
                  <a:defRPr sz="3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>
                  <a:spcBef>
                    <a:spcPct val="20000"/>
                  </a:spcBef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17947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vi-VN" altLang="vi-VN" sz="1013" kern="1200">
                  <a:solidFill>
                    <a:srgbClr val="000000"/>
                  </a:solidFill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38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2" cy="48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>
                  <a:spcBef>
                    <a:spcPct val="20000"/>
                  </a:spcBef>
                  <a:buChar char="•"/>
                  <a:defRPr sz="5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>
                  <a:spcBef>
                    <a:spcPct val="20000"/>
                  </a:spcBef>
                  <a:buChar char="–"/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>
                  <a:spcBef>
                    <a:spcPct val="20000"/>
                  </a:spcBef>
                  <a:buChar char="•"/>
                  <a:defRPr sz="3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>
                  <a:spcBef>
                    <a:spcPct val="20000"/>
                  </a:spcBef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17947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vi-VN" altLang="vi-VN" sz="1013" kern="1200">
                  <a:solidFill>
                    <a:srgbClr val="000000"/>
                  </a:solidFill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232" name="Text Box 39"/>
            <p:cNvSpPr txBox="1">
              <a:spLocks noChangeArrowheads="1"/>
            </p:cNvSpPr>
            <p:nvPr/>
          </p:nvSpPr>
          <p:spPr bwMode="gray">
            <a:xfrm>
              <a:off x="1488" y="264"/>
              <a:ext cx="228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1575" b="1" kern="1200">
                  <a:solidFill>
                    <a:srgbClr val="CC0000"/>
                  </a:solidFill>
                  <a:latin typeface="Times New Roman" panose="02020603050405020304" pitchFamily="18" charset="0"/>
                  <a:ea typeface="+mn-ea"/>
                </a:rPr>
                <a:t>1</a:t>
              </a:r>
            </a:p>
          </p:txBody>
        </p:sp>
      </p:grpSp>
      <p:sp>
        <p:nvSpPr>
          <p:cNvPr id="16" name="Rectangle 31">
            <a:extLst>
              <a:ext uri="{FF2B5EF4-FFF2-40B4-BE49-F238E27FC236}">
                <a16:creationId xmlns:a16="http://schemas.microsoft.com/office/drawing/2014/main" id="{C1FAE68A-FB65-4703-B14C-A3D53DD45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235" y="1536618"/>
            <a:ext cx="23019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+mj-lt"/>
                <a:cs typeface="Arial" panose="020B0604020202020204" pitchFamily="34" charset="0"/>
              </a:rPr>
              <a:t>Trăng</a:t>
            </a:r>
            <a:r>
              <a:rPr lang="en-US" altLang="en-US" sz="18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sz="1800" b="1" i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altLang="en-US" sz="18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so </a:t>
            </a:r>
            <a:r>
              <a:rPr lang="en-US" altLang="en-US" sz="1800" b="1" i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sánh</a:t>
            </a:r>
            <a:r>
              <a:rPr lang="en-US" altLang="en-US" sz="18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18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+mj-lt"/>
                <a:cs typeface="Arial" panose="020B0604020202020204" pitchFamily="34" charset="0"/>
              </a:rPr>
              <a:t>quả</a:t>
            </a:r>
            <a:r>
              <a:rPr lang="en-US" altLang="en-US" sz="18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+mj-lt"/>
                <a:cs typeface="Arial" panose="020B0604020202020204" pitchFamily="34" charset="0"/>
              </a:rPr>
              <a:t>bóng</a:t>
            </a:r>
            <a:r>
              <a:rPr lang="en-US" altLang="en-US" sz="18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18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18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888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4"/>
          <p:cNvGrpSpPr/>
          <p:nvPr/>
        </p:nvGrpSpPr>
        <p:grpSpPr>
          <a:xfrm rot="-5400397">
            <a:off x="-405805" y="-4718446"/>
            <a:ext cx="10052173" cy="9239402"/>
            <a:chOff x="577150" y="371675"/>
            <a:chExt cx="2899721" cy="1958151"/>
          </a:xfrm>
        </p:grpSpPr>
        <p:sp>
          <p:nvSpPr>
            <p:cNvPr id="230" name="Google Shape;230;p34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11">
            <a:extLst>
              <a:ext uri="{FF2B5EF4-FFF2-40B4-BE49-F238E27FC236}">
                <a16:creationId xmlns:a16="http://schemas.microsoft.com/office/drawing/2014/main" id="{8D98848D-45EC-428B-BC40-13439119C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69" y="59102"/>
            <a:ext cx="80397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nl-NL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Quan sát từng cặp sự vật được vẽ dưới đây rồi </a:t>
            </a:r>
            <a:r>
              <a:rPr kumimoji="0" lang="nl-NL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viết </a:t>
            </a:r>
            <a:r>
              <a:rPr kumimoji="0" lang="nl-NL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những câu có hình ảnh so sánh các sự vật trong tranh: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CE3A4-5123-410A-B423-52B34747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061" y="1033602"/>
            <a:ext cx="4363880" cy="3355025"/>
          </a:xfrm>
          <a:prstGeom prst="rect">
            <a:avLst/>
          </a:prstGeom>
        </p:spPr>
      </p:pic>
      <p:grpSp>
        <p:nvGrpSpPr>
          <p:cNvPr id="29" name="Group 32">
            <a:extLst>
              <a:ext uri="{FF2B5EF4-FFF2-40B4-BE49-F238E27FC236}">
                <a16:creationId xmlns:a16="http://schemas.microsoft.com/office/drawing/2014/main" id="{A87A0ED7-DE31-4D25-B457-949C9AA50F6C}"/>
              </a:ext>
            </a:extLst>
          </p:cNvPr>
          <p:cNvGrpSpPr>
            <a:grpSpLocks/>
          </p:cNvGrpSpPr>
          <p:nvPr/>
        </p:nvGrpSpPr>
        <p:grpSpPr bwMode="auto">
          <a:xfrm>
            <a:off x="1583918" y="939448"/>
            <a:ext cx="575733" cy="550607"/>
            <a:chOff x="1393" y="243"/>
            <a:chExt cx="431" cy="432"/>
          </a:xfrm>
        </p:grpSpPr>
        <p:grpSp>
          <p:nvGrpSpPr>
            <p:cNvPr id="30" name="Group 33">
              <a:extLst>
                <a:ext uri="{FF2B5EF4-FFF2-40B4-BE49-F238E27FC236}">
                  <a16:creationId xmlns:a16="http://schemas.microsoft.com/office/drawing/2014/main" id="{73C40909-0136-48CA-968A-8F5C6176A9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243"/>
              <a:ext cx="431" cy="372"/>
              <a:chOff x="1291" y="587"/>
              <a:chExt cx="666" cy="647"/>
            </a:xfrm>
          </p:grpSpPr>
          <p:sp>
            <p:nvSpPr>
              <p:cNvPr id="32" name="Oval 34">
                <a:extLst>
                  <a:ext uri="{FF2B5EF4-FFF2-40B4-BE49-F238E27FC236}">
                    <a16:creationId xmlns:a16="http://schemas.microsoft.com/office/drawing/2014/main" id="{42172826-E690-4447-A003-DE4D88258D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1" y="641"/>
                <a:ext cx="666" cy="54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Oval 35">
                <a:extLst>
                  <a:ext uri="{FF2B5EF4-FFF2-40B4-BE49-F238E27FC236}">
                    <a16:creationId xmlns:a16="http://schemas.microsoft.com/office/drawing/2014/main" id="{42218E1F-A28E-46F4-A199-9BC999F75D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Oval 36">
                <a:extLst>
                  <a:ext uri="{FF2B5EF4-FFF2-40B4-BE49-F238E27FC236}">
                    <a16:creationId xmlns:a16="http://schemas.microsoft.com/office/drawing/2014/main" id="{382303E3-A41E-462A-89AB-CE21CF21EF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Oval 37">
                <a:extLst>
                  <a:ext uri="{FF2B5EF4-FFF2-40B4-BE49-F238E27FC236}">
                    <a16:creationId xmlns:a16="http://schemas.microsoft.com/office/drawing/2014/main" id="{830ACEAA-45E9-4FE8-8487-AB2465009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2" y="597"/>
                <a:ext cx="601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Oval 38">
                <a:extLst>
                  <a:ext uri="{FF2B5EF4-FFF2-40B4-BE49-F238E27FC236}">
                    <a16:creationId xmlns:a16="http://schemas.microsoft.com/office/drawing/2014/main" id="{50607599-DB9E-493D-A75A-210CA0D37A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1" name="Text Box 39">
              <a:extLst>
                <a:ext uri="{FF2B5EF4-FFF2-40B4-BE49-F238E27FC236}">
                  <a16:creationId xmlns:a16="http://schemas.microsoft.com/office/drawing/2014/main" id="{8C12BE70-1FB3-41E6-A2D0-918B5AF1B76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88" y="264"/>
              <a:ext cx="228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grpSp>
        <p:nvGrpSpPr>
          <p:cNvPr id="37" name="Group 40">
            <a:extLst>
              <a:ext uri="{FF2B5EF4-FFF2-40B4-BE49-F238E27FC236}">
                <a16:creationId xmlns:a16="http://schemas.microsoft.com/office/drawing/2014/main" id="{D6FBF7FF-0ED0-4949-9965-E7E39001C547}"/>
              </a:ext>
            </a:extLst>
          </p:cNvPr>
          <p:cNvGrpSpPr>
            <a:grpSpLocks/>
          </p:cNvGrpSpPr>
          <p:nvPr/>
        </p:nvGrpSpPr>
        <p:grpSpPr bwMode="auto">
          <a:xfrm>
            <a:off x="1683111" y="2901873"/>
            <a:ext cx="575733" cy="550607"/>
            <a:chOff x="1393" y="243"/>
            <a:chExt cx="431" cy="432"/>
          </a:xfrm>
        </p:grpSpPr>
        <p:grpSp>
          <p:nvGrpSpPr>
            <p:cNvPr id="38" name="Group 41">
              <a:extLst>
                <a:ext uri="{FF2B5EF4-FFF2-40B4-BE49-F238E27FC236}">
                  <a16:creationId xmlns:a16="http://schemas.microsoft.com/office/drawing/2014/main" id="{7E4809E7-A084-4BB0-9F39-76455ECED4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243"/>
              <a:ext cx="431" cy="372"/>
              <a:chOff x="1291" y="587"/>
              <a:chExt cx="666" cy="647"/>
            </a:xfrm>
          </p:grpSpPr>
          <p:sp>
            <p:nvSpPr>
              <p:cNvPr id="40" name="Oval 42">
                <a:extLst>
                  <a:ext uri="{FF2B5EF4-FFF2-40B4-BE49-F238E27FC236}">
                    <a16:creationId xmlns:a16="http://schemas.microsoft.com/office/drawing/2014/main" id="{28543D0A-960F-47CE-A443-883496B9EE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1" y="641"/>
                <a:ext cx="666" cy="54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Oval 43">
                <a:extLst>
                  <a:ext uri="{FF2B5EF4-FFF2-40B4-BE49-F238E27FC236}">
                    <a16:creationId xmlns:a16="http://schemas.microsoft.com/office/drawing/2014/main" id="{B6DBFB88-FB5E-4395-AC0C-B3078F268A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Oval 44">
                <a:extLst>
                  <a:ext uri="{FF2B5EF4-FFF2-40B4-BE49-F238E27FC236}">
                    <a16:creationId xmlns:a16="http://schemas.microsoft.com/office/drawing/2014/main" id="{50398A5E-9D9B-4514-83BB-2D1512CA99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Oval 45">
                <a:extLst>
                  <a:ext uri="{FF2B5EF4-FFF2-40B4-BE49-F238E27FC236}">
                    <a16:creationId xmlns:a16="http://schemas.microsoft.com/office/drawing/2014/main" id="{15178AA0-9DFF-40C9-AA1F-11C8B44923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Oval 46">
                <a:extLst>
                  <a:ext uri="{FF2B5EF4-FFF2-40B4-BE49-F238E27FC236}">
                    <a16:creationId xmlns:a16="http://schemas.microsoft.com/office/drawing/2014/main" id="{7AD0DCB6-DBCA-498F-BED2-313B413815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9" name="Text Box 47">
              <a:extLst>
                <a:ext uri="{FF2B5EF4-FFF2-40B4-BE49-F238E27FC236}">
                  <a16:creationId xmlns:a16="http://schemas.microsoft.com/office/drawing/2014/main" id="{2EE02082-0434-4359-B94A-ED4E74DA8D2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88" y="264"/>
              <a:ext cx="228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grpSp>
        <p:nvGrpSpPr>
          <p:cNvPr id="45" name="Group 48">
            <a:extLst>
              <a:ext uri="{FF2B5EF4-FFF2-40B4-BE49-F238E27FC236}">
                <a16:creationId xmlns:a16="http://schemas.microsoft.com/office/drawing/2014/main" id="{EA8C1519-BD6C-4575-A277-46AA2E3A8639}"/>
              </a:ext>
            </a:extLst>
          </p:cNvPr>
          <p:cNvGrpSpPr>
            <a:grpSpLocks/>
          </p:cNvGrpSpPr>
          <p:nvPr/>
        </p:nvGrpSpPr>
        <p:grpSpPr bwMode="auto">
          <a:xfrm>
            <a:off x="6699244" y="934890"/>
            <a:ext cx="575732" cy="550607"/>
            <a:chOff x="1393" y="243"/>
            <a:chExt cx="431" cy="432"/>
          </a:xfrm>
        </p:grpSpPr>
        <p:grpSp>
          <p:nvGrpSpPr>
            <p:cNvPr id="46" name="Group 49">
              <a:extLst>
                <a:ext uri="{FF2B5EF4-FFF2-40B4-BE49-F238E27FC236}">
                  <a16:creationId xmlns:a16="http://schemas.microsoft.com/office/drawing/2014/main" id="{4F47365F-5751-4B92-9669-5785DE10A4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243"/>
              <a:ext cx="431" cy="372"/>
              <a:chOff x="1291" y="587"/>
              <a:chExt cx="666" cy="647"/>
            </a:xfrm>
          </p:grpSpPr>
          <p:sp>
            <p:nvSpPr>
              <p:cNvPr id="48" name="Oval 50">
                <a:extLst>
                  <a:ext uri="{FF2B5EF4-FFF2-40B4-BE49-F238E27FC236}">
                    <a16:creationId xmlns:a16="http://schemas.microsoft.com/office/drawing/2014/main" id="{11B13A0C-66F9-4461-AFA9-C41B983BF8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1" y="651"/>
                <a:ext cx="666" cy="52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Oval 51">
                <a:extLst>
                  <a:ext uri="{FF2B5EF4-FFF2-40B4-BE49-F238E27FC236}">
                    <a16:creationId xmlns:a16="http://schemas.microsoft.com/office/drawing/2014/main" id="{569499BE-3D47-4604-8139-7884C935D0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Oval 52">
                <a:extLst>
                  <a:ext uri="{FF2B5EF4-FFF2-40B4-BE49-F238E27FC236}">
                    <a16:creationId xmlns:a16="http://schemas.microsoft.com/office/drawing/2014/main" id="{6D729FB7-4B52-4F18-A043-22C72CA873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Oval 53">
                <a:extLst>
                  <a:ext uri="{FF2B5EF4-FFF2-40B4-BE49-F238E27FC236}">
                    <a16:creationId xmlns:a16="http://schemas.microsoft.com/office/drawing/2014/main" id="{F058C4CC-A286-42F6-83E7-CF3B05F962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Oval 54">
                <a:extLst>
                  <a:ext uri="{FF2B5EF4-FFF2-40B4-BE49-F238E27FC236}">
                    <a16:creationId xmlns:a16="http://schemas.microsoft.com/office/drawing/2014/main" id="{6B387F76-45C4-438B-B79D-411DA6BBF4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7" name="Text Box 55">
              <a:extLst>
                <a:ext uri="{FF2B5EF4-FFF2-40B4-BE49-F238E27FC236}">
                  <a16:creationId xmlns:a16="http://schemas.microsoft.com/office/drawing/2014/main" id="{EB3141DF-8B2F-4384-BD56-8507DC5A59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88" y="264"/>
              <a:ext cx="228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</p:grpSp>
      <p:grpSp>
        <p:nvGrpSpPr>
          <p:cNvPr id="53" name="Group 56">
            <a:extLst>
              <a:ext uri="{FF2B5EF4-FFF2-40B4-BE49-F238E27FC236}">
                <a16:creationId xmlns:a16="http://schemas.microsoft.com/office/drawing/2014/main" id="{66B4080B-15E4-4085-B154-886B22C11A19}"/>
              </a:ext>
            </a:extLst>
          </p:cNvPr>
          <p:cNvGrpSpPr>
            <a:grpSpLocks/>
          </p:cNvGrpSpPr>
          <p:nvPr/>
        </p:nvGrpSpPr>
        <p:grpSpPr bwMode="auto">
          <a:xfrm>
            <a:off x="6659477" y="2860704"/>
            <a:ext cx="575733" cy="550607"/>
            <a:chOff x="1393" y="243"/>
            <a:chExt cx="431" cy="432"/>
          </a:xfrm>
        </p:grpSpPr>
        <p:grpSp>
          <p:nvGrpSpPr>
            <p:cNvPr id="54" name="Group 57">
              <a:extLst>
                <a:ext uri="{FF2B5EF4-FFF2-40B4-BE49-F238E27FC236}">
                  <a16:creationId xmlns:a16="http://schemas.microsoft.com/office/drawing/2014/main" id="{90C88F6E-4321-4E8D-AD84-0FBA937765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" y="243"/>
              <a:ext cx="431" cy="372"/>
              <a:chOff x="1291" y="587"/>
              <a:chExt cx="666" cy="647"/>
            </a:xfrm>
          </p:grpSpPr>
          <p:sp>
            <p:nvSpPr>
              <p:cNvPr id="56" name="Oval 58">
                <a:extLst>
                  <a:ext uri="{FF2B5EF4-FFF2-40B4-BE49-F238E27FC236}">
                    <a16:creationId xmlns:a16="http://schemas.microsoft.com/office/drawing/2014/main" id="{53C46E4B-9B05-4976-9003-DCD1C57B8E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1" y="641"/>
                <a:ext cx="666" cy="54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Oval 59">
                <a:extLst>
                  <a:ext uri="{FF2B5EF4-FFF2-40B4-BE49-F238E27FC236}">
                    <a16:creationId xmlns:a16="http://schemas.microsoft.com/office/drawing/2014/main" id="{D0C06DF0-5633-4D90-9F7E-B4E1A63C96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Oval 60">
                <a:extLst>
                  <a:ext uri="{FF2B5EF4-FFF2-40B4-BE49-F238E27FC236}">
                    <a16:creationId xmlns:a16="http://schemas.microsoft.com/office/drawing/2014/main" id="{8DF758EA-E857-4A48-970B-501CB47E61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Oval 61">
                <a:extLst>
                  <a:ext uri="{FF2B5EF4-FFF2-40B4-BE49-F238E27FC236}">
                    <a16:creationId xmlns:a16="http://schemas.microsoft.com/office/drawing/2014/main" id="{4F676C0B-FC04-4567-A002-314D727B1B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Oval 62">
                <a:extLst>
                  <a:ext uri="{FF2B5EF4-FFF2-40B4-BE49-F238E27FC236}">
                    <a16:creationId xmlns:a16="http://schemas.microsoft.com/office/drawing/2014/main" id="{9ADACD06-D106-4DC6-B626-7B2592A47F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57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5" name="Text Box 63">
              <a:extLst>
                <a:ext uri="{FF2B5EF4-FFF2-40B4-BE49-F238E27FC236}">
                  <a16:creationId xmlns:a16="http://schemas.microsoft.com/office/drawing/2014/main" id="{14335D6C-86DA-4503-9841-D8C6FE868E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88" y="264"/>
              <a:ext cx="228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 flipV="1">
            <a:off x="1368905" y="397565"/>
            <a:ext cx="3375373" cy="3259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>
            <a:off x="7390887" y="430162"/>
            <a:ext cx="97339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 flipV="1">
            <a:off x="1413895" y="742122"/>
            <a:ext cx="3224366" cy="1271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73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4"/>
          <p:cNvGrpSpPr/>
          <p:nvPr/>
        </p:nvGrpSpPr>
        <p:grpSpPr>
          <a:xfrm rot="-5400397">
            <a:off x="-405850" y="-4678913"/>
            <a:ext cx="10052173" cy="9143414"/>
            <a:chOff x="577150" y="371675"/>
            <a:chExt cx="2899721" cy="1958151"/>
          </a:xfrm>
        </p:grpSpPr>
        <p:sp>
          <p:nvSpPr>
            <p:cNvPr id="230" name="Google Shape;230;p34"/>
            <p:cNvSpPr/>
            <p:nvPr/>
          </p:nvSpPr>
          <p:spPr>
            <a:xfrm>
              <a:off x="702678" y="411388"/>
              <a:ext cx="1319736" cy="66413"/>
            </a:xfrm>
            <a:custGeom>
              <a:avLst/>
              <a:gdLst/>
              <a:ahLst/>
              <a:cxnLst/>
              <a:rect l="l" t="t" r="r" b="b"/>
              <a:pathLst>
                <a:path w="33464" h="1684" extrusionOk="0">
                  <a:moveTo>
                    <a:pt x="22724" y="1"/>
                  </a:moveTo>
                  <a:cubicBezTo>
                    <a:pt x="22094" y="1"/>
                    <a:pt x="21465" y="8"/>
                    <a:pt x="20832" y="25"/>
                  </a:cubicBezTo>
                  <a:cubicBezTo>
                    <a:pt x="20488" y="38"/>
                    <a:pt x="20132" y="38"/>
                    <a:pt x="19788" y="50"/>
                  </a:cubicBezTo>
                  <a:cubicBezTo>
                    <a:pt x="19432" y="63"/>
                    <a:pt x="19088" y="127"/>
                    <a:pt x="18731" y="127"/>
                  </a:cubicBezTo>
                  <a:cubicBezTo>
                    <a:pt x="18625" y="135"/>
                    <a:pt x="18517" y="138"/>
                    <a:pt x="18408" y="138"/>
                  </a:cubicBezTo>
                  <a:cubicBezTo>
                    <a:pt x="18168" y="138"/>
                    <a:pt x="17924" y="123"/>
                    <a:pt x="17687" y="114"/>
                  </a:cubicBezTo>
                  <a:cubicBezTo>
                    <a:pt x="17616" y="111"/>
                    <a:pt x="17545" y="110"/>
                    <a:pt x="17474" y="110"/>
                  </a:cubicBezTo>
                  <a:cubicBezTo>
                    <a:pt x="17193" y="110"/>
                    <a:pt x="16915" y="127"/>
                    <a:pt x="16630" y="127"/>
                  </a:cubicBezTo>
                  <a:cubicBezTo>
                    <a:pt x="13854" y="190"/>
                    <a:pt x="11066" y="305"/>
                    <a:pt x="8277" y="471"/>
                  </a:cubicBezTo>
                  <a:cubicBezTo>
                    <a:pt x="6889" y="534"/>
                    <a:pt x="5488" y="623"/>
                    <a:pt x="4113" y="725"/>
                  </a:cubicBezTo>
                  <a:lnTo>
                    <a:pt x="2025" y="878"/>
                  </a:lnTo>
                  <a:cubicBezTo>
                    <a:pt x="1668" y="891"/>
                    <a:pt x="1325" y="929"/>
                    <a:pt x="968" y="1018"/>
                  </a:cubicBezTo>
                  <a:cubicBezTo>
                    <a:pt x="624" y="1120"/>
                    <a:pt x="293" y="1298"/>
                    <a:pt x="39" y="1553"/>
                  </a:cubicBezTo>
                  <a:cubicBezTo>
                    <a:pt x="0" y="1578"/>
                    <a:pt x="0" y="1629"/>
                    <a:pt x="39" y="1655"/>
                  </a:cubicBezTo>
                  <a:cubicBezTo>
                    <a:pt x="51" y="1674"/>
                    <a:pt x="70" y="1683"/>
                    <a:pt x="90" y="1683"/>
                  </a:cubicBezTo>
                  <a:cubicBezTo>
                    <a:pt x="109" y="1683"/>
                    <a:pt x="128" y="1674"/>
                    <a:pt x="140" y="1655"/>
                  </a:cubicBezTo>
                  <a:cubicBezTo>
                    <a:pt x="382" y="1426"/>
                    <a:pt x="701" y="1260"/>
                    <a:pt x="1019" y="1184"/>
                  </a:cubicBezTo>
                  <a:cubicBezTo>
                    <a:pt x="1350" y="1082"/>
                    <a:pt x="1694" y="1069"/>
                    <a:pt x="2038" y="1056"/>
                  </a:cubicBezTo>
                  <a:lnTo>
                    <a:pt x="4126" y="916"/>
                  </a:lnTo>
                  <a:cubicBezTo>
                    <a:pt x="5514" y="814"/>
                    <a:pt x="6915" y="738"/>
                    <a:pt x="8290" y="662"/>
                  </a:cubicBezTo>
                  <a:cubicBezTo>
                    <a:pt x="11066" y="509"/>
                    <a:pt x="13854" y="407"/>
                    <a:pt x="16630" y="343"/>
                  </a:cubicBezTo>
                  <a:cubicBezTo>
                    <a:pt x="16987" y="343"/>
                    <a:pt x="17331" y="343"/>
                    <a:pt x="17687" y="305"/>
                  </a:cubicBezTo>
                  <a:cubicBezTo>
                    <a:pt x="18031" y="280"/>
                    <a:pt x="18387" y="241"/>
                    <a:pt x="18731" y="241"/>
                  </a:cubicBezTo>
                  <a:cubicBezTo>
                    <a:pt x="19088" y="241"/>
                    <a:pt x="19432" y="280"/>
                    <a:pt x="19788" y="292"/>
                  </a:cubicBezTo>
                  <a:lnTo>
                    <a:pt x="20832" y="292"/>
                  </a:lnTo>
                  <a:lnTo>
                    <a:pt x="25009" y="280"/>
                  </a:lnTo>
                  <a:cubicBezTo>
                    <a:pt x="25511" y="275"/>
                    <a:pt x="26013" y="273"/>
                    <a:pt x="26515" y="273"/>
                  </a:cubicBezTo>
                  <a:cubicBezTo>
                    <a:pt x="28798" y="273"/>
                    <a:pt x="31076" y="316"/>
                    <a:pt x="33362" y="369"/>
                  </a:cubicBezTo>
                  <a:cubicBezTo>
                    <a:pt x="33413" y="369"/>
                    <a:pt x="33438" y="343"/>
                    <a:pt x="33464" y="305"/>
                  </a:cubicBezTo>
                  <a:cubicBezTo>
                    <a:pt x="33464" y="254"/>
                    <a:pt x="33426" y="229"/>
                    <a:pt x="33375" y="229"/>
                  </a:cubicBezTo>
                  <a:cubicBezTo>
                    <a:pt x="30599" y="101"/>
                    <a:pt x="27810" y="50"/>
                    <a:pt x="25022" y="25"/>
                  </a:cubicBezTo>
                  <a:cubicBezTo>
                    <a:pt x="24253" y="11"/>
                    <a:pt x="23489" y="1"/>
                    <a:pt x="22724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584682" y="394272"/>
              <a:ext cx="2892189" cy="1929835"/>
            </a:xfrm>
            <a:custGeom>
              <a:avLst/>
              <a:gdLst/>
              <a:ahLst/>
              <a:cxnLst/>
              <a:rect l="l" t="t" r="r" b="b"/>
              <a:pathLst>
                <a:path w="73336" h="48934" extrusionOk="0">
                  <a:moveTo>
                    <a:pt x="1990" y="48070"/>
                  </a:moveTo>
                  <a:cubicBezTo>
                    <a:pt x="2241" y="48320"/>
                    <a:pt x="2617" y="48440"/>
                    <a:pt x="3124" y="48440"/>
                  </a:cubicBezTo>
                  <a:cubicBezTo>
                    <a:pt x="3228" y="48440"/>
                    <a:pt x="3337" y="48435"/>
                    <a:pt x="3451" y="48425"/>
                  </a:cubicBezTo>
                  <a:lnTo>
                    <a:pt x="3451" y="48425"/>
                  </a:lnTo>
                  <a:cubicBezTo>
                    <a:pt x="3329" y="48438"/>
                    <a:pt x="3213" y="48444"/>
                    <a:pt x="3103" y="48444"/>
                  </a:cubicBezTo>
                  <a:cubicBezTo>
                    <a:pt x="2613" y="48444"/>
                    <a:pt x="2238" y="48318"/>
                    <a:pt x="1990" y="48070"/>
                  </a:cubicBezTo>
                  <a:close/>
                  <a:moveTo>
                    <a:pt x="63375" y="1"/>
                  </a:moveTo>
                  <a:cubicBezTo>
                    <a:pt x="61914" y="1"/>
                    <a:pt x="60437" y="14"/>
                    <a:pt x="58943" y="39"/>
                  </a:cubicBezTo>
                  <a:cubicBezTo>
                    <a:pt x="52054" y="128"/>
                    <a:pt x="44809" y="472"/>
                    <a:pt x="37220" y="1070"/>
                  </a:cubicBezTo>
                  <a:cubicBezTo>
                    <a:pt x="35104" y="1004"/>
                    <a:pt x="32626" y="966"/>
                    <a:pt x="29798" y="966"/>
                  </a:cubicBezTo>
                  <a:cubicBezTo>
                    <a:pt x="28797" y="966"/>
                    <a:pt x="27752" y="971"/>
                    <a:pt x="26664" y="981"/>
                  </a:cubicBezTo>
                  <a:cubicBezTo>
                    <a:pt x="23111" y="994"/>
                    <a:pt x="19559" y="1070"/>
                    <a:pt x="16031" y="1185"/>
                  </a:cubicBezTo>
                  <a:cubicBezTo>
                    <a:pt x="11256" y="1350"/>
                    <a:pt x="6660" y="1579"/>
                    <a:pt x="2267" y="1910"/>
                  </a:cubicBezTo>
                  <a:cubicBezTo>
                    <a:pt x="1566" y="1987"/>
                    <a:pt x="1019" y="2191"/>
                    <a:pt x="649" y="2560"/>
                  </a:cubicBezTo>
                  <a:cubicBezTo>
                    <a:pt x="242" y="2942"/>
                    <a:pt x="13" y="3515"/>
                    <a:pt x="0" y="4292"/>
                  </a:cubicBezTo>
                  <a:cubicBezTo>
                    <a:pt x="0" y="4508"/>
                    <a:pt x="0" y="4737"/>
                    <a:pt x="38" y="4979"/>
                  </a:cubicBezTo>
                  <a:lnTo>
                    <a:pt x="1121" y="46808"/>
                  </a:lnTo>
                  <a:cubicBezTo>
                    <a:pt x="1061" y="48229"/>
                    <a:pt x="1674" y="48934"/>
                    <a:pt x="2988" y="48934"/>
                  </a:cubicBezTo>
                  <a:cubicBezTo>
                    <a:pt x="3087" y="48934"/>
                    <a:pt x="3191" y="48930"/>
                    <a:pt x="3298" y="48922"/>
                  </a:cubicBezTo>
                  <a:cubicBezTo>
                    <a:pt x="7067" y="48629"/>
                    <a:pt x="10811" y="48425"/>
                    <a:pt x="14529" y="48298"/>
                  </a:cubicBezTo>
                  <a:lnTo>
                    <a:pt x="16031" y="48247"/>
                  </a:lnTo>
                  <a:cubicBezTo>
                    <a:pt x="18782" y="48158"/>
                    <a:pt x="25963" y="47967"/>
                    <a:pt x="37564" y="47699"/>
                  </a:cubicBezTo>
                  <a:cubicBezTo>
                    <a:pt x="46146" y="47483"/>
                    <a:pt x="53277" y="47317"/>
                    <a:pt x="58943" y="47190"/>
                  </a:cubicBezTo>
                  <a:cubicBezTo>
                    <a:pt x="62538" y="47104"/>
                    <a:pt x="65933" y="47073"/>
                    <a:pt x="69166" y="47073"/>
                  </a:cubicBezTo>
                  <a:cubicBezTo>
                    <a:pt x="69758" y="47073"/>
                    <a:pt x="70344" y="47074"/>
                    <a:pt x="70925" y="47076"/>
                  </a:cubicBezTo>
                  <a:cubicBezTo>
                    <a:pt x="71006" y="47080"/>
                    <a:pt x="71085" y="47082"/>
                    <a:pt x="71162" y="47082"/>
                  </a:cubicBezTo>
                  <a:cubicBezTo>
                    <a:pt x="72664" y="47082"/>
                    <a:pt x="73336" y="46252"/>
                    <a:pt x="73166" y="44593"/>
                  </a:cubicBezTo>
                  <a:lnTo>
                    <a:pt x="72071" y="2063"/>
                  </a:lnTo>
                  <a:cubicBezTo>
                    <a:pt x="72058" y="1694"/>
                    <a:pt x="72007" y="1363"/>
                    <a:pt x="71918" y="1096"/>
                  </a:cubicBezTo>
                  <a:cubicBezTo>
                    <a:pt x="71765" y="739"/>
                    <a:pt x="71536" y="472"/>
                    <a:pt x="71180" y="306"/>
                  </a:cubicBezTo>
                  <a:cubicBezTo>
                    <a:pt x="70874" y="179"/>
                    <a:pt x="70518" y="102"/>
                    <a:pt x="70085" y="102"/>
                  </a:cubicBezTo>
                  <a:cubicBezTo>
                    <a:pt x="67883" y="33"/>
                    <a:pt x="65648" y="1"/>
                    <a:pt x="63375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77150" y="389224"/>
              <a:ext cx="2899051" cy="1940601"/>
            </a:xfrm>
            <a:custGeom>
              <a:avLst/>
              <a:gdLst/>
              <a:ahLst/>
              <a:cxnLst/>
              <a:rect l="l" t="t" r="r" b="b"/>
              <a:pathLst>
                <a:path w="73510" h="49207" extrusionOk="0">
                  <a:moveTo>
                    <a:pt x="62794" y="263"/>
                  </a:moveTo>
                  <a:cubicBezTo>
                    <a:pt x="64161" y="263"/>
                    <a:pt x="65530" y="273"/>
                    <a:pt x="66901" y="294"/>
                  </a:cubicBezTo>
                  <a:cubicBezTo>
                    <a:pt x="67716" y="307"/>
                    <a:pt x="68531" y="319"/>
                    <a:pt x="69346" y="345"/>
                  </a:cubicBezTo>
                  <a:cubicBezTo>
                    <a:pt x="69766" y="345"/>
                    <a:pt x="70174" y="358"/>
                    <a:pt x="70581" y="370"/>
                  </a:cubicBezTo>
                  <a:cubicBezTo>
                    <a:pt x="70976" y="409"/>
                    <a:pt x="71358" y="485"/>
                    <a:pt x="71638" y="740"/>
                  </a:cubicBezTo>
                  <a:cubicBezTo>
                    <a:pt x="71791" y="867"/>
                    <a:pt x="71893" y="1007"/>
                    <a:pt x="71982" y="1185"/>
                  </a:cubicBezTo>
                  <a:cubicBezTo>
                    <a:pt x="72058" y="1364"/>
                    <a:pt x="72084" y="1555"/>
                    <a:pt x="72122" y="1746"/>
                  </a:cubicBezTo>
                  <a:cubicBezTo>
                    <a:pt x="72147" y="1949"/>
                    <a:pt x="72147" y="2140"/>
                    <a:pt x="72147" y="2344"/>
                  </a:cubicBezTo>
                  <a:lnTo>
                    <a:pt x="72173" y="2968"/>
                  </a:lnTo>
                  <a:lnTo>
                    <a:pt x="72237" y="5413"/>
                  </a:lnTo>
                  <a:lnTo>
                    <a:pt x="72491" y="15256"/>
                  </a:lnTo>
                  <a:cubicBezTo>
                    <a:pt x="72568" y="18541"/>
                    <a:pt x="72657" y="21813"/>
                    <a:pt x="72771" y="25098"/>
                  </a:cubicBezTo>
                  <a:lnTo>
                    <a:pt x="72911" y="30014"/>
                  </a:lnTo>
                  <a:lnTo>
                    <a:pt x="73039" y="34929"/>
                  </a:lnTo>
                  <a:lnTo>
                    <a:pt x="73281" y="44771"/>
                  </a:lnTo>
                  <a:cubicBezTo>
                    <a:pt x="73319" y="45153"/>
                    <a:pt x="73332" y="45535"/>
                    <a:pt x="73230" y="45892"/>
                  </a:cubicBezTo>
                  <a:cubicBezTo>
                    <a:pt x="73153" y="46261"/>
                    <a:pt x="72962" y="46592"/>
                    <a:pt x="72657" y="46809"/>
                  </a:cubicBezTo>
                  <a:cubicBezTo>
                    <a:pt x="72377" y="47013"/>
                    <a:pt x="71995" y="47102"/>
                    <a:pt x="71613" y="47127"/>
                  </a:cubicBezTo>
                  <a:cubicBezTo>
                    <a:pt x="71549" y="47131"/>
                    <a:pt x="71485" y="47133"/>
                    <a:pt x="71422" y="47133"/>
                  </a:cubicBezTo>
                  <a:cubicBezTo>
                    <a:pt x="71294" y="47133"/>
                    <a:pt x="71167" y="47127"/>
                    <a:pt x="71040" y="47127"/>
                  </a:cubicBezTo>
                  <a:lnTo>
                    <a:pt x="70441" y="47127"/>
                  </a:lnTo>
                  <a:cubicBezTo>
                    <a:pt x="69658" y="47114"/>
                    <a:pt x="68875" y="47108"/>
                    <a:pt x="68092" y="47108"/>
                  </a:cubicBezTo>
                  <a:cubicBezTo>
                    <a:pt x="67309" y="47108"/>
                    <a:pt x="66526" y="47114"/>
                    <a:pt x="65743" y="47127"/>
                  </a:cubicBezTo>
                  <a:cubicBezTo>
                    <a:pt x="62597" y="47140"/>
                    <a:pt x="59465" y="47204"/>
                    <a:pt x="56333" y="47280"/>
                  </a:cubicBezTo>
                  <a:lnTo>
                    <a:pt x="37513" y="47726"/>
                  </a:lnTo>
                  <a:lnTo>
                    <a:pt x="18705" y="48209"/>
                  </a:lnTo>
                  <a:lnTo>
                    <a:pt x="16350" y="48273"/>
                  </a:lnTo>
                  <a:lnTo>
                    <a:pt x="13994" y="48350"/>
                  </a:lnTo>
                  <a:cubicBezTo>
                    <a:pt x="12428" y="48400"/>
                    <a:pt x="10849" y="48477"/>
                    <a:pt x="9295" y="48553"/>
                  </a:cubicBezTo>
                  <a:cubicBezTo>
                    <a:pt x="7729" y="48655"/>
                    <a:pt x="6163" y="48744"/>
                    <a:pt x="4597" y="48859"/>
                  </a:cubicBezTo>
                  <a:lnTo>
                    <a:pt x="3425" y="48935"/>
                  </a:lnTo>
                  <a:cubicBezTo>
                    <a:pt x="3355" y="48938"/>
                    <a:pt x="3286" y="48939"/>
                    <a:pt x="3216" y="48939"/>
                  </a:cubicBezTo>
                  <a:cubicBezTo>
                    <a:pt x="2905" y="48939"/>
                    <a:pt x="2598" y="48910"/>
                    <a:pt x="2318" y="48795"/>
                  </a:cubicBezTo>
                  <a:cubicBezTo>
                    <a:pt x="2165" y="48732"/>
                    <a:pt x="2025" y="48630"/>
                    <a:pt x="1897" y="48502"/>
                  </a:cubicBezTo>
                  <a:cubicBezTo>
                    <a:pt x="1770" y="48375"/>
                    <a:pt x="1668" y="48222"/>
                    <a:pt x="1604" y="48057"/>
                  </a:cubicBezTo>
                  <a:cubicBezTo>
                    <a:pt x="1477" y="47726"/>
                    <a:pt x="1452" y="47344"/>
                    <a:pt x="1464" y="46962"/>
                  </a:cubicBezTo>
                  <a:lnTo>
                    <a:pt x="1464" y="46949"/>
                  </a:lnTo>
                  <a:lnTo>
                    <a:pt x="408" y="6355"/>
                  </a:lnTo>
                  <a:lnTo>
                    <a:pt x="382" y="5082"/>
                  </a:lnTo>
                  <a:cubicBezTo>
                    <a:pt x="344" y="4674"/>
                    <a:pt x="331" y="4254"/>
                    <a:pt x="408" y="3859"/>
                  </a:cubicBezTo>
                  <a:cubicBezTo>
                    <a:pt x="471" y="3465"/>
                    <a:pt x="637" y="3095"/>
                    <a:pt x="917" y="2828"/>
                  </a:cubicBezTo>
                  <a:cubicBezTo>
                    <a:pt x="1197" y="2535"/>
                    <a:pt x="1554" y="2382"/>
                    <a:pt x="1961" y="2280"/>
                  </a:cubicBezTo>
                  <a:cubicBezTo>
                    <a:pt x="2152" y="2229"/>
                    <a:pt x="2356" y="2204"/>
                    <a:pt x="2559" y="2191"/>
                  </a:cubicBezTo>
                  <a:lnTo>
                    <a:pt x="3196" y="2140"/>
                  </a:lnTo>
                  <a:lnTo>
                    <a:pt x="4457" y="2051"/>
                  </a:lnTo>
                  <a:lnTo>
                    <a:pt x="6991" y="1886"/>
                  </a:lnTo>
                  <a:cubicBezTo>
                    <a:pt x="8671" y="1771"/>
                    <a:pt x="10365" y="1695"/>
                    <a:pt x="12046" y="1618"/>
                  </a:cubicBezTo>
                  <a:lnTo>
                    <a:pt x="14580" y="1504"/>
                  </a:lnTo>
                  <a:cubicBezTo>
                    <a:pt x="15420" y="1478"/>
                    <a:pt x="16261" y="1440"/>
                    <a:pt x="17114" y="1427"/>
                  </a:cubicBezTo>
                  <a:lnTo>
                    <a:pt x="27250" y="1236"/>
                  </a:lnTo>
                  <a:cubicBezTo>
                    <a:pt x="28489" y="1222"/>
                    <a:pt x="29727" y="1213"/>
                    <a:pt x="30966" y="1213"/>
                  </a:cubicBezTo>
                  <a:cubicBezTo>
                    <a:pt x="33110" y="1213"/>
                    <a:pt x="35255" y="1240"/>
                    <a:pt x="37411" y="1313"/>
                  </a:cubicBezTo>
                  <a:cubicBezTo>
                    <a:pt x="43943" y="803"/>
                    <a:pt x="50488" y="460"/>
                    <a:pt x="57084" y="319"/>
                  </a:cubicBezTo>
                  <a:cubicBezTo>
                    <a:pt x="58983" y="282"/>
                    <a:pt x="60886" y="263"/>
                    <a:pt x="62794" y="263"/>
                  </a:cubicBezTo>
                  <a:close/>
                  <a:moveTo>
                    <a:pt x="63401" y="0"/>
                  </a:moveTo>
                  <a:cubicBezTo>
                    <a:pt x="61283" y="0"/>
                    <a:pt x="59167" y="28"/>
                    <a:pt x="57046" y="78"/>
                  </a:cubicBezTo>
                  <a:cubicBezTo>
                    <a:pt x="50488" y="205"/>
                    <a:pt x="43930" y="549"/>
                    <a:pt x="37411" y="1071"/>
                  </a:cubicBezTo>
                  <a:cubicBezTo>
                    <a:pt x="35117" y="993"/>
                    <a:pt x="32812" y="968"/>
                    <a:pt x="30508" y="968"/>
                  </a:cubicBezTo>
                  <a:cubicBezTo>
                    <a:pt x="29421" y="968"/>
                    <a:pt x="28335" y="973"/>
                    <a:pt x="27250" y="982"/>
                  </a:cubicBezTo>
                  <a:lnTo>
                    <a:pt x="17088" y="1147"/>
                  </a:lnTo>
                  <a:cubicBezTo>
                    <a:pt x="16248" y="1173"/>
                    <a:pt x="15407" y="1198"/>
                    <a:pt x="14567" y="1236"/>
                  </a:cubicBezTo>
                  <a:lnTo>
                    <a:pt x="12033" y="1325"/>
                  </a:lnTo>
                  <a:cubicBezTo>
                    <a:pt x="10327" y="1402"/>
                    <a:pt x="8646" y="1504"/>
                    <a:pt x="6952" y="1593"/>
                  </a:cubicBezTo>
                  <a:lnTo>
                    <a:pt x="4419" y="1758"/>
                  </a:lnTo>
                  <a:lnTo>
                    <a:pt x="3145" y="1847"/>
                  </a:lnTo>
                  <a:lnTo>
                    <a:pt x="2509" y="1898"/>
                  </a:lnTo>
                  <a:cubicBezTo>
                    <a:pt x="2292" y="1911"/>
                    <a:pt x="2063" y="1949"/>
                    <a:pt x="1859" y="2000"/>
                  </a:cubicBezTo>
                  <a:cubicBezTo>
                    <a:pt x="1426" y="2089"/>
                    <a:pt x="1006" y="2293"/>
                    <a:pt x="688" y="2611"/>
                  </a:cubicBezTo>
                  <a:cubicBezTo>
                    <a:pt x="344" y="2930"/>
                    <a:pt x="153" y="3375"/>
                    <a:pt x="76" y="3808"/>
                  </a:cubicBezTo>
                  <a:cubicBezTo>
                    <a:pt x="0" y="4254"/>
                    <a:pt x="13" y="4687"/>
                    <a:pt x="51" y="5120"/>
                  </a:cubicBezTo>
                  <a:lnTo>
                    <a:pt x="76" y="6393"/>
                  </a:lnTo>
                  <a:lnTo>
                    <a:pt x="1133" y="46953"/>
                  </a:lnTo>
                  <a:lnTo>
                    <a:pt x="1133" y="46953"/>
                  </a:lnTo>
                  <a:cubicBezTo>
                    <a:pt x="1108" y="47346"/>
                    <a:pt x="1134" y="47765"/>
                    <a:pt x="1286" y="48159"/>
                  </a:cubicBezTo>
                  <a:cubicBezTo>
                    <a:pt x="1388" y="48350"/>
                    <a:pt x="1477" y="48541"/>
                    <a:pt x="1643" y="48693"/>
                  </a:cubicBezTo>
                  <a:cubicBezTo>
                    <a:pt x="1795" y="48833"/>
                    <a:pt x="1986" y="48961"/>
                    <a:pt x="2177" y="49050"/>
                  </a:cubicBezTo>
                  <a:cubicBezTo>
                    <a:pt x="2502" y="49175"/>
                    <a:pt x="2852" y="49206"/>
                    <a:pt x="3185" y="49206"/>
                  </a:cubicBezTo>
                  <a:cubicBezTo>
                    <a:pt x="3258" y="49206"/>
                    <a:pt x="3329" y="49205"/>
                    <a:pt x="3400" y="49203"/>
                  </a:cubicBezTo>
                  <a:lnTo>
                    <a:pt x="4584" y="49126"/>
                  </a:lnTo>
                  <a:cubicBezTo>
                    <a:pt x="6138" y="49012"/>
                    <a:pt x="7716" y="48897"/>
                    <a:pt x="9283" y="48821"/>
                  </a:cubicBezTo>
                  <a:cubicBezTo>
                    <a:pt x="10836" y="48732"/>
                    <a:pt x="12415" y="48668"/>
                    <a:pt x="13969" y="48604"/>
                  </a:cubicBezTo>
                  <a:lnTo>
                    <a:pt x="16337" y="48528"/>
                  </a:lnTo>
                  <a:lnTo>
                    <a:pt x="18693" y="48464"/>
                  </a:lnTo>
                  <a:lnTo>
                    <a:pt x="37513" y="47993"/>
                  </a:lnTo>
                  <a:lnTo>
                    <a:pt x="56320" y="47535"/>
                  </a:lnTo>
                  <a:cubicBezTo>
                    <a:pt x="59452" y="47458"/>
                    <a:pt x="62585" y="47382"/>
                    <a:pt x="65717" y="47344"/>
                  </a:cubicBezTo>
                  <a:cubicBezTo>
                    <a:pt x="67283" y="47331"/>
                    <a:pt x="68862" y="47331"/>
                    <a:pt x="70416" y="47331"/>
                  </a:cubicBezTo>
                  <a:lnTo>
                    <a:pt x="71001" y="47331"/>
                  </a:lnTo>
                  <a:cubicBezTo>
                    <a:pt x="71129" y="47331"/>
                    <a:pt x="71256" y="47337"/>
                    <a:pt x="71391" y="47337"/>
                  </a:cubicBezTo>
                  <a:cubicBezTo>
                    <a:pt x="71458" y="47337"/>
                    <a:pt x="71528" y="47335"/>
                    <a:pt x="71600" y="47331"/>
                  </a:cubicBezTo>
                  <a:cubicBezTo>
                    <a:pt x="71995" y="47293"/>
                    <a:pt x="72402" y="47216"/>
                    <a:pt x="72759" y="46962"/>
                  </a:cubicBezTo>
                  <a:cubicBezTo>
                    <a:pt x="73102" y="46745"/>
                    <a:pt x="73319" y="46338"/>
                    <a:pt x="73408" y="45943"/>
                  </a:cubicBezTo>
                  <a:cubicBezTo>
                    <a:pt x="73510" y="45535"/>
                    <a:pt x="73484" y="45128"/>
                    <a:pt x="73459" y="44733"/>
                  </a:cubicBezTo>
                  <a:lnTo>
                    <a:pt x="73192" y="34916"/>
                  </a:lnTo>
                  <a:lnTo>
                    <a:pt x="73064" y="30001"/>
                  </a:lnTo>
                  <a:lnTo>
                    <a:pt x="72950" y="25073"/>
                  </a:lnTo>
                  <a:cubicBezTo>
                    <a:pt x="72899" y="21801"/>
                    <a:pt x="72810" y="18515"/>
                    <a:pt x="72720" y="15243"/>
                  </a:cubicBezTo>
                  <a:lnTo>
                    <a:pt x="72466" y="5400"/>
                  </a:lnTo>
                  <a:lnTo>
                    <a:pt x="72402" y="2955"/>
                  </a:lnTo>
                  <a:lnTo>
                    <a:pt x="72389" y="2331"/>
                  </a:lnTo>
                  <a:cubicBezTo>
                    <a:pt x="72377" y="2128"/>
                    <a:pt x="72389" y="1898"/>
                    <a:pt x="72364" y="1695"/>
                  </a:cubicBezTo>
                  <a:cubicBezTo>
                    <a:pt x="72326" y="1478"/>
                    <a:pt x="72275" y="1262"/>
                    <a:pt x="72186" y="1058"/>
                  </a:cubicBezTo>
                  <a:cubicBezTo>
                    <a:pt x="72084" y="867"/>
                    <a:pt x="71956" y="676"/>
                    <a:pt x="71791" y="536"/>
                  </a:cubicBezTo>
                  <a:cubicBezTo>
                    <a:pt x="71702" y="460"/>
                    <a:pt x="71613" y="396"/>
                    <a:pt x="71511" y="345"/>
                  </a:cubicBezTo>
                  <a:cubicBezTo>
                    <a:pt x="71422" y="294"/>
                    <a:pt x="71307" y="243"/>
                    <a:pt x="71218" y="218"/>
                  </a:cubicBezTo>
                  <a:cubicBezTo>
                    <a:pt x="71001" y="154"/>
                    <a:pt x="70785" y="116"/>
                    <a:pt x="70581" y="103"/>
                  </a:cubicBezTo>
                  <a:cubicBezTo>
                    <a:pt x="70148" y="90"/>
                    <a:pt x="69754" y="90"/>
                    <a:pt x="69333" y="78"/>
                  </a:cubicBezTo>
                  <a:cubicBezTo>
                    <a:pt x="68518" y="52"/>
                    <a:pt x="67716" y="39"/>
                    <a:pt x="66889" y="27"/>
                  </a:cubicBezTo>
                  <a:cubicBezTo>
                    <a:pt x="65725" y="9"/>
                    <a:pt x="64563" y="0"/>
                    <a:pt x="63401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642931" y="2252188"/>
              <a:ext cx="83371" cy="58525"/>
            </a:xfrm>
            <a:custGeom>
              <a:avLst/>
              <a:gdLst/>
              <a:ahLst/>
              <a:cxnLst/>
              <a:rect l="l" t="t" r="r" b="b"/>
              <a:pathLst>
                <a:path w="2114" h="1484" extrusionOk="0">
                  <a:moveTo>
                    <a:pt x="131" y="1"/>
                  </a:moveTo>
                  <a:cubicBezTo>
                    <a:pt x="125" y="1"/>
                    <a:pt x="120" y="1"/>
                    <a:pt x="115" y="3"/>
                  </a:cubicBezTo>
                  <a:cubicBezTo>
                    <a:pt x="51" y="3"/>
                    <a:pt x="0" y="66"/>
                    <a:pt x="0" y="130"/>
                  </a:cubicBezTo>
                  <a:cubicBezTo>
                    <a:pt x="0" y="245"/>
                    <a:pt x="38" y="359"/>
                    <a:pt x="64" y="474"/>
                  </a:cubicBezTo>
                  <a:cubicBezTo>
                    <a:pt x="77" y="538"/>
                    <a:pt x="102" y="576"/>
                    <a:pt x="127" y="627"/>
                  </a:cubicBezTo>
                  <a:cubicBezTo>
                    <a:pt x="166" y="678"/>
                    <a:pt x="178" y="729"/>
                    <a:pt x="242" y="754"/>
                  </a:cubicBezTo>
                  <a:cubicBezTo>
                    <a:pt x="268" y="767"/>
                    <a:pt x="293" y="792"/>
                    <a:pt x="306" y="818"/>
                  </a:cubicBezTo>
                  <a:cubicBezTo>
                    <a:pt x="318" y="856"/>
                    <a:pt x="331" y="869"/>
                    <a:pt x="357" y="894"/>
                  </a:cubicBezTo>
                  <a:cubicBezTo>
                    <a:pt x="369" y="945"/>
                    <a:pt x="395" y="996"/>
                    <a:pt x="433" y="1047"/>
                  </a:cubicBezTo>
                  <a:cubicBezTo>
                    <a:pt x="509" y="1136"/>
                    <a:pt x="611" y="1200"/>
                    <a:pt x="700" y="1263"/>
                  </a:cubicBezTo>
                  <a:cubicBezTo>
                    <a:pt x="904" y="1378"/>
                    <a:pt x="1133" y="1442"/>
                    <a:pt x="1350" y="1467"/>
                  </a:cubicBezTo>
                  <a:cubicBezTo>
                    <a:pt x="1420" y="1479"/>
                    <a:pt x="1488" y="1483"/>
                    <a:pt x="1556" y="1483"/>
                  </a:cubicBezTo>
                  <a:cubicBezTo>
                    <a:pt x="1711" y="1483"/>
                    <a:pt x="1861" y="1459"/>
                    <a:pt x="2012" y="1442"/>
                  </a:cubicBezTo>
                  <a:cubicBezTo>
                    <a:pt x="2076" y="1429"/>
                    <a:pt x="2114" y="1378"/>
                    <a:pt x="2114" y="1314"/>
                  </a:cubicBezTo>
                  <a:cubicBezTo>
                    <a:pt x="2114" y="1251"/>
                    <a:pt x="2050" y="1200"/>
                    <a:pt x="1987" y="1200"/>
                  </a:cubicBezTo>
                  <a:cubicBezTo>
                    <a:pt x="1948" y="1202"/>
                    <a:pt x="1909" y="1203"/>
                    <a:pt x="1870" y="1203"/>
                  </a:cubicBezTo>
                  <a:cubicBezTo>
                    <a:pt x="1705" y="1203"/>
                    <a:pt x="1543" y="1184"/>
                    <a:pt x="1388" y="1174"/>
                  </a:cubicBezTo>
                  <a:cubicBezTo>
                    <a:pt x="1184" y="1161"/>
                    <a:pt x="993" y="1111"/>
                    <a:pt x="828" y="1021"/>
                  </a:cubicBezTo>
                  <a:cubicBezTo>
                    <a:pt x="739" y="983"/>
                    <a:pt x="675" y="932"/>
                    <a:pt x="586" y="869"/>
                  </a:cubicBezTo>
                  <a:cubicBezTo>
                    <a:pt x="560" y="830"/>
                    <a:pt x="509" y="805"/>
                    <a:pt x="484" y="767"/>
                  </a:cubicBezTo>
                  <a:cubicBezTo>
                    <a:pt x="459" y="754"/>
                    <a:pt x="446" y="729"/>
                    <a:pt x="433" y="703"/>
                  </a:cubicBezTo>
                  <a:cubicBezTo>
                    <a:pt x="420" y="690"/>
                    <a:pt x="420" y="665"/>
                    <a:pt x="420" y="627"/>
                  </a:cubicBezTo>
                  <a:cubicBezTo>
                    <a:pt x="420" y="563"/>
                    <a:pt x="382" y="538"/>
                    <a:pt x="369" y="487"/>
                  </a:cubicBezTo>
                  <a:cubicBezTo>
                    <a:pt x="357" y="461"/>
                    <a:pt x="331" y="410"/>
                    <a:pt x="318" y="359"/>
                  </a:cubicBezTo>
                  <a:cubicBezTo>
                    <a:pt x="280" y="283"/>
                    <a:pt x="255" y="181"/>
                    <a:pt x="229" y="92"/>
                  </a:cubicBezTo>
                  <a:cubicBezTo>
                    <a:pt x="218" y="46"/>
                    <a:pt x="176" y="1"/>
                    <a:pt x="13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616784" y="393247"/>
              <a:ext cx="2823962" cy="1891225"/>
            </a:xfrm>
            <a:custGeom>
              <a:avLst/>
              <a:gdLst/>
              <a:ahLst/>
              <a:cxnLst/>
              <a:rect l="l" t="t" r="r" b="b"/>
              <a:pathLst>
                <a:path w="71606" h="47955" extrusionOk="0">
                  <a:moveTo>
                    <a:pt x="68698" y="1"/>
                  </a:moveTo>
                  <a:cubicBezTo>
                    <a:pt x="69029" y="167"/>
                    <a:pt x="69271" y="421"/>
                    <a:pt x="69411" y="765"/>
                  </a:cubicBezTo>
                  <a:cubicBezTo>
                    <a:pt x="69525" y="1032"/>
                    <a:pt x="69576" y="1351"/>
                    <a:pt x="69551" y="1733"/>
                  </a:cubicBezTo>
                  <a:lnTo>
                    <a:pt x="70633" y="43269"/>
                  </a:lnTo>
                  <a:cubicBezTo>
                    <a:pt x="70803" y="44879"/>
                    <a:pt x="70143" y="45695"/>
                    <a:pt x="68678" y="45695"/>
                  </a:cubicBezTo>
                  <a:cubicBezTo>
                    <a:pt x="68602" y="45695"/>
                    <a:pt x="68523" y="45693"/>
                    <a:pt x="68443" y="45688"/>
                  </a:cubicBezTo>
                  <a:cubicBezTo>
                    <a:pt x="67506" y="45678"/>
                    <a:pt x="66555" y="45674"/>
                    <a:pt x="65590" y="45674"/>
                  </a:cubicBezTo>
                  <a:cubicBezTo>
                    <a:pt x="62775" y="45674"/>
                    <a:pt x="59835" y="45714"/>
                    <a:pt x="56754" y="45790"/>
                  </a:cubicBezTo>
                  <a:cubicBezTo>
                    <a:pt x="50616" y="45930"/>
                    <a:pt x="43944" y="46210"/>
                    <a:pt x="36737" y="46618"/>
                  </a:cubicBezTo>
                  <a:lnTo>
                    <a:pt x="36724" y="46618"/>
                  </a:lnTo>
                  <a:lnTo>
                    <a:pt x="36737" y="47038"/>
                  </a:lnTo>
                  <a:cubicBezTo>
                    <a:pt x="49500" y="46495"/>
                    <a:pt x="58828" y="46218"/>
                    <a:pt x="64727" y="46218"/>
                  </a:cubicBezTo>
                  <a:cubicBezTo>
                    <a:pt x="66573" y="46218"/>
                    <a:pt x="68083" y="46245"/>
                    <a:pt x="69258" y="46299"/>
                  </a:cubicBezTo>
                  <a:cubicBezTo>
                    <a:pt x="69336" y="46304"/>
                    <a:pt x="69412" y="46307"/>
                    <a:pt x="69486" y="46307"/>
                  </a:cubicBezTo>
                  <a:cubicBezTo>
                    <a:pt x="70944" y="46307"/>
                    <a:pt x="71606" y="45351"/>
                    <a:pt x="71448" y="43473"/>
                  </a:cubicBezTo>
                  <a:lnTo>
                    <a:pt x="70366" y="1936"/>
                  </a:lnTo>
                  <a:cubicBezTo>
                    <a:pt x="70378" y="1020"/>
                    <a:pt x="70060" y="434"/>
                    <a:pt x="69411" y="179"/>
                  </a:cubicBezTo>
                  <a:cubicBezTo>
                    <a:pt x="69207" y="65"/>
                    <a:pt x="68965" y="14"/>
                    <a:pt x="68698" y="1"/>
                  </a:cubicBezTo>
                  <a:close/>
                  <a:moveTo>
                    <a:pt x="2280" y="2077"/>
                  </a:moveTo>
                  <a:lnTo>
                    <a:pt x="2280" y="2077"/>
                  </a:lnTo>
                  <a:cubicBezTo>
                    <a:pt x="701" y="2229"/>
                    <a:pt x="1" y="3223"/>
                    <a:pt x="179" y="5031"/>
                  </a:cubicBezTo>
                  <a:lnTo>
                    <a:pt x="1236" y="45879"/>
                  </a:lnTo>
                  <a:cubicBezTo>
                    <a:pt x="1177" y="47263"/>
                    <a:pt x="1799" y="47954"/>
                    <a:pt x="3070" y="47954"/>
                  </a:cubicBezTo>
                  <a:cubicBezTo>
                    <a:pt x="3168" y="47954"/>
                    <a:pt x="3270" y="47950"/>
                    <a:pt x="3375" y="47942"/>
                  </a:cubicBezTo>
                  <a:cubicBezTo>
                    <a:pt x="7450" y="47636"/>
                    <a:pt x="11588" y="47420"/>
                    <a:pt x="15803" y="47293"/>
                  </a:cubicBezTo>
                  <a:cubicBezTo>
                    <a:pt x="16287" y="47280"/>
                    <a:pt x="16771" y="47242"/>
                    <a:pt x="17255" y="47242"/>
                  </a:cubicBezTo>
                  <a:cubicBezTo>
                    <a:pt x="22071" y="47085"/>
                    <a:pt x="27031" y="47003"/>
                    <a:pt x="32128" y="47003"/>
                  </a:cubicBezTo>
                  <a:cubicBezTo>
                    <a:pt x="33648" y="47003"/>
                    <a:pt x="35180" y="47011"/>
                    <a:pt x="36724" y="47025"/>
                  </a:cubicBezTo>
                  <a:lnTo>
                    <a:pt x="36699" y="46605"/>
                  </a:lnTo>
                  <a:lnTo>
                    <a:pt x="36546" y="46605"/>
                  </a:lnTo>
                  <a:cubicBezTo>
                    <a:pt x="33801" y="46541"/>
                    <a:pt x="31084" y="46509"/>
                    <a:pt x="28397" y="46509"/>
                  </a:cubicBezTo>
                  <a:cubicBezTo>
                    <a:pt x="24628" y="46509"/>
                    <a:pt x="20917" y="46573"/>
                    <a:pt x="17267" y="46707"/>
                  </a:cubicBezTo>
                  <a:cubicBezTo>
                    <a:pt x="16784" y="46720"/>
                    <a:pt x="16300" y="46732"/>
                    <a:pt x="15816" y="46745"/>
                  </a:cubicBezTo>
                  <a:cubicBezTo>
                    <a:pt x="12098" y="46872"/>
                    <a:pt x="8431" y="47089"/>
                    <a:pt x="4840" y="47356"/>
                  </a:cubicBezTo>
                  <a:cubicBezTo>
                    <a:pt x="4733" y="47364"/>
                    <a:pt x="4631" y="47368"/>
                    <a:pt x="4532" y="47368"/>
                  </a:cubicBezTo>
                  <a:cubicBezTo>
                    <a:pt x="3252" y="47368"/>
                    <a:pt x="2641" y="46676"/>
                    <a:pt x="2700" y="45281"/>
                  </a:cubicBezTo>
                  <a:lnTo>
                    <a:pt x="1669" y="4432"/>
                  </a:lnTo>
                  <a:cubicBezTo>
                    <a:pt x="1656" y="4190"/>
                    <a:pt x="1644" y="3961"/>
                    <a:pt x="1644" y="3757"/>
                  </a:cubicBezTo>
                  <a:cubicBezTo>
                    <a:pt x="1656" y="3006"/>
                    <a:pt x="1873" y="2459"/>
                    <a:pt x="2280" y="2077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82092" y="381337"/>
              <a:ext cx="2726472" cy="1879434"/>
            </a:xfrm>
            <a:custGeom>
              <a:avLst/>
              <a:gdLst/>
              <a:ahLst/>
              <a:cxnLst/>
              <a:rect l="l" t="t" r="r" b="b"/>
              <a:pathLst>
                <a:path w="69134" h="47656" extrusionOk="0">
                  <a:moveTo>
                    <a:pt x="59161" y="1"/>
                  </a:moveTo>
                  <a:cubicBezTo>
                    <a:pt x="57821" y="1"/>
                    <a:pt x="56466" y="12"/>
                    <a:pt x="55098" y="36"/>
                  </a:cubicBezTo>
                  <a:cubicBezTo>
                    <a:pt x="48365" y="125"/>
                    <a:pt x="41314" y="468"/>
                    <a:pt x="33895" y="1053"/>
                  </a:cubicBezTo>
                  <a:lnTo>
                    <a:pt x="33895" y="1053"/>
                  </a:lnTo>
                  <a:cubicBezTo>
                    <a:pt x="30679" y="952"/>
                    <a:pt x="27452" y="898"/>
                    <a:pt x="24217" y="898"/>
                  </a:cubicBezTo>
                  <a:cubicBezTo>
                    <a:pt x="21376" y="898"/>
                    <a:pt x="18528" y="940"/>
                    <a:pt x="15675" y="1029"/>
                  </a:cubicBezTo>
                  <a:cubicBezTo>
                    <a:pt x="11168" y="1156"/>
                    <a:pt x="6698" y="1398"/>
                    <a:pt x="2190" y="1755"/>
                  </a:cubicBezTo>
                  <a:cubicBezTo>
                    <a:pt x="1516" y="1793"/>
                    <a:pt x="981" y="2009"/>
                    <a:pt x="637" y="2379"/>
                  </a:cubicBezTo>
                  <a:cubicBezTo>
                    <a:pt x="242" y="2761"/>
                    <a:pt x="13" y="3334"/>
                    <a:pt x="0" y="4059"/>
                  </a:cubicBezTo>
                  <a:cubicBezTo>
                    <a:pt x="0" y="4263"/>
                    <a:pt x="0" y="4492"/>
                    <a:pt x="26" y="4734"/>
                  </a:cubicBezTo>
                  <a:lnTo>
                    <a:pt x="1095" y="45570"/>
                  </a:lnTo>
                  <a:cubicBezTo>
                    <a:pt x="1036" y="46974"/>
                    <a:pt x="1655" y="47655"/>
                    <a:pt x="2952" y="47655"/>
                  </a:cubicBezTo>
                  <a:cubicBezTo>
                    <a:pt x="3043" y="47655"/>
                    <a:pt x="3137" y="47652"/>
                    <a:pt x="3235" y="47645"/>
                  </a:cubicBezTo>
                  <a:cubicBezTo>
                    <a:pt x="6825" y="47365"/>
                    <a:pt x="10493" y="47162"/>
                    <a:pt x="14211" y="47034"/>
                  </a:cubicBezTo>
                  <a:cubicBezTo>
                    <a:pt x="14695" y="47022"/>
                    <a:pt x="15179" y="46983"/>
                    <a:pt x="15662" y="46983"/>
                  </a:cubicBezTo>
                  <a:cubicBezTo>
                    <a:pt x="19311" y="46864"/>
                    <a:pt x="23020" y="46806"/>
                    <a:pt x="26786" y="46806"/>
                  </a:cubicBezTo>
                  <a:cubicBezTo>
                    <a:pt x="29472" y="46806"/>
                    <a:pt x="32187" y="46836"/>
                    <a:pt x="34928" y="46894"/>
                  </a:cubicBezTo>
                  <a:lnTo>
                    <a:pt x="35094" y="46894"/>
                  </a:lnTo>
                  <a:lnTo>
                    <a:pt x="35094" y="46893"/>
                  </a:lnTo>
                  <a:lnTo>
                    <a:pt x="35094" y="46893"/>
                  </a:lnTo>
                  <a:cubicBezTo>
                    <a:pt x="42296" y="46474"/>
                    <a:pt x="48964" y="46207"/>
                    <a:pt x="55098" y="46067"/>
                  </a:cubicBezTo>
                  <a:cubicBezTo>
                    <a:pt x="58596" y="45980"/>
                    <a:pt x="61930" y="45949"/>
                    <a:pt x="65078" y="45949"/>
                  </a:cubicBezTo>
                  <a:cubicBezTo>
                    <a:pt x="65654" y="45949"/>
                    <a:pt x="66224" y="45950"/>
                    <a:pt x="66787" y="45952"/>
                  </a:cubicBezTo>
                  <a:cubicBezTo>
                    <a:pt x="66877" y="45958"/>
                    <a:pt x="66964" y="45960"/>
                    <a:pt x="67049" y="45960"/>
                  </a:cubicBezTo>
                  <a:cubicBezTo>
                    <a:pt x="68483" y="45960"/>
                    <a:pt x="69133" y="45144"/>
                    <a:pt x="68977" y="43533"/>
                  </a:cubicBezTo>
                  <a:lnTo>
                    <a:pt x="67895" y="2022"/>
                  </a:lnTo>
                  <a:cubicBezTo>
                    <a:pt x="67920" y="1653"/>
                    <a:pt x="67857" y="1334"/>
                    <a:pt x="67755" y="1067"/>
                  </a:cubicBezTo>
                  <a:cubicBezTo>
                    <a:pt x="67615" y="723"/>
                    <a:pt x="67373" y="469"/>
                    <a:pt x="67042" y="303"/>
                  </a:cubicBezTo>
                  <a:cubicBezTo>
                    <a:pt x="66749" y="176"/>
                    <a:pt x="66405" y="99"/>
                    <a:pt x="65972" y="99"/>
                  </a:cubicBezTo>
                  <a:cubicBezTo>
                    <a:pt x="63747" y="35"/>
                    <a:pt x="61475" y="1"/>
                    <a:pt x="59161" y="1"/>
                  </a:cubicBezTo>
                  <a:close/>
                </a:path>
              </a:pathLst>
            </a:custGeom>
            <a:solidFill>
              <a:srgbClr val="FAF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3385253" y="1073693"/>
              <a:ext cx="11595" cy="21809"/>
            </a:xfrm>
            <a:custGeom>
              <a:avLst/>
              <a:gdLst/>
              <a:ahLst/>
              <a:cxnLst/>
              <a:rect l="l" t="t" r="r" b="b"/>
              <a:pathLst>
                <a:path w="294" h="553" extrusionOk="0">
                  <a:moveTo>
                    <a:pt x="155" y="1"/>
                  </a:moveTo>
                  <a:cubicBezTo>
                    <a:pt x="126" y="1"/>
                    <a:pt x="89" y="18"/>
                    <a:pt x="64" y="52"/>
                  </a:cubicBezTo>
                  <a:cubicBezTo>
                    <a:pt x="51" y="77"/>
                    <a:pt x="38" y="128"/>
                    <a:pt x="26" y="166"/>
                  </a:cubicBezTo>
                  <a:cubicBezTo>
                    <a:pt x="26" y="192"/>
                    <a:pt x="0" y="204"/>
                    <a:pt x="26" y="230"/>
                  </a:cubicBezTo>
                  <a:cubicBezTo>
                    <a:pt x="26" y="230"/>
                    <a:pt x="26" y="243"/>
                    <a:pt x="38" y="243"/>
                  </a:cubicBezTo>
                  <a:cubicBezTo>
                    <a:pt x="51" y="243"/>
                    <a:pt x="102" y="255"/>
                    <a:pt x="102" y="255"/>
                  </a:cubicBezTo>
                  <a:cubicBezTo>
                    <a:pt x="102" y="255"/>
                    <a:pt x="77" y="268"/>
                    <a:pt x="51" y="268"/>
                  </a:cubicBezTo>
                  <a:cubicBezTo>
                    <a:pt x="38" y="268"/>
                    <a:pt x="38" y="294"/>
                    <a:pt x="38" y="294"/>
                  </a:cubicBezTo>
                  <a:cubicBezTo>
                    <a:pt x="38" y="370"/>
                    <a:pt x="38" y="434"/>
                    <a:pt x="89" y="510"/>
                  </a:cubicBezTo>
                  <a:cubicBezTo>
                    <a:pt x="89" y="523"/>
                    <a:pt x="102" y="523"/>
                    <a:pt x="115" y="548"/>
                  </a:cubicBezTo>
                  <a:cubicBezTo>
                    <a:pt x="127" y="551"/>
                    <a:pt x="140" y="553"/>
                    <a:pt x="152" y="553"/>
                  </a:cubicBezTo>
                  <a:cubicBezTo>
                    <a:pt x="193" y="553"/>
                    <a:pt x="232" y="536"/>
                    <a:pt x="242" y="497"/>
                  </a:cubicBezTo>
                  <a:cubicBezTo>
                    <a:pt x="280" y="434"/>
                    <a:pt x="280" y="357"/>
                    <a:pt x="280" y="268"/>
                  </a:cubicBezTo>
                  <a:cubicBezTo>
                    <a:pt x="280" y="268"/>
                    <a:pt x="280" y="255"/>
                    <a:pt x="255" y="255"/>
                  </a:cubicBezTo>
                  <a:cubicBezTo>
                    <a:pt x="242" y="255"/>
                    <a:pt x="217" y="243"/>
                    <a:pt x="217" y="243"/>
                  </a:cubicBezTo>
                  <a:cubicBezTo>
                    <a:pt x="217" y="243"/>
                    <a:pt x="255" y="230"/>
                    <a:pt x="280" y="230"/>
                  </a:cubicBezTo>
                  <a:cubicBezTo>
                    <a:pt x="293" y="230"/>
                    <a:pt x="293" y="204"/>
                    <a:pt x="293" y="204"/>
                  </a:cubicBezTo>
                  <a:cubicBezTo>
                    <a:pt x="293" y="179"/>
                    <a:pt x="280" y="166"/>
                    <a:pt x="280" y="141"/>
                  </a:cubicBezTo>
                  <a:cubicBezTo>
                    <a:pt x="280" y="115"/>
                    <a:pt x="268" y="64"/>
                    <a:pt x="229" y="39"/>
                  </a:cubicBezTo>
                  <a:cubicBezTo>
                    <a:pt x="229" y="13"/>
                    <a:pt x="217" y="13"/>
                    <a:pt x="191" y="13"/>
                  </a:cubicBezTo>
                  <a:cubicBezTo>
                    <a:pt x="183" y="5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3382729" y="936491"/>
              <a:ext cx="12107" cy="122177"/>
            </a:xfrm>
            <a:custGeom>
              <a:avLst/>
              <a:gdLst/>
              <a:ahLst/>
              <a:cxnLst/>
              <a:rect l="l" t="t" r="r" b="b"/>
              <a:pathLst>
                <a:path w="307" h="3098" extrusionOk="0">
                  <a:moveTo>
                    <a:pt x="151" y="1"/>
                  </a:moveTo>
                  <a:cubicBezTo>
                    <a:pt x="148" y="1"/>
                    <a:pt x="144" y="2"/>
                    <a:pt x="141" y="3"/>
                  </a:cubicBezTo>
                  <a:cubicBezTo>
                    <a:pt x="102" y="3"/>
                    <a:pt x="51" y="42"/>
                    <a:pt x="51" y="93"/>
                  </a:cubicBezTo>
                  <a:cubicBezTo>
                    <a:pt x="39" y="322"/>
                    <a:pt x="26" y="576"/>
                    <a:pt x="26" y="818"/>
                  </a:cubicBezTo>
                  <a:cubicBezTo>
                    <a:pt x="26" y="946"/>
                    <a:pt x="1" y="1060"/>
                    <a:pt x="26" y="1188"/>
                  </a:cubicBezTo>
                  <a:cubicBezTo>
                    <a:pt x="26" y="1213"/>
                    <a:pt x="26" y="1251"/>
                    <a:pt x="39" y="1277"/>
                  </a:cubicBezTo>
                  <a:cubicBezTo>
                    <a:pt x="51" y="1315"/>
                    <a:pt x="102" y="1340"/>
                    <a:pt x="102" y="1379"/>
                  </a:cubicBezTo>
                  <a:cubicBezTo>
                    <a:pt x="102" y="1404"/>
                    <a:pt x="77" y="1442"/>
                    <a:pt x="51" y="1468"/>
                  </a:cubicBezTo>
                  <a:cubicBezTo>
                    <a:pt x="39" y="1506"/>
                    <a:pt x="39" y="1531"/>
                    <a:pt x="39" y="1570"/>
                  </a:cubicBezTo>
                  <a:cubicBezTo>
                    <a:pt x="51" y="1812"/>
                    <a:pt x="51" y="2066"/>
                    <a:pt x="77" y="2295"/>
                  </a:cubicBezTo>
                  <a:cubicBezTo>
                    <a:pt x="77" y="2537"/>
                    <a:pt x="90" y="2792"/>
                    <a:pt x="115" y="3034"/>
                  </a:cubicBezTo>
                  <a:cubicBezTo>
                    <a:pt x="141" y="3059"/>
                    <a:pt x="166" y="3098"/>
                    <a:pt x="204" y="3098"/>
                  </a:cubicBezTo>
                  <a:cubicBezTo>
                    <a:pt x="230" y="3098"/>
                    <a:pt x="281" y="3059"/>
                    <a:pt x="281" y="3021"/>
                  </a:cubicBezTo>
                  <a:cubicBezTo>
                    <a:pt x="293" y="2779"/>
                    <a:pt x="293" y="2525"/>
                    <a:pt x="293" y="2283"/>
                  </a:cubicBezTo>
                  <a:cubicBezTo>
                    <a:pt x="293" y="2041"/>
                    <a:pt x="281" y="1786"/>
                    <a:pt x="281" y="1557"/>
                  </a:cubicBezTo>
                  <a:cubicBezTo>
                    <a:pt x="281" y="1519"/>
                    <a:pt x="281" y="1493"/>
                    <a:pt x="255" y="1455"/>
                  </a:cubicBezTo>
                  <a:cubicBezTo>
                    <a:pt x="242" y="1430"/>
                    <a:pt x="217" y="1391"/>
                    <a:pt x="217" y="1366"/>
                  </a:cubicBezTo>
                  <a:cubicBezTo>
                    <a:pt x="217" y="1328"/>
                    <a:pt x="255" y="1302"/>
                    <a:pt x="281" y="1264"/>
                  </a:cubicBezTo>
                  <a:cubicBezTo>
                    <a:pt x="293" y="1239"/>
                    <a:pt x="293" y="1200"/>
                    <a:pt x="293" y="1175"/>
                  </a:cubicBezTo>
                  <a:cubicBezTo>
                    <a:pt x="306" y="1048"/>
                    <a:pt x="281" y="933"/>
                    <a:pt x="281" y="806"/>
                  </a:cubicBezTo>
                  <a:cubicBezTo>
                    <a:pt x="242" y="564"/>
                    <a:pt x="230" y="309"/>
                    <a:pt x="204" y="67"/>
                  </a:cubicBezTo>
                  <a:cubicBezTo>
                    <a:pt x="204" y="34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94796" y="1426417"/>
              <a:ext cx="12068" cy="94256"/>
            </a:xfrm>
            <a:custGeom>
              <a:avLst/>
              <a:gdLst/>
              <a:ahLst/>
              <a:cxnLst/>
              <a:rect l="l" t="t" r="r" b="b"/>
              <a:pathLst>
                <a:path w="306" h="2390" extrusionOk="0">
                  <a:moveTo>
                    <a:pt x="120" y="0"/>
                  </a:moveTo>
                  <a:cubicBezTo>
                    <a:pt x="82" y="0"/>
                    <a:pt x="51" y="32"/>
                    <a:pt x="51" y="72"/>
                  </a:cubicBezTo>
                  <a:cubicBezTo>
                    <a:pt x="38" y="250"/>
                    <a:pt x="13" y="454"/>
                    <a:pt x="13" y="645"/>
                  </a:cubicBezTo>
                  <a:cubicBezTo>
                    <a:pt x="13" y="734"/>
                    <a:pt x="0" y="836"/>
                    <a:pt x="13" y="925"/>
                  </a:cubicBezTo>
                  <a:cubicBezTo>
                    <a:pt x="13" y="938"/>
                    <a:pt x="13" y="976"/>
                    <a:pt x="38" y="989"/>
                  </a:cubicBezTo>
                  <a:cubicBezTo>
                    <a:pt x="51" y="1001"/>
                    <a:pt x="102" y="1040"/>
                    <a:pt x="102" y="1052"/>
                  </a:cubicBezTo>
                  <a:cubicBezTo>
                    <a:pt x="102" y="1090"/>
                    <a:pt x="64" y="1103"/>
                    <a:pt x="51" y="1129"/>
                  </a:cubicBezTo>
                  <a:cubicBezTo>
                    <a:pt x="38" y="1154"/>
                    <a:pt x="38" y="1180"/>
                    <a:pt x="38" y="1192"/>
                  </a:cubicBezTo>
                  <a:cubicBezTo>
                    <a:pt x="51" y="1574"/>
                    <a:pt x="64" y="1944"/>
                    <a:pt x="115" y="2326"/>
                  </a:cubicBezTo>
                  <a:cubicBezTo>
                    <a:pt x="127" y="2364"/>
                    <a:pt x="166" y="2389"/>
                    <a:pt x="191" y="2389"/>
                  </a:cubicBezTo>
                  <a:cubicBezTo>
                    <a:pt x="229" y="2389"/>
                    <a:pt x="268" y="2364"/>
                    <a:pt x="268" y="2313"/>
                  </a:cubicBezTo>
                  <a:cubicBezTo>
                    <a:pt x="306" y="1931"/>
                    <a:pt x="306" y="1562"/>
                    <a:pt x="293" y="1180"/>
                  </a:cubicBezTo>
                  <a:cubicBezTo>
                    <a:pt x="293" y="1167"/>
                    <a:pt x="293" y="1129"/>
                    <a:pt x="268" y="1116"/>
                  </a:cubicBezTo>
                  <a:cubicBezTo>
                    <a:pt x="255" y="1103"/>
                    <a:pt x="229" y="1065"/>
                    <a:pt x="229" y="1052"/>
                  </a:cubicBezTo>
                  <a:cubicBezTo>
                    <a:pt x="229" y="1027"/>
                    <a:pt x="268" y="1001"/>
                    <a:pt x="293" y="976"/>
                  </a:cubicBezTo>
                  <a:cubicBezTo>
                    <a:pt x="306" y="963"/>
                    <a:pt x="306" y="925"/>
                    <a:pt x="306" y="912"/>
                  </a:cubicBezTo>
                  <a:cubicBezTo>
                    <a:pt x="306" y="810"/>
                    <a:pt x="293" y="721"/>
                    <a:pt x="293" y="619"/>
                  </a:cubicBezTo>
                  <a:cubicBezTo>
                    <a:pt x="268" y="454"/>
                    <a:pt x="255" y="250"/>
                    <a:pt x="229" y="72"/>
                  </a:cubicBezTo>
                  <a:cubicBezTo>
                    <a:pt x="217" y="21"/>
                    <a:pt x="178" y="8"/>
                    <a:pt x="153" y="8"/>
                  </a:cubicBezTo>
                  <a:cubicBezTo>
                    <a:pt x="142" y="3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397281" y="1534869"/>
              <a:ext cx="11595" cy="13567"/>
            </a:xfrm>
            <a:custGeom>
              <a:avLst/>
              <a:gdLst/>
              <a:ahLst/>
              <a:cxnLst/>
              <a:rect l="l" t="t" r="r" b="b"/>
              <a:pathLst>
                <a:path w="294" h="344" extrusionOk="0">
                  <a:moveTo>
                    <a:pt x="132" y="0"/>
                  </a:moveTo>
                  <a:cubicBezTo>
                    <a:pt x="109" y="0"/>
                    <a:pt x="86" y="3"/>
                    <a:pt x="64" y="9"/>
                  </a:cubicBezTo>
                  <a:cubicBezTo>
                    <a:pt x="52" y="34"/>
                    <a:pt x="39" y="59"/>
                    <a:pt x="14" y="85"/>
                  </a:cubicBezTo>
                  <a:cubicBezTo>
                    <a:pt x="14" y="85"/>
                    <a:pt x="1" y="98"/>
                    <a:pt x="14" y="123"/>
                  </a:cubicBezTo>
                  <a:cubicBezTo>
                    <a:pt x="14" y="136"/>
                    <a:pt x="14" y="136"/>
                    <a:pt x="39" y="136"/>
                  </a:cubicBezTo>
                  <a:lnTo>
                    <a:pt x="103" y="136"/>
                  </a:lnTo>
                  <a:cubicBezTo>
                    <a:pt x="103" y="149"/>
                    <a:pt x="64" y="149"/>
                    <a:pt x="52" y="149"/>
                  </a:cubicBezTo>
                  <a:lnTo>
                    <a:pt x="39" y="161"/>
                  </a:lnTo>
                  <a:cubicBezTo>
                    <a:pt x="39" y="212"/>
                    <a:pt x="39" y="263"/>
                    <a:pt x="77" y="301"/>
                  </a:cubicBezTo>
                  <a:lnTo>
                    <a:pt x="103" y="327"/>
                  </a:lnTo>
                  <a:cubicBezTo>
                    <a:pt x="118" y="337"/>
                    <a:pt x="139" y="344"/>
                    <a:pt x="160" y="344"/>
                  </a:cubicBezTo>
                  <a:cubicBezTo>
                    <a:pt x="189" y="344"/>
                    <a:pt x="220" y="331"/>
                    <a:pt x="243" y="301"/>
                  </a:cubicBezTo>
                  <a:cubicBezTo>
                    <a:pt x="268" y="263"/>
                    <a:pt x="268" y="212"/>
                    <a:pt x="268" y="161"/>
                  </a:cubicBezTo>
                  <a:cubicBezTo>
                    <a:pt x="268" y="149"/>
                    <a:pt x="268" y="149"/>
                    <a:pt x="255" y="149"/>
                  </a:cubicBezTo>
                  <a:lnTo>
                    <a:pt x="205" y="149"/>
                  </a:lnTo>
                  <a:cubicBezTo>
                    <a:pt x="205" y="136"/>
                    <a:pt x="255" y="136"/>
                    <a:pt x="268" y="136"/>
                  </a:cubicBezTo>
                  <a:lnTo>
                    <a:pt x="294" y="123"/>
                  </a:lnTo>
                  <a:cubicBezTo>
                    <a:pt x="294" y="98"/>
                    <a:pt x="268" y="98"/>
                    <a:pt x="268" y="85"/>
                  </a:cubicBezTo>
                  <a:cubicBezTo>
                    <a:pt x="268" y="72"/>
                    <a:pt x="255" y="34"/>
                    <a:pt x="230" y="21"/>
                  </a:cubicBezTo>
                  <a:cubicBezTo>
                    <a:pt x="200" y="6"/>
                    <a:pt x="166" y="0"/>
                    <a:pt x="1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387264" y="1107845"/>
              <a:ext cx="14592" cy="305365"/>
            </a:xfrm>
            <a:custGeom>
              <a:avLst/>
              <a:gdLst/>
              <a:ahLst/>
              <a:cxnLst/>
              <a:rect l="l" t="t" r="r" b="b"/>
              <a:pathLst>
                <a:path w="370" h="7743" extrusionOk="0">
                  <a:moveTo>
                    <a:pt x="102" y="0"/>
                  </a:moveTo>
                  <a:cubicBezTo>
                    <a:pt x="51" y="0"/>
                    <a:pt x="26" y="26"/>
                    <a:pt x="26" y="77"/>
                  </a:cubicBezTo>
                  <a:cubicBezTo>
                    <a:pt x="0" y="701"/>
                    <a:pt x="26" y="1337"/>
                    <a:pt x="26" y="1974"/>
                  </a:cubicBezTo>
                  <a:cubicBezTo>
                    <a:pt x="26" y="2292"/>
                    <a:pt x="26" y="2611"/>
                    <a:pt x="38" y="2929"/>
                  </a:cubicBezTo>
                  <a:cubicBezTo>
                    <a:pt x="38" y="3006"/>
                    <a:pt x="38" y="3082"/>
                    <a:pt x="51" y="3158"/>
                  </a:cubicBezTo>
                  <a:cubicBezTo>
                    <a:pt x="64" y="3247"/>
                    <a:pt x="115" y="3324"/>
                    <a:pt x="115" y="3400"/>
                  </a:cubicBezTo>
                  <a:cubicBezTo>
                    <a:pt x="127" y="3477"/>
                    <a:pt x="102" y="3566"/>
                    <a:pt x="89" y="3642"/>
                  </a:cubicBezTo>
                  <a:cubicBezTo>
                    <a:pt x="51" y="3719"/>
                    <a:pt x="64" y="3795"/>
                    <a:pt x="64" y="3884"/>
                  </a:cubicBezTo>
                  <a:cubicBezTo>
                    <a:pt x="102" y="4521"/>
                    <a:pt x="102" y="5132"/>
                    <a:pt x="127" y="5769"/>
                  </a:cubicBezTo>
                  <a:cubicBezTo>
                    <a:pt x="153" y="6405"/>
                    <a:pt x="178" y="7029"/>
                    <a:pt x="217" y="7666"/>
                  </a:cubicBezTo>
                  <a:cubicBezTo>
                    <a:pt x="217" y="7717"/>
                    <a:pt x="242" y="7742"/>
                    <a:pt x="293" y="7742"/>
                  </a:cubicBezTo>
                  <a:cubicBezTo>
                    <a:pt x="344" y="7742"/>
                    <a:pt x="369" y="7717"/>
                    <a:pt x="369" y="7666"/>
                  </a:cubicBezTo>
                  <a:cubicBezTo>
                    <a:pt x="369" y="7042"/>
                    <a:pt x="369" y="6405"/>
                    <a:pt x="357" y="5769"/>
                  </a:cubicBezTo>
                  <a:cubicBezTo>
                    <a:pt x="344" y="5132"/>
                    <a:pt x="318" y="4521"/>
                    <a:pt x="306" y="3884"/>
                  </a:cubicBezTo>
                  <a:cubicBezTo>
                    <a:pt x="306" y="3795"/>
                    <a:pt x="306" y="3719"/>
                    <a:pt x="293" y="3642"/>
                  </a:cubicBezTo>
                  <a:cubicBezTo>
                    <a:pt x="280" y="3566"/>
                    <a:pt x="242" y="3477"/>
                    <a:pt x="242" y="3400"/>
                  </a:cubicBezTo>
                  <a:cubicBezTo>
                    <a:pt x="242" y="3324"/>
                    <a:pt x="293" y="3247"/>
                    <a:pt x="306" y="3158"/>
                  </a:cubicBezTo>
                  <a:cubicBezTo>
                    <a:pt x="318" y="3082"/>
                    <a:pt x="318" y="3006"/>
                    <a:pt x="318" y="2929"/>
                  </a:cubicBezTo>
                  <a:cubicBezTo>
                    <a:pt x="318" y="2611"/>
                    <a:pt x="306" y="2292"/>
                    <a:pt x="293" y="1974"/>
                  </a:cubicBezTo>
                  <a:cubicBezTo>
                    <a:pt x="255" y="1337"/>
                    <a:pt x="242" y="714"/>
                    <a:pt x="191" y="77"/>
                  </a:cubicBezTo>
                  <a:cubicBezTo>
                    <a:pt x="191" y="39"/>
                    <a:pt x="166" y="13"/>
                    <a:pt x="10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663004" y="764704"/>
              <a:ext cx="11595" cy="15460"/>
            </a:xfrm>
            <a:custGeom>
              <a:avLst/>
              <a:gdLst/>
              <a:ahLst/>
              <a:cxnLst/>
              <a:rect l="l" t="t" r="r" b="b"/>
              <a:pathLst>
                <a:path w="294" h="392" extrusionOk="0">
                  <a:moveTo>
                    <a:pt x="135" y="1"/>
                  </a:moveTo>
                  <a:cubicBezTo>
                    <a:pt x="105" y="1"/>
                    <a:pt x="74" y="13"/>
                    <a:pt x="51" y="43"/>
                  </a:cubicBezTo>
                  <a:cubicBezTo>
                    <a:pt x="26" y="107"/>
                    <a:pt x="26" y="145"/>
                    <a:pt x="26" y="196"/>
                  </a:cubicBezTo>
                  <a:cubicBezTo>
                    <a:pt x="26" y="208"/>
                    <a:pt x="26" y="208"/>
                    <a:pt x="39" y="208"/>
                  </a:cubicBezTo>
                  <a:cubicBezTo>
                    <a:pt x="51" y="234"/>
                    <a:pt x="90" y="234"/>
                    <a:pt x="90" y="234"/>
                  </a:cubicBezTo>
                  <a:cubicBezTo>
                    <a:pt x="90" y="234"/>
                    <a:pt x="39" y="247"/>
                    <a:pt x="26" y="247"/>
                  </a:cubicBezTo>
                  <a:lnTo>
                    <a:pt x="0" y="259"/>
                  </a:lnTo>
                  <a:cubicBezTo>
                    <a:pt x="0" y="259"/>
                    <a:pt x="26" y="272"/>
                    <a:pt x="26" y="285"/>
                  </a:cubicBezTo>
                  <a:cubicBezTo>
                    <a:pt x="26" y="323"/>
                    <a:pt x="39" y="336"/>
                    <a:pt x="64" y="374"/>
                  </a:cubicBezTo>
                  <a:cubicBezTo>
                    <a:pt x="87" y="385"/>
                    <a:pt x="115" y="392"/>
                    <a:pt x="142" y="392"/>
                  </a:cubicBezTo>
                  <a:cubicBezTo>
                    <a:pt x="176" y="392"/>
                    <a:pt x="209" y="382"/>
                    <a:pt x="230" y="361"/>
                  </a:cubicBezTo>
                  <a:cubicBezTo>
                    <a:pt x="242" y="323"/>
                    <a:pt x="255" y="310"/>
                    <a:pt x="281" y="272"/>
                  </a:cubicBezTo>
                  <a:cubicBezTo>
                    <a:pt x="281" y="272"/>
                    <a:pt x="293" y="259"/>
                    <a:pt x="281" y="247"/>
                  </a:cubicBezTo>
                  <a:cubicBezTo>
                    <a:pt x="281" y="234"/>
                    <a:pt x="281" y="234"/>
                    <a:pt x="255" y="234"/>
                  </a:cubicBezTo>
                  <a:lnTo>
                    <a:pt x="191" y="234"/>
                  </a:lnTo>
                  <a:cubicBezTo>
                    <a:pt x="191" y="208"/>
                    <a:pt x="230" y="208"/>
                    <a:pt x="242" y="208"/>
                  </a:cubicBezTo>
                  <a:lnTo>
                    <a:pt x="255" y="196"/>
                  </a:lnTo>
                  <a:cubicBezTo>
                    <a:pt x="255" y="132"/>
                    <a:pt x="255" y="81"/>
                    <a:pt x="217" y="43"/>
                  </a:cubicBezTo>
                  <a:lnTo>
                    <a:pt x="191" y="17"/>
                  </a:lnTo>
                  <a:cubicBezTo>
                    <a:pt x="176" y="7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683077" y="1543663"/>
              <a:ext cx="11595" cy="15617"/>
            </a:xfrm>
            <a:custGeom>
              <a:avLst/>
              <a:gdLst/>
              <a:ahLst/>
              <a:cxnLst/>
              <a:rect l="l" t="t" r="r" b="b"/>
              <a:pathLst>
                <a:path w="294" h="396" extrusionOk="0">
                  <a:moveTo>
                    <a:pt x="127" y="0"/>
                  </a:moveTo>
                  <a:cubicBezTo>
                    <a:pt x="100" y="0"/>
                    <a:pt x="72" y="13"/>
                    <a:pt x="52" y="40"/>
                  </a:cubicBezTo>
                  <a:cubicBezTo>
                    <a:pt x="26" y="91"/>
                    <a:pt x="26" y="129"/>
                    <a:pt x="26" y="180"/>
                  </a:cubicBezTo>
                  <a:cubicBezTo>
                    <a:pt x="26" y="193"/>
                    <a:pt x="26" y="193"/>
                    <a:pt x="39" y="193"/>
                  </a:cubicBezTo>
                  <a:cubicBezTo>
                    <a:pt x="52" y="218"/>
                    <a:pt x="90" y="218"/>
                    <a:pt x="90" y="218"/>
                  </a:cubicBezTo>
                  <a:cubicBezTo>
                    <a:pt x="90" y="218"/>
                    <a:pt x="39" y="231"/>
                    <a:pt x="26" y="231"/>
                  </a:cubicBezTo>
                  <a:lnTo>
                    <a:pt x="1" y="244"/>
                  </a:lnTo>
                  <a:cubicBezTo>
                    <a:pt x="1" y="244"/>
                    <a:pt x="26" y="257"/>
                    <a:pt x="26" y="282"/>
                  </a:cubicBezTo>
                  <a:cubicBezTo>
                    <a:pt x="26" y="308"/>
                    <a:pt x="39" y="320"/>
                    <a:pt x="64" y="359"/>
                  </a:cubicBezTo>
                  <a:cubicBezTo>
                    <a:pt x="89" y="383"/>
                    <a:pt x="115" y="395"/>
                    <a:pt x="142" y="395"/>
                  </a:cubicBezTo>
                  <a:cubicBezTo>
                    <a:pt x="173" y="395"/>
                    <a:pt x="203" y="379"/>
                    <a:pt x="230" y="346"/>
                  </a:cubicBezTo>
                  <a:cubicBezTo>
                    <a:pt x="243" y="308"/>
                    <a:pt x="255" y="295"/>
                    <a:pt x="281" y="257"/>
                  </a:cubicBezTo>
                  <a:cubicBezTo>
                    <a:pt x="281" y="257"/>
                    <a:pt x="294" y="244"/>
                    <a:pt x="281" y="231"/>
                  </a:cubicBezTo>
                  <a:cubicBezTo>
                    <a:pt x="281" y="218"/>
                    <a:pt x="281" y="218"/>
                    <a:pt x="255" y="218"/>
                  </a:cubicBezTo>
                  <a:lnTo>
                    <a:pt x="192" y="218"/>
                  </a:lnTo>
                  <a:cubicBezTo>
                    <a:pt x="192" y="193"/>
                    <a:pt x="230" y="193"/>
                    <a:pt x="243" y="193"/>
                  </a:cubicBezTo>
                  <a:lnTo>
                    <a:pt x="255" y="180"/>
                  </a:lnTo>
                  <a:cubicBezTo>
                    <a:pt x="255" y="129"/>
                    <a:pt x="255" y="91"/>
                    <a:pt x="217" y="40"/>
                  </a:cubicBezTo>
                  <a:lnTo>
                    <a:pt x="192" y="27"/>
                  </a:lnTo>
                  <a:cubicBezTo>
                    <a:pt x="174" y="10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678069" y="1236883"/>
              <a:ext cx="13606" cy="293809"/>
            </a:xfrm>
            <a:custGeom>
              <a:avLst/>
              <a:gdLst/>
              <a:ahLst/>
              <a:cxnLst/>
              <a:rect l="l" t="t" r="r" b="b"/>
              <a:pathLst>
                <a:path w="345" h="7450" extrusionOk="0">
                  <a:moveTo>
                    <a:pt x="90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689"/>
                    <a:pt x="0" y="1312"/>
                    <a:pt x="26" y="1911"/>
                  </a:cubicBezTo>
                  <a:cubicBezTo>
                    <a:pt x="39" y="2522"/>
                    <a:pt x="51" y="3133"/>
                    <a:pt x="64" y="3745"/>
                  </a:cubicBezTo>
                  <a:cubicBezTo>
                    <a:pt x="64" y="3808"/>
                    <a:pt x="64" y="3885"/>
                    <a:pt x="90" y="3961"/>
                  </a:cubicBezTo>
                  <a:cubicBezTo>
                    <a:pt x="102" y="4025"/>
                    <a:pt x="128" y="4114"/>
                    <a:pt x="128" y="4190"/>
                  </a:cubicBezTo>
                  <a:cubicBezTo>
                    <a:pt x="128" y="4254"/>
                    <a:pt x="90" y="4330"/>
                    <a:pt x="64" y="4407"/>
                  </a:cubicBezTo>
                  <a:cubicBezTo>
                    <a:pt x="51" y="4470"/>
                    <a:pt x="51" y="4559"/>
                    <a:pt x="51" y="4636"/>
                  </a:cubicBezTo>
                  <a:cubicBezTo>
                    <a:pt x="51" y="4941"/>
                    <a:pt x="64" y="5234"/>
                    <a:pt x="90" y="5540"/>
                  </a:cubicBezTo>
                  <a:cubicBezTo>
                    <a:pt x="115" y="6164"/>
                    <a:pt x="128" y="6762"/>
                    <a:pt x="179" y="7374"/>
                  </a:cubicBezTo>
                  <a:cubicBezTo>
                    <a:pt x="179" y="7424"/>
                    <a:pt x="217" y="7450"/>
                    <a:pt x="255" y="7450"/>
                  </a:cubicBezTo>
                  <a:cubicBezTo>
                    <a:pt x="306" y="7450"/>
                    <a:pt x="344" y="7424"/>
                    <a:pt x="344" y="7374"/>
                  </a:cubicBezTo>
                  <a:lnTo>
                    <a:pt x="344" y="5540"/>
                  </a:lnTo>
                  <a:cubicBezTo>
                    <a:pt x="344" y="5234"/>
                    <a:pt x="344" y="4941"/>
                    <a:pt x="319" y="4636"/>
                  </a:cubicBezTo>
                  <a:cubicBezTo>
                    <a:pt x="319" y="4572"/>
                    <a:pt x="319" y="4496"/>
                    <a:pt x="306" y="4407"/>
                  </a:cubicBezTo>
                  <a:cubicBezTo>
                    <a:pt x="293" y="4330"/>
                    <a:pt x="242" y="4267"/>
                    <a:pt x="242" y="4190"/>
                  </a:cubicBezTo>
                  <a:cubicBezTo>
                    <a:pt x="230" y="4127"/>
                    <a:pt x="255" y="4050"/>
                    <a:pt x="281" y="3961"/>
                  </a:cubicBezTo>
                  <a:cubicBezTo>
                    <a:pt x="306" y="3897"/>
                    <a:pt x="293" y="3821"/>
                    <a:pt x="293" y="3745"/>
                  </a:cubicBezTo>
                  <a:cubicBezTo>
                    <a:pt x="281" y="3133"/>
                    <a:pt x="281" y="2522"/>
                    <a:pt x="242" y="1911"/>
                  </a:cubicBezTo>
                  <a:cubicBezTo>
                    <a:pt x="230" y="1312"/>
                    <a:pt x="191" y="689"/>
                    <a:pt x="166" y="77"/>
                  </a:cubicBezTo>
                  <a:cubicBezTo>
                    <a:pt x="166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656970" y="1177649"/>
              <a:ext cx="13606" cy="294795"/>
            </a:xfrm>
            <a:custGeom>
              <a:avLst/>
              <a:gdLst/>
              <a:ahLst/>
              <a:cxnLst/>
              <a:rect l="l" t="t" r="r" b="b"/>
              <a:pathLst>
                <a:path w="345" h="7475" extrusionOk="0">
                  <a:moveTo>
                    <a:pt x="77" y="0"/>
                  </a:moveTo>
                  <a:cubicBezTo>
                    <a:pt x="26" y="0"/>
                    <a:pt x="1" y="39"/>
                    <a:pt x="1" y="90"/>
                  </a:cubicBezTo>
                  <a:cubicBezTo>
                    <a:pt x="1" y="688"/>
                    <a:pt x="1" y="1312"/>
                    <a:pt x="13" y="1910"/>
                  </a:cubicBezTo>
                  <a:cubicBezTo>
                    <a:pt x="26" y="2522"/>
                    <a:pt x="52" y="3146"/>
                    <a:pt x="64" y="3744"/>
                  </a:cubicBezTo>
                  <a:cubicBezTo>
                    <a:pt x="64" y="3808"/>
                    <a:pt x="64" y="3884"/>
                    <a:pt x="77" y="3973"/>
                  </a:cubicBezTo>
                  <a:cubicBezTo>
                    <a:pt x="90" y="4037"/>
                    <a:pt x="128" y="4113"/>
                    <a:pt x="128" y="4190"/>
                  </a:cubicBezTo>
                  <a:cubicBezTo>
                    <a:pt x="128" y="4253"/>
                    <a:pt x="77" y="4330"/>
                    <a:pt x="64" y="4419"/>
                  </a:cubicBezTo>
                  <a:cubicBezTo>
                    <a:pt x="52" y="4483"/>
                    <a:pt x="52" y="4559"/>
                    <a:pt x="52" y="4635"/>
                  </a:cubicBezTo>
                  <a:cubicBezTo>
                    <a:pt x="52" y="4954"/>
                    <a:pt x="64" y="5259"/>
                    <a:pt x="77" y="5565"/>
                  </a:cubicBezTo>
                  <a:cubicBezTo>
                    <a:pt x="115" y="6163"/>
                    <a:pt x="128" y="6787"/>
                    <a:pt x="179" y="7398"/>
                  </a:cubicBezTo>
                  <a:cubicBezTo>
                    <a:pt x="192" y="7437"/>
                    <a:pt x="217" y="7475"/>
                    <a:pt x="255" y="7475"/>
                  </a:cubicBezTo>
                  <a:cubicBezTo>
                    <a:pt x="306" y="7475"/>
                    <a:pt x="332" y="7437"/>
                    <a:pt x="332" y="7398"/>
                  </a:cubicBezTo>
                  <a:cubicBezTo>
                    <a:pt x="344" y="6787"/>
                    <a:pt x="332" y="6163"/>
                    <a:pt x="332" y="5565"/>
                  </a:cubicBezTo>
                  <a:cubicBezTo>
                    <a:pt x="332" y="5247"/>
                    <a:pt x="332" y="4941"/>
                    <a:pt x="319" y="4635"/>
                  </a:cubicBezTo>
                  <a:cubicBezTo>
                    <a:pt x="319" y="4572"/>
                    <a:pt x="319" y="4495"/>
                    <a:pt x="306" y="4419"/>
                  </a:cubicBezTo>
                  <a:cubicBezTo>
                    <a:pt x="281" y="4355"/>
                    <a:pt x="243" y="4266"/>
                    <a:pt x="243" y="4190"/>
                  </a:cubicBezTo>
                  <a:cubicBezTo>
                    <a:pt x="217" y="4126"/>
                    <a:pt x="255" y="4050"/>
                    <a:pt x="268" y="3973"/>
                  </a:cubicBezTo>
                  <a:cubicBezTo>
                    <a:pt x="306" y="3910"/>
                    <a:pt x="281" y="3820"/>
                    <a:pt x="281" y="3744"/>
                  </a:cubicBezTo>
                  <a:cubicBezTo>
                    <a:pt x="268" y="3146"/>
                    <a:pt x="268" y="2522"/>
                    <a:pt x="243" y="1910"/>
                  </a:cubicBezTo>
                  <a:cubicBezTo>
                    <a:pt x="217" y="1312"/>
                    <a:pt x="192" y="688"/>
                    <a:pt x="153" y="90"/>
                  </a:cubicBezTo>
                  <a:cubicBezTo>
                    <a:pt x="153" y="39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692621" y="1903092"/>
              <a:ext cx="10609" cy="21809"/>
            </a:xfrm>
            <a:custGeom>
              <a:avLst/>
              <a:gdLst/>
              <a:ahLst/>
              <a:cxnLst/>
              <a:rect l="l" t="t" r="r" b="b"/>
              <a:pathLst>
                <a:path w="269" h="553" extrusionOk="0">
                  <a:moveTo>
                    <a:pt x="136" y="0"/>
                  </a:moveTo>
                  <a:cubicBezTo>
                    <a:pt x="101" y="0"/>
                    <a:pt x="61" y="17"/>
                    <a:pt x="52" y="56"/>
                  </a:cubicBezTo>
                  <a:cubicBezTo>
                    <a:pt x="13" y="120"/>
                    <a:pt x="13" y="196"/>
                    <a:pt x="13" y="285"/>
                  </a:cubicBezTo>
                  <a:cubicBezTo>
                    <a:pt x="13" y="285"/>
                    <a:pt x="13" y="298"/>
                    <a:pt x="39" y="298"/>
                  </a:cubicBezTo>
                  <a:cubicBezTo>
                    <a:pt x="52" y="298"/>
                    <a:pt x="77" y="311"/>
                    <a:pt x="77" y="311"/>
                  </a:cubicBezTo>
                  <a:cubicBezTo>
                    <a:pt x="77" y="311"/>
                    <a:pt x="26" y="336"/>
                    <a:pt x="13" y="336"/>
                  </a:cubicBezTo>
                  <a:cubicBezTo>
                    <a:pt x="1" y="336"/>
                    <a:pt x="1" y="349"/>
                    <a:pt x="1" y="349"/>
                  </a:cubicBezTo>
                  <a:cubicBezTo>
                    <a:pt x="1" y="374"/>
                    <a:pt x="13" y="400"/>
                    <a:pt x="13" y="413"/>
                  </a:cubicBezTo>
                  <a:cubicBezTo>
                    <a:pt x="39" y="438"/>
                    <a:pt x="52" y="489"/>
                    <a:pt x="77" y="527"/>
                  </a:cubicBezTo>
                  <a:cubicBezTo>
                    <a:pt x="77" y="540"/>
                    <a:pt x="103" y="540"/>
                    <a:pt x="77" y="540"/>
                  </a:cubicBezTo>
                  <a:cubicBezTo>
                    <a:pt x="94" y="548"/>
                    <a:pt x="111" y="553"/>
                    <a:pt x="127" y="553"/>
                  </a:cubicBezTo>
                  <a:cubicBezTo>
                    <a:pt x="159" y="553"/>
                    <a:pt x="187" y="536"/>
                    <a:pt x="204" y="502"/>
                  </a:cubicBezTo>
                  <a:cubicBezTo>
                    <a:pt x="243" y="476"/>
                    <a:pt x="243" y="425"/>
                    <a:pt x="255" y="400"/>
                  </a:cubicBezTo>
                  <a:cubicBezTo>
                    <a:pt x="255" y="362"/>
                    <a:pt x="268" y="349"/>
                    <a:pt x="255" y="336"/>
                  </a:cubicBezTo>
                  <a:cubicBezTo>
                    <a:pt x="255" y="336"/>
                    <a:pt x="255" y="311"/>
                    <a:pt x="243" y="311"/>
                  </a:cubicBezTo>
                  <a:cubicBezTo>
                    <a:pt x="230" y="298"/>
                    <a:pt x="179" y="298"/>
                    <a:pt x="179" y="298"/>
                  </a:cubicBezTo>
                  <a:cubicBezTo>
                    <a:pt x="179" y="298"/>
                    <a:pt x="204" y="285"/>
                    <a:pt x="230" y="285"/>
                  </a:cubicBezTo>
                  <a:cubicBezTo>
                    <a:pt x="243" y="285"/>
                    <a:pt x="243" y="260"/>
                    <a:pt x="243" y="260"/>
                  </a:cubicBezTo>
                  <a:cubicBezTo>
                    <a:pt x="243" y="183"/>
                    <a:pt x="243" y="120"/>
                    <a:pt x="192" y="43"/>
                  </a:cubicBezTo>
                  <a:cubicBezTo>
                    <a:pt x="192" y="31"/>
                    <a:pt x="179" y="31"/>
                    <a:pt x="166" y="5"/>
                  </a:cubicBezTo>
                  <a:cubicBezTo>
                    <a:pt x="157" y="2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675545" y="2010242"/>
              <a:ext cx="11595" cy="39871"/>
            </a:xfrm>
            <a:custGeom>
              <a:avLst/>
              <a:gdLst/>
              <a:ahLst/>
              <a:cxnLst/>
              <a:rect l="l" t="t" r="r" b="b"/>
              <a:pathLst>
                <a:path w="294" h="1011" extrusionOk="0">
                  <a:moveTo>
                    <a:pt x="154" y="0"/>
                  </a:moveTo>
                  <a:cubicBezTo>
                    <a:pt x="103" y="0"/>
                    <a:pt x="64" y="13"/>
                    <a:pt x="52" y="64"/>
                  </a:cubicBezTo>
                  <a:cubicBezTo>
                    <a:pt x="26" y="229"/>
                    <a:pt x="26" y="370"/>
                    <a:pt x="26" y="510"/>
                  </a:cubicBezTo>
                  <a:cubicBezTo>
                    <a:pt x="26" y="522"/>
                    <a:pt x="26" y="522"/>
                    <a:pt x="39" y="548"/>
                  </a:cubicBezTo>
                  <a:cubicBezTo>
                    <a:pt x="52" y="561"/>
                    <a:pt x="90" y="561"/>
                    <a:pt x="90" y="573"/>
                  </a:cubicBezTo>
                  <a:cubicBezTo>
                    <a:pt x="90" y="586"/>
                    <a:pt x="39" y="586"/>
                    <a:pt x="26" y="611"/>
                  </a:cubicBezTo>
                  <a:cubicBezTo>
                    <a:pt x="1" y="624"/>
                    <a:pt x="1" y="624"/>
                    <a:pt x="1" y="637"/>
                  </a:cubicBezTo>
                  <a:cubicBezTo>
                    <a:pt x="1" y="675"/>
                    <a:pt x="26" y="713"/>
                    <a:pt x="26" y="752"/>
                  </a:cubicBezTo>
                  <a:cubicBezTo>
                    <a:pt x="39" y="828"/>
                    <a:pt x="52" y="892"/>
                    <a:pt x="90" y="968"/>
                  </a:cubicBezTo>
                  <a:cubicBezTo>
                    <a:pt x="99" y="997"/>
                    <a:pt x="109" y="1011"/>
                    <a:pt x="113" y="1011"/>
                  </a:cubicBezTo>
                  <a:cubicBezTo>
                    <a:pt x="115" y="1011"/>
                    <a:pt x="115" y="1009"/>
                    <a:pt x="115" y="1006"/>
                  </a:cubicBezTo>
                  <a:cubicBezTo>
                    <a:pt x="127" y="1009"/>
                    <a:pt x="139" y="1011"/>
                    <a:pt x="151" y="1011"/>
                  </a:cubicBezTo>
                  <a:cubicBezTo>
                    <a:pt x="188" y="1011"/>
                    <a:pt x="220" y="994"/>
                    <a:pt x="230" y="955"/>
                  </a:cubicBezTo>
                  <a:cubicBezTo>
                    <a:pt x="255" y="879"/>
                    <a:pt x="255" y="815"/>
                    <a:pt x="281" y="739"/>
                  </a:cubicBezTo>
                  <a:cubicBezTo>
                    <a:pt x="281" y="701"/>
                    <a:pt x="294" y="650"/>
                    <a:pt x="281" y="624"/>
                  </a:cubicBezTo>
                  <a:cubicBezTo>
                    <a:pt x="281" y="611"/>
                    <a:pt x="281" y="611"/>
                    <a:pt x="255" y="586"/>
                  </a:cubicBezTo>
                  <a:cubicBezTo>
                    <a:pt x="243" y="573"/>
                    <a:pt x="192" y="573"/>
                    <a:pt x="192" y="561"/>
                  </a:cubicBezTo>
                  <a:cubicBezTo>
                    <a:pt x="192" y="548"/>
                    <a:pt x="230" y="548"/>
                    <a:pt x="243" y="522"/>
                  </a:cubicBezTo>
                  <a:cubicBezTo>
                    <a:pt x="255" y="510"/>
                    <a:pt x="255" y="510"/>
                    <a:pt x="255" y="497"/>
                  </a:cubicBezTo>
                  <a:cubicBezTo>
                    <a:pt x="255" y="357"/>
                    <a:pt x="255" y="204"/>
                    <a:pt x="217" y="64"/>
                  </a:cubicBezTo>
                  <a:cubicBezTo>
                    <a:pt x="192" y="38"/>
                    <a:pt x="179" y="0"/>
                    <a:pt x="154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695145" y="1942963"/>
              <a:ext cx="12581" cy="149153"/>
            </a:xfrm>
            <a:custGeom>
              <a:avLst/>
              <a:gdLst/>
              <a:ahLst/>
              <a:cxnLst/>
              <a:rect l="l" t="t" r="r" b="b"/>
              <a:pathLst>
                <a:path w="319" h="3782" extrusionOk="0">
                  <a:moveTo>
                    <a:pt x="115" y="0"/>
                  </a:moveTo>
                  <a:cubicBezTo>
                    <a:pt x="64" y="0"/>
                    <a:pt x="39" y="38"/>
                    <a:pt x="39" y="89"/>
                  </a:cubicBezTo>
                  <a:cubicBezTo>
                    <a:pt x="13" y="382"/>
                    <a:pt x="13" y="688"/>
                    <a:pt x="13" y="993"/>
                  </a:cubicBezTo>
                  <a:cubicBezTo>
                    <a:pt x="13" y="1299"/>
                    <a:pt x="13" y="1592"/>
                    <a:pt x="39" y="1897"/>
                  </a:cubicBezTo>
                  <a:cubicBezTo>
                    <a:pt x="39" y="1935"/>
                    <a:pt x="39" y="1974"/>
                    <a:pt x="51" y="2012"/>
                  </a:cubicBezTo>
                  <a:cubicBezTo>
                    <a:pt x="64" y="2037"/>
                    <a:pt x="102" y="2088"/>
                    <a:pt x="102" y="2126"/>
                  </a:cubicBezTo>
                  <a:cubicBezTo>
                    <a:pt x="102" y="2152"/>
                    <a:pt x="51" y="2203"/>
                    <a:pt x="39" y="2228"/>
                  </a:cubicBezTo>
                  <a:cubicBezTo>
                    <a:pt x="13" y="2267"/>
                    <a:pt x="13" y="2317"/>
                    <a:pt x="13" y="2343"/>
                  </a:cubicBezTo>
                  <a:cubicBezTo>
                    <a:pt x="0" y="2483"/>
                    <a:pt x="39" y="2649"/>
                    <a:pt x="39" y="2789"/>
                  </a:cubicBezTo>
                  <a:cubicBezTo>
                    <a:pt x="51" y="3094"/>
                    <a:pt x="77" y="3400"/>
                    <a:pt x="115" y="3693"/>
                  </a:cubicBezTo>
                  <a:cubicBezTo>
                    <a:pt x="115" y="3744"/>
                    <a:pt x="140" y="3756"/>
                    <a:pt x="191" y="3782"/>
                  </a:cubicBezTo>
                  <a:cubicBezTo>
                    <a:pt x="230" y="3782"/>
                    <a:pt x="268" y="3744"/>
                    <a:pt x="268" y="3693"/>
                  </a:cubicBezTo>
                  <a:cubicBezTo>
                    <a:pt x="293" y="3400"/>
                    <a:pt x="306" y="3094"/>
                    <a:pt x="306" y="2789"/>
                  </a:cubicBezTo>
                  <a:cubicBezTo>
                    <a:pt x="306" y="2649"/>
                    <a:pt x="319" y="2483"/>
                    <a:pt x="306" y="2343"/>
                  </a:cubicBezTo>
                  <a:cubicBezTo>
                    <a:pt x="306" y="2317"/>
                    <a:pt x="306" y="2267"/>
                    <a:pt x="293" y="2228"/>
                  </a:cubicBezTo>
                  <a:cubicBezTo>
                    <a:pt x="268" y="2203"/>
                    <a:pt x="230" y="2152"/>
                    <a:pt x="230" y="2126"/>
                  </a:cubicBezTo>
                  <a:cubicBezTo>
                    <a:pt x="230" y="2088"/>
                    <a:pt x="255" y="2037"/>
                    <a:pt x="268" y="2012"/>
                  </a:cubicBezTo>
                  <a:cubicBezTo>
                    <a:pt x="306" y="1974"/>
                    <a:pt x="293" y="1935"/>
                    <a:pt x="293" y="1897"/>
                  </a:cubicBezTo>
                  <a:cubicBezTo>
                    <a:pt x="268" y="1592"/>
                    <a:pt x="268" y="1299"/>
                    <a:pt x="255" y="993"/>
                  </a:cubicBezTo>
                  <a:cubicBezTo>
                    <a:pt x="242" y="688"/>
                    <a:pt x="230" y="382"/>
                    <a:pt x="191" y="89"/>
                  </a:cubicBezTo>
                  <a:cubicBezTo>
                    <a:pt x="191" y="38"/>
                    <a:pt x="166" y="0"/>
                    <a:pt x="115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687613" y="1576356"/>
              <a:ext cx="14592" cy="310373"/>
            </a:xfrm>
            <a:custGeom>
              <a:avLst/>
              <a:gdLst/>
              <a:ahLst/>
              <a:cxnLst/>
              <a:rect l="l" t="t" r="r" b="b"/>
              <a:pathLst>
                <a:path w="370" h="7870" extrusionOk="0">
                  <a:moveTo>
                    <a:pt x="77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0" y="714"/>
                    <a:pt x="0" y="1376"/>
                    <a:pt x="13" y="2013"/>
                  </a:cubicBezTo>
                  <a:cubicBezTo>
                    <a:pt x="39" y="2649"/>
                    <a:pt x="51" y="3299"/>
                    <a:pt x="64" y="3935"/>
                  </a:cubicBezTo>
                  <a:cubicBezTo>
                    <a:pt x="64" y="4012"/>
                    <a:pt x="64" y="4088"/>
                    <a:pt x="77" y="4177"/>
                  </a:cubicBezTo>
                  <a:cubicBezTo>
                    <a:pt x="102" y="4254"/>
                    <a:pt x="128" y="4330"/>
                    <a:pt x="128" y="4406"/>
                  </a:cubicBezTo>
                  <a:cubicBezTo>
                    <a:pt x="128" y="4496"/>
                    <a:pt x="77" y="4572"/>
                    <a:pt x="64" y="4648"/>
                  </a:cubicBezTo>
                  <a:cubicBezTo>
                    <a:pt x="51" y="4725"/>
                    <a:pt x="51" y="4814"/>
                    <a:pt x="51" y="4890"/>
                  </a:cubicBezTo>
                  <a:cubicBezTo>
                    <a:pt x="51" y="5221"/>
                    <a:pt x="64" y="5540"/>
                    <a:pt x="77" y="5858"/>
                  </a:cubicBezTo>
                  <a:cubicBezTo>
                    <a:pt x="115" y="6495"/>
                    <a:pt x="128" y="7157"/>
                    <a:pt x="179" y="7793"/>
                  </a:cubicBezTo>
                  <a:cubicBezTo>
                    <a:pt x="179" y="7819"/>
                    <a:pt x="204" y="7857"/>
                    <a:pt x="268" y="7870"/>
                  </a:cubicBezTo>
                  <a:cubicBezTo>
                    <a:pt x="319" y="7870"/>
                    <a:pt x="357" y="7832"/>
                    <a:pt x="357" y="7793"/>
                  </a:cubicBezTo>
                  <a:cubicBezTo>
                    <a:pt x="370" y="7157"/>
                    <a:pt x="357" y="6495"/>
                    <a:pt x="357" y="5858"/>
                  </a:cubicBezTo>
                  <a:cubicBezTo>
                    <a:pt x="357" y="5527"/>
                    <a:pt x="357" y="5209"/>
                    <a:pt x="331" y="4890"/>
                  </a:cubicBezTo>
                  <a:cubicBezTo>
                    <a:pt x="331" y="4814"/>
                    <a:pt x="331" y="4725"/>
                    <a:pt x="319" y="4648"/>
                  </a:cubicBezTo>
                  <a:cubicBezTo>
                    <a:pt x="306" y="4572"/>
                    <a:pt x="255" y="4496"/>
                    <a:pt x="255" y="4406"/>
                  </a:cubicBezTo>
                  <a:cubicBezTo>
                    <a:pt x="242" y="4330"/>
                    <a:pt x="268" y="4254"/>
                    <a:pt x="293" y="4177"/>
                  </a:cubicBezTo>
                  <a:cubicBezTo>
                    <a:pt x="319" y="4088"/>
                    <a:pt x="306" y="4012"/>
                    <a:pt x="306" y="3935"/>
                  </a:cubicBezTo>
                  <a:cubicBezTo>
                    <a:pt x="268" y="3299"/>
                    <a:pt x="268" y="2649"/>
                    <a:pt x="242" y="2013"/>
                  </a:cubicBezTo>
                  <a:cubicBezTo>
                    <a:pt x="230" y="1376"/>
                    <a:pt x="191" y="714"/>
                    <a:pt x="166" y="77"/>
                  </a:cubicBezTo>
                  <a:cubicBezTo>
                    <a:pt x="166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664503" y="1501032"/>
              <a:ext cx="19640" cy="493166"/>
            </a:xfrm>
            <a:custGeom>
              <a:avLst/>
              <a:gdLst/>
              <a:ahLst/>
              <a:cxnLst/>
              <a:rect l="l" t="t" r="r" b="b"/>
              <a:pathLst>
                <a:path w="498" h="12505" extrusionOk="0">
                  <a:moveTo>
                    <a:pt x="77" y="1"/>
                  </a:moveTo>
                  <a:cubicBezTo>
                    <a:pt x="26" y="1"/>
                    <a:pt x="1" y="39"/>
                    <a:pt x="1" y="90"/>
                  </a:cubicBezTo>
                  <a:lnTo>
                    <a:pt x="13" y="1631"/>
                  </a:lnTo>
                  <a:lnTo>
                    <a:pt x="52" y="3171"/>
                  </a:lnTo>
                  <a:lnTo>
                    <a:pt x="128" y="6265"/>
                  </a:lnTo>
                  <a:cubicBezTo>
                    <a:pt x="141" y="6393"/>
                    <a:pt x="128" y="6520"/>
                    <a:pt x="153" y="6647"/>
                  </a:cubicBezTo>
                  <a:cubicBezTo>
                    <a:pt x="179" y="6775"/>
                    <a:pt x="204" y="6902"/>
                    <a:pt x="204" y="7029"/>
                  </a:cubicBezTo>
                  <a:cubicBezTo>
                    <a:pt x="217" y="7157"/>
                    <a:pt x="179" y="7284"/>
                    <a:pt x="153" y="7411"/>
                  </a:cubicBezTo>
                  <a:lnTo>
                    <a:pt x="153" y="7793"/>
                  </a:lnTo>
                  <a:cubicBezTo>
                    <a:pt x="153" y="8303"/>
                    <a:pt x="192" y="8825"/>
                    <a:pt x="204" y="9334"/>
                  </a:cubicBezTo>
                  <a:cubicBezTo>
                    <a:pt x="243" y="10366"/>
                    <a:pt x="281" y="11384"/>
                    <a:pt x="332" y="12416"/>
                  </a:cubicBezTo>
                  <a:cubicBezTo>
                    <a:pt x="332" y="12467"/>
                    <a:pt x="370" y="12505"/>
                    <a:pt x="408" y="12505"/>
                  </a:cubicBezTo>
                  <a:cubicBezTo>
                    <a:pt x="459" y="12505"/>
                    <a:pt x="497" y="12467"/>
                    <a:pt x="497" y="12416"/>
                  </a:cubicBezTo>
                  <a:cubicBezTo>
                    <a:pt x="497" y="11384"/>
                    <a:pt x="472" y="10366"/>
                    <a:pt x="459" y="9334"/>
                  </a:cubicBezTo>
                  <a:cubicBezTo>
                    <a:pt x="446" y="8825"/>
                    <a:pt x="459" y="8303"/>
                    <a:pt x="434" y="7793"/>
                  </a:cubicBezTo>
                  <a:cubicBezTo>
                    <a:pt x="408" y="7666"/>
                    <a:pt x="408" y="7539"/>
                    <a:pt x="395" y="7411"/>
                  </a:cubicBezTo>
                  <a:cubicBezTo>
                    <a:pt x="370" y="7284"/>
                    <a:pt x="319" y="7157"/>
                    <a:pt x="319" y="7029"/>
                  </a:cubicBezTo>
                  <a:cubicBezTo>
                    <a:pt x="306" y="6902"/>
                    <a:pt x="332" y="6775"/>
                    <a:pt x="344" y="6647"/>
                  </a:cubicBezTo>
                  <a:cubicBezTo>
                    <a:pt x="370" y="6520"/>
                    <a:pt x="344" y="6393"/>
                    <a:pt x="344" y="6265"/>
                  </a:cubicBezTo>
                  <a:lnTo>
                    <a:pt x="268" y="3171"/>
                  </a:lnTo>
                  <a:lnTo>
                    <a:pt x="217" y="1631"/>
                  </a:lnTo>
                  <a:lnTo>
                    <a:pt x="153" y="90"/>
                  </a:lnTo>
                  <a:cubicBezTo>
                    <a:pt x="153" y="39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666514" y="799527"/>
              <a:ext cx="17629" cy="412319"/>
            </a:xfrm>
            <a:custGeom>
              <a:avLst/>
              <a:gdLst/>
              <a:ahLst/>
              <a:cxnLst/>
              <a:rect l="l" t="t" r="r" b="b"/>
              <a:pathLst>
                <a:path w="447" h="10455" extrusionOk="0">
                  <a:moveTo>
                    <a:pt x="77" y="0"/>
                  </a:moveTo>
                  <a:cubicBezTo>
                    <a:pt x="26" y="0"/>
                    <a:pt x="1" y="26"/>
                    <a:pt x="1" y="77"/>
                  </a:cubicBezTo>
                  <a:lnTo>
                    <a:pt x="13" y="1363"/>
                  </a:lnTo>
                  <a:lnTo>
                    <a:pt x="26" y="2662"/>
                  </a:lnTo>
                  <a:lnTo>
                    <a:pt x="90" y="5234"/>
                  </a:lnTo>
                  <a:cubicBezTo>
                    <a:pt x="90" y="5348"/>
                    <a:pt x="77" y="5437"/>
                    <a:pt x="102" y="5552"/>
                  </a:cubicBezTo>
                  <a:cubicBezTo>
                    <a:pt x="115" y="5667"/>
                    <a:pt x="153" y="5756"/>
                    <a:pt x="153" y="5870"/>
                  </a:cubicBezTo>
                  <a:cubicBezTo>
                    <a:pt x="166" y="5972"/>
                    <a:pt x="115" y="6074"/>
                    <a:pt x="102" y="6189"/>
                  </a:cubicBezTo>
                  <a:lnTo>
                    <a:pt x="102" y="6507"/>
                  </a:lnTo>
                  <a:cubicBezTo>
                    <a:pt x="102" y="6940"/>
                    <a:pt x="141" y="7373"/>
                    <a:pt x="153" y="7793"/>
                  </a:cubicBezTo>
                  <a:cubicBezTo>
                    <a:pt x="192" y="8659"/>
                    <a:pt x="217" y="9512"/>
                    <a:pt x="268" y="10378"/>
                  </a:cubicBezTo>
                  <a:cubicBezTo>
                    <a:pt x="268" y="10429"/>
                    <a:pt x="293" y="10454"/>
                    <a:pt x="357" y="10454"/>
                  </a:cubicBezTo>
                  <a:cubicBezTo>
                    <a:pt x="408" y="10454"/>
                    <a:pt x="446" y="10429"/>
                    <a:pt x="446" y="10378"/>
                  </a:cubicBezTo>
                  <a:cubicBezTo>
                    <a:pt x="446" y="9512"/>
                    <a:pt x="421" y="8659"/>
                    <a:pt x="421" y="7793"/>
                  </a:cubicBezTo>
                  <a:cubicBezTo>
                    <a:pt x="408" y="7373"/>
                    <a:pt x="408" y="6940"/>
                    <a:pt x="395" y="6507"/>
                  </a:cubicBezTo>
                  <a:cubicBezTo>
                    <a:pt x="395" y="6392"/>
                    <a:pt x="395" y="6303"/>
                    <a:pt x="383" y="6189"/>
                  </a:cubicBezTo>
                  <a:cubicBezTo>
                    <a:pt x="357" y="6074"/>
                    <a:pt x="319" y="5985"/>
                    <a:pt x="319" y="5870"/>
                  </a:cubicBezTo>
                  <a:cubicBezTo>
                    <a:pt x="293" y="5781"/>
                    <a:pt x="332" y="5667"/>
                    <a:pt x="344" y="5552"/>
                  </a:cubicBezTo>
                  <a:cubicBezTo>
                    <a:pt x="357" y="5437"/>
                    <a:pt x="344" y="5348"/>
                    <a:pt x="344" y="5234"/>
                  </a:cubicBezTo>
                  <a:lnTo>
                    <a:pt x="268" y="2662"/>
                  </a:lnTo>
                  <a:lnTo>
                    <a:pt x="217" y="1363"/>
                  </a:lnTo>
                  <a:lnTo>
                    <a:pt x="153" y="77"/>
                  </a:lnTo>
                  <a:cubicBezTo>
                    <a:pt x="153" y="26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644429" y="722704"/>
              <a:ext cx="17116" cy="408296"/>
            </a:xfrm>
            <a:custGeom>
              <a:avLst/>
              <a:gdLst/>
              <a:ahLst/>
              <a:cxnLst/>
              <a:rect l="l" t="t" r="r" b="b"/>
              <a:pathLst>
                <a:path w="434" h="10353" extrusionOk="0">
                  <a:moveTo>
                    <a:pt x="77" y="0"/>
                  </a:moveTo>
                  <a:cubicBezTo>
                    <a:pt x="26" y="0"/>
                    <a:pt x="0" y="38"/>
                    <a:pt x="0" y="76"/>
                  </a:cubicBezTo>
                  <a:lnTo>
                    <a:pt x="13" y="1350"/>
                  </a:lnTo>
                  <a:lnTo>
                    <a:pt x="26" y="2623"/>
                  </a:lnTo>
                  <a:lnTo>
                    <a:pt x="89" y="5170"/>
                  </a:lnTo>
                  <a:cubicBezTo>
                    <a:pt x="89" y="5284"/>
                    <a:pt x="89" y="5386"/>
                    <a:pt x="115" y="5488"/>
                  </a:cubicBezTo>
                  <a:cubicBezTo>
                    <a:pt x="128" y="5603"/>
                    <a:pt x="153" y="5705"/>
                    <a:pt x="153" y="5806"/>
                  </a:cubicBezTo>
                  <a:cubicBezTo>
                    <a:pt x="179" y="5921"/>
                    <a:pt x="128" y="6023"/>
                    <a:pt x="115" y="6125"/>
                  </a:cubicBezTo>
                  <a:lnTo>
                    <a:pt x="115" y="6443"/>
                  </a:lnTo>
                  <a:cubicBezTo>
                    <a:pt x="115" y="6876"/>
                    <a:pt x="140" y="7296"/>
                    <a:pt x="153" y="7729"/>
                  </a:cubicBezTo>
                  <a:cubicBezTo>
                    <a:pt x="191" y="8570"/>
                    <a:pt x="217" y="9423"/>
                    <a:pt x="268" y="10276"/>
                  </a:cubicBezTo>
                  <a:cubicBezTo>
                    <a:pt x="268" y="10314"/>
                    <a:pt x="306" y="10352"/>
                    <a:pt x="344" y="10352"/>
                  </a:cubicBezTo>
                  <a:cubicBezTo>
                    <a:pt x="395" y="10352"/>
                    <a:pt x="433" y="10314"/>
                    <a:pt x="433" y="10276"/>
                  </a:cubicBezTo>
                  <a:cubicBezTo>
                    <a:pt x="433" y="9423"/>
                    <a:pt x="408" y="8570"/>
                    <a:pt x="408" y="7729"/>
                  </a:cubicBezTo>
                  <a:cubicBezTo>
                    <a:pt x="395" y="7296"/>
                    <a:pt x="395" y="6876"/>
                    <a:pt x="382" y="6443"/>
                  </a:cubicBezTo>
                  <a:cubicBezTo>
                    <a:pt x="382" y="6341"/>
                    <a:pt x="382" y="6239"/>
                    <a:pt x="370" y="6125"/>
                  </a:cubicBezTo>
                  <a:cubicBezTo>
                    <a:pt x="344" y="6023"/>
                    <a:pt x="306" y="5921"/>
                    <a:pt x="306" y="5806"/>
                  </a:cubicBezTo>
                  <a:cubicBezTo>
                    <a:pt x="280" y="5705"/>
                    <a:pt x="319" y="5603"/>
                    <a:pt x="331" y="5488"/>
                  </a:cubicBezTo>
                  <a:cubicBezTo>
                    <a:pt x="344" y="5386"/>
                    <a:pt x="331" y="5284"/>
                    <a:pt x="331" y="5170"/>
                  </a:cubicBezTo>
                  <a:lnTo>
                    <a:pt x="268" y="2623"/>
                  </a:lnTo>
                  <a:lnTo>
                    <a:pt x="217" y="1350"/>
                  </a:lnTo>
                  <a:lnTo>
                    <a:pt x="153" y="76"/>
                  </a:lnTo>
                  <a:cubicBezTo>
                    <a:pt x="153" y="38"/>
                    <a:pt x="128" y="0"/>
                    <a:pt x="77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18795" y="371675"/>
              <a:ext cx="2822779" cy="1916150"/>
            </a:xfrm>
            <a:custGeom>
              <a:avLst/>
              <a:gdLst/>
              <a:ahLst/>
              <a:cxnLst/>
              <a:rect l="l" t="t" r="r" b="b"/>
              <a:pathLst>
                <a:path w="71576" h="48587" extrusionOk="0">
                  <a:moveTo>
                    <a:pt x="62463" y="440"/>
                  </a:moveTo>
                  <a:cubicBezTo>
                    <a:pt x="63155" y="440"/>
                    <a:pt x="63846" y="446"/>
                    <a:pt x="64534" y="459"/>
                  </a:cubicBezTo>
                  <a:lnTo>
                    <a:pt x="66609" y="472"/>
                  </a:lnTo>
                  <a:lnTo>
                    <a:pt x="67641" y="484"/>
                  </a:lnTo>
                  <a:cubicBezTo>
                    <a:pt x="67972" y="484"/>
                    <a:pt x="68316" y="535"/>
                    <a:pt x="68596" y="663"/>
                  </a:cubicBezTo>
                  <a:cubicBezTo>
                    <a:pt x="68608" y="675"/>
                    <a:pt x="68634" y="675"/>
                    <a:pt x="68647" y="675"/>
                  </a:cubicBezTo>
                  <a:cubicBezTo>
                    <a:pt x="68665" y="676"/>
                    <a:pt x="68684" y="677"/>
                    <a:pt x="68703" y="678"/>
                  </a:cubicBezTo>
                  <a:lnTo>
                    <a:pt x="68703" y="678"/>
                  </a:lnTo>
                  <a:cubicBezTo>
                    <a:pt x="68858" y="770"/>
                    <a:pt x="68999" y="883"/>
                    <a:pt x="69105" y="1032"/>
                  </a:cubicBezTo>
                  <a:cubicBezTo>
                    <a:pt x="69232" y="1197"/>
                    <a:pt x="69309" y="1414"/>
                    <a:pt x="69360" y="1618"/>
                  </a:cubicBezTo>
                  <a:cubicBezTo>
                    <a:pt x="69411" y="1821"/>
                    <a:pt x="69423" y="2038"/>
                    <a:pt x="69423" y="2267"/>
                  </a:cubicBezTo>
                  <a:lnTo>
                    <a:pt x="69462" y="2955"/>
                  </a:lnTo>
                  <a:lnTo>
                    <a:pt x="69538" y="5680"/>
                  </a:lnTo>
                  <a:lnTo>
                    <a:pt x="69678" y="11117"/>
                  </a:lnTo>
                  <a:lnTo>
                    <a:pt x="69971" y="22004"/>
                  </a:lnTo>
                  <a:lnTo>
                    <a:pt x="70518" y="43790"/>
                  </a:lnTo>
                  <a:cubicBezTo>
                    <a:pt x="70557" y="44147"/>
                    <a:pt x="70557" y="44529"/>
                    <a:pt x="70468" y="44873"/>
                  </a:cubicBezTo>
                  <a:cubicBezTo>
                    <a:pt x="70391" y="45229"/>
                    <a:pt x="70213" y="45560"/>
                    <a:pt x="69933" y="45789"/>
                  </a:cubicBezTo>
                  <a:cubicBezTo>
                    <a:pt x="69640" y="46006"/>
                    <a:pt x="69296" y="46108"/>
                    <a:pt x="68927" y="46133"/>
                  </a:cubicBezTo>
                  <a:cubicBezTo>
                    <a:pt x="68838" y="46140"/>
                    <a:pt x="68752" y="46143"/>
                    <a:pt x="68664" y="46143"/>
                  </a:cubicBezTo>
                  <a:cubicBezTo>
                    <a:pt x="68577" y="46143"/>
                    <a:pt x="68487" y="46140"/>
                    <a:pt x="68392" y="46133"/>
                  </a:cubicBezTo>
                  <a:lnTo>
                    <a:pt x="67832" y="46133"/>
                  </a:lnTo>
                  <a:cubicBezTo>
                    <a:pt x="67093" y="46127"/>
                    <a:pt x="66348" y="46124"/>
                    <a:pt x="65603" y="46124"/>
                  </a:cubicBezTo>
                  <a:cubicBezTo>
                    <a:pt x="64858" y="46124"/>
                    <a:pt x="64114" y="46127"/>
                    <a:pt x="63375" y="46133"/>
                  </a:cubicBezTo>
                  <a:cubicBezTo>
                    <a:pt x="60395" y="46146"/>
                    <a:pt x="57441" y="46210"/>
                    <a:pt x="54462" y="46299"/>
                  </a:cubicBezTo>
                  <a:cubicBezTo>
                    <a:pt x="51482" y="46375"/>
                    <a:pt x="48502" y="46464"/>
                    <a:pt x="45548" y="46592"/>
                  </a:cubicBezTo>
                  <a:cubicBezTo>
                    <a:pt x="42632" y="46717"/>
                    <a:pt x="39715" y="46842"/>
                    <a:pt x="36799" y="47003"/>
                  </a:cubicBezTo>
                  <a:lnTo>
                    <a:pt x="36799" y="47003"/>
                  </a:lnTo>
                  <a:cubicBezTo>
                    <a:pt x="36748" y="43229"/>
                    <a:pt x="36672" y="39454"/>
                    <a:pt x="36584" y="35679"/>
                  </a:cubicBezTo>
                  <a:lnTo>
                    <a:pt x="36304" y="24219"/>
                  </a:lnTo>
                  <a:lnTo>
                    <a:pt x="35985" y="12759"/>
                  </a:lnTo>
                  <a:cubicBezTo>
                    <a:pt x="35872" y="8979"/>
                    <a:pt x="35746" y="5199"/>
                    <a:pt x="35620" y="1418"/>
                  </a:cubicBezTo>
                  <a:lnTo>
                    <a:pt x="35620" y="1418"/>
                  </a:lnTo>
                  <a:cubicBezTo>
                    <a:pt x="38356" y="1231"/>
                    <a:pt x="41067" y="1055"/>
                    <a:pt x="43804" y="917"/>
                  </a:cubicBezTo>
                  <a:cubicBezTo>
                    <a:pt x="46567" y="777"/>
                    <a:pt x="49317" y="663"/>
                    <a:pt x="52093" y="586"/>
                  </a:cubicBezTo>
                  <a:cubicBezTo>
                    <a:pt x="54844" y="523"/>
                    <a:pt x="57620" y="459"/>
                    <a:pt x="60383" y="459"/>
                  </a:cubicBezTo>
                  <a:cubicBezTo>
                    <a:pt x="61077" y="446"/>
                    <a:pt x="61771" y="440"/>
                    <a:pt x="62463" y="440"/>
                  </a:cubicBezTo>
                  <a:close/>
                  <a:moveTo>
                    <a:pt x="69071" y="732"/>
                  </a:moveTo>
                  <a:lnTo>
                    <a:pt x="69071" y="732"/>
                  </a:lnTo>
                  <a:cubicBezTo>
                    <a:pt x="69314" y="791"/>
                    <a:pt x="69542" y="899"/>
                    <a:pt x="69729" y="1070"/>
                  </a:cubicBezTo>
                  <a:cubicBezTo>
                    <a:pt x="70009" y="1325"/>
                    <a:pt x="70136" y="1719"/>
                    <a:pt x="70175" y="2127"/>
                  </a:cubicBezTo>
                  <a:lnTo>
                    <a:pt x="70238" y="4661"/>
                  </a:lnTo>
                  <a:lnTo>
                    <a:pt x="70353" y="9716"/>
                  </a:lnTo>
                  <a:lnTo>
                    <a:pt x="70608" y="19864"/>
                  </a:lnTo>
                  <a:lnTo>
                    <a:pt x="71130" y="40161"/>
                  </a:lnTo>
                  <a:lnTo>
                    <a:pt x="71193" y="42695"/>
                  </a:lnTo>
                  <a:lnTo>
                    <a:pt x="71219" y="43969"/>
                  </a:lnTo>
                  <a:cubicBezTo>
                    <a:pt x="71257" y="44376"/>
                    <a:pt x="71257" y="44796"/>
                    <a:pt x="71193" y="45191"/>
                  </a:cubicBezTo>
                  <a:cubicBezTo>
                    <a:pt x="71117" y="45586"/>
                    <a:pt x="70964" y="45980"/>
                    <a:pt x="70684" y="46248"/>
                  </a:cubicBezTo>
                  <a:cubicBezTo>
                    <a:pt x="70404" y="46503"/>
                    <a:pt x="70009" y="46630"/>
                    <a:pt x="69614" y="46655"/>
                  </a:cubicBezTo>
                  <a:cubicBezTo>
                    <a:pt x="69546" y="46664"/>
                    <a:pt x="69480" y="46667"/>
                    <a:pt x="69413" y="46667"/>
                  </a:cubicBezTo>
                  <a:cubicBezTo>
                    <a:pt x="69279" y="46667"/>
                    <a:pt x="69143" y="46655"/>
                    <a:pt x="68990" y="46655"/>
                  </a:cubicBezTo>
                  <a:lnTo>
                    <a:pt x="68354" y="46630"/>
                  </a:lnTo>
                  <a:lnTo>
                    <a:pt x="67080" y="46592"/>
                  </a:lnTo>
                  <a:cubicBezTo>
                    <a:pt x="66370" y="46581"/>
                    <a:pt x="65655" y="46577"/>
                    <a:pt x="64939" y="46577"/>
                  </a:cubicBezTo>
                  <a:cubicBezTo>
                    <a:pt x="63962" y="46577"/>
                    <a:pt x="62983" y="46584"/>
                    <a:pt x="62013" y="46592"/>
                  </a:cubicBezTo>
                  <a:cubicBezTo>
                    <a:pt x="60319" y="46617"/>
                    <a:pt x="58613" y="46643"/>
                    <a:pt x="56932" y="46694"/>
                  </a:cubicBezTo>
                  <a:cubicBezTo>
                    <a:pt x="50212" y="46871"/>
                    <a:pt x="43479" y="47136"/>
                    <a:pt x="36758" y="47414"/>
                  </a:cubicBezTo>
                  <a:lnTo>
                    <a:pt x="36758" y="47414"/>
                  </a:lnTo>
                  <a:lnTo>
                    <a:pt x="36753" y="47247"/>
                  </a:lnTo>
                  <a:lnTo>
                    <a:pt x="36753" y="47247"/>
                  </a:lnTo>
                  <a:cubicBezTo>
                    <a:pt x="39692" y="47071"/>
                    <a:pt x="42595" y="46908"/>
                    <a:pt x="45536" y="46770"/>
                  </a:cubicBezTo>
                  <a:cubicBezTo>
                    <a:pt x="48490" y="46643"/>
                    <a:pt x="51469" y="46528"/>
                    <a:pt x="54423" y="46439"/>
                  </a:cubicBezTo>
                  <a:cubicBezTo>
                    <a:pt x="57403" y="46362"/>
                    <a:pt x="60370" y="46299"/>
                    <a:pt x="63337" y="46273"/>
                  </a:cubicBezTo>
                  <a:cubicBezTo>
                    <a:pt x="64330" y="46273"/>
                    <a:pt x="65323" y="46268"/>
                    <a:pt x="66313" y="46268"/>
                  </a:cubicBezTo>
                  <a:cubicBezTo>
                    <a:pt x="66807" y="46268"/>
                    <a:pt x="67301" y="46269"/>
                    <a:pt x="67794" y="46273"/>
                  </a:cubicBezTo>
                  <a:lnTo>
                    <a:pt x="68354" y="46273"/>
                  </a:lnTo>
                  <a:cubicBezTo>
                    <a:pt x="68443" y="46286"/>
                    <a:pt x="68535" y="46292"/>
                    <a:pt x="68629" y="46292"/>
                  </a:cubicBezTo>
                  <a:cubicBezTo>
                    <a:pt x="68723" y="46292"/>
                    <a:pt x="68819" y="46286"/>
                    <a:pt x="68914" y="46273"/>
                  </a:cubicBezTo>
                  <a:cubicBezTo>
                    <a:pt x="69283" y="46248"/>
                    <a:pt x="69678" y="46133"/>
                    <a:pt x="69984" y="45891"/>
                  </a:cubicBezTo>
                  <a:cubicBezTo>
                    <a:pt x="70136" y="45789"/>
                    <a:pt x="70264" y="45624"/>
                    <a:pt x="70366" y="45471"/>
                  </a:cubicBezTo>
                  <a:cubicBezTo>
                    <a:pt x="70455" y="45293"/>
                    <a:pt x="70518" y="45115"/>
                    <a:pt x="70569" y="44924"/>
                  </a:cubicBezTo>
                  <a:cubicBezTo>
                    <a:pt x="70646" y="44542"/>
                    <a:pt x="70646" y="44160"/>
                    <a:pt x="70620" y="43790"/>
                  </a:cubicBezTo>
                  <a:lnTo>
                    <a:pt x="70060" y="22004"/>
                  </a:lnTo>
                  <a:lnTo>
                    <a:pt x="69793" y="11117"/>
                  </a:lnTo>
                  <a:lnTo>
                    <a:pt x="69665" y="5680"/>
                  </a:lnTo>
                  <a:lnTo>
                    <a:pt x="69602" y="2955"/>
                  </a:lnTo>
                  <a:lnTo>
                    <a:pt x="69576" y="2267"/>
                  </a:lnTo>
                  <a:cubicBezTo>
                    <a:pt x="69576" y="2025"/>
                    <a:pt x="69563" y="1796"/>
                    <a:pt x="69513" y="1567"/>
                  </a:cubicBezTo>
                  <a:cubicBezTo>
                    <a:pt x="69474" y="1325"/>
                    <a:pt x="69372" y="1108"/>
                    <a:pt x="69232" y="917"/>
                  </a:cubicBezTo>
                  <a:cubicBezTo>
                    <a:pt x="69184" y="852"/>
                    <a:pt x="69130" y="789"/>
                    <a:pt x="69071" y="732"/>
                  </a:cubicBezTo>
                  <a:close/>
                  <a:moveTo>
                    <a:pt x="1984" y="2713"/>
                  </a:moveTo>
                  <a:cubicBezTo>
                    <a:pt x="1895" y="2826"/>
                    <a:pt x="1822" y="2950"/>
                    <a:pt x="1758" y="3069"/>
                  </a:cubicBezTo>
                  <a:cubicBezTo>
                    <a:pt x="1669" y="3260"/>
                    <a:pt x="1605" y="3477"/>
                    <a:pt x="1554" y="3680"/>
                  </a:cubicBezTo>
                  <a:cubicBezTo>
                    <a:pt x="1478" y="4113"/>
                    <a:pt x="1478" y="4546"/>
                    <a:pt x="1529" y="4979"/>
                  </a:cubicBezTo>
                  <a:lnTo>
                    <a:pt x="2586" y="43052"/>
                  </a:lnTo>
                  <a:lnTo>
                    <a:pt x="2649" y="45433"/>
                  </a:lnTo>
                  <a:lnTo>
                    <a:pt x="2649" y="45739"/>
                  </a:lnTo>
                  <a:lnTo>
                    <a:pt x="2649" y="46044"/>
                  </a:lnTo>
                  <a:cubicBezTo>
                    <a:pt x="2649" y="46248"/>
                    <a:pt x="2675" y="46439"/>
                    <a:pt x="2713" y="46643"/>
                  </a:cubicBezTo>
                  <a:cubicBezTo>
                    <a:pt x="2751" y="46846"/>
                    <a:pt x="2828" y="47037"/>
                    <a:pt x="2942" y="47216"/>
                  </a:cubicBezTo>
                  <a:cubicBezTo>
                    <a:pt x="3031" y="47407"/>
                    <a:pt x="3197" y="47547"/>
                    <a:pt x="3375" y="47661"/>
                  </a:cubicBezTo>
                  <a:cubicBezTo>
                    <a:pt x="3719" y="47890"/>
                    <a:pt x="4152" y="47954"/>
                    <a:pt x="4547" y="47954"/>
                  </a:cubicBezTo>
                  <a:cubicBezTo>
                    <a:pt x="4750" y="47954"/>
                    <a:pt x="4967" y="47929"/>
                    <a:pt x="5158" y="47916"/>
                  </a:cubicBezTo>
                  <a:lnTo>
                    <a:pt x="5744" y="47865"/>
                  </a:lnTo>
                  <a:lnTo>
                    <a:pt x="8112" y="47712"/>
                  </a:lnTo>
                  <a:cubicBezTo>
                    <a:pt x="11283" y="47508"/>
                    <a:pt x="14466" y="47381"/>
                    <a:pt x="17637" y="47267"/>
                  </a:cubicBezTo>
                  <a:cubicBezTo>
                    <a:pt x="20913" y="47168"/>
                    <a:pt x="24192" y="47117"/>
                    <a:pt x="27474" y="47117"/>
                  </a:cubicBezTo>
                  <a:cubicBezTo>
                    <a:pt x="30495" y="47117"/>
                    <a:pt x="33517" y="47160"/>
                    <a:pt x="36540" y="47249"/>
                  </a:cubicBezTo>
                  <a:lnTo>
                    <a:pt x="36540" y="47249"/>
                  </a:lnTo>
                  <a:lnTo>
                    <a:pt x="36553" y="47455"/>
                  </a:lnTo>
                  <a:lnTo>
                    <a:pt x="36553" y="47455"/>
                  </a:lnTo>
                  <a:cubicBezTo>
                    <a:pt x="34783" y="47430"/>
                    <a:pt x="33007" y="47418"/>
                    <a:pt x="31231" y="47418"/>
                  </a:cubicBezTo>
                  <a:cubicBezTo>
                    <a:pt x="29648" y="47418"/>
                    <a:pt x="28064" y="47427"/>
                    <a:pt x="26486" y="47445"/>
                  </a:cubicBezTo>
                  <a:cubicBezTo>
                    <a:pt x="23074" y="47483"/>
                    <a:pt x="19649" y="47547"/>
                    <a:pt x="16249" y="47674"/>
                  </a:cubicBezTo>
                  <a:cubicBezTo>
                    <a:pt x="12823" y="47789"/>
                    <a:pt x="9424" y="47954"/>
                    <a:pt x="6011" y="48171"/>
                  </a:cubicBezTo>
                  <a:lnTo>
                    <a:pt x="3452" y="48349"/>
                  </a:lnTo>
                  <a:cubicBezTo>
                    <a:pt x="3322" y="48356"/>
                    <a:pt x="3195" y="48362"/>
                    <a:pt x="3070" y="48362"/>
                  </a:cubicBezTo>
                  <a:cubicBezTo>
                    <a:pt x="2777" y="48362"/>
                    <a:pt x="2497" y="48332"/>
                    <a:pt x="2229" y="48234"/>
                  </a:cubicBezTo>
                  <a:cubicBezTo>
                    <a:pt x="2038" y="48171"/>
                    <a:pt x="1860" y="48056"/>
                    <a:pt x="1733" y="47916"/>
                  </a:cubicBezTo>
                  <a:cubicBezTo>
                    <a:pt x="1593" y="47776"/>
                    <a:pt x="1491" y="47598"/>
                    <a:pt x="1427" y="47407"/>
                  </a:cubicBezTo>
                  <a:cubicBezTo>
                    <a:pt x="1363" y="47216"/>
                    <a:pt x="1338" y="47012"/>
                    <a:pt x="1312" y="46808"/>
                  </a:cubicBezTo>
                  <a:cubicBezTo>
                    <a:pt x="1300" y="46592"/>
                    <a:pt x="1312" y="46375"/>
                    <a:pt x="1300" y="46171"/>
                  </a:cubicBezTo>
                  <a:lnTo>
                    <a:pt x="1274" y="44898"/>
                  </a:lnTo>
                  <a:lnTo>
                    <a:pt x="1211" y="42326"/>
                  </a:lnTo>
                  <a:lnTo>
                    <a:pt x="663" y="21864"/>
                  </a:lnTo>
                  <a:lnTo>
                    <a:pt x="396" y="11626"/>
                  </a:lnTo>
                  <a:lnTo>
                    <a:pt x="268" y="6507"/>
                  </a:lnTo>
                  <a:cubicBezTo>
                    <a:pt x="281" y="5654"/>
                    <a:pt x="90" y="4788"/>
                    <a:pt x="357" y="3999"/>
                  </a:cubicBezTo>
                  <a:cubicBezTo>
                    <a:pt x="485" y="3604"/>
                    <a:pt x="727" y="3273"/>
                    <a:pt x="1083" y="3044"/>
                  </a:cubicBezTo>
                  <a:cubicBezTo>
                    <a:pt x="1346" y="2872"/>
                    <a:pt x="1657" y="2772"/>
                    <a:pt x="1984" y="2713"/>
                  </a:cubicBezTo>
                  <a:close/>
                  <a:moveTo>
                    <a:pt x="60332" y="0"/>
                  </a:moveTo>
                  <a:cubicBezTo>
                    <a:pt x="58957" y="0"/>
                    <a:pt x="57569" y="26"/>
                    <a:pt x="56181" y="39"/>
                  </a:cubicBezTo>
                  <a:cubicBezTo>
                    <a:pt x="54793" y="51"/>
                    <a:pt x="53418" y="90"/>
                    <a:pt x="52030" y="128"/>
                  </a:cubicBezTo>
                  <a:cubicBezTo>
                    <a:pt x="49279" y="230"/>
                    <a:pt x="46503" y="344"/>
                    <a:pt x="43740" y="510"/>
                  </a:cubicBezTo>
                  <a:cubicBezTo>
                    <a:pt x="40977" y="675"/>
                    <a:pt x="38214" y="879"/>
                    <a:pt x="35463" y="1134"/>
                  </a:cubicBezTo>
                  <a:cubicBezTo>
                    <a:pt x="35400" y="1146"/>
                    <a:pt x="35349" y="1197"/>
                    <a:pt x="35349" y="1261"/>
                  </a:cubicBezTo>
                  <a:lnTo>
                    <a:pt x="35591" y="12721"/>
                  </a:lnTo>
                  <a:lnTo>
                    <a:pt x="35858" y="24181"/>
                  </a:lnTo>
                  <a:lnTo>
                    <a:pt x="36164" y="35641"/>
                  </a:lnTo>
                  <a:cubicBezTo>
                    <a:pt x="36265" y="39422"/>
                    <a:pt x="36390" y="43204"/>
                    <a:pt x="36541" y="46985"/>
                  </a:cubicBezTo>
                  <a:lnTo>
                    <a:pt x="36541" y="46985"/>
                  </a:lnTo>
                  <a:cubicBezTo>
                    <a:pt x="34194" y="46952"/>
                    <a:pt x="31843" y="46934"/>
                    <a:pt x="29491" y="46934"/>
                  </a:cubicBezTo>
                  <a:cubicBezTo>
                    <a:pt x="25524" y="46934"/>
                    <a:pt x="21552" y="46987"/>
                    <a:pt x="17586" y="47114"/>
                  </a:cubicBezTo>
                  <a:cubicBezTo>
                    <a:pt x="14415" y="47228"/>
                    <a:pt x="11232" y="47356"/>
                    <a:pt x="8061" y="47572"/>
                  </a:cubicBezTo>
                  <a:lnTo>
                    <a:pt x="5693" y="47725"/>
                  </a:lnTo>
                  <a:lnTo>
                    <a:pt x="5107" y="47776"/>
                  </a:lnTo>
                  <a:cubicBezTo>
                    <a:pt x="4916" y="47789"/>
                    <a:pt x="4712" y="47801"/>
                    <a:pt x="4521" y="47801"/>
                  </a:cubicBezTo>
                  <a:cubicBezTo>
                    <a:pt x="4114" y="47801"/>
                    <a:pt x="3719" y="47738"/>
                    <a:pt x="3401" y="47534"/>
                  </a:cubicBezTo>
                  <a:cubicBezTo>
                    <a:pt x="3082" y="47343"/>
                    <a:pt x="2879" y="46986"/>
                    <a:pt x="2802" y="46617"/>
                  </a:cubicBezTo>
                  <a:cubicBezTo>
                    <a:pt x="2751" y="46413"/>
                    <a:pt x="2739" y="46222"/>
                    <a:pt x="2739" y="46031"/>
                  </a:cubicBezTo>
                  <a:lnTo>
                    <a:pt x="2739" y="45739"/>
                  </a:lnTo>
                  <a:lnTo>
                    <a:pt x="2739" y="45433"/>
                  </a:lnTo>
                  <a:lnTo>
                    <a:pt x="2675" y="43052"/>
                  </a:lnTo>
                  <a:lnTo>
                    <a:pt x="1720" y="4928"/>
                  </a:lnTo>
                  <a:cubicBezTo>
                    <a:pt x="1682" y="4508"/>
                    <a:pt x="1682" y="4101"/>
                    <a:pt x="1758" y="3706"/>
                  </a:cubicBezTo>
                  <a:cubicBezTo>
                    <a:pt x="1796" y="3489"/>
                    <a:pt x="1860" y="3298"/>
                    <a:pt x="1949" y="3133"/>
                  </a:cubicBezTo>
                  <a:cubicBezTo>
                    <a:pt x="2051" y="2955"/>
                    <a:pt x="2166" y="2789"/>
                    <a:pt x="2306" y="2649"/>
                  </a:cubicBezTo>
                  <a:cubicBezTo>
                    <a:pt x="2331" y="2636"/>
                    <a:pt x="2331" y="2598"/>
                    <a:pt x="2331" y="2573"/>
                  </a:cubicBezTo>
                  <a:cubicBezTo>
                    <a:pt x="2318" y="2522"/>
                    <a:pt x="2267" y="2496"/>
                    <a:pt x="2229" y="2496"/>
                  </a:cubicBezTo>
                  <a:cubicBezTo>
                    <a:pt x="1796" y="2534"/>
                    <a:pt x="1351" y="2649"/>
                    <a:pt x="969" y="2891"/>
                  </a:cubicBezTo>
                  <a:cubicBezTo>
                    <a:pt x="587" y="3133"/>
                    <a:pt x="319" y="3528"/>
                    <a:pt x="166" y="3935"/>
                  </a:cubicBezTo>
                  <a:cubicBezTo>
                    <a:pt x="26" y="4368"/>
                    <a:pt x="1" y="4814"/>
                    <a:pt x="14" y="5247"/>
                  </a:cubicBezTo>
                  <a:cubicBezTo>
                    <a:pt x="14" y="5361"/>
                    <a:pt x="14" y="5450"/>
                    <a:pt x="26" y="5565"/>
                  </a:cubicBezTo>
                  <a:lnTo>
                    <a:pt x="39" y="5883"/>
                  </a:lnTo>
                  <a:lnTo>
                    <a:pt x="65" y="6520"/>
                  </a:lnTo>
                  <a:lnTo>
                    <a:pt x="192" y="11639"/>
                  </a:lnTo>
                  <a:lnTo>
                    <a:pt x="459" y="21876"/>
                  </a:lnTo>
                  <a:lnTo>
                    <a:pt x="981" y="42351"/>
                  </a:lnTo>
                  <a:lnTo>
                    <a:pt x="1096" y="44898"/>
                  </a:lnTo>
                  <a:lnTo>
                    <a:pt x="1121" y="46171"/>
                  </a:lnTo>
                  <a:cubicBezTo>
                    <a:pt x="1147" y="46388"/>
                    <a:pt x="1121" y="46592"/>
                    <a:pt x="1147" y="46821"/>
                  </a:cubicBezTo>
                  <a:cubicBezTo>
                    <a:pt x="1160" y="47037"/>
                    <a:pt x="1185" y="47267"/>
                    <a:pt x="1274" y="47470"/>
                  </a:cubicBezTo>
                  <a:cubicBezTo>
                    <a:pt x="1338" y="47699"/>
                    <a:pt x="1440" y="47890"/>
                    <a:pt x="1605" y="48056"/>
                  </a:cubicBezTo>
                  <a:cubicBezTo>
                    <a:pt x="1758" y="48234"/>
                    <a:pt x="1975" y="48362"/>
                    <a:pt x="2178" y="48438"/>
                  </a:cubicBezTo>
                  <a:cubicBezTo>
                    <a:pt x="2471" y="48550"/>
                    <a:pt x="2769" y="48586"/>
                    <a:pt x="3061" y="48586"/>
                  </a:cubicBezTo>
                  <a:cubicBezTo>
                    <a:pt x="3202" y="48586"/>
                    <a:pt x="3341" y="48578"/>
                    <a:pt x="3477" y="48565"/>
                  </a:cubicBezTo>
                  <a:lnTo>
                    <a:pt x="6024" y="48400"/>
                  </a:lnTo>
                  <a:cubicBezTo>
                    <a:pt x="9436" y="48171"/>
                    <a:pt x="12836" y="48018"/>
                    <a:pt x="16249" y="47903"/>
                  </a:cubicBezTo>
                  <a:cubicBezTo>
                    <a:pt x="21974" y="47689"/>
                    <a:pt x="27708" y="47601"/>
                    <a:pt x="33444" y="47601"/>
                  </a:cubicBezTo>
                  <a:cubicBezTo>
                    <a:pt x="34489" y="47601"/>
                    <a:pt x="35535" y="47604"/>
                    <a:pt x="36581" y="47610"/>
                  </a:cubicBezTo>
                  <a:lnTo>
                    <a:pt x="36581" y="47610"/>
                  </a:lnTo>
                  <a:cubicBezTo>
                    <a:pt x="36605" y="47641"/>
                    <a:pt x="36645" y="47661"/>
                    <a:pt x="36686" y="47661"/>
                  </a:cubicBezTo>
                  <a:cubicBezTo>
                    <a:pt x="43435" y="47394"/>
                    <a:pt x="50196" y="47139"/>
                    <a:pt x="56957" y="46974"/>
                  </a:cubicBezTo>
                  <a:cubicBezTo>
                    <a:pt x="59472" y="46926"/>
                    <a:pt x="62002" y="46879"/>
                    <a:pt x="64524" y="46879"/>
                  </a:cubicBezTo>
                  <a:cubicBezTo>
                    <a:pt x="65386" y="46879"/>
                    <a:pt x="66247" y="46884"/>
                    <a:pt x="67106" y="46897"/>
                  </a:cubicBezTo>
                  <a:lnTo>
                    <a:pt x="68379" y="46935"/>
                  </a:lnTo>
                  <a:lnTo>
                    <a:pt x="69016" y="46948"/>
                  </a:lnTo>
                  <a:cubicBezTo>
                    <a:pt x="69152" y="46948"/>
                    <a:pt x="69293" y="46954"/>
                    <a:pt x="69440" y="46954"/>
                  </a:cubicBezTo>
                  <a:cubicBezTo>
                    <a:pt x="69514" y="46954"/>
                    <a:pt x="69589" y="46952"/>
                    <a:pt x="69665" y="46948"/>
                  </a:cubicBezTo>
                  <a:cubicBezTo>
                    <a:pt x="70111" y="46910"/>
                    <a:pt x="70569" y="46770"/>
                    <a:pt x="70900" y="46452"/>
                  </a:cubicBezTo>
                  <a:cubicBezTo>
                    <a:pt x="71244" y="46133"/>
                    <a:pt x="71410" y="45688"/>
                    <a:pt x="71499" y="45255"/>
                  </a:cubicBezTo>
                  <a:cubicBezTo>
                    <a:pt x="71575" y="44834"/>
                    <a:pt x="71563" y="44389"/>
                    <a:pt x="71524" y="43969"/>
                  </a:cubicBezTo>
                  <a:lnTo>
                    <a:pt x="71499" y="42695"/>
                  </a:lnTo>
                  <a:lnTo>
                    <a:pt x="71372" y="40136"/>
                  </a:lnTo>
                  <a:lnTo>
                    <a:pt x="70837" y="19839"/>
                  </a:lnTo>
                  <a:lnTo>
                    <a:pt x="70569" y="9703"/>
                  </a:lnTo>
                  <a:lnTo>
                    <a:pt x="70442" y="4623"/>
                  </a:lnTo>
                  <a:lnTo>
                    <a:pt x="70417" y="3349"/>
                  </a:lnTo>
                  <a:lnTo>
                    <a:pt x="70391" y="2713"/>
                  </a:lnTo>
                  <a:lnTo>
                    <a:pt x="70391" y="2394"/>
                  </a:lnTo>
                  <a:cubicBezTo>
                    <a:pt x="70391" y="2280"/>
                    <a:pt x="70391" y="2165"/>
                    <a:pt x="70378" y="2063"/>
                  </a:cubicBezTo>
                  <a:cubicBezTo>
                    <a:pt x="70366" y="1834"/>
                    <a:pt x="70315" y="1618"/>
                    <a:pt x="70238" y="1401"/>
                  </a:cubicBezTo>
                  <a:cubicBezTo>
                    <a:pt x="70162" y="1185"/>
                    <a:pt x="70035" y="994"/>
                    <a:pt x="69856" y="828"/>
                  </a:cubicBezTo>
                  <a:cubicBezTo>
                    <a:pt x="69678" y="675"/>
                    <a:pt x="69474" y="561"/>
                    <a:pt x="69271" y="484"/>
                  </a:cubicBezTo>
                  <a:cubicBezTo>
                    <a:pt x="69062" y="411"/>
                    <a:pt x="68854" y="373"/>
                    <a:pt x="68635" y="359"/>
                  </a:cubicBezTo>
                  <a:lnTo>
                    <a:pt x="68635" y="359"/>
                  </a:lnTo>
                  <a:cubicBezTo>
                    <a:pt x="68309" y="214"/>
                    <a:pt x="67937" y="166"/>
                    <a:pt x="67590" y="153"/>
                  </a:cubicBezTo>
                  <a:lnTo>
                    <a:pt x="66558" y="115"/>
                  </a:lnTo>
                  <a:cubicBezTo>
                    <a:pt x="65871" y="90"/>
                    <a:pt x="65170" y="64"/>
                    <a:pt x="64496" y="51"/>
                  </a:cubicBezTo>
                  <a:cubicBezTo>
                    <a:pt x="63108" y="39"/>
                    <a:pt x="61720" y="0"/>
                    <a:pt x="60332" y="0"/>
                  </a:cubicBezTo>
                  <a:close/>
                </a:path>
              </a:pathLst>
            </a:custGeom>
            <a:solidFill>
              <a:srgbClr val="4C1F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 Box 7">
            <a:extLst>
              <a:ext uri="{FF2B5EF4-FFF2-40B4-BE49-F238E27FC236}">
                <a16:creationId xmlns:a16="http://schemas.microsoft.com/office/drawing/2014/main" id="{81D04B16-A184-42F4-9CB1-3D25270B0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20" y="91549"/>
            <a:ext cx="876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4: </a:t>
            </a:r>
            <a:r>
              <a:rPr lang="nl-NL" altLang="en-US" sz="24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Tìm những từ ngữ thích hợp với mỗi chỗ trống:</a:t>
            </a:r>
            <a:endParaRPr lang="en-US" altLang="en-US" sz="2400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BA9EE298-2A61-4CBB-8A6A-18701C897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50" y="1117691"/>
            <a:ext cx="9144000" cy="259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AutoNum type="alphaLcParenR"/>
            </a:pPr>
            <a:r>
              <a:rPr lang="nl-NL" altLang="en-US" sz="2800" b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Công cha nghĩa mẹ được so sánh như </a:t>
            </a:r>
            <a:r>
              <a:rPr lang="nl-NL" altLang="en-US" sz="280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.....................,</a:t>
            </a:r>
            <a:r>
              <a:rPr lang="nl-NL" altLang="en-US" sz="2800" b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 như </a:t>
            </a:r>
            <a:r>
              <a:rPr lang="nl-NL" altLang="en-US" sz="280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.........................................</a:t>
            </a:r>
            <a:endParaRPr lang="en-US" altLang="en-US" sz="2800" b="1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AutoNum type="alphaLcParenR" startAt="2"/>
            </a:pPr>
            <a:r>
              <a:rPr lang="nl-NL" altLang="en-US" sz="2800" b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Trời mưa, đường đất sét trơn như </a:t>
            </a:r>
            <a:r>
              <a:rPr lang="nl-NL" altLang="en-US" sz="280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............</a:t>
            </a:r>
            <a:endParaRPr lang="en-US" altLang="en-US" sz="2800" b="1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800" b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c)  </a:t>
            </a:r>
            <a:r>
              <a:rPr lang="nl-NL" altLang="en-US" sz="2800" b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Ở thành phố có nhiều toà nhà cao như </a:t>
            </a:r>
            <a:r>
              <a:rPr lang="nl-NL" altLang="en-US" sz="280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......</a:t>
            </a: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6DCD5D5E-B296-46B5-8129-26A4F3DFB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60" y="1844251"/>
            <a:ext cx="2473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núi Thái Sơn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02F9086B-3987-47D5-8516-B77D19539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347" y="1844251"/>
            <a:ext cx="525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nước trong nguồn chảy ra.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B12F1671-D3FD-40CB-AD94-4A786F811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500" y="247521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bôi mỡ.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E1D71137-F7FF-4DA6-AF22-B0938BBF5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7048" y="3126532"/>
            <a:ext cx="1050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núi.</a:t>
            </a:r>
            <a:r>
              <a:rPr lang="en-US" alt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>
            <a:off x="1185510" y="476544"/>
            <a:ext cx="649916" cy="53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17F180-3D1E-4A6D-A798-3055A9ADBDFC}"/>
              </a:ext>
            </a:extLst>
          </p:cNvPr>
          <p:cNvCxnSpPr/>
          <p:nvPr/>
        </p:nvCxnSpPr>
        <p:spPr>
          <a:xfrm flipV="1">
            <a:off x="2941136" y="476544"/>
            <a:ext cx="2471991" cy="60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7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4" descr="hanetuk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681" y="4400550"/>
            <a:ext cx="1328738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114300" y="285751"/>
            <a:ext cx="1223963" cy="144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7" descr="109545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2425"/>
            <a:ext cx="2886075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9" descr="20140710082212-thac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52425"/>
            <a:ext cx="2914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1" descr="images617073_Nh_ng_con____ng___t______T_y_Nguy_n_lu_n_l__th__th_ch___i_v_i_c_nh_ph_ng_vi_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28901"/>
            <a:ext cx="2857500" cy="182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2" descr="nha cao t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628900"/>
            <a:ext cx="29146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13"/>
          <p:cNvSpPr txBox="1">
            <a:spLocks noChangeArrowheads="1"/>
          </p:cNvSpPr>
          <p:nvPr/>
        </p:nvSpPr>
        <p:spPr bwMode="auto">
          <a:xfrm>
            <a:off x="2031206" y="2250282"/>
            <a:ext cx="20002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kern="1200" dirty="0" err="1">
                <a:solidFill>
                  <a:srgbClr val="0000CC"/>
                </a:solidFill>
                <a:ea typeface="+mn-ea"/>
              </a:rPr>
              <a:t>Núi</a:t>
            </a:r>
            <a:r>
              <a:rPr lang="en-US" altLang="en-US" sz="1500" kern="1200" dirty="0">
                <a:solidFill>
                  <a:srgbClr val="0000CC"/>
                </a:solidFill>
                <a:ea typeface="+mn-ea"/>
              </a:rPr>
              <a:t> </a:t>
            </a:r>
            <a:r>
              <a:rPr lang="en-US" altLang="en-US" sz="1500" kern="1200" dirty="0" err="1">
                <a:solidFill>
                  <a:srgbClr val="0000CC"/>
                </a:solidFill>
                <a:ea typeface="+mn-ea"/>
              </a:rPr>
              <a:t>Thái</a:t>
            </a:r>
            <a:r>
              <a:rPr lang="en-US" altLang="en-US" sz="1500" kern="1200" dirty="0">
                <a:solidFill>
                  <a:srgbClr val="0000CC"/>
                </a:solidFill>
                <a:ea typeface="+mn-ea"/>
              </a:rPr>
              <a:t> </a:t>
            </a:r>
            <a:r>
              <a:rPr lang="en-US" altLang="en-US" sz="1500" kern="1200" dirty="0" err="1">
                <a:solidFill>
                  <a:srgbClr val="0000CC"/>
                </a:solidFill>
                <a:ea typeface="+mn-ea"/>
              </a:rPr>
              <a:t>Sơn</a:t>
            </a:r>
            <a:endParaRPr lang="en-US" altLang="en-US" sz="1500" kern="1200" dirty="0">
              <a:solidFill>
                <a:srgbClr val="0000CC"/>
              </a:solidFill>
              <a:ea typeface="+mn-ea"/>
            </a:endParaRPr>
          </a:p>
        </p:txBody>
      </p:sp>
      <p:sp>
        <p:nvSpPr>
          <p:cNvPr id="57353" name="Text Box 14"/>
          <p:cNvSpPr txBox="1">
            <a:spLocks noChangeArrowheads="1"/>
          </p:cNvSpPr>
          <p:nvPr/>
        </p:nvSpPr>
        <p:spPr bwMode="auto">
          <a:xfrm>
            <a:off x="4764881" y="2243138"/>
            <a:ext cx="26289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kern="1200">
                <a:solidFill>
                  <a:srgbClr val="0000CC"/>
                </a:solidFill>
                <a:ea typeface="+mn-ea"/>
              </a:rPr>
              <a:t>Nước trong nguồn chảy ra</a:t>
            </a:r>
          </a:p>
        </p:txBody>
      </p:sp>
      <p:sp>
        <p:nvSpPr>
          <p:cNvPr id="57354" name="Text Box 15"/>
          <p:cNvSpPr txBox="1">
            <a:spLocks noChangeArrowheads="1"/>
          </p:cNvSpPr>
          <p:nvPr/>
        </p:nvSpPr>
        <p:spPr bwMode="auto">
          <a:xfrm>
            <a:off x="1828800" y="4448175"/>
            <a:ext cx="24003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kern="1200">
                <a:solidFill>
                  <a:srgbClr val="0000CC"/>
                </a:solidFill>
                <a:ea typeface="+mn-ea"/>
              </a:rPr>
              <a:t>Đường trơn như bôi mỡ</a:t>
            </a:r>
          </a:p>
        </p:txBody>
      </p:sp>
      <p:sp>
        <p:nvSpPr>
          <p:cNvPr id="57355" name="Text Box 16"/>
          <p:cNvSpPr txBox="1">
            <a:spLocks noChangeArrowheads="1"/>
          </p:cNvSpPr>
          <p:nvPr/>
        </p:nvSpPr>
        <p:spPr bwMode="auto">
          <a:xfrm>
            <a:off x="4902994" y="4448175"/>
            <a:ext cx="24003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kern="1200">
                <a:solidFill>
                  <a:srgbClr val="0000CC"/>
                </a:solidFill>
                <a:ea typeface="+mn-ea"/>
              </a:rPr>
              <a:t>Tòa nhà cao như núi</a:t>
            </a:r>
          </a:p>
        </p:txBody>
      </p:sp>
    </p:spTree>
    <p:extLst>
      <p:ext uri="{BB962C8B-B14F-4D97-AF65-F5344CB8AC3E}">
        <p14:creationId xmlns:p14="http://schemas.microsoft.com/office/powerpoint/2010/main" val="2620909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49894" y="346958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411" y="320457"/>
            <a:ext cx="5609380" cy="391788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444" y="-152182"/>
            <a:ext cx="2009557" cy="2009557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86308" y="2909201"/>
            <a:ext cx="22695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CN" sz="27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VẬN DỤNG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36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2859" y="0"/>
            <a:ext cx="7047057" cy="424200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30017" y="1996001"/>
            <a:ext cx="5380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Đặt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câu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có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hình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ảnh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so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sánh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nói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về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một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cảnh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vật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ở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miền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núi</a:t>
            </a:r>
            <a:r>
              <a:rPr lang="en-US" altLang="zh-CN" sz="2700" b="1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.</a:t>
            </a:r>
            <a:endParaRPr lang="zh-CN" altLang="en-US" sz="2700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472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10">
            <a:extLst>
              <a:ext uri="{FF2B5EF4-FFF2-40B4-BE49-F238E27FC236}">
                <a16:creationId xmlns:a16="http://schemas.microsoft.com/office/drawing/2014/main" id="{907766DA-4799-460D-A039-25FCC18BA3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301" y="1873451"/>
            <a:ext cx="3488535" cy="3488535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316876" y="422023"/>
          <a:ext cx="2111908" cy="415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7" name="PA_图片 4">
            <a:extLst>
              <a:ext uri="{FF2B5EF4-FFF2-40B4-BE49-F238E27FC236}">
                <a16:creationId xmlns:a16="http://schemas.microsoft.com/office/drawing/2014/main" id="{D9C9184B-D205-46BD-AD26-AE8E6D130D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67" y="108375"/>
            <a:ext cx="2909984" cy="2306163"/>
          </a:xfrm>
          <a:prstGeom prst="rect">
            <a:avLst/>
          </a:prstGeom>
        </p:spPr>
      </p:pic>
      <p:pic>
        <p:nvPicPr>
          <p:cNvPr id="28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813" y="422023"/>
            <a:ext cx="2909984" cy="2306163"/>
          </a:xfrm>
          <a:prstGeom prst="rect">
            <a:avLst/>
          </a:prstGeom>
        </p:spPr>
      </p:pic>
      <p:sp>
        <p:nvSpPr>
          <p:cNvPr id="29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117344" y="695206"/>
            <a:ext cx="21119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2.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Đặt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được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câu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có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hình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ảnh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so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sánh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.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30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09416" y="1039545"/>
            <a:ext cx="21119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Mở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rộng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vốn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từ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về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các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dân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tộc</a:t>
            </a:r>
            <a:r>
              <a:rPr kumimoji="0" lang="en-US" altLang="zh-CN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.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87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26" y="-693642"/>
            <a:ext cx="7785074" cy="5837141"/>
          </a:xfrm>
          <a:prstGeom prst="rect">
            <a:avLst/>
          </a:prstGeom>
        </p:spPr>
      </p:pic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310997" y="-336243"/>
            <a:ext cx="2656544" cy="2656544"/>
          </a:xfrm>
          <a:prstGeom prst="rect">
            <a:avLst/>
          </a:prstGeom>
        </p:spPr>
      </p:pic>
      <p:sp>
        <p:nvSpPr>
          <p:cNvPr id="6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05001" y="1798204"/>
            <a:ext cx="593407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zh-CN" sz="2700" b="1" kern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Hoạt</a:t>
            </a:r>
            <a:r>
              <a:rPr lang="en-US" altLang="zh-CN" sz="27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động</a:t>
            </a:r>
            <a:r>
              <a:rPr lang="en-US" altLang="zh-CN" sz="27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tiếp</a:t>
            </a:r>
            <a:r>
              <a:rPr lang="en-US" altLang="zh-CN" sz="27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nối</a:t>
            </a:r>
            <a:endParaRPr lang="en-US" altLang="zh-CN" sz="2700" b="1" kern="1200" dirty="0" smtClean="0">
              <a:solidFill>
                <a:srgbClr val="00B050"/>
              </a:solidFill>
              <a:latin typeface="Arial" panose="020B0604020202020204" pitchFamily="34" charset="0"/>
              <a:cs typeface="+mn-ea"/>
              <a:sym typeface="+mn-lt"/>
            </a:endParaRPr>
          </a:p>
          <a:p>
            <a:pPr marL="342900" indent="-342900" defTabSz="685800">
              <a:buClrTx/>
              <a:buFont typeface="Wingdings" panose="05000000000000000000" pitchFamily="2" charset="2"/>
              <a:buChar char="Ø"/>
            </a:pP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Ghi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nhớ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các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hình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ảnh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so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sánh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đẹp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.</a:t>
            </a:r>
          </a:p>
          <a:p>
            <a:pPr marL="342900" indent="-342900" defTabSz="685800">
              <a:buClrTx/>
              <a:buFont typeface="Wingdings" panose="05000000000000000000" pitchFamily="2" charset="2"/>
              <a:buChar char="Ø"/>
            </a:pP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Tìm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hiểu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thêm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các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phong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tục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tập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quán</a:t>
            </a:r>
            <a:r>
              <a:rPr lang="en-US" altLang="zh-CN" sz="2000" b="1" kern="1200" dirty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người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dân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tộc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thiểu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số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.</a:t>
            </a:r>
          </a:p>
          <a:p>
            <a:pPr marL="342900" indent="-342900" defTabSz="685800">
              <a:buClrTx/>
              <a:buFont typeface="Wingdings" panose="05000000000000000000" pitchFamily="2" charset="2"/>
              <a:buChar char="Ø"/>
            </a:pP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Chuẩn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bị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bài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sau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: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Mở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rộng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vốn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từ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Thành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thị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- </a:t>
            </a:r>
            <a:r>
              <a:rPr lang="en-US" altLang="zh-CN" sz="2000" b="1" kern="1200" dirty="0" err="1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n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ông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thôn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.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Dấu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b="1" kern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phẩy</a:t>
            </a:r>
            <a:r>
              <a:rPr lang="en-US" altLang="zh-CN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+mn-ea"/>
                <a:sym typeface="+mn-lt"/>
              </a:rPr>
              <a:t>.</a:t>
            </a:r>
            <a:endParaRPr lang="zh-CN" altLang="en-US" sz="2000" b="1" kern="1200" dirty="0">
              <a:solidFill>
                <a:srgbClr val="0070C0"/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7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404" y="43642"/>
            <a:ext cx="5143500" cy="51435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00013" y="2412468"/>
            <a:ext cx="2257424" cy="260244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213653" y="2158552"/>
            <a:ext cx="2621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zh-CN" sz="2700" b="1" kern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Chào</a:t>
            </a:r>
            <a:r>
              <a:rPr lang="en-US" altLang="zh-CN" sz="27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tạm</a:t>
            </a:r>
            <a:r>
              <a:rPr lang="en-US" altLang="zh-CN" sz="27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700" b="1" kern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biệt</a:t>
            </a:r>
            <a:r>
              <a:rPr lang="en-US" altLang="zh-CN" sz="27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+mn-ea"/>
                <a:sym typeface="+mn-lt"/>
              </a:rPr>
              <a:t>!</a:t>
            </a:r>
            <a:endParaRPr lang="zh-CN" altLang="en-US" sz="2700" b="1" kern="1200" dirty="0">
              <a:solidFill>
                <a:srgbClr val="00B050"/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2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74272" y="520792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</a:rPr>
              <a:t>Câu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tục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ngữ</a:t>
            </a:r>
            <a:r>
              <a:rPr lang="en-US" sz="2400" b="1" dirty="0">
                <a:solidFill>
                  <a:srgbClr val="00B050"/>
                </a:solidFill>
              </a:rPr>
              <a:t> “ </a:t>
            </a:r>
            <a:r>
              <a:rPr lang="en-US" sz="2400" b="1" dirty="0" err="1">
                <a:solidFill>
                  <a:srgbClr val="00B050"/>
                </a:solidFill>
              </a:rPr>
              <a:t>Ít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chắt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chiu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hơn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nhiều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phung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phí</a:t>
            </a:r>
            <a:r>
              <a:rPr lang="en-US" sz="2400" b="1" dirty="0">
                <a:solidFill>
                  <a:srgbClr val="00B050"/>
                </a:solidFill>
              </a:rPr>
              <a:t>”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dân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tộc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nào</a:t>
            </a:r>
            <a:r>
              <a:rPr lang="en-US" sz="2400" b="1" dirty="0">
                <a:solidFill>
                  <a:srgbClr val="00B050"/>
                </a:solidFill>
              </a:rPr>
              <a:t>?</a:t>
            </a:r>
          </a:p>
          <a:p>
            <a:pPr algn="ctr" defTabSz="685800">
              <a:buClrTx/>
              <a:defRPr/>
            </a:pPr>
            <a:endParaRPr lang="vi-VN" sz="2400" b="1" kern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236764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Dân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tộc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Mường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6683829" y="421277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563700"/>
            <a:ext cx="1219677" cy="14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91343" y="477884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2400" b="1" dirty="0" err="1" smtClean="0">
                <a:solidFill>
                  <a:srgbClr val="00B050"/>
                </a:solidFill>
              </a:rPr>
              <a:t>Chuyện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quả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bầu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truyện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cổ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của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dân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tộc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nào</a:t>
            </a:r>
            <a:r>
              <a:rPr lang="en-US" sz="2400" b="1" kern="1200" dirty="0" smtClean="0">
                <a:solidFill>
                  <a:srgbClr val="00B050"/>
                </a:solidFill>
              </a:rPr>
              <a:t> </a:t>
            </a:r>
            <a:r>
              <a:rPr lang="en-US" sz="2400" b="1" kern="1200" dirty="0">
                <a:solidFill>
                  <a:srgbClr val="00B050"/>
                </a:solidFill>
              </a:rPr>
              <a:t>?</a:t>
            </a:r>
          </a:p>
          <a:p>
            <a:pPr algn="ctr" defTabSz="685800">
              <a:buClrTx/>
              <a:defRPr/>
            </a:pPr>
            <a:endParaRPr lang="vi-VN" sz="2400" b="1" kern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236764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kern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400" b="1" kern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Khơ-mú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56370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421277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52251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2400" b="1" kern="1200" dirty="0" err="1">
                <a:solidFill>
                  <a:srgbClr val="00B050"/>
                </a:solidFill>
              </a:rPr>
              <a:t>Đây</a:t>
            </a:r>
            <a:r>
              <a:rPr lang="en-US" sz="2400" b="1" kern="1200" dirty="0">
                <a:solidFill>
                  <a:srgbClr val="00B050"/>
                </a:solidFill>
              </a:rPr>
              <a:t> </a:t>
            </a:r>
            <a:r>
              <a:rPr lang="en-US" sz="2400" b="1" kern="1200" dirty="0" err="1">
                <a:solidFill>
                  <a:srgbClr val="00B050"/>
                </a:solidFill>
              </a:rPr>
              <a:t>là</a:t>
            </a:r>
            <a:r>
              <a:rPr lang="en-US" sz="2400" b="1" kern="1200" dirty="0">
                <a:solidFill>
                  <a:srgbClr val="00B050"/>
                </a:solidFill>
              </a:rPr>
              <a:t> </a:t>
            </a:r>
            <a:r>
              <a:rPr lang="en-US" sz="2400" b="1" kern="1200" dirty="0" err="1">
                <a:solidFill>
                  <a:srgbClr val="00B050"/>
                </a:solidFill>
              </a:rPr>
              <a:t>bài</a:t>
            </a:r>
            <a:r>
              <a:rPr lang="en-US" sz="2400" b="1" kern="1200" dirty="0">
                <a:solidFill>
                  <a:srgbClr val="00B050"/>
                </a:solidFill>
              </a:rPr>
              <a:t> </a:t>
            </a:r>
            <a:r>
              <a:rPr lang="en-US" sz="2400" b="1" kern="1200" dirty="0" err="1">
                <a:solidFill>
                  <a:srgbClr val="00B050"/>
                </a:solidFill>
              </a:rPr>
              <a:t>hát</a:t>
            </a:r>
            <a:r>
              <a:rPr lang="en-US" sz="2400" b="1" kern="1200" dirty="0">
                <a:solidFill>
                  <a:srgbClr val="00B050"/>
                </a:solidFill>
              </a:rPr>
              <a:t> </a:t>
            </a:r>
            <a:r>
              <a:rPr lang="en-US" sz="2400" b="1" kern="1200" dirty="0" err="1">
                <a:solidFill>
                  <a:srgbClr val="00B050"/>
                </a:solidFill>
              </a:rPr>
              <a:t>gì</a:t>
            </a:r>
            <a:r>
              <a:rPr lang="en-US" sz="2400" b="1" kern="1200" dirty="0">
                <a:solidFill>
                  <a:srgbClr val="00B050"/>
                </a:solidFill>
              </a:rPr>
              <a:t>? </a:t>
            </a:r>
            <a:r>
              <a:rPr lang="en-US" sz="2400" b="1" kern="1200" dirty="0" err="1">
                <a:solidFill>
                  <a:srgbClr val="00B050"/>
                </a:solidFill>
              </a:rPr>
              <a:t>Là</a:t>
            </a:r>
            <a:r>
              <a:rPr lang="en-US" sz="2400" b="1" kern="1200" dirty="0">
                <a:solidFill>
                  <a:srgbClr val="00B050"/>
                </a:solidFill>
              </a:rPr>
              <a:t> </a:t>
            </a:r>
            <a:r>
              <a:rPr lang="en-US" sz="2400" b="1" kern="1200" dirty="0" err="1">
                <a:solidFill>
                  <a:srgbClr val="00B050"/>
                </a:solidFill>
              </a:rPr>
              <a:t>dân</a:t>
            </a:r>
            <a:r>
              <a:rPr lang="en-US" sz="2400" b="1" kern="1200" dirty="0">
                <a:solidFill>
                  <a:srgbClr val="00B050"/>
                </a:solidFill>
              </a:rPr>
              <a:t> ca </a:t>
            </a:r>
            <a:r>
              <a:rPr lang="en-US" sz="2400" b="1" kern="1200" dirty="0" err="1">
                <a:solidFill>
                  <a:srgbClr val="00B050"/>
                </a:solidFill>
              </a:rPr>
              <a:t>của</a:t>
            </a:r>
            <a:r>
              <a:rPr lang="en-US" sz="2400" b="1" kern="1200" dirty="0">
                <a:solidFill>
                  <a:srgbClr val="00B050"/>
                </a:solidFill>
              </a:rPr>
              <a:t> </a:t>
            </a:r>
            <a:r>
              <a:rPr lang="en-US" sz="2400" b="1" kern="1200" dirty="0" err="1">
                <a:solidFill>
                  <a:srgbClr val="00B050"/>
                </a:solidFill>
              </a:rPr>
              <a:t>dân</a:t>
            </a:r>
            <a:r>
              <a:rPr lang="en-US" sz="2400" b="1" kern="1200" dirty="0">
                <a:solidFill>
                  <a:srgbClr val="00B050"/>
                </a:solidFill>
              </a:rPr>
              <a:t> </a:t>
            </a:r>
            <a:r>
              <a:rPr lang="en-US" sz="2400" b="1" kern="1200" dirty="0" err="1">
                <a:solidFill>
                  <a:srgbClr val="00B050"/>
                </a:solidFill>
              </a:rPr>
              <a:t>tộc</a:t>
            </a:r>
            <a:r>
              <a:rPr lang="en-US" sz="2400" b="1" kern="1200" dirty="0">
                <a:solidFill>
                  <a:srgbClr val="00B050"/>
                </a:solidFill>
              </a:rPr>
              <a:t> </a:t>
            </a:r>
            <a:r>
              <a:rPr lang="en-US" sz="2400" b="1" kern="1200" dirty="0" err="1">
                <a:solidFill>
                  <a:srgbClr val="00B050"/>
                </a:solidFill>
              </a:rPr>
              <a:t>nào</a:t>
            </a:r>
            <a:r>
              <a:rPr lang="en-US" sz="2400" b="1" kern="1200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236764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kern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2400" b="1" kern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</a:t>
            </a: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400" b="1" kern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2400" b="1" kern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400" b="1" kern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- </a:t>
            </a: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kern="1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2400" b="1" kern="12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56370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6" action="ppaction://hlinksldjump"/>
          </p:cNvPr>
          <p:cNvSpPr/>
          <p:nvPr/>
        </p:nvSpPr>
        <p:spPr>
          <a:xfrm flipH="1">
            <a:off x="6683829" y="421277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NgayMuaVui-VA-68287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05" end="12368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6382" y="1477617"/>
            <a:ext cx="410990" cy="41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41B268-33F5-4717-8990-8906263F9A88}"/>
              </a:ext>
            </a:extLst>
          </p:cNvPr>
          <p:cNvSpPr txBox="1"/>
          <p:nvPr/>
        </p:nvSpPr>
        <p:spPr>
          <a:xfrm>
            <a:off x="647131" y="533961"/>
            <a:ext cx="6472238" cy="1676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43000"/>
              </a:lnSpc>
              <a:buClrTx/>
              <a:defRPr/>
            </a:pPr>
            <a:r>
              <a:rPr lang="en-GB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lang="en-GB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lang="en-GB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lang="en-GB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16 </a:t>
            </a:r>
            <a:r>
              <a:rPr lang="en-GB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lang="en-GB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lang="en-GB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lang="en-GB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  <a:p>
            <a:pPr defTabSz="685800">
              <a:lnSpc>
                <a:spcPct val="143000"/>
              </a:lnSpc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       </a:t>
            </a:r>
            <a:r>
              <a:rPr lang="en-GB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lang="en-GB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lang="en-GB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lang="en-GB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+mn-cs"/>
              </a:rPr>
              <a:t>câu</a:t>
            </a:r>
            <a:endParaRPr lang="en-GB" sz="2400" b="1" kern="1200" dirty="0">
              <a:solidFill>
                <a:prstClr val="white"/>
              </a:solidFill>
              <a:latin typeface="HP001 4 hàng" panose="020B0603050302020204" pitchFamily="34" charset="0"/>
              <a:ea typeface="+mn-ea"/>
              <a:cs typeface="+mn-cs"/>
            </a:endParaRPr>
          </a:p>
          <a:p>
            <a:pPr defTabSz="685800">
              <a:lnSpc>
                <a:spcPct val="143000"/>
              </a:lnSpc>
              <a:buClrTx/>
              <a:defRPr/>
            </a:pPr>
            <a:r>
              <a:rPr lang="en-GB" sz="2400" b="1" kern="1200" dirty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lang="en-GB" sz="2400" b="1" kern="120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Mở</a:t>
            </a:r>
            <a:r>
              <a:rPr lang="en-GB" sz="2400" b="1" kern="1200" dirty="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rộng</a:t>
            </a:r>
            <a:r>
              <a:rPr lang="en-GB" sz="2400" b="1" kern="1200" dirty="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vốn</a:t>
            </a:r>
            <a:r>
              <a:rPr lang="en-GB" sz="2400" b="1" kern="1200" dirty="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lang="en-GB" sz="2400" b="1" kern="1200" dirty="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lang="en-GB" sz="2400" b="1" kern="120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lang="en-GB" sz="2400" b="1" kern="1200" dirty="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dân</a:t>
            </a:r>
            <a:r>
              <a:rPr lang="en-GB" sz="2400" b="1" kern="1200" dirty="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tộc</a:t>
            </a:r>
            <a:r>
              <a:rPr lang="en-GB" sz="2400" b="1" kern="1200" dirty="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smtClean="0">
                <a:solidFill>
                  <a:srgbClr val="FFFF0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lang="en-US" sz="2400" b="1" kern="1200" dirty="0">
              <a:solidFill>
                <a:srgbClr val="FFFF00"/>
              </a:solidFill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3200" y="2098124"/>
            <a:ext cx="5241600" cy="8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143000"/>
              </a:lnSpc>
              <a:buClrTx/>
              <a:defRPr/>
            </a:pPr>
            <a:r>
              <a:rPr lang="en-GB" sz="2400" b="1" kern="1200" dirty="0" err="1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Luyện</a:t>
            </a:r>
            <a:r>
              <a:rPr lang="en-GB" sz="2400" b="1" kern="1200" dirty="0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GB" sz="2400" b="1" kern="1200" dirty="0" err="1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đặt</a:t>
            </a:r>
            <a:r>
              <a:rPr lang="en-GB" sz="2400" b="1" kern="1200" dirty="0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GB" sz="2400" b="1" kern="1200" dirty="0" err="1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câu</a:t>
            </a:r>
            <a:r>
              <a:rPr lang="en-GB" sz="2400" b="1" kern="1200" dirty="0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GB" sz="2400" b="1" kern="1200" dirty="0" err="1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có</a:t>
            </a:r>
            <a:r>
              <a:rPr lang="en-GB" sz="2400" b="1" kern="1200" dirty="0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GB" sz="2400" b="1" kern="1200" dirty="0" err="1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hình</a:t>
            </a:r>
            <a:r>
              <a:rPr lang="en-GB" sz="2400" b="1" kern="1200" dirty="0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GB" sz="2400" b="1" kern="1200" dirty="0" err="1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ảnh</a:t>
            </a:r>
            <a:r>
              <a:rPr lang="en-GB" sz="2400" b="1" kern="1200" dirty="0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 so </a:t>
            </a:r>
            <a:r>
              <a:rPr lang="en-GB" sz="2400" b="1" kern="1200" dirty="0" err="1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sánh</a:t>
            </a:r>
            <a:r>
              <a:rPr lang="en-GB" sz="2400" b="1" kern="1200" dirty="0">
                <a:solidFill>
                  <a:srgbClr val="FFFF00"/>
                </a:solidFill>
                <a:latin typeface="HP001 4 hàng" panose="020B0603050302020204" pitchFamily="34" charset="0"/>
                <a:ea typeface="+mn-ea"/>
              </a:rPr>
              <a:t> </a:t>
            </a:r>
            <a:endParaRPr lang="en-US" sz="2400" b="1" kern="1200" dirty="0">
              <a:solidFill>
                <a:srgbClr val="FFFF00"/>
              </a:solidFill>
              <a:latin typeface="HP001 4 hàng" panose="020B0603050302020204" pitchFamily="34" charset="0"/>
              <a:ea typeface="+mn-ea"/>
            </a:endParaRPr>
          </a:p>
          <a:p>
            <a:pPr algn="l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28041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10">
            <a:extLst>
              <a:ext uri="{FF2B5EF4-FFF2-40B4-BE49-F238E27FC236}">
                <a16:creationId xmlns:a16="http://schemas.microsoft.com/office/drawing/2014/main" id="{907766DA-4799-460D-A039-25FCC18BA3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301" y="1873451"/>
            <a:ext cx="3488535" cy="3488535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25265164"/>
              </p:ext>
            </p:extLst>
          </p:nvPr>
        </p:nvGraphicFramePr>
        <p:xfrm>
          <a:off x="316876" y="422023"/>
          <a:ext cx="2111908" cy="415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7" name="PA_图片 4">
            <a:extLst>
              <a:ext uri="{FF2B5EF4-FFF2-40B4-BE49-F238E27FC236}">
                <a16:creationId xmlns:a16="http://schemas.microsoft.com/office/drawing/2014/main" id="{D9C9184B-D205-46BD-AD26-AE8E6D130D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67" y="108375"/>
            <a:ext cx="2909984" cy="2306163"/>
          </a:xfrm>
          <a:prstGeom prst="rect">
            <a:avLst/>
          </a:prstGeom>
        </p:spPr>
      </p:pic>
      <p:pic>
        <p:nvPicPr>
          <p:cNvPr id="28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813" y="422023"/>
            <a:ext cx="2909984" cy="2306163"/>
          </a:xfrm>
          <a:prstGeom prst="rect">
            <a:avLst/>
          </a:prstGeom>
        </p:spPr>
      </p:pic>
      <p:sp>
        <p:nvSpPr>
          <p:cNvPr id="29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117344" y="695206"/>
            <a:ext cx="21119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2.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Đặt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được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câu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có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hình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ảnh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so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sánh</a:t>
            </a:r>
            <a:r>
              <a:rPr lang="en-US" altLang="zh-CN" sz="2100" kern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.</a:t>
            </a:r>
            <a:endParaRPr lang="zh-CN" altLang="en-US" sz="2100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30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09416" y="1039545"/>
            <a:ext cx="21119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Mở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rộng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vốn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từ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về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các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dân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100" kern="1200" dirty="0" err="1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tộc</a:t>
            </a:r>
            <a:r>
              <a:rPr lang="en-US" altLang="zh-CN" sz="2100" kern="1200" dirty="0" smtClean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.</a:t>
            </a:r>
            <a:endParaRPr lang="zh-CN" altLang="en-US" sz="2100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22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411" y="320457"/>
            <a:ext cx="5609380" cy="391788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444" y="-152182"/>
            <a:ext cx="2009557" cy="2009557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86308" y="2909201"/>
            <a:ext cx="22695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KHÁM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  <a:sym typeface="+mn-lt"/>
              </a:rPr>
              <a:t> PHÁ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40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980658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Granny's Recipe Book by Slidesgo">
  <a:themeElements>
    <a:clrScheme name="Simple Light">
      <a:dk1>
        <a:srgbClr val="5A3E3A"/>
      </a:dk1>
      <a:lt1>
        <a:srgbClr val="FAF8F4"/>
      </a:lt1>
      <a:dk2>
        <a:srgbClr val="5A3E3A"/>
      </a:dk2>
      <a:lt2>
        <a:srgbClr val="FAF8F4"/>
      </a:lt2>
      <a:accent1>
        <a:srgbClr val="5A3E3A"/>
      </a:accent1>
      <a:accent2>
        <a:srgbClr val="FAF8F4"/>
      </a:accent2>
      <a:accent3>
        <a:srgbClr val="5A3E3A"/>
      </a:accent3>
      <a:accent4>
        <a:srgbClr val="FAF8F4"/>
      </a:accent4>
      <a:accent5>
        <a:srgbClr val="5A3E3A"/>
      </a:accent5>
      <a:accent6>
        <a:srgbClr val="FAF8F4"/>
      </a:accent6>
      <a:hlink>
        <a:srgbClr val="5A3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8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1069</Words>
  <Application>Microsoft Office PowerPoint</Application>
  <PresentationFormat>On-screen Show (16:9)</PresentationFormat>
  <Paragraphs>150</Paragraphs>
  <Slides>34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34</vt:i4>
      </vt:variant>
    </vt:vector>
  </HeadingPairs>
  <TitlesOfParts>
    <vt:vector size="62" baseType="lpstr">
      <vt:lpstr>Arial</vt:lpstr>
      <vt:lpstr>Nunito</vt:lpstr>
      <vt:lpstr>A3.OpenSans-San</vt:lpstr>
      <vt:lpstr>SimSun</vt:lpstr>
      <vt:lpstr>Calligraffitti</vt:lpstr>
      <vt:lpstr>黑体</vt:lpstr>
      <vt:lpstr>Montserrat</vt:lpstr>
      <vt:lpstr>A3.OpenSansBold-San</vt:lpstr>
      <vt:lpstr>HP001 4 hàng</vt:lpstr>
      <vt:lpstr>Calibri Light</vt:lpstr>
      <vt:lpstr>Times New Roman</vt:lpstr>
      <vt:lpstr>Wingdings</vt:lpstr>
      <vt:lpstr>Muli</vt:lpstr>
      <vt:lpstr>Tahoma</vt:lpstr>
      <vt:lpstr>Calibri</vt:lpstr>
      <vt:lpstr>等线</vt:lpstr>
      <vt:lpstr>Granny's Recipe Book by Slidesgo</vt:lpstr>
      <vt:lpstr>Office Theme</vt:lpstr>
      <vt:lpstr>第一PPT，www.1ppt.com</vt:lpstr>
      <vt:lpstr>1_第一PPT，www.1ppt.com</vt:lpstr>
      <vt:lpstr>2_第一PPT，www.1ppt.com</vt:lpstr>
      <vt:lpstr>3_第一PPT，www.1ppt.com</vt:lpstr>
      <vt:lpstr>2_Office Theme</vt:lpstr>
      <vt:lpstr>4_第一PPT，www.1ppt.com</vt:lpstr>
      <vt:lpstr>5_第一PPT，www.1ppt.com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Đồng bào miền núi thường trồng lúa trên những thửa ruộng bậc thang.</vt:lpstr>
      <vt:lpstr>Để tránh thú dữ , nhiều dân tộc miền núi thường làm nhà sàn       để ở .</vt:lpstr>
      <vt:lpstr>Những ngày lễ hội , đồng bào các dân tộc Tây Nguyên thường tập trung bên nhà rông múa hát .</vt:lpstr>
      <vt:lpstr>Truyện Hũ bạc của người cha là truyện cổ của dân tộc Chăm.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modified xsi:type="dcterms:W3CDTF">2021-12-16T03:11:14Z</dcterms:modified>
</cp:coreProperties>
</file>