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315" r:id="rId2"/>
    <p:sldId id="257" r:id="rId3"/>
    <p:sldId id="312" r:id="rId4"/>
    <p:sldId id="258" r:id="rId5"/>
    <p:sldId id="259" r:id="rId6"/>
    <p:sldId id="260" r:id="rId7"/>
    <p:sldId id="261" r:id="rId8"/>
    <p:sldId id="307" r:id="rId9"/>
    <p:sldId id="311" r:id="rId10"/>
    <p:sldId id="313" r:id="rId11"/>
    <p:sldId id="310" r:id="rId12"/>
    <p:sldId id="31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BFD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8624F-53A7-472A-A27A-C398789DFDA1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11C9-D834-4DCF-B24E-4717435B29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9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0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44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01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69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4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83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08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21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49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2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9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2ACCFDD-65A4-40AE-A5F8-67EB8E0668FC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CDD0067-38DC-4B60-A082-E7848A8BED7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Slide.vn - 2019">
            <a:extLst>
              <a:ext uri="{FF2B5EF4-FFF2-40B4-BE49-F238E27FC236}">
                <a16:creationId xmlns:a16="http://schemas.microsoft.com/office/drawing/2014/main" id="{B029C3A5-027A-4A2A-A26F-5F69EF23A2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9566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9ED7B66-4EA2-4622-B049-EFE5EB78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303" y="838749"/>
            <a:ext cx="4849161" cy="518050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WordArt 122"/>
          <p:cNvSpPr>
            <a:spLocks noChangeArrowheads="1" noChangeShapeType="1" noTextEdit="1"/>
          </p:cNvSpPr>
          <p:nvPr/>
        </p:nvSpPr>
        <p:spPr bwMode="auto">
          <a:xfrm>
            <a:off x="938349" y="2394822"/>
            <a:ext cx="6324600" cy="1446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HỖN HỢP.</a:t>
            </a:r>
          </a:p>
        </p:txBody>
      </p:sp>
      <p:sp>
        <p:nvSpPr>
          <p:cNvPr id="11" name="WordArt 17"/>
          <p:cNvSpPr>
            <a:spLocks noChangeArrowheads="1" noChangeShapeType="1" noTextEdit="1"/>
          </p:cNvSpPr>
          <p:nvPr/>
        </p:nvSpPr>
        <p:spPr bwMode="auto">
          <a:xfrm>
            <a:off x="1306287" y="685800"/>
            <a:ext cx="499001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LỚP </a:t>
            </a:r>
            <a:r>
              <a:rPr kumimoji="0" lang="en-US" sz="28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0" cap="none" spc="0" normalizeH="0" baseline="0" noProof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23A78D-5EBF-4FE8-BADF-FE022603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14" y="0"/>
            <a:ext cx="12193092" cy="6858000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76D2D1CE-3E95-4A46-BB74-493E1832CA90}"/>
              </a:ext>
            </a:extLst>
          </p:cNvPr>
          <p:cNvSpPr/>
          <p:nvPr/>
        </p:nvSpPr>
        <p:spPr>
          <a:xfrm>
            <a:off x="14022" y="-19050"/>
            <a:ext cx="12177978" cy="6858000"/>
          </a:xfrm>
          <a:prstGeom prst="roundRect">
            <a:avLst>
              <a:gd name="adj" fmla="val 12685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2BA1D004-4B6B-4073-8A29-13408CD9B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19" y="-122143"/>
            <a:ext cx="3907788" cy="417480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7907" y="103551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0307" y="671061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8407" y="1149987"/>
            <a:ext cx="8763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cỏt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cú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bụng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thấm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cỏt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n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chai,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ọng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4385" y="2285377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84107" y="2661895"/>
            <a:ext cx="89916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cốc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muỗng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cốc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lắng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muỗng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hớt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60307" y="411287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sạn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0307" y="4606181"/>
            <a:ext cx="8915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altLang="en-US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639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6">
            <a:extLst>
              <a:ext uri="{FF2B5EF4-FFF2-40B4-BE49-F238E27FC236}">
                <a16:creationId xmlns:a16="http://schemas.microsoft.com/office/drawing/2014/main" id="{29E80662-51A5-40B4-A44F-CF80A664F546}"/>
              </a:ext>
            </a:extLst>
          </p:cNvPr>
          <p:cNvSpPr/>
          <p:nvPr/>
        </p:nvSpPr>
        <p:spPr>
          <a:xfrm>
            <a:off x="435744" y="538051"/>
            <a:ext cx="11392929" cy="5585254"/>
          </a:xfrm>
          <a:prstGeom prst="roundRect">
            <a:avLst>
              <a:gd name="adj" fmla="val 12685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ED3F14-2374-40B2-BC05-48E621D0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84" y="1219084"/>
            <a:ext cx="47434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82613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50125" y="1743392"/>
            <a:ext cx="8763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 hay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sàng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sảy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lắng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961058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23A78D-5EBF-4FE8-BADF-FE022603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14" y="0"/>
            <a:ext cx="12193092" cy="6858000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76D2D1CE-3E95-4A46-BB74-493E1832CA90}"/>
              </a:ext>
            </a:extLst>
          </p:cNvPr>
          <p:cNvSpPr/>
          <p:nvPr/>
        </p:nvSpPr>
        <p:spPr>
          <a:xfrm>
            <a:off x="435744" y="538051"/>
            <a:ext cx="11392929" cy="5585254"/>
          </a:xfrm>
          <a:prstGeom prst="roundRect">
            <a:avLst>
              <a:gd name="adj" fmla="val 12685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2BA1D004-4B6B-4073-8A29-13408CD9B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03" y="838749"/>
            <a:ext cx="4849161" cy="518050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7">
            <a:extLst>
              <a:ext uri="{FF2B5EF4-FFF2-40B4-BE49-F238E27FC236}">
                <a16:creationId xmlns:a16="http://schemas.microsoft.com/office/drawing/2014/main" id="{EF14B84E-A4A9-48C1-8BC2-82C4CCB376F1}"/>
              </a:ext>
            </a:extLst>
          </p:cNvPr>
          <p:cNvSpPr txBox="1"/>
          <p:nvPr/>
        </p:nvSpPr>
        <p:spPr>
          <a:xfrm>
            <a:off x="857596" y="1683111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108号-新潮卡通体" panose="00000500000000000000" pitchFamily="2" charset="-122"/>
                <a:cs typeface="Arial" panose="020B0604020202020204" pitchFamily="34" charset="0"/>
              </a:rPr>
              <a:t>DẶN DÒ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字魂108号-新潮卡通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84820" y="3790822"/>
            <a:ext cx="7315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76.</a:t>
            </a:r>
          </a:p>
        </p:txBody>
      </p:sp>
    </p:spTree>
    <p:extLst>
      <p:ext uri="{BB962C8B-B14F-4D97-AF65-F5344CB8AC3E}">
        <p14:creationId xmlns:p14="http://schemas.microsoft.com/office/powerpoint/2010/main" val="1625195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6426284-97CB-43E0-9E4F-63ACF4B257DC}"/>
              </a:ext>
            </a:extLst>
          </p:cNvPr>
          <p:cNvGrpSpPr/>
          <p:nvPr/>
        </p:nvGrpSpPr>
        <p:grpSpPr>
          <a:xfrm>
            <a:off x="975999" y="2813962"/>
            <a:ext cx="821272" cy="821272"/>
            <a:chOff x="970437" y="3002692"/>
            <a:chExt cx="821272" cy="82127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A28984F-330A-4747-AA16-EA1CA1CEA241}"/>
                </a:ext>
              </a:extLst>
            </p:cNvPr>
            <p:cNvSpPr/>
            <p:nvPr/>
          </p:nvSpPr>
          <p:spPr>
            <a:xfrm>
              <a:off x="970437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CC4F8C6-14A3-45EA-BE8A-71C200AAB201}"/>
                </a:ext>
              </a:extLst>
            </p:cNvPr>
            <p:cNvSpPr/>
            <p:nvPr/>
          </p:nvSpPr>
          <p:spPr>
            <a:xfrm>
              <a:off x="1304565" y="3143250"/>
              <a:ext cx="160935" cy="571500"/>
            </a:xfrm>
            <a:custGeom>
              <a:avLst/>
              <a:gdLst/>
              <a:ahLst/>
              <a:cxnLst/>
              <a:rect l="l" t="t" r="r" b="b"/>
              <a:pathLst>
                <a:path w="160935" h="571500">
                  <a:moveTo>
                    <a:pt x="146304" y="0"/>
                  </a:moveTo>
                  <a:cubicBezTo>
                    <a:pt x="149962" y="0"/>
                    <a:pt x="151790" y="9144"/>
                    <a:pt x="151790" y="27432"/>
                  </a:cubicBezTo>
                  <a:cubicBezTo>
                    <a:pt x="157887" y="99974"/>
                    <a:pt x="160935" y="179832"/>
                    <a:pt x="160935" y="267004"/>
                  </a:cubicBezTo>
                  <a:lnTo>
                    <a:pt x="160935" y="283464"/>
                  </a:lnTo>
                  <a:cubicBezTo>
                    <a:pt x="160935" y="402336"/>
                    <a:pt x="154229" y="491337"/>
                    <a:pt x="140818" y="550468"/>
                  </a:cubicBezTo>
                  <a:cubicBezTo>
                    <a:pt x="138379" y="556564"/>
                    <a:pt x="132283" y="561136"/>
                    <a:pt x="122530" y="564184"/>
                  </a:cubicBezTo>
                  <a:cubicBezTo>
                    <a:pt x="96317" y="569061"/>
                    <a:pt x="65532" y="571500"/>
                    <a:pt x="30175" y="571500"/>
                  </a:cubicBezTo>
                  <a:lnTo>
                    <a:pt x="7315" y="571500"/>
                  </a:lnTo>
                  <a:cubicBezTo>
                    <a:pt x="3048" y="571500"/>
                    <a:pt x="610" y="519988"/>
                    <a:pt x="0" y="416966"/>
                  </a:cubicBezTo>
                  <a:lnTo>
                    <a:pt x="0" y="373075"/>
                  </a:lnTo>
                  <a:cubicBezTo>
                    <a:pt x="0" y="268833"/>
                    <a:pt x="2743" y="146304"/>
                    <a:pt x="8230" y="5486"/>
                  </a:cubicBezTo>
                  <a:lnTo>
                    <a:pt x="10058" y="1828"/>
                  </a:lnTo>
                  <a:cubicBezTo>
                    <a:pt x="34442" y="1219"/>
                    <a:pt x="55474" y="914"/>
                    <a:pt x="73152" y="914"/>
                  </a:cubicBezTo>
                  <a:cubicBezTo>
                    <a:pt x="98755" y="304"/>
                    <a:pt x="123139" y="0"/>
                    <a:pt x="14630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2C3427-4BCD-4371-93AF-8A687E710B15}"/>
              </a:ext>
            </a:extLst>
          </p:cNvPr>
          <p:cNvGrpSpPr/>
          <p:nvPr/>
        </p:nvGrpSpPr>
        <p:grpSpPr>
          <a:xfrm>
            <a:off x="949259" y="4107158"/>
            <a:ext cx="821272" cy="821272"/>
            <a:chOff x="6012920" y="3002692"/>
            <a:chExt cx="821272" cy="82127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204AE30-3E31-4327-B2D0-728BDE0057B6}"/>
                </a:ext>
              </a:extLst>
            </p:cNvPr>
            <p:cNvSpPr/>
            <p:nvPr/>
          </p:nvSpPr>
          <p:spPr>
            <a:xfrm>
              <a:off x="6012920" y="3002692"/>
              <a:ext cx="821272" cy="821272"/>
            </a:xfrm>
            <a:prstGeom prst="ellipse">
              <a:avLst/>
            </a:prstGeom>
            <a:solidFill>
              <a:srgbClr val="BFD6D2"/>
            </a:solidFill>
            <a:ln>
              <a:noFill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9176B5EB-437F-4826-B75E-40342DBDEC6A}"/>
                </a:ext>
              </a:extLst>
            </p:cNvPr>
            <p:cNvSpPr/>
            <p:nvPr/>
          </p:nvSpPr>
          <p:spPr>
            <a:xfrm>
              <a:off x="6151755" y="3189220"/>
              <a:ext cx="470916" cy="553212"/>
            </a:xfrm>
            <a:custGeom>
              <a:avLst/>
              <a:gdLst/>
              <a:ahLst/>
              <a:cxnLst/>
              <a:rect l="l" t="t" r="r" b="b"/>
              <a:pathLst>
                <a:path w="470916" h="553212">
                  <a:moveTo>
                    <a:pt x="13716" y="0"/>
                  </a:moveTo>
                  <a:lnTo>
                    <a:pt x="14630" y="0"/>
                  </a:lnTo>
                  <a:cubicBezTo>
                    <a:pt x="113386" y="0"/>
                    <a:pt x="223419" y="11582"/>
                    <a:pt x="344729" y="34747"/>
                  </a:cubicBezTo>
                  <a:cubicBezTo>
                    <a:pt x="428854" y="56693"/>
                    <a:pt x="470916" y="89306"/>
                    <a:pt x="470916" y="132588"/>
                  </a:cubicBezTo>
                  <a:cubicBezTo>
                    <a:pt x="470916" y="167335"/>
                    <a:pt x="439826" y="216103"/>
                    <a:pt x="377647" y="278892"/>
                  </a:cubicBezTo>
                  <a:cubicBezTo>
                    <a:pt x="368503" y="291693"/>
                    <a:pt x="328879" y="331317"/>
                    <a:pt x="258775" y="397764"/>
                  </a:cubicBezTo>
                  <a:cubicBezTo>
                    <a:pt x="220371" y="432511"/>
                    <a:pt x="194158" y="457809"/>
                    <a:pt x="180137" y="473659"/>
                  </a:cubicBezTo>
                  <a:lnTo>
                    <a:pt x="180137" y="476402"/>
                  </a:lnTo>
                  <a:lnTo>
                    <a:pt x="181051" y="476402"/>
                  </a:lnTo>
                  <a:cubicBezTo>
                    <a:pt x="234087" y="476402"/>
                    <a:pt x="315468" y="466649"/>
                    <a:pt x="425196" y="447141"/>
                  </a:cubicBezTo>
                  <a:lnTo>
                    <a:pt x="447142" y="545897"/>
                  </a:lnTo>
                  <a:cubicBezTo>
                    <a:pt x="401422" y="550773"/>
                    <a:pt x="336499" y="553212"/>
                    <a:pt x="252375" y="553212"/>
                  </a:cubicBezTo>
                  <a:cubicBezTo>
                    <a:pt x="167640" y="553212"/>
                    <a:pt x="121006" y="549859"/>
                    <a:pt x="112471" y="543153"/>
                  </a:cubicBezTo>
                  <a:cubicBezTo>
                    <a:pt x="99060" y="537057"/>
                    <a:pt x="92355" y="526999"/>
                    <a:pt x="92355" y="512978"/>
                  </a:cubicBezTo>
                  <a:lnTo>
                    <a:pt x="92355" y="508406"/>
                  </a:lnTo>
                  <a:cubicBezTo>
                    <a:pt x="92355" y="483413"/>
                    <a:pt x="110947" y="445008"/>
                    <a:pt x="148133" y="393192"/>
                  </a:cubicBezTo>
                  <a:lnTo>
                    <a:pt x="171907" y="357530"/>
                  </a:lnTo>
                  <a:lnTo>
                    <a:pt x="228600" y="272491"/>
                  </a:lnTo>
                  <a:cubicBezTo>
                    <a:pt x="260909" y="221894"/>
                    <a:pt x="277063" y="189585"/>
                    <a:pt x="277063" y="175565"/>
                  </a:cubicBezTo>
                  <a:cubicBezTo>
                    <a:pt x="277063" y="157277"/>
                    <a:pt x="219151" y="139598"/>
                    <a:pt x="103327" y="122529"/>
                  </a:cubicBezTo>
                  <a:lnTo>
                    <a:pt x="103327" y="121615"/>
                  </a:lnTo>
                  <a:cubicBezTo>
                    <a:pt x="102718" y="121615"/>
                    <a:pt x="102413" y="121920"/>
                    <a:pt x="102413" y="122529"/>
                  </a:cubicBezTo>
                  <a:cubicBezTo>
                    <a:pt x="49987" y="114605"/>
                    <a:pt x="16459" y="108813"/>
                    <a:pt x="1829" y="105156"/>
                  </a:cubicBezTo>
                  <a:lnTo>
                    <a:pt x="0" y="94183"/>
                  </a:lnTo>
                  <a:cubicBezTo>
                    <a:pt x="0" y="55778"/>
                    <a:pt x="4572" y="24384"/>
                    <a:pt x="1371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6172C819-6D98-45F6-85D4-EE5A48CF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823" y="753464"/>
            <a:ext cx="2646604" cy="178589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880990" y="1075751"/>
            <a:ext cx="4200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890818" y="2081192"/>
            <a:ext cx="777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069957" y="2713333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rắn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lỏng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926732" y="345972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iều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841773" y="4315914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ộ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ổi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604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/>
      <p:bldP spid="22" grpId="0"/>
      <p:bldP spid="22" grpId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93C2C8C-8D8E-4F75-A1E7-131614D8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14" y="0"/>
            <a:ext cx="12193092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4EB440A-6576-4A53-9825-10BE9FCF6D5B}"/>
              </a:ext>
            </a:extLst>
          </p:cNvPr>
          <p:cNvGrpSpPr/>
          <p:nvPr/>
        </p:nvGrpSpPr>
        <p:grpSpPr>
          <a:xfrm>
            <a:off x="202798" y="124153"/>
            <a:ext cx="11232027" cy="6877538"/>
            <a:chOff x="1068766" y="4227342"/>
            <a:chExt cx="10672259" cy="1582263"/>
          </a:xfrm>
        </p:grpSpPr>
        <p:sp>
          <p:nvSpPr>
            <p:cNvPr id="20" name="Arrow: Pentagon 11">
              <a:extLst>
                <a:ext uri="{FF2B5EF4-FFF2-40B4-BE49-F238E27FC236}">
                  <a16:creationId xmlns:a16="http://schemas.microsoft.com/office/drawing/2014/main" id="{8E0CCD95-DF09-4C24-AD33-63A654B6C255}"/>
                </a:ext>
              </a:extLst>
            </p:cNvPr>
            <p:cNvSpPr/>
            <p:nvPr/>
          </p:nvSpPr>
          <p:spPr>
            <a:xfrm>
              <a:off x="1068766" y="4227342"/>
              <a:ext cx="10672259" cy="1582263"/>
            </a:xfrm>
            <a:prstGeom prst="roundRect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Pentagon 12">
              <a:extLst>
                <a:ext uri="{FF2B5EF4-FFF2-40B4-BE49-F238E27FC236}">
                  <a16:creationId xmlns:a16="http://schemas.microsoft.com/office/drawing/2014/main" id="{284D708C-707D-49B9-9FA1-7A25B02A311A}"/>
                </a:ext>
              </a:extLst>
            </p:cNvPr>
            <p:cNvSpPr/>
            <p:nvPr/>
          </p:nvSpPr>
          <p:spPr>
            <a:xfrm>
              <a:off x="1180154" y="4286223"/>
              <a:ext cx="10418288" cy="1486443"/>
            </a:xfrm>
            <a:prstGeom prst="roundRect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9307" y="797957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u="sng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037656" y="920959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706494" y="1412344"/>
            <a:ext cx="23622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tinh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3633428" y="1428593"/>
            <a:ext cx="2362200" cy="523875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Mì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chính</a:t>
            </a:r>
            <a:endParaRPr kumimoji="0" lang="vi-V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6444894" y="1461151"/>
            <a:ext cx="32766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vi-VN" altLang="en-US" sz="28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3479075" y="1987470"/>
            <a:ext cx="419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graphicFrame>
        <p:nvGraphicFramePr>
          <p:cNvPr id="35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486894"/>
              </p:ext>
            </p:extLst>
          </p:nvPr>
        </p:nvGraphicFramePr>
        <p:xfrm>
          <a:off x="1764575" y="2767280"/>
          <a:ext cx="7620000" cy="2511425"/>
        </p:xfrm>
        <a:graphic>
          <a:graphicData uri="http://schemas.openxmlformats.org/drawingml/2006/table">
            <a:tbl>
              <a:tblPr/>
              <a:tblGrid>
                <a:gridCol w="417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798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chất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1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tinh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1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81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1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7" grpId="0" animBg="1" autoUpdateAnimBg="0"/>
      <p:bldP spid="28" grpId="0" animBg="1" autoUpdateAnimBg="0"/>
      <p:bldP spid="29" grpId="0" animBg="1" autoUpdateAnimBg="0"/>
      <p:bldP spid="3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97B512D0-2FB3-408D-8FE2-A7CA096C3F48}"/>
              </a:ext>
            </a:extLst>
          </p:cNvPr>
          <p:cNvSpPr/>
          <p:nvPr/>
        </p:nvSpPr>
        <p:spPr>
          <a:xfrm>
            <a:off x="251211" y="85696"/>
            <a:ext cx="11392929" cy="5585254"/>
          </a:xfrm>
          <a:prstGeom prst="roundRect">
            <a:avLst>
              <a:gd name="adj" fmla="val 12685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EB440A-6576-4A53-9825-10BE9FCF6D5B}"/>
              </a:ext>
            </a:extLst>
          </p:cNvPr>
          <p:cNvGrpSpPr/>
          <p:nvPr/>
        </p:nvGrpSpPr>
        <p:grpSpPr>
          <a:xfrm>
            <a:off x="560437" y="101076"/>
            <a:ext cx="11232027" cy="3252394"/>
            <a:chOff x="1068766" y="4227342"/>
            <a:chExt cx="10672259" cy="1582263"/>
          </a:xfrm>
        </p:grpSpPr>
        <p:sp>
          <p:nvSpPr>
            <p:cNvPr id="20" name="Arrow: Pentagon 11">
              <a:extLst>
                <a:ext uri="{FF2B5EF4-FFF2-40B4-BE49-F238E27FC236}">
                  <a16:creationId xmlns:a16="http://schemas.microsoft.com/office/drawing/2014/main" id="{8E0CCD95-DF09-4C24-AD33-63A654B6C255}"/>
                </a:ext>
              </a:extLst>
            </p:cNvPr>
            <p:cNvSpPr/>
            <p:nvPr/>
          </p:nvSpPr>
          <p:spPr>
            <a:xfrm>
              <a:off x="1068766" y="4227342"/>
              <a:ext cx="10672259" cy="1582263"/>
            </a:xfrm>
            <a:prstGeom prst="roundRect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Pentagon 12">
              <a:extLst>
                <a:ext uri="{FF2B5EF4-FFF2-40B4-BE49-F238E27FC236}">
                  <a16:creationId xmlns:a16="http://schemas.microsoft.com/office/drawing/2014/main" id="{284D708C-707D-49B9-9FA1-7A25B02A311A}"/>
                </a:ext>
              </a:extLst>
            </p:cNvPr>
            <p:cNvSpPr/>
            <p:nvPr/>
          </p:nvSpPr>
          <p:spPr>
            <a:xfrm>
              <a:off x="1180154" y="4325667"/>
              <a:ext cx="10418288" cy="1369280"/>
            </a:xfrm>
            <a:prstGeom prst="roundRect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กลุ่ม 50">
            <a:extLst>
              <a:ext uri="{FF2B5EF4-FFF2-40B4-BE49-F238E27FC236}">
                <a16:creationId xmlns:a16="http://schemas.microsoft.com/office/drawing/2014/main" id="{889DE66E-2948-444B-AB08-52D767BA8490}"/>
              </a:ext>
            </a:extLst>
          </p:cNvPr>
          <p:cNvGrpSpPr/>
          <p:nvPr/>
        </p:nvGrpSpPr>
        <p:grpSpPr>
          <a:xfrm>
            <a:off x="560437" y="2082616"/>
            <a:ext cx="10940407" cy="3390571"/>
            <a:chOff x="2886799" y="1239258"/>
            <a:chExt cx="4302872" cy="970930"/>
          </a:xfrm>
        </p:grpSpPr>
        <p:sp>
          <p:nvSpPr>
            <p:cNvPr id="27" name="สี่เหลี่ยมผืนผ้า 78">
              <a:extLst>
                <a:ext uri="{FF2B5EF4-FFF2-40B4-BE49-F238E27FC236}">
                  <a16:creationId xmlns:a16="http://schemas.microsoft.com/office/drawing/2014/main" id="{05972DD4-2AF8-435E-818E-7C8D2F229677}"/>
                </a:ext>
              </a:extLst>
            </p:cNvPr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ysClr val="window" lastClr="FFFFFF"/>
              </a:bgClr>
            </a:patt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28" name="สี่เหลี่ยมผืนผ้า 44">
              <a:extLst>
                <a:ext uri="{FF2B5EF4-FFF2-40B4-BE49-F238E27FC236}">
                  <a16:creationId xmlns:a16="http://schemas.microsoft.com/office/drawing/2014/main" id="{22EE1E9C-A2F0-4B78-839F-04212D4D88D6}"/>
                </a:ext>
              </a:extLst>
            </p:cNvPr>
            <p:cNvSpPr/>
            <p:nvPr/>
          </p:nvSpPr>
          <p:spPr>
            <a:xfrm>
              <a:off x="2886799" y="1239258"/>
              <a:ext cx="4237612" cy="970930"/>
            </a:xfrm>
            <a:prstGeom prst="rect">
              <a:avLst/>
            </a:prstGeom>
            <a:solidFill>
              <a:srgbClr val="EFD9E1"/>
            </a:solid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30" name="图片 7">
            <a:extLst>
              <a:ext uri="{FF2B5EF4-FFF2-40B4-BE49-F238E27FC236}">
                <a16:creationId xmlns:a16="http://schemas.microsoft.com/office/drawing/2014/main" id="{E2E72ABD-B553-43C3-97F9-84E818D27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637" y="3333185"/>
            <a:ext cx="2908716" cy="2536583"/>
          </a:xfrm>
          <a:prstGeom prst="rect">
            <a:avLst/>
          </a:prstGeom>
        </p:spPr>
      </p:pic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604450" y="466925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80475" y="1026267"/>
            <a:ext cx="42672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447212" y="1071073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Group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017050"/>
              </p:ext>
            </p:extLst>
          </p:nvPr>
        </p:nvGraphicFramePr>
        <p:xfrm>
          <a:off x="1519837" y="2531717"/>
          <a:ext cx="8458200" cy="2530474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03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chất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1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tinh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1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81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6396788" y="3771703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en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mặn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ngọt</a:t>
            </a:r>
            <a:r>
              <a:rPr lang="en-US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, cay.</a:t>
            </a:r>
          </a:p>
        </p:txBody>
      </p:sp>
    </p:spTree>
    <p:extLst>
      <p:ext uri="{BB962C8B-B14F-4D97-AF65-F5344CB8AC3E}">
        <p14:creationId xmlns:p14="http://schemas.microsoft.com/office/powerpoint/2010/main" val="386855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0864D1-4324-4907-B5DA-FE0EDAE07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93" y="896061"/>
            <a:ext cx="481626" cy="64013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กลุ่ม 50">
            <a:extLst>
              <a:ext uri="{FF2B5EF4-FFF2-40B4-BE49-F238E27FC236}">
                <a16:creationId xmlns:a16="http://schemas.microsoft.com/office/drawing/2014/main" id="{E6FB80AD-43EA-4208-A8E1-414CED30861A}"/>
              </a:ext>
            </a:extLst>
          </p:cNvPr>
          <p:cNvGrpSpPr/>
          <p:nvPr/>
        </p:nvGrpSpPr>
        <p:grpSpPr>
          <a:xfrm>
            <a:off x="625795" y="4041768"/>
            <a:ext cx="10940407" cy="1946796"/>
            <a:chOff x="2886799" y="1239258"/>
            <a:chExt cx="4302872" cy="722178"/>
          </a:xfrm>
        </p:grpSpPr>
        <p:sp>
          <p:nvSpPr>
            <p:cNvPr id="53" name="สี่เหลี่ยมผืนผ้า 78">
              <a:extLst>
                <a:ext uri="{FF2B5EF4-FFF2-40B4-BE49-F238E27FC236}">
                  <a16:creationId xmlns:a16="http://schemas.microsoft.com/office/drawing/2014/main" id="{71F6CCD7-12F4-4044-A75C-5369F7F90A0C}"/>
                </a:ext>
              </a:extLst>
            </p:cNvPr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ysClr val="window" lastClr="FFFFFF"/>
              </a:bgClr>
            </a:patt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ี่เหลี่ยมผืนผ้า 44">
              <a:extLst>
                <a:ext uri="{FF2B5EF4-FFF2-40B4-BE49-F238E27FC236}">
                  <a16:creationId xmlns:a16="http://schemas.microsoft.com/office/drawing/2014/main" id="{9657664E-114E-4188-A998-44A234CA547A}"/>
                </a:ext>
              </a:extLst>
            </p:cNvPr>
            <p:cNvSpPr/>
            <p:nvPr/>
          </p:nvSpPr>
          <p:spPr>
            <a:xfrm>
              <a:off x="2886799" y="123925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4024773-E790-4569-8795-2E35723C9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637" y="3333185"/>
            <a:ext cx="2908716" cy="2536583"/>
          </a:xfrm>
          <a:prstGeom prst="rect">
            <a:avLst/>
          </a:prstGeom>
        </p:spPr>
      </p:pic>
      <p:sp>
        <p:nvSpPr>
          <p:cNvPr id="55" name="รูปแบบอิสระ 84">
            <a:extLst>
              <a:ext uri="{FF2B5EF4-FFF2-40B4-BE49-F238E27FC236}">
                <a16:creationId xmlns:a16="http://schemas.microsoft.com/office/drawing/2014/main" id="{067EBBDE-7656-4796-85D5-1B236150362D}"/>
              </a:ext>
            </a:extLst>
          </p:cNvPr>
          <p:cNvSpPr/>
          <p:nvPr/>
        </p:nvSpPr>
        <p:spPr>
          <a:xfrm>
            <a:off x="1138480" y="3240368"/>
            <a:ext cx="1774817" cy="470024"/>
          </a:xfrm>
          <a:custGeom>
            <a:avLst/>
            <a:gdLst>
              <a:gd name="connsiteX0" fmla="*/ 0 w 1333500"/>
              <a:gd name="connsiteY0" fmla="*/ 470024 h 470024"/>
              <a:gd name="connsiteX1" fmla="*/ 279400 w 1333500"/>
              <a:gd name="connsiteY1" fmla="*/ 124 h 470024"/>
              <a:gd name="connsiteX2" fmla="*/ 254000 w 1333500"/>
              <a:gd name="connsiteY2" fmla="*/ 470024 h 470024"/>
              <a:gd name="connsiteX3" fmla="*/ 533400 w 1333500"/>
              <a:gd name="connsiteY3" fmla="*/ 124 h 470024"/>
              <a:gd name="connsiteX4" fmla="*/ 508000 w 1333500"/>
              <a:gd name="connsiteY4" fmla="*/ 419224 h 470024"/>
              <a:gd name="connsiteX5" fmla="*/ 800100 w 1333500"/>
              <a:gd name="connsiteY5" fmla="*/ 12824 h 470024"/>
              <a:gd name="connsiteX6" fmla="*/ 787400 w 1333500"/>
              <a:gd name="connsiteY6" fmla="*/ 457324 h 470024"/>
              <a:gd name="connsiteX7" fmla="*/ 1092200 w 1333500"/>
              <a:gd name="connsiteY7" fmla="*/ 124 h 470024"/>
              <a:gd name="connsiteX8" fmla="*/ 1028700 w 1333500"/>
              <a:gd name="connsiteY8" fmla="*/ 457324 h 470024"/>
              <a:gd name="connsiteX9" fmla="*/ 1333500 w 1333500"/>
              <a:gd name="connsiteY9" fmla="*/ 25524 h 470024"/>
              <a:gd name="connsiteX10" fmla="*/ 1333500 w 1333500"/>
              <a:gd name="connsiteY10" fmla="*/ 25524 h 47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470024">
                <a:moveTo>
                  <a:pt x="0" y="470024"/>
                </a:moveTo>
                <a:cubicBezTo>
                  <a:pt x="118533" y="235074"/>
                  <a:pt x="237067" y="124"/>
                  <a:pt x="279400" y="124"/>
                </a:cubicBezTo>
                <a:cubicBezTo>
                  <a:pt x="321733" y="124"/>
                  <a:pt x="211667" y="470024"/>
                  <a:pt x="254000" y="470024"/>
                </a:cubicBezTo>
                <a:cubicBezTo>
                  <a:pt x="296333" y="470024"/>
                  <a:pt x="491067" y="8591"/>
                  <a:pt x="533400" y="124"/>
                </a:cubicBezTo>
                <a:cubicBezTo>
                  <a:pt x="575733" y="-8343"/>
                  <a:pt x="463550" y="417107"/>
                  <a:pt x="508000" y="419224"/>
                </a:cubicBezTo>
                <a:cubicBezTo>
                  <a:pt x="552450" y="421341"/>
                  <a:pt x="753533" y="6474"/>
                  <a:pt x="800100" y="12824"/>
                </a:cubicBezTo>
                <a:cubicBezTo>
                  <a:pt x="846667" y="19174"/>
                  <a:pt x="738717" y="459441"/>
                  <a:pt x="787400" y="457324"/>
                </a:cubicBezTo>
                <a:cubicBezTo>
                  <a:pt x="836083" y="455207"/>
                  <a:pt x="1051983" y="124"/>
                  <a:pt x="1092200" y="124"/>
                </a:cubicBezTo>
                <a:cubicBezTo>
                  <a:pt x="1132417" y="124"/>
                  <a:pt x="988483" y="453091"/>
                  <a:pt x="1028700" y="457324"/>
                </a:cubicBezTo>
                <a:cubicBezTo>
                  <a:pt x="1068917" y="461557"/>
                  <a:pt x="1333500" y="25524"/>
                  <a:pt x="1333500" y="25524"/>
                </a:cubicBezTo>
                <a:lnTo>
                  <a:pt x="1333500" y="25524"/>
                </a:lnTo>
              </a:path>
            </a:pathLst>
          </a:custGeom>
          <a:ln w="203200" cap="rnd">
            <a:solidFill>
              <a:srgbClr val="FFCCC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E8C6D2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138480" y="1676433"/>
            <a:ext cx="45720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hỗn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gia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99536" y="735356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895019" y="2195375"/>
            <a:ext cx="579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710480" y="2900586"/>
            <a:ext cx="2286000" cy="579438"/>
          </a:xfrm>
          <a:prstGeom prst="rect">
            <a:avLst/>
          </a:prstGeom>
          <a:noFill/>
          <a:ln w="9525">
            <a:solidFill>
              <a:srgbClr val="0B19C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Kết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luận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138480" y="4159908"/>
            <a:ext cx="8839200" cy="13858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 hay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25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4" grpId="0"/>
      <p:bldP spid="24" grpId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0" y="582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116183" y="603523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562100" y="1039813"/>
            <a:ext cx="4114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hỗn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gia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: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95300" y="1584598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95300" y="19841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bụi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bẩn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khói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95300" y="2862189"/>
            <a:ext cx="624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800100" y="3398783"/>
            <a:ext cx="5638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Cám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sạn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trấu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6203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4" grpId="0"/>
      <p:bldP spid="44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รูปแบบอิสระ 84">
            <a:extLst>
              <a:ext uri="{FF2B5EF4-FFF2-40B4-BE49-F238E27FC236}">
                <a16:creationId xmlns:a16="http://schemas.microsoft.com/office/drawing/2014/main" id="{5F09C739-F4E6-4C88-8070-94EE616CB2B0}"/>
              </a:ext>
            </a:extLst>
          </p:cNvPr>
          <p:cNvSpPr/>
          <p:nvPr/>
        </p:nvSpPr>
        <p:spPr>
          <a:xfrm>
            <a:off x="1026872" y="3417241"/>
            <a:ext cx="1774817" cy="470024"/>
          </a:xfrm>
          <a:custGeom>
            <a:avLst/>
            <a:gdLst>
              <a:gd name="connsiteX0" fmla="*/ 0 w 1333500"/>
              <a:gd name="connsiteY0" fmla="*/ 470024 h 470024"/>
              <a:gd name="connsiteX1" fmla="*/ 279400 w 1333500"/>
              <a:gd name="connsiteY1" fmla="*/ 124 h 470024"/>
              <a:gd name="connsiteX2" fmla="*/ 254000 w 1333500"/>
              <a:gd name="connsiteY2" fmla="*/ 470024 h 470024"/>
              <a:gd name="connsiteX3" fmla="*/ 533400 w 1333500"/>
              <a:gd name="connsiteY3" fmla="*/ 124 h 470024"/>
              <a:gd name="connsiteX4" fmla="*/ 508000 w 1333500"/>
              <a:gd name="connsiteY4" fmla="*/ 419224 h 470024"/>
              <a:gd name="connsiteX5" fmla="*/ 800100 w 1333500"/>
              <a:gd name="connsiteY5" fmla="*/ 12824 h 470024"/>
              <a:gd name="connsiteX6" fmla="*/ 787400 w 1333500"/>
              <a:gd name="connsiteY6" fmla="*/ 457324 h 470024"/>
              <a:gd name="connsiteX7" fmla="*/ 1092200 w 1333500"/>
              <a:gd name="connsiteY7" fmla="*/ 124 h 470024"/>
              <a:gd name="connsiteX8" fmla="*/ 1028700 w 1333500"/>
              <a:gd name="connsiteY8" fmla="*/ 457324 h 470024"/>
              <a:gd name="connsiteX9" fmla="*/ 1333500 w 1333500"/>
              <a:gd name="connsiteY9" fmla="*/ 25524 h 470024"/>
              <a:gd name="connsiteX10" fmla="*/ 1333500 w 1333500"/>
              <a:gd name="connsiteY10" fmla="*/ 25524 h 47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470024">
                <a:moveTo>
                  <a:pt x="0" y="470024"/>
                </a:moveTo>
                <a:cubicBezTo>
                  <a:pt x="118533" y="235074"/>
                  <a:pt x="237067" y="124"/>
                  <a:pt x="279400" y="124"/>
                </a:cubicBezTo>
                <a:cubicBezTo>
                  <a:pt x="321733" y="124"/>
                  <a:pt x="211667" y="470024"/>
                  <a:pt x="254000" y="470024"/>
                </a:cubicBezTo>
                <a:cubicBezTo>
                  <a:pt x="296333" y="470024"/>
                  <a:pt x="491067" y="8591"/>
                  <a:pt x="533400" y="124"/>
                </a:cubicBezTo>
                <a:cubicBezTo>
                  <a:pt x="575733" y="-8343"/>
                  <a:pt x="463550" y="417107"/>
                  <a:pt x="508000" y="419224"/>
                </a:cubicBezTo>
                <a:cubicBezTo>
                  <a:pt x="552450" y="421341"/>
                  <a:pt x="753533" y="6474"/>
                  <a:pt x="800100" y="12824"/>
                </a:cubicBezTo>
                <a:cubicBezTo>
                  <a:pt x="846667" y="19174"/>
                  <a:pt x="738717" y="459441"/>
                  <a:pt x="787400" y="457324"/>
                </a:cubicBezTo>
                <a:cubicBezTo>
                  <a:pt x="836083" y="455207"/>
                  <a:pt x="1051983" y="124"/>
                  <a:pt x="1092200" y="124"/>
                </a:cubicBezTo>
                <a:cubicBezTo>
                  <a:pt x="1132417" y="124"/>
                  <a:pt x="988483" y="453091"/>
                  <a:pt x="1028700" y="457324"/>
                </a:cubicBezTo>
                <a:cubicBezTo>
                  <a:pt x="1068917" y="461557"/>
                  <a:pt x="1333500" y="25524"/>
                  <a:pt x="1333500" y="25524"/>
                </a:cubicBezTo>
                <a:lnTo>
                  <a:pt x="1333500" y="25524"/>
                </a:lnTo>
              </a:path>
            </a:pathLst>
          </a:custGeom>
          <a:ln w="203200" cap="rnd">
            <a:solidFill>
              <a:srgbClr val="FFCCC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E8C6D2"/>
              </a:solidFill>
            </a:endParaRPr>
          </a:p>
        </p:txBody>
      </p:sp>
      <p:pic>
        <p:nvPicPr>
          <p:cNvPr id="29" name="图片 7">
            <a:extLst>
              <a:ext uri="{FF2B5EF4-FFF2-40B4-BE49-F238E27FC236}">
                <a16:creationId xmlns:a16="http://schemas.microsoft.com/office/drawing/2014/main" id="{C913ECB4-4EC5-4C85-9FEE-0089989F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959" y="-654345"/>
            <a:ext cx="2908716" cy="2536583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41703" y="39425"/>
            <a:ext cx="64770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Tách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khỏi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hỗn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0" y="2282645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i: Ai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úng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  <a:endParaRPr lang="vi-V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956528" y="1538575"/>
            <a:ext cx="2057400" cy="523875"/>
          </a:xfrm>
          <a:prstGeom prst="rect">
            <a:avLst/>
          </a:prstGeom>
          <a:noFill/>
          <a:ln w="952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Sàng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sẩy</a:t>
            </a:r>
            <a:endParaRPr lang="en-SG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89765" y="1576610"/>
            <a:ext cx="20574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Lọc</a:t>
            </a:r>
            <a:endParaRPr lang="en-SG" altLang="en-US" sz="2800" b="1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7116631" y="1523357"/>
            <a:ext cx="2057400" cy="523875"/>
          </a:xfrm>
          <a:prstGeom prst="rect">
            <a:avLst/>
          </a:prstGeom>
          <a:noFill/>
          <a:ln w="952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lắng</a:t>
            </a:r>
            <a:endParaRPr lang="en-SG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3469065" y="2673386"/>
            <a:ext cx="3568700" cy="3771900"/>
            <a:chOff x="1440" y="1944"/>
            <a:chExt cx="2248" cy="2376"/>
          </a:xfrm>
        </p:grpSpPr>
        <p:pic>
          <p:nvPicPr>
            <p:cNvPr id="32" name="Picture 10" descr="DSC_15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" y="1944"/>
              <a:ext cx="1920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440" y="3448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endParaRPr kumimoji="0" lang="en-SG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1440" y="3456"/>
              <a:ext cx="240" cy="240"/>
            </a:xfrm>
            <a:prstGeom prst="ellips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 19"/>
          <p:cNvGrpSpPr>
            <a:grpSpLocks/>
          </p:cNvGrpSpPr>
          <p:nvPr/>
        </p:nvGrpSpPr>
        <p:grpSpPr bwMode="auto">
          <a:xfrm>
            <a:off x="1034330" y="3205450"/>
            <a:ext cx="1447800" cy="1752600"/>
            <a:chOff x="192" y="2784"/>
            <a:chExt cx="912" cy="1104"/>
          </a:xfrm>
        </p:grpSpPr>
        <p:pic>
          <p:nvPicPr>
            <p:cNvPr id="36" name="Picture 3" descr="h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6" t="47847" r="12766" b="11961"/>
            <a:stretch>
              <a:fillRect/>
            </a:stretch>
          </p:blipFill>
          <p:spPr bwMode="auto">
            <a:xfrm>
              <a:off x="336" y="2784"/>
              <a:ext cx="766" cy="11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6"/>
            <p:cNvGrpSpPr>
              <a:grpSpLocks/>
            </p:cNvGrpSpPr>
            <p:nvPr/>
          </p:nvGrpSpPr>
          <p:grpSpPr bwMode="auto">
            <a:xfrm>
              <a:off x="192" y="3456"/>
              <a:ext cx="912" cy="288"/>
              <a:chOff x="192" y="3456"/>
              <a:chExt cx="912" cy="288"/>
            </a:xfrm>
          </p:grpSpPr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192" y="3456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</a:t>
                </a:r>
                <a:endParaRPr kumimoji="0" lang="en-SG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192" y="3472"/>
                <a:ext cx="240" cy="240"/>
              </a:xfrm>
              <a:prstGeom prst="ellips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0" name="Group 20"/>
          <p:cNvGrpSpPr>
            <a:grpSpLocks/>
          </p:cNvGrpSpPr>
          <p:nvPr/>
        </p:nvGrpSpPr>
        <p:grpSpPr bwMode="auto">
          <a:xfrm>
            <a:off x="7558465" y="2855471"/>
            <a:ext cx="2241550" cy="2773363"/>
            <a:chOff x="4184" y="2352"/>
            <a:chExt cx="1412" cy="1747"/>
          </a:xfrm>
        </p:grpSpPr>
        <p:pic>
          <p:nvPicPr>
            <p:cNvPr id="41" name="Picture 2" descr="h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19" r="8197" b="15329"/>
            <a:stretch>
              <a:fillRect/>
            </a:stretch>
          </p:blipFill>
          <p:spPr bwMode="auto">
            <a:xfrm>
              <a:off x="4320" y="2352"/>
              <a:ext cx="1276" cy="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13"/>
            <p:cNvGrpSpPr>
              <a:grpSpLocks/>
            </p:cNvGrpSpPr>
            <p:nvPr/>
          </p:nvGrpSpPr>
          <p:grpSpPr bwMode="auto">
            <a:xfrm>
              <a:off x="4184" y="3459"/>
              <a:ext cx="912" cy="288"/>
              <a:chOff x="4272" y="3440"/>
              <a:chExt cx="912" cy="288"/>
            </a:xfrm>
          </p:grpSpPr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4272" y="3440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3</a:t>
                </a:r>
                <a:endParaRPr kumimoji="0" lang="en-SG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4272" y="3456"/>
                <a:ext cx="240" cy="240"/>
              </a:xfrm>
              <a:prstGeom prst="ellips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vi-V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624840" y="562959"/>
            <a:ext cx="9067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7618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510937" y="542395"/>
            <a:ext cx="63246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2.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Tách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chất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ra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khỏi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hỗn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</a:rPr>
              <a:t>hợp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</a:rPr>
              <a:t>: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378415" y="1368279"/>
            <a:ext cx="8991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ể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ớc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+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sạn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ủ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ồ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ể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878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23A78D-5EBF-4FE8-BADF-FE022603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14" y="0"/>
            <a:ext cx="12193092" cy="6858000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76D2D1CE-3E95-4A46-BB74-493E1832CA90}"/>
              </a:ext>
            </a:extLst>
          </p:cNvPr>
          <p:cNvSpPr/>
          <p:nvPr/>
        </p:nvSpPr>
        <p:spPr>
          <a:xfrm>
            <a:off x="0" y="695934"/>
            <a:ext cx="11392929" cy="5585254"/>
          </a:xfrm>
          <a:prstGeom prst="roundRect">
            <a:avLst>
              <a:gd name="adj" fmla="val 12685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2BA1D004-4B6B-4073-8A29-13408CD9B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03" y="838749"/>
            <a:ext cx="4849161" cy="518050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116013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HỖN HỢP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0" y="1649413"/>
            <a:ext cx="60960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Tách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ra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khỏi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hỗn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: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33451" y="2182813"/>
            <a:ext cx="373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66800" y="2555325"/>
            <a:ext cx="87630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……. ………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…………………: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:……………………………………………….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.............................................................................................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:…………………………………………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……………………………………………………………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953281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328</TotalTime>
  <Words>868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等线</vt:lpstr>
      <vt:lpstr>FC Onigiri Outline</vt:lpstr>
      <vt:lpstr>FreesiaUPC</vt:lpstr>
      <vt:lpstr>华文仿宋</vt:lpstr>
      <vt:lpstr>Times New Roman</vt:lpstr>
      <vt:lpstr>Tw Cen MT</vt:lpstr>
      <vt:lpstr>Tw Cen MT Condensed</vt:lpstr>
      <vt:lpstr>Wingdings</vt:lpstr>
      <vt:lpstr>Wingdings 3</vt:lpstr>
      <vt:lpstr>字魂108号-新潮卡通体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Windows User</cp:lastModifiedBy>
  <cp:revision>59</cp:revision>
  <dcterms:created xsi:type="dcterms:W3CDTF">2020-04-29T09:23:20Z</dcterms:created>
  <dcterms:modified xsi:type="dcterms:W3CDTF">2021-12-23T08:20:59Z</dcterms:modified>
  <cp:category>9Slide.vn</cp:category>
</cp:coreProperties>
</file>