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 id="2147483895" r:id="rId2"/>
    <p:sldMasterId id="2147483907" r:id="rId3"/>
    <p:sldMasterId id="2147483919" r:id="rId4"/>
    <p:sldMasterId id="2147483931" r:id="rId5"/>
    <p:sldMasterId id="2147484045" r:id="rId6"/>
    <p:sldMasterId id="2147484057" r:id="rId7"/>
    <p:sldMasterId id="2147484069" r:id="rId8"/>
    <p:sldMasterId id="2147484081" r:id="rId9"/>
    <p:sldMasterId id="2147484093" r:id="rId10"/>
  </p:sldMasterIdLst>
  <p:notesMasterIdLst>
    <p:notesMasterId r:id="rId31"/>
  </p:notesMasterIdLst>
  <p:sldIdLst>
    <p:sldId id="296" r:id="rId11"/>
    <p:sldId id="297" r:id="rId12"/>
    <p:sldId id="290" r:id="rId13"/>
    <p:sldId id="292" r:id="rId14"/>
    <p:sldId id="291" r:id="rId15"/>
    <p:sldId id="261" r:id="rId16"/>
    <p:sldId id="294" r:id="rId17"/>
    <p:sldId id="274" r:id="rId18"/>
    <p:sldId id="295" r:id="rId19"/>
    <p:sldId id="303" r:id="rId20"/>
    <p:sldId id="299" r:id="rId21"/>
    <p:sldId id="276" r:id="rId22"/>
    <p:sldId id="300" r:id="rId23"/>
    <p:sldId id="301" r:id="rId24"/>
    <p:sldId id="302" r:id="rId25"/>
    <p:sldId id="304" r:id="rId26"/>
    <p:sldId id="305" r:id="rId27"/>
    <p:sldId id="306" r:id="rId28"/>
    <p:sldId id="307" r:id="rId29"/>
    <p:sldId id="308"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054"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11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162"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215"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5265" algn="l" defTabSz="91411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2323" algn="l" defTabSz="91411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199375" algn="l" defTabSz="91411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6430" algn="l" defTabSz="91411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2424EE"/>
    <a:srgbClr val="CC3300"/>
    <a:srgbClr val="DBD7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723" autoAdjust="0"/>
  </p:normalViewPr>
  <p:slideViewPr>
    <p:cSldViewPr>
      <p:cViewPr>
        <p:scale>
          <a:sx n="77" d="100"/>
          <a:sy n="77" d="100"/>
        </p:scale>
        <p:origin x="-11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0B4D9CA0-9CE1-445E-91C1-9BF873CA44E9}" type="datetimeFigureOut">
              <a:rPr lang="en-US"/>
              <a:pPr>
                <a:defRPr/>
              </a:pPr>
              <a:t>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AB63BE1-811A-4A48-AC9F-41516DD136AF}" type="slidenum">
              <a:rPr lang="en-US" altLang="en-US"/>
              <a:pPr>
                <a:defRPr/>
              </a:pPr>
              <a:t>‹#›</a:t>
            </a:fld>
            <a:endParaRPr lang="en-US" altLang="en-US"/>
          </a:p>
        </p:txBody>
      </p:sp>
    </p:spTree>
    <p:extLst>
      <p:ext uri="{BB962C8B-B14F-4D97-AF65-F5344CB8AC3E}">
        <p14:creationId xmlns:p14="http://schemas.microsoft.com/office/powerpoint/2010/main" val="3454045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54" algn="l" rtl="0" eaLnBrk="0" fontAlgn="base" hangingPunct="0">
      <a:spcBef>
        <a:spcPct val="30000"/>
      </a:spcBef>
      <a:spcAft>
        <a:spcPct val="0"/>
      </a:spcAft>
      <a:defRPr sz="1200" kern="1200">
        <a:solidFill>
          <a:schemeClr val="tx1"/>
        </a:solidFill>
        <a:latin typeface="+mn-lt"/>
        <a:ea typeface="+mn-ea"/>
        <a:cs typeface="+mn-cs"/>
      </a:defRPr>
    </a:lvl2pPr>
    <a:lvl3pPr marL="914110" algn="l" rtl="0" eaLnBrk="0" fontAlgn="base" hangingPunct="0">
      <a:spcBef>
        <a:spcPct val="30000"/>
      </a:spcBef>
      <a:spcAft>
        <a:spcPct val="0"/>
      </a:spcAft>
      <a:defRPr sz="1200" kern="1200">
        <a:solidFill>
          <a:schemeClr val="tx1"/>
        </a:solidFill>
        <a:latin typeface="+mn-lt"/>
        <a:ea typeface="+mn-ea"/>
        <a:cs typeface="+mn-cs"/>
      </a:defRPr>
    </a:lvl3pPr>
    <a:lvl4pPr marL="1371162" algn="l" rtl="0" eaLnBrk="0" fontAlgn="base" hangingPunct="0">
      <a:spcBef>
        <a:spcPct val="30000"/>
      </a:spcBef>
      <a:spcAft>
        <a:spcPct val="0"/>
      </a:spcAft>
      <a:defRPr sz="1200" kern="1200">
        <a:solidFill>
          <a:schemeClr val="tx1"/>
        </a:solidFill>
        <a:latin typeface="+mn-lt"/>
        <a:ea typeface="+mn-ea"/>
        <a:cs typeface="+mn-cs"/>
      </a:defRPr>
    </a:lvl4pPr>
    <a:lvl5pPr marL="1828215" algn="l" rtl="0" eaLnBrk="0" fontAlgn="base" hangingPunct="0">
      <a:spcBef>
        <a:spcPct val="30000"/>
      </a:spcBef>
      <a:spcAft>
        <a:spcPct val="0"/>
      </a:spcAft>
      <a:defRPr sz="1200" kern="1200">
        <a:solidFill>
          <a:schemeClr val="tx1"/>
        </a:solidFill>
        <a:latin typeface="+mn-lt"/>
        <a:ea typeface="+mn-ea"/>
        <a:cs typeface="+mn-cs"/>
      </a:defRPr>
    </a:lvl5pPr>
    <a:lvl6pPr marL="2285265" algn="l" defTabSz="914110" rtl="0" eaLnBrk="1" latinLnBrk="0" hangingPunct="1">
      <a:defRPr sz="1200" kern="1200">
        <a:solidFill>
          <a:schemeClr val="tx1"/>
        </a:solidFill>
        <a:latin typeface="+mn-lt"/>
        <a:ea typeface="+mn-ea"/>
        <a:cs typeface="+mn-cs"/>
      </a:defRPr>
    </a:lvl6pPr>
    <a:lvl7pPr marL="2742323" algn="l" defTabSz="914110" rtl="0" eaLnBrk="1" latinLnBrk="0" hangingPunct="1">
      <a:defRPr sz="1200" kern="1200">
        <a:solidFill>
          <a:schemeClr val="tx1"/>
        </a:solidFill>
        <a:latin typeface="+mn-lt"/>
        <a:ea typeface="+mn-ea"/>
        <a:cs typeface="+mn-cs"/>
      </a:defRPr>
    </a:lvl7pPr>
    <a:lvl8pPr marL="3199375" algn="l" defTabSz="914110" rtl="0" eaLnBrk="1" latinLnBrk="0" hangingPunct="1">
      <a:defRPr sz="1200" kern="1200">
        <a:solidFill>
          <a:schemeClr val="tx1"/>
        </a:solidFill>
        <a:latin typeface="+mn-lt"/>
        <a:ea typeface="+mn-ea"/>
        <a:cs typeface="+mn-cs"/>
      </a:defRPr>
    </a:lvl8pPr>
    <a:lvl9pPr marL="3656430" algn="l" defTabSz="9141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3D9F9FD3-8885-4CED-BCF5-CEF13AFF19B8}"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5CA27-7180-4F6B-A84E-BE3F55DF18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1148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NL, </a:t>
            </a:r>
            <a:r>
              <a:rPr lang="en-US" sz="1200" kern="1200" dirty="0" err="1" smtClean="0">
                <a:solidFill>
                  <a:schemeClr val="tx1"/>
                </a:solidFill>
                <a:effectLst/>
                <a:latin typeface="+mn-lt"/>
                <a:ea typeface="+mn-ea"/>
                <a:cs typeface="+mn-cs"/>
              </a:rPr>
              <a:t>KTBC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5CA27-7180-4F6B-A84E-BE3F55DF18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77079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ea typeface="等线" pitchFamily="2" charset="-122"/>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fld id="{DCDBC021-4E64-43A6-AF27-E9AF655C71B6}" type="slidenum">
              <a:rPr lang="en-US" altLang="en-US">
                <a:solidFill>
                  <a:prstClr val="black"/>
                </a:solidFill>
                <a:latin typeface="Arial" pitchFamily="34" charset="0"/>
                <a:cs typeface="Arial" pitchFamily="34" charset="0"/>
              </a:rPr>
              <a:pPr/>
              <a:t>18</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ea typeface="等线" pitchFamily="2" charset="-122"/>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fld id="{FC56FDB5-D9F8-4D79-9FCC-08D7EB868879}" type="slidenum">
              <a:rPr lang="en-US" altLang="en-US">
                <a:solidFill>
                  <a:prstClr val="black"/>
                </a:solidFill>
                <a:latin typeface="Arial" pitchFamily="34" charset="0"/>
                <a:cs typeface="Arial" pitchFamily="34" charset="0"/>
              </a:rPr>
              <a:pPr/>
              <a:t>19</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ea typeface="等线" pitchFamily="2" charset="-122"/>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fld id="{09C404F8-71F5-4626-988F-8446BD694CAE}" type="slidenum">
              <a:rPr lang="en-US" altLang="en-US">
                <a:solidFill>
                  <a:prstClr val="black"/>
                </a:solidFill>
                <a:latin typeface="Arial" pitchFamily="34" charset="0"/>
                <a:cs typeface="Arial" pitchFamily="34" charset="0"/>
              </a:rPr>
              <a:pPr/>
              <a:t>20</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757F0C5A-FC8F-4595-92DB-C01321150600}"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05A70CDD-1506-4D23-B3D1-EE40D3A69005}" type="slidenum">
              <a:rPr lang="zh-CN" altLang="en-US">
                <a:solidFill>
                  <a:prstClr val="black"/>
                </a:solidFill>
                <a:latin typeface="Calibri"/>
                <a:cs typeface="+mn-cs"/>
              </a:rPr>
              <a:pPr fontAlgn="auto">
                <a:spcBef>
                  <a:spcPts val="0"/>
                </a:spcBef>
                <a:spcAft>
                  <a:spcPts val="0"/>
                </a:spcAft>
                <a:defRPr/>
              </a:pPr>
              <a:t>7</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B880C838-0B1B-4F70-A3C4-512801616F0A}" type="slidenum">
              <a:rPr lang="zh-CN" altLang="en-US">
                <a:solidFill>
                  <a:prstClr val="black"/>
                </a:solidFill>
                <a:latin typeface="Calibri"/>
                <a:cs typeface="+mn-cs"/>
              </a:rPr>
              <a:pPr fontAlgn="auto">
                <a:spcBef>
                  <a:spcPts val="0"/>
                </a:spcBef>
                <a:spcAft>
                  <a:spcPts val="0"/>
                </a:spcAft>
                <a:defRPr/>
              </a:pPr>
              <a:t>9</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637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NL, </a:t>
            </a:r>
            <a:r>
              <a:rPr lang="en-US" sz="1200" kern="1200" dirty="0" err="1" smtClean="0">
                <a:solidFill>
                  <a:schemeClr val="tx1"/>
                </a:solidFill>
                <a:effectLst/>
                <a:latin typeface="+mn-lt"/>
                <a:ea typeface="+mn-ea"/>
                <a:cs typeface="+mn-cs"/>
              </a:rPr>
              <a:t>KTBC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5CA27-7180-4F6B-A84E-BE3F55DF18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205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38137B-A0E1-4FFC-9800-371573218440}" type="slidenum">
              <a:rPr lang="en-US" altLang="en-US"/>
              <a:pPr>
                <a:spcBef>
                  <a:spcPct val="0"/>
                </a:spcBef>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5CA27-7180-4F6B-A84E-BE3F55DF18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6901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5CA27-7180-4F6B-A84E-BE3F55DF18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1988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5"/>
            <a:ext cx="7851648" cy="1828800"/>
          </a:xfrm>
          <a:ln>
            <a:noFill/>
          </a:ln>
        </p:spPr>
        <p:txBody>
          <a:bodyPr tIns="0" rIns="18272">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72"/>
          <a:lstStyle>
            <a:lvl1pPr marL="0" marR="45705" indent="0" algn="r">
              <a:buNone/>
              <a:defRPr>
                <a:solidFill>
                  <a:schemeClr val="tx1"/>
                </a:solidFill>
              </a:defRPr>
            </a:lvl1pPr>
            <a:lvl2pPr marL="457054" indent="0" algn="ctr">
              <a:buNone/>
            </a:lvl2pPr>
            <a:lvl3pPr marL="914110" indent="0" algn="ctr">
              <a:buNone/>
            </a:lvl3pPr>
            <a:lvl4pPr marL="1371162" indent="0" algn="ctr">
              <a:buNone/>
            </a:lvl4pPr>
            <a:lvl5pPr marL="1828215" indent="0" algn="ctr">
              <a:buNone/>
            </a:lvl5pPr>
            <a:lvl6pPr marL="2285265" indent="0" algn="ctr">
              <a:buNone/>
            </a:lvl6pPr>
            <a:lvl7pPr marL="2742323" indent="0" algn="ctr">
              <a:buNone/>
            </a:lvl7pPr>
            <a:lvl8pPr marL="3199375" indent="0" algn="ctr">
              <a:buNone/>
            </a:lvl8pPr>
            <a:lvl9pPr marL="365643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68CAF4B-DB1A-48EF-A602-1B1A74ED098B}" type="datetimeFigureOut">
              <a:rPr lang="en-US"/>
              <a:pPr>
                <a:defRPr/>
              </a:pPr>
              <a:t>12/3/2021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lvl1pPr>
          </a:lstStyle>
          <a:p>
            <a:pPr>
              <a:defRPr/>
            </a:pPr>
            <a:fld id="{D48FFE9E-8E62-4779-8569-F8DBBA01F59B}" type="slidenum">
              <a:rPr lang="en-US" altLang="en-US"/>
              <a:pPr>
                <a:defRPr/>
              </a:pPr>
              <a:t>‹#›</a:t>
            </a:fld>
            <a:endParaRPr lang="en-US" altLang="en-US"/>
          </a:p>
        </p:txBody>
      </p:sp>
    </p:spTree>
    <p:extLst>
      <p:ext uri="{BB962C8B-B14F-4D97-AF65-F5344CB8AC3E}">
        <p14:creationId xmlns:p14="http://schemas.microsoft.com/office/powerpoint/2010/main" val="2419235877"/>
      </p:ext>
    </p:extLst>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310555-CBC6-4C19-95C6-E33078785F13}" type="datetimeFigureOut">
              <a:rPr lang="en-US"/>
              <a:pPr>
                <a:defRPr/>
              </a:pPr>
              <a:t>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3378C9D-3C20-47CB-B8FF-7D2BDD547704}" type="slidenum">
              <a:rPr lang="en-US" altLang="en-US"/>
              <a:pPr>
                <a:defRPr/>
              </a:pPr>
              <a:t>‹#›</a:t>
            </a:fld>
            <a:endParaRPr lang="en-US" altLang="en-US"/>
          </a:p>
        </p:txBody>
      </p:sp>
    </p:spTree>
    <p:extLst>
      <p:ext uri="{BB962C8B-B14F-4D97-AF65-F5344CB8AC3E}">
        <p14:creationId xmlns:p14="http://schemas.microsoft.com/office/powerpoint/2010/main" val="1205276595"/>
      </p:ext>
    </p:extLst>
  </p:cSld>
  <p:clrMapOvr>
    <a:masterClrMapping/>
  </p:clrMapOvr>
  <p:transition>
    <p:comb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2000"/>
            </a:lvl1pPr>
            <a:lvl2pPr marL="384048" indent="0" algn="ctr">
              <a:buNone/>
              <a:defRPr sz="1700"/>
            </a:lvl2pPr>
            <a:lvl3pPr marL="768096" indent="0" algn="ctr">
              <a:buNone/>
              <a:defRPr sz="1500"/>
            </a:lvl3pPr>
            <a:lvl4pPr marL="1152144" indent="0" algn="ctr">
              <a:buNone/>
              <a:defRPr sz="1300"/>
            </a:lvl4pPr>
            <a:lvl5pPr marL="1536192" indent="0" algn="ctr">
              <a:buNone/>
              <a:defRPr sz="1300"/>
            </a:lvl5pPr>
            <a:lvl6pPr marL="1920240" indent="0" algn="ctr">
              <a:buNone/>
              <a:defRPr sz="1300"/>
            </a:lvl6pPr>
            <a:lvl7pPr marL="2304288" indent="0" algn="ctr">
              <a:buNone/>
              <a:defRPr sz="1300"/>
            </a:lvl7pPr>
            <a:lvl8pPr marL="2688336" indent="0" algn="ctr">
              <a:buNone/>
              <a:defRPr sz="1300"/>
            </a:lvl8pPr>
            <a:lvl9pPr marL="3072384" indent="0" algn="ctr">
              <a:buNone/>
              <a:defRPr sz="13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a:defRPr/>
            </a:pPr>
            <a:fld id="{1FC36FB9-3C35-4F1F-AE7F-0A06E0FCB036}"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273E1AD-9D60-488A-8D99-2C97D4BA8F0B}" type="slidenum">
              <a:rPr lang="zh-CN" altLang="en-US"/>
              <a:pPr/>
              <a:t>‹#›</a:t>
            </a:fld>
            <a:endParaRPr lang="zh-CN" altLang="en-US"/>
          </a:p>
        </p:txBody>
      </p:sp>
    </p:spTree>
    <p:extLst>
      <p:ext uri="{BB962C8B-B14F-4D97-AF65-F5344CB8AC3E}">
        <p14:creationId xmlns:p14="http://schemas.microsoft.com/office/powerpoint/2010/main" val="4064749938"/>
      </p:ext>
    </p:extLst>
  </p:cSld>
  <p:clrMapOvr>
    <a:masterClrMapping/>
  </p:clrMapOvr>
  <p:transition spd="slow" advTm="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B73FE0B-B731-4B52-B316-541B0F61A7C2}"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E7FDFA1-DB2C-4C4A-A34F-CF541B70346B}" type="slidenum">
              <a:rPr lang="zh-CN" altLang="en-US"/>
              <a:pPr/>
              <a:t>‹#›</a:t>
            </a:fld>
            <a:endParaRPr lang="zh-CN" altLang="en-US"/>
          </a:p>
        </p:txBody>
      </p:sp>
    </p:spTree>
    <p:extLst>
      <p:ext uri="{BB962C8B-B14F-4D97-AF65-F5344CB8AC3E}">
        <p14:creationId xmlns:p14="http://schemas.microsoft.com/office/powerpoint/2010/main" val="651659902"/>
      </p:ext>
    </p:extLst>
  </p:cSld>
  <p:clrMapOvr>
    <a:masterClrMapping/>
  </p:clrMapOvr>
  <p:transition spd="slow" advTm="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709739"/>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9" y="4589464"/>
            <a:ext cx="7886700" cy="1500187"/>
          </a:xfrm>
        </p:spPr>
        <p:txBody>
          <a:bodyPr/>
          <a:lstStyle>
            <a:lvl1pPr marL="0" indent="0">
              <a:buNone/>
              <a:defRPr sz="2000">
                <a:solidFill>
                  <a:schemeClr val="tx1">
                    <a:tint val="75000"/>
                  </a:schemeClr>
                </a:solidFill>
              </a:defRPr>
            </a:lvl1pPr>
            <a:lvl2pPr marL="384048" indent="0">
              <a:buNone/>
              <a:defRPr sz="1700">
                <a:solidFill>
                  <a:schemeClr val="tx1">
                    <a:tint val="75000"/>
                  </a:schemeClr>
                </a:solidFill>
              </a:defRPr>
            </a:lvl2pPr>
            <a:lvl3pPr marL="768096" indent="0">
              <a:buNone/>
              <a:defRPr sz="1500">
                <a:solidFill>
                  <a:schemeClr val="tx1">
                    <a:tint val="75000"/>
                  </a:schemeClr>
                </a:solidFill>
              </a:defRPr>
            </a:lvl3pPr>
            <a:lvl4pPr marL="1152144" indent="0">
              <a:buNone/>
              <a:defRPr sz="1300">
                <a:solidFill>
                  <a:schemeClr val="tx1">
                    <a:tint val="75000"/>
                  </a:schemeClr>
                </a:solidFill>
              </a:defRPr>
            </a:lvl4pPr>
            <a:lvl5pPr marL="1536192" indent="0">
              <a:buNone/>
              <a:defRPr sz="1300">
                <a:solidFill>
                  <a:schemeClr val="tx1">
                    <a:tint val="75000"/>
                  </a:schemeClr>
                </a:solidFill>
              </a:defRPr>
            </a:lvl5pPr>
            <a:lvl6pPr marL="1920240" indent="0">
              <a:buNone/>
              <a:defRPr sz="1300">
                <a:solidFill>
                  <a:schemeClr val="tx1">
                    <a:tint val="75000"/>
                  </a:schemeClr>
                </a:solidFill>
              </a:defRPr>
            </a:lvl6pPr>
            <a:lvl7pPr marL="2304288" indent="0">
              <a:buNone/>
              <a:defRPr sz="1300">
                <a:solidFill>
                  <a:schemeClr val="tx1">
                    <a:tint val="75000"/>
                  </a:schemeClr>
                </a:solidFill>
              </a:defRPr>
            </a:lvl7pPr>
            <a:lvl8pPr marL="2688336" indent="0">
              <a:buNone/>
              <a:defRPr sz="1300">
                <a:solidFill>
                  <a:schemeClr val="tx1">
                    <a:tint val="75000"/>
                  </a:schemeClr>
                </a:solidFill>
              </a:defRPr>
            </a:lvl8pPr>
            <a:lvl9pPr marL="3072384" indent="0">
              <a:buNone/>
              <a:defRPr sz="13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a:defRPr/>
            </a:pPr>
            <a:fld id="{D4FCE61D-EC09-49E6-94B1-8048F0F3D3BD}"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C93D2F32-C7BC-4A8F-ACA4-2B17DB78B7D1}" type="slidenum">
              <a:rPr lang="zh-CN" altLang="en-US"/>
              <a:pPr/>
              <a:t>‹#›</a:t>
            </a:fld>
            <a:endParaRPr lang="zh-CN" altLang="en-US"/>
          </a:p>
        </p:txBody>
      </p:sp>
    </p:spTree>
    <p:extLst>
      <p:ext uri="{BB962C8B-B14F-4D97-AF65-F5344CB8AC3E}">
        <p14:creationId xmlns:p14="http://schemas.microsoft.com/office/powerpoint/2010/main" val="1829157180"/>
      </p:ext>
    </p:extLst>
  </p:cSld>
  <p:clrMapOvr>
    <a:masterClrMapping/>
  </p:clrMapOvr>
  <p:transition spd="slow" advTm="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7FD094C-A37C-4CB1-B9C2-D9EE457DC888}"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764F45B0-C4AA-42A8-A270-85F215983CF7}" type="slidenum">
              <a:rPr lang="zh-CN" altLang="en-US"/>
              <a:pPr/>
              <a:t>‹#›</a:t>
            </a:fld>
            <a:endParaRPr lang="zh-CN" altLang="en-US"/>
          </a:p>
        </p:txBody>
      </p:sp>
    </p:spTree>
    <p:extLst>
      <p:ext uri="{BB962C8B-B14F-4D97-AF65-F5344CB8AC3E}">
        <p14:creationId xmlns:p14="http://schemas.microsoft.com/office/powerpoint/2010/main" val="28098395"/>
      </p:ext>
    </p:extLst>
  </p:cSld>
  <p:clrMapOvr>
    <a:masterClrMapping/>
  </p:clrMapOvr>
  <p:transition spd="slow" advTm="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4"/>
            <a:ext cx="3868341" cy="823912"/>
          </a:xfrm>
        </p:spPr>
        <p:txBody>
          <a:bodyPr anchor="b"/>
          <a:lstStyle>
            <a:lvl1pPr marL="0" indent="0">
              <a:buNone/>
              <a:defRPr sz="2000" b="1"/>
            </a:lvl1pPr>
            <a:lvl2pPr marL="384048" indent="0">
              <a:buNone/>
              <a:defRPr sz="1700" b="1"/>
            </a:lvl2pPr>
            <a:lvl3pPr marL="768096" indent="0">
              <a:buNone/>
              <a:defRPr sz="1500" b="1"/>
            </a:lvl3pPr>
            <a:lvl4pPr marL="1152144" indent="0">
              <a:buNone/>
              <a:defRPr sz="1300" b="1"/>
            </a:lvl4pPr>
            <a:lvl5pPr marL="1536192" indent="0">
              <a:buNone/>
              <a:defRPr sz="1300" b="1"/>
            </a:lvl5pPr>
            <a:lvl6pPr marL="1920240" indent="0">
              <a:buNone/>
              <a:defRPr sz="1300" b="1"/>
            </a:lvl6pPr>
            <a:lvl7pPr marL="2304288" indent="0">
              <a:buNone/>
              <a:defRPr sz="1300" b="1"/>
            </a:lvl7pPr>
            <a:lvl8pPr marL="2688336" indent="0">
              <a:buNone/>
              <a:defRPr sz="1300" b="1"/>
            </a:lvl8pPr>
            <a:lvl9pPr marL="3072384" indent="0">
              <a:buNone/>
              <a:defRPr sz="1300" b="1"/>
            </a:lvl9pPr>
          </a:lstStyle>
          <a:p>
            <a:pPr lvl="0"/>
            <a:r>
              <a:rPr lang="zh-CN" altLang="en-US"/>
              <a:t>编辑母版文本样式</a:t>
            </a:r>
          </a:p>
        </p:txBody>
      </p:sp>
      <p:sp>
        <p:nvSpPr>
          <p:cNvPr id="4" name="内容占位符 3"/>
          <p:cNvSpPr>
            <a:spLocks noGrp="1"/>
          </p:cNvSpPr>
          <p:nvPr>
            <p:ph sz="half" idx="2"/>
          </p:nvPr>
        </p:nvSpPr>
        <p:spPr>
          <a:xfrm>
            <a:off x="629841" y="2505076"/>
            <a:ext cx="386834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681164"/>
            <a:ext cx="3887391" cy="823912"/>
          </a:xfrm>
        </p:spPr>
        <p:txBody>
          <a:bodyPr anchor="b"/>
          <a:lstStyle>
            <a:lvl1pPr marL="0" indent="0">
              <a:buNone/>
              <a:defRPr sz="2000" b="1"/>
            </a:lvl1pPr>
            <a:lvl2pPr marL="384048" indent="0">
              <a:buNone/>
              <a:defRPr sz="1700" b="1"/>
            </a:lvl2pPr>
            <a:lvl3pPr marL="768096" indent="0">
              <a:buNone/>
              <a:defRPr sz="1500" b="1"/>
            </a:lvl3pPr>
            <a:lvl4pPr marL="1152144" indent="0">
              <a:buNone/>
              <a:defRPr sz="1300" b="1"/>
            </a:lvl4pPr>
            <a:lvl5pPr marL="1536192" indent="0">
              <a:buNone/>
              <a:defRPr sz="1300" b="1"/>
            </a:lvl5pPr>
            <a:lvl6pPr marL="1920240" indent="0">
              <a:buNone/>
              <a:defRPr sz="1300" b="1"/>
            </a:lvl6pPr>
            <a:lvl7pPr marL="2304288" indent="0">
              <a:buNone/>
              <a:defRPr sz="1300" b="1"/>
            </a:lvl7pPr>
            <a:lvl8pPr marL="2688336" indent="0">
              <a:buNone/>
              <a:defRPr sz="1300" b="1"/>
            </a:lvl8pPr>
            <a:lvl9pPr marL="3072384" indent="0">
              <a:buNone/>
              <a:defRPr sz="1300" b="1"/>
            </a:lvl9pPr>
          </a:lstStyle>
          <a:p>
            <a:pPr lvl="0"/>
            <a:r>
              <a:rPr lang="zh-CN" altLang="en-US"/>
              <a:t>编辑母版文本样式</a:t>
            </a:r>
          </a:p>
        </p:txBody>
      </p:sp>
      <p:sp>
        <p:nvSpPr>
          <p:cNvPr id="6" name="内容占位符 5"/>
          <p:cNvSpPr>
            <a:spLocks noGrp="1"/>
          </p:cNvSpPr>
          <p:nvPr>
            <p:ph sz="quarter" idx="4"/>
          </p:nvPr>
        </p:nvSpPr>
        <p:spPr>
          <a:xfrm>
            <a:off x="4629151" y="2505076"/>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46CFFB53-C21D-459B-96F1-4DE75A005575}"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1E964F27-C7C8-49A8-8EFF-FD4AE7908674}" type="slidenum">
              <a:rPr lang="zh-CN" altLang="en-US"/>
              <a:pPr/>
              <a:t>‹#›</a:t>
            </a:fld>
            <a:endParaRPr lang="zh-CN" altLang="en-US"/>
          </a:p>
        </p:txBody>
      </p:sp>
    </p:spTree>
    <p:extLst>
      <p:ext uri="{BB962C8B-B14F-4D97-AF65-F5344CB8AC3E}">
        <p14:creationId xmlns:p14="http://schemas.microsoft.com/office/powerpoint/2010/main" val="23983258"/>
      </p:ext>
    </p:extLst>
  </p:cSld>
  <p:clrMapOvr>
    <a:masterClrMapping/>
  </p:clrMapOvr>
  <p:transition spd="slow" advTm="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EF78514-78C8-4153-90C3-E69174D38ED2}"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8AD0EE20-57C2-4F54-8809-E050960B30D3}" type="slidenum">
              <a:rPr lang="zh-CN" altLang="en-US"/>
              <a:pPr/>
              <a:t>‹#›</a:t>
            </a:fld>
            <a:endParaRPr lang="zh-CN" altLang="en-US"/>
          </a:p>
        </p:txBody>
      </p:sp>
    </p:spTree>
    <p:extLst>
      <p:ext uri="{BB962C8B-B14F-4D97-AF65-F5344CB8AC3E}">
        <p14:creationId xmlns:p14="http://schemas.microsoft.com/office/powerpoint/2010/main" val="3617836844"/>
      </p:ext>
    </p:extLst>
  </p:cSld>
  <p:clrMapOvr>
    <a:masterClrMapping/>
  </p:clrMapOvr>
  <p:transition spd="slow" advTm="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56177A2-A9DB-4C74-8362-EC3E37B1A377}"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F7934424-B056-41AB-B79A-414BE50C7DB9}" type="slidenum">
              <a:rPr lang="zh-CN" altLang="en-US"/>
              <a:pPr/>
              <a:t>‹#›</a:t>
            </a:fld>
            <a:endParaRPr lang="zh-CN" altLang="en-US"/>
          </a:p>
        </p:txBody>
      </p:sp>
    </p:spTree>
    <p:extLst>
      <p:ext uri="{BB962C8B-B14F-4D97-AF65-F5344CB8AC3E}">
        <p14:creationId xmlns:p14="http://schemas.microsoft.com/office/powerpoint/2010/main" val="3451218432"/>
      </p:ext>
    </p:extLst>
  </p:cSld>
  <p:clrMapOvr>
    <a:masterClrMapping/>
  </p:clrMapOvr>
  <p:transition spd="slow" advTm="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2"/>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2"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1"/>
            <a:ext cx="2949178" cy="3811588"/>
          </a:xfrm>
        </p:spPr>
        <p:txBody>
          <a:bodyPr/>
          <a:lstStyle>
            <a:lvl1pPr marL="0" indent="0">
              <a:buNone/>
              <a:defRPr sz="1300"/>
            </a:lvl1pPr>
            <a:lvl2pPr marL="384048" indent="0">
              <a:buNone/>
              <a:defRPr sz="1200"/>
            </a:lvl2pPr>
            <a:lvl3pPr marL="768096" indent="0">
              <a:buNone/>
              <a:defRPr sz="1000"/>
            </a:lvl3pPr>
            <a:lvl4pPr marL="1152144" indent="0">
              <a:buNone/>
              <a:defRPr sz="800"/>
            </a:lvl4pPr>
            <a:lvl5pPr marL="1536192" indent="0">
              <a:buNone/>
              <a:defRPr sz="800"/>
            </a:lvl5pPr>
            <a:lvl6pPr marL="1920240" indent="0">
              <a:buNone/>
              <a:defRPr sz="800"/>
            </a:lvl6pPr>
            <a:lvl7pPr marL="2304288" indent="0">
              <a:buNone/>
              <a:defRPr sz="800"/>
            </a:lvl7pPr>
            <a:lvl8pPr marL="2688336" indent="0">
              <a:buNone/>
              <a:defRPr sz="800"/>
            </a:lvl8pPr>
            <a:lvl9pPr marL="3072384" indent="0">
              <a:buNone/>
              <a:defRPr sz="8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7037355E-B660-4988-85C0-7468B1AA4316}"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20505103-5006-4378-892B-88A3D8C254C8}" type="slidenum">
              <a:rPr lang="zh-CN" altLang="en-US"/>
              <a:pPr/>
              <a:t>‹#›</a:t>
            </a:fld>
            <a:endParaRPr lang="zh-CN" altLang="en-US"/>
          </a:p>
        </p:txBody>
      </p:sp>
    </p:spTree>
    <p:extLst>
      <p:ext uri="{BB962C8B-B14F-4D97-AF65-F5344CB8AC3E}">
        <p14:creationId xmlns:p14="http://schemas.microsoft.com/office/powerpoint/2010/main" val="127540165"/>
      </p:ext>
    </p:extLst>
  </p:cSld>
  <p:clrMapOvr>
    <a:masterClrMapping/>
  </p:clrMapOvr>
  <p:transition spd="slow" advTm="0">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2"/>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2" y="987426"/>
            <a:ext cx="4629150" cy="4873625"/>
          </a:xfrm>
        </p:spPr>
        <p:txBody>
          <a:bodyPr rtlCol="0">
            <a:normAutofit/>
          </a:bodyPr>
          <a:lstStyle>
            <a:lvl1pPr marL="0" indent="0">
              <a:buNone/>
              <a:defRPr sz="2700"/>
            </a:lvl1pPr>
            <a:lvl2pPr marL="384048" indent="0">
              <a:buNone/>
              <a:defRPr sz="2400"/>
            </a:lvl2pPr>
            <a:lvl3pPr marL="768096" indent="0">
              <a:buNone/>
              <a:defRPr sz="2000"/>
            </a:lvl3pPr>
            <a:lvl4pPr marL="1152144" indent="0">
              <a:buNone/>
              <a:defRPr sz="1700"/>
            </a:lvl4pPr>
            <a:lvl5pPr marL="1536192" indent="0">
              <a:buNone/>
              <a:defRPr sz="1700"/>
            </a:lvl5pPr>
            <a:lvl6pPr marL="1920240" indent="0">
              <a:buNone/>
              <a:defRPr sz="1700"/>
            </a:lvl6pPr>
            <a:lvl7pPr marL="2304288" indent="0">
              <a:buNone/>
              <a:defRPr sz="1700"/>
            </a:lvl7pPr>
            <a:lvl8pPr marL="2688336" indent="0">
              <a:buNone/>
              <a:defRPr sz="1700"/>
            </a:lvl8pPr>
            <a:lvl9pPr marL="3072384" indent="0">
              <a:buNone/>
              <a:defRPr sz="1700"/>
            </a:lvl9pPr>
          </a:lstStyle>
          <a:p>
            <a:pPr lvl="0"/>
            <a:endParaRPr lang="zh-CN" altLang="en-US" noProof="0"/>
          </a:p>
        </p:txBody>
      </p:sp>
      <p:sp>
        <p:nvSpPr>
          <p:cNvPr id="4" name="文本占位符 3"/>
          <p:cNvSpPr>
            <a:spLocks noGrp="1"/>
          </p:cNvSpPr>
          <p:nvPr>
            <p:ph type="body" sz="half" idx="2"/>
          </p:nvPr>
        </p:nvSpPr>
        <p:spPr>
          <a:xfrm>
            <a:off x="629841" y="2057401"/>
            <a:ext cx="2949178" cy="3811588"/>
          </a:xfrm>
        </p:spPr>
        <p:txBody>
          <a:bodyPr/>
          <a:lstStyle>
            <a:lvl1pPr marL="0" indent="0">
              <a:buNone/>
              <a:defRPr sz="1300"/>
            </a:lvl1pPr>
            <a:lvl2pPr marL="384048" indent="0">
              <a:buNone/>
              <a:defRPr sz="1200"/>
            </a:lvl2pPr>
            <a:lvl3pPr marL="768096" indent="0">
              <a:buNone/>
              <a:defRPr sz="1000"/>
            </a:lvl3pPr>
            <a:lvl4pPr marL="1152144" indent="0">
              <a:buNone/>
              <a:defRPr sz="800"/>
            </a:lvl4pPr>
            <a:lvl5pPr marL="1536192" indent="0">
              <a:buNone/>
              <a:defRPr sz="800"/>
            </a:lvl5pPr>
            <a:lvl6pPr marL="1920240" indent="0">
              <a:buNone/>
              <a:defRPr sz="800"/>
            </a:lvl6pPr>
            <a:lvl7pPr marL="2304288" indent="0">
              <a:buNone/>
              <a:defRPr sz="800"/>
            </a:lvl7pPr>
            <a:lvl8pPr marL="2688336" indent="0">
              <a:buNone/>
              <a:defRPr sz="800"/>
            </a:lvl8pPr>
            <a:lvl9pPr marL="3072384" indent="0">
              <a:buNone/>
              <a:defRPr sz="8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C6F05A97-49DF-4A6F-9CDD-3AE3228EC617}"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491815B5-B160-4305-82B5-E0EFE4482915}" type="slidenum">
              <a:rPr lang="zh-CN" altLang="en-US"/>
              <a:pPr/>
              <a:t>‹#›</a:t>
            </a:fld>
            <a:endParaRPr lang="zh-CN" altLang="en-US"/>
          </a:p>
        </p:txBody>
      </p:sp>
    </p:spTree>
    <p:extLst>
      <p:ext uri="{BB962C8B-B14F-4D97-AF65-F5344CB8AC3E}">
        <p14:creationId xmlns:p14="http://schemas.microsoft.com/office/powerpoint/2010/main" val="1742196738"/>
      </p:ext>
    </p:extLst>
  </p:cSld>
  <p:clrMapOvr>
    <a:masterClrMapping/>
  </p:clrMapOvr>
  <p:transition spd="slow" advTm="0">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BF57DC0-7AC5-4846-87EC-BA5773570C33}"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B6A7307-B148-4DE0-8DAE-8E461C6E0E07}" type="slidenum">
              <a:rPr lang="zh-CN" altLang="en-US"/>
              <a:pPr/>
              <a:t>‹#›</a:t>
            </a:fld>
            <a:endParaRPr lang="zh-CN" altLang="en-US"/>
          </a:p>
        </p:txBody>
      </p:sp>
    </p:spTree>
    <p:extLst>
      <p:ext uri="{BB962C8B-B14F-4D97-AF65-F5344CB8AC3E}">
        <p14:creationId xmlns:p14="http://schemas.microsoft.com/office/powerpoint/2010/main" val="1161457926"/>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162B6D-3F87-4F24-81F5-8A5123F86F44}" type="datetimeFigureOut">
              <a:rPr lang="en-US"/>
              <a:pPr>
                <a:defRPr/>
              </a:pPr>
              <a:t>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86D6699-32EC-4537-8D26-D73C0E355F7B}" type="slidenum">
              <a:rPr lang="en-US" altLang="en-US"/>
              <a:pPr>
                <a:defRPr/>
              </a:pPr>
              <a:t>‹#›</a:t>
            </a:fld>
            <a:endParaRPr lang="en-US" altLang="en-US"/>
          </a:p>
        </p:txBody>
      </p:sp>
    </p:spTree>
    <p:extLst>
      <p:ext uri="{BB962C8B-B14F-4D97-AF65-F5344CB8AC3E}">
        <p14:creationId xmlns:p14="http://schemas.microsoft.com/office/powerpoint/2010/main" val="3140305714"/>
      </p:ext>
    </p:extLst>
  </p:cSld>
  <p:clrMapOvr>
    <a:masterClrMapping/>
  </p:clrMapOvr>
  <p:transition>
    <p:comb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FC8640D-15A6-46F8-99E6-88783E0456AF}" type="datetimeFigureOut">
              <a:rPr lang="zh-CN" altLang="en-US">
                <a:solidFill>
                  <a:prstClr val="black">
                    <a:tint val="75000"/>
                  </a:prstClr>
                </a:solidFill>
              </a:rPr>
              <a:pPr>
                <a:defRPr/>
              </a:pPr>
              <a:t>2021/12/3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9530497A-F3EC-4595-805A-CDC03AB718E8}" type="slidenum">
              <a:rPr lang="zh-CN" altLang="en-US"/>
              <a:pPr/>
              <a:t>‹#›</a:t>
            </a:fld>
            <a:endParaRPr lang="zh-CN" altLang="en-US"/>
          </a:p>
        </p:txBody>
      </p:sp>
    </p:spTree>
    <p:extLst>
      <p:ext uri="{BB962C8B-B14F-4D97-AF65-F5344CB8AC3E}">
        <p14:creationId xmlns:p14="http://schemas.microsoft.com/office/powerpoint/2010/main" val="1521975456"/>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2768"/>
      </p:ext>
    </p:extLst>
  </p:cSld>
  <p:clrMapOvr>
    <a:masterClrMapping/>
  </p:clrMapOvr>
  <p:transition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853367"/>
      </p:ext>
    </p:extLst>
  </p:cSld>
  <p:clrMapOvr>
    <a:masterClrMapping/>
  </p:clrMapOvr>
  <p:transition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1"/>
            <a:ext cx="7772400" cy="1362075"/>
          </a:xfrm>
          <a:prstGeom prst="rect">
            <a:avLst/>
          </a:prstGeom>
        </p:spPr>
        <p:txBody>
          <a:bodyPr lIns="91358" tIns="45680" rIns="91358" bIns="45680"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718"/>
            <a:ext cx="7772400" cy="1500187"/>
          </a:xfrm>
          <a:prstGeom prst="rect">
            <a:avLst/>
          </a:prstGeom>
        </p:spPr>
        <p:txBody>
          <a:bodyPr lIns="91358" tIns="45680" rIns="91358" bIns="45680"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10"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5" indent="0">
              <a:buNone/>
              <a:defRPr sz="1400">
                <a:solidFill>
                  <a:schemeClr val="tx1">
                    <a:tint val="75000"/>
                  </a:schemeClr>
                </a:solidFill>
              </a:defRPr>
            </a:lvl6pPr>
            <a:lvl7pPr marL="2742323" indent="0">
              <a:buNone/>
              <a:defRPr sz="1400">
                <a:solidFill>
                  <a:schemeClr val="tx1">
                    <a:tint val="75000"/>
                  </a:schemeClr>
                </a:solidFill>
              </a:defRPr>
            </a:lvl7pPr>
            <a:lvl8pPr marL="3199375"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3A378345-EC8B-4A5D-BE4C-9B25B68EECB9}"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C187ED71-BA51-4326-AF30-2DBDBB3D7F0E}" type="slidenum">
              <a:rPr lang="zh-CN" altLang="en-US"/>
              <a:pPr>
                <a:defRPr/>
              </a:pPr>
              <a:t>‹#›</a:t>
            </a:fld>
            <a:endParaRPr lang="zh-CN" altLang="en-US"/>
          </a:p>
        </p:txBody>
      </p:sp>
    </p:spTree>
    <p:extLst>
      <p:ext uri="{BB962C8B-B14F-4D97-AF65-F5344CB8AC3E}">
        <p14:creationId xmlns:p14="http://schemas.microsoft.com/office/powerpoint/2010/main" val="1236610523"/>
      </p:ext>
    </p:extLst>
  </p:cSld>
  <p:clrMapOvr>
    <a:masterClrMapping/>
  </p:clrMapOvr>
  <p:transition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6D61EECB-F9CC-432B-90C6-7C6D144D6E77}"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61E5B94E-F31A-49D2-BD72-D860CF016A03}" type="slidenum">
              <a:rPr lang="zh-CN" altLang="en-US"/>
              <a:pPr>
                <a:defRPr/>
              </a:pPr>
              <a:t>‹#›</a:t>
            </a:fld>
            <a:endParaRPr lang="zh-CN" altLang="en-US"/>
          </a:p>
        </p:txBody>
      </p:sp>
    </p:spTree>
    <p:extLst>
      <p:ext uri="{BB962C8B-B14F-4D97-AF65-F5344CB8AC3E}">
        <p14:creationId xmlns:p14="http://schemas.microsoft.com/office/powerpoint/2010/main" val="1117017677"/>
      </p:ext>
    </p:extLst>
  </p:cSld>
  <p:clrMapOvr>
    <a:masterClrMapping/>
  </p:clrMapOvr>
  <p:transition advTm="1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8"/>
            <a:ext cx="4040188"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80"/>
            <a:ext cx="4040188"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1" y="1535118"/>
            <a:ext cx="4041775"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1" y="2174880"/>
            <a:ext cx="4041775"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CFEC7C1-D927-4DD6-9BB9-6FC2568D2C4D}" type="datetimeFigureOut">
              <a:rPr lang="zh-CN" altLang="en-US"/>
              <a:pPr>
                <a:defRPr/>
              </a:pPr>
              <a:t>2021/12/3</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7BBB21B5-F92C-4B91-B5F3-56FD756FDFA4}" type="slidenum">
              <a:rPr lang="zh-CN" altLang="en-US"/>
              <a:pPr>
                <a:defRPr/>
              </a:pPr>
              <a:t>‹#›</a:t>
            </a:fld>
            <a:endParaRPr lang="zh-CN" altLang="en-US"/>
          </a:p>
        </p:txBody>
      </p:sp>
    </p:spTree>
    <p:extLst>
      <p:ext uri="{BB962C8B-B14F-4D97-AF65-F5344CB8AC3E}">
        <p14:creationId xmlns:p14="http://schemas.microsoft.com/office/powerpoint/2010/main" val="3035204453"/>
      </p:ext>
    </p:extLst>
  </p:cSld>
  <p:clrMapOvr>
    <a:masterClrMapping/>
  </p:clrMapOvr>
  <p:transition advTm="1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A8BEC45E-8054-4058-9789-28A1CEBA5EA2}" type="datetimeFigureOut">
              <a:rPr lang="zh-CN" altLang="en-US"/>
              <a:pPr>
                <a:defRPr/>
              </a:pPr>
              <a:t>2021/12/3</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C620D1A-BB04-4512-BDFF-ECB310157AD6}" type="slidenum">
              <a:rPr lang="zh-CN" altLang="en-US"/>
              <a:pPr>
                <a:defRPr/>
              </a:pPr>
              <a:t>‹#›</a:t>
            </a:fld>
            <a:endParaRPr lang="zh-CN" altLang="en-US"/>
          </a:p>
        </p:txBody>
      </p:sp>
    </p:spTree>
    <p:extLst>
      <p:ext uri="{BB962C8B-B14F-4D97-AF65-F5344CB8AC3E}">
        <p14:creationId xmlns:p14="http://schemas.microsoft.com/office/powerpoint/2010/main" val="2974504438"/>
      </p:ext>
    </p:extLst>
  </p:cSld>
  <p:clrMapOvr>
    <a:masterClrMapping/>
  </p:clrMapOvr>
  <p:transition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366D2D2-004E-4B26-BD35-E9DEF3B69043}" type="datetimeFigureOut">
              <a:rPr lang="zh-CN" altLang="en-US"/>
              <a:pPr>
                <a:defRPr/>
              </a:pPr>
              <a:t>2021/12/3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6283C155-FDC5-4AEF-9F50-F4900CD35133}" type="slidenum">
              <a:rPr lang="zh-CN" altLang="en-US"/>
              <a:pPr>
                <a:defRPr/>
              </a:pPr>
              <a:t>‹#›</a:t>
            </a:fld>
            <a:endParaRPr lang="zh-CN" altLang="en-US"/>
          </a:p>
        </p:txBody>
      </p:sp>
    </p:spTree>
    <p:extLst>
      <p:ext uri="{BB962C8B-B14F-4D97-AF65-F5344CB8AC3E}">
        <p14:creationId xmlns:p14="http://schemas.microsoft.com/office/powerpoint/2010/main" val="265203248"/>
      </p:ext>
    </p:extLst>
  </p:cSld>
  <p:clrMapOvr>
    <a:masterClrMapping/>
  </p:clrMapOvr>
  <p:transition advTm="1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4"/>
            <a:ext cx="3008313" cy="1162051"/>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8"/>
            <a:ext cx="5111750" cy="5853113"/>
          </a:xfrm>
          <a:prstGeom prst="rect">
            <a:avLst/>
          </a:prstGeom>
        </p:spPr>
        <p:txBody>
          <a:bodyPr lIns="91358" tIns="45680" rIns="91358" bIns="4568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9"/>
            <a:ext cx="3008313" cy="46910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E586A0A6-2B78-47D3-A8FD-3E7D740E5EBA}"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1304C090-D634-4DA8-92C1-EF6CAC97EC6C}" type="slidenum">
              <a:rPr lang="zh-CN" altLang="en-US"/>
              <a:pPr>
                <a:defRPr/>
              </a:pPr>
              <a:t>‹#›</a:t>
            </a:fld>
            <a:endParaRPr lang="zh-CN" altLang="en-US"/>
          </a:p>
        </p:txBody>
      </p:sp>
    </p:spTree>
    <p:extLst>
      <p:ext uri="{BB962C8B-B14F-4D97-AF65-F5344CB8AC3E}">
        <p14:creationId xmlns:p14="http://schemas.microsoft.com/office/powerpoint/2010/main" val="683050950"/>
      </p:ext>
    </p:extLst>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BB6582-C9A4-428E-99B7-84161317F86B}" type="datetimeFigureOut">
              <a:rPr lang="en-US"/>
              <a:pPr>
                <a:defRPr/>
              </a:pPr>
              <a:t>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E3AE2FA-A165-43C4-8CB1-AF39B9C4CD73}" type="slidenum">
              <a:rPr lang="en-US" altLang="en-US"/>
              <a:pPr>
                <a:defRPr/>
              </a:pPr>
              <a:t>‹#›</a:t>
            </a:fld>
            <a:endParaRPr lang="en-US" altLang="en-US"/>
          </a:p>
        </p:txBody>
      </p:sp>
    </p:spTree>
    <p:extLst>
      <p:ext uri="{BB962C8B-B14F-4D97-AF65-F5344CB8AC3E}">
        <p14:creationId xmlns:p14="http://schemas.microsoft.com/office/powerpoint/2010/main" val="2791267959"/>
      </p:ext>
    </p:extLst>
  </p:cSld>
  <p:clrMapOvr>
    <a:masterClrMapping/>
  </p:clrMapOvr>
  <p:transition>
    <p:comb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80"/>
            <a:ext cx="5486400" cy="4114800"/>
          </a:xfrm>
          <a:prstGeom prst="rect">
            <a:avLst/>
          </a:prstGeom>
        </p:spPr>
        <p:txBody>
          <a:bodyPr lIns="91358" tIns="45680" rIns="91358" bIns="45680"/>
          <a:lstStyle>
            <a:lvl1pPr marL="0" indent="0">
              <a:buNone/>
              <a:defRPr sz="3200"/>
            </a:lvl1pPr>
            <a:lvl2pPr marL="457054" indent="0">
              <a:buNone/>
              <a:defRPr sz="2800"/>
            </a:lvl2pPr>
            <a:lvl3pPr marL="914110" indent="0">
              <a:buNone/>
              <a:defRPr sz="2400"/>
            </a:lvl3pPr>
            <a:lvl4pPr marL="1371162" indent="0">
              <a:buNone/>
              <a:defRPr sz="2000"/>
            </a:lvl4pPr>
            <a:lvl5pPr marL="1828215" indent="0">
              <a:buNone/>
              <a:defRPr sz="2000"/>
            </a:lvl5pPr>
            <a:lvl6pPr marL="2285265" indent="0">
              <a:buNone/>
              <a:defRPr sz="2000"/>
            </a:lvl6pPr>
            <a:lvl7pPr marL="2742323" indent="0">
              <a:buNone/>
              <a:defRPr sz="2000"/>
            </a:lvl7pPr>
            <a:lvl8pPr marL="3199375" indent="0">
              <a:buNone/>
              <a:defRPr sz="2000"/>
            </a:lvl8pPr>
            <a:lvl9pPr marL="3656430" indent="0">
              <a:buNone/>
              <a:defRPr sz="2000"/>
            </a:lvl9pPr>
          </a:lstStyle>
          <a:p>
            <a:pPr lvl="0"/>
            <a:endParaRPr lang="zh-CN" altLang="en-US" noProof="0"/>
          </a:p>
        </p:txBody>
      </p:sp>
      <p:sp>
        <p:nvSpPr>
          <p:cNvPr id="4" name="文本占位符 3"/>
          <p:cNvSpPr>
            <a:spLocks noGrp="1"/>
          </p:cNvSpPr>
          <p:nvPr>
            <p:ph type="body" sz="half" idx="2"/>
          </p:nvPr>
        </p:nvSpPr>
        <p:spPr>
          <a:xfrm>
            <a:off x="1792288" y="5367346"/>
            <a:ext cx="5486400" cy="8048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2E537815-3186-475C-9BB4-FCFF22524132}"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ECF94124-0997-46A2-87F0-B832E98B2D96}" type="slidenum">
              <a:rPr lang="zh-CN" altLang="en-US"/>
              <a:pPr>
                <a:defRPr/>
              </a:pPr>
              <a:t>‹#›</a:t>
            </a:fld>
            <a:endParaRPr lang="zh-CN" altLang="en-US"/>
          </a:p>
        </p:txBody>
      </p:sp>
    </p:spTree>
    <p:extLst>
      <p:ext uri="{BB962C8B-B14F-4D97-AF65-F5344CB8AC3E}">
        <p14:creationId xmlns:p14="http://schemas.microsoft.com/office/powerpoint/2010/main" val="2539840941"/>
      </p:ext>
    </p:extLst>
  </p:cSld>
  <p:clrMapOvr>
    <a:masterClrMapping/>
  </p:clrMapOvr>
  <p:transition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D69CF78B-6A58-48EF-902B-5805B9634321}"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9B22F65B-A99F-4E97-9D95-6F378AF3B937}" type="slidenum">
              <a:rPr lang="zh-CN" altLang="en-US"/>
              <a:pPr>
                <a:defRPr/>
              </a:pPr>
              <a:t>‹#›</a:t>
            </a:fld>
            <a:endParaRPr lang="zh-CN" altLang="en-US"/>
          </a:p>
        </p:txBody>
      </p:sp>
    </p:spTree>
    <p:extLst>
      <p:ext uri="{BB962C8B-B14F-4D97-AF65-F5344CB8AC3E}">
        <p14:creationId xmlns:p14="http://schemas.microsoft.com/office/powerpoint/2010/main" val="1149494852"/>
      </p:ext>
    </p:extLst>
  </p:cSld>
  <p:clrMapOvr>
    <a:masterClrMapping/>
  </p:clrMapOvr>
  <p:transition advTm="1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80"/>
            <a:ext cx="2057400" cy="4387851"/>
          </a:xfrm>
          <a:prstGeom prst="rect">
            <a:avLst/>
          </a:prstGeom>
        </p:spPr>
        <p:txBody>
          <a:bodyPr vert="eaVert"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6380"/>
            <a:ext cx="6019800" cy="4387851"/>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B14B1DA0-7AA1-4081-A2E1-4D4CE51ACD41}"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A48124EC-6B8E-411A-80D6-D5C9D58F757F}" type="slidenum">
              <a:rPr lang="zh-CN" altLang="en-US"/>
              <a:pPr>
                <a:defRPr/>
              </a:pPr>
              <a:t>‹#›</a:t>
            </a:fld>
            <a:endParaRPr lang="zh-CN" altLang="en-US"/>
          </a:p>
        </p:txBody>
      </p:sp>
    </p:spTree>
    <p:extLst>
      <p:ext uri="{BB962C8B-B14F-4D97-AF65-F5344CB8AC3E}">
        <p14:creationId xmlns:p14="http://schemas.microsoft.com/office/powerpoint/2010/main" val="2171604198"/>
      </p:ext>
    </p:extLst>
  </p:cSld>
  <p:clrMapOvr>
    <a:masterClrMapping/>
  </p:clrMapOvr>
  <p:transition advTm="1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537818"/>
      </p:ext>
    </p:extLst>
  </p:cSld>
  <p:clrMapOvr>
    <a:masterClrMapping/>
  </p:clrMapOvr>
  <p:transition advTm="100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39727"/>
      </p:ext>
    </p:extLst>
  </p:cSld>
  <p:clrMapOvr>
    <a:masterClrMapping/>
  </p:clrMapOvr>
  <p:transition advTm="1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1"/>
            <a:ext cx="7772400" cy="1362075"/>
          </a:xfrm>
          <a:prstGeom prst="rect">
            <a:avLst/>
          </a:prstGeom>
        </p:spPr>
        <p:txBody>
          <a:bodyPr lIns="91358" tIns="45680" rIns="91358" bIns="45680"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718"/>
            <a:ext cx="7772400" cy="1500187"/>
          </a:xfrm>
          <a:prstGeom prst="rect">
            <a:avLst/>
          </a:prstGeom>
        </p:spPr>
        <p:txBody>
          <a:bodyPr lIns="91358" tIns="45680" rIns="91358" bIns="45680"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10"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5" indent="0">
              <a:buNone/>
              <a:defRPr sz="1400">
                <a:solidFill>
                  <a:schemeClr val="tx1">
                    <a:tint val="75000"/>
                  </a:schemeClr>
                </a:solidFill>
              </a:defRPr>
            </a:lvl6pPr>
            <a:lvl7pPr marL="2742323" indent="0">
              <a:buNone/>
              <a:defRPr sz="1400">
                <a:solidFill>
                  <a:schemeClr val="tx1">
                    <a:tint val="75000"/>
                  </a:schemeClr>
                </a:solidFill>
              </a:defRPr>
            </a:lvl7pPr>
            <a:lvl8pPr marL="3199375"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8E07CE9A-7396-4DD3-A791-9BF411242548}"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1D73A9B4-F61B-4B33-9F3B-77EC0B860753}" type="slidenum">
              <a:rPr lang="zh-CN" altLang="en-US"/>
              <a:pPr>
                <a:defRPr/>
              </a:pPr>
              <a:t>‹#›</a:t>
            </a:fld>
            <a:endParaRPr lang="zh-CN" altLang="en-US"/>
          </a:p>
        </p:txBody>
      </p:sp>
    </p:spTree>
    <p:extLst>
      <p:ext uri="{BB962C8B-B14F-4D97-AF65-F5344CB8AC3E}">
        <p14:creationId xmlns:p14="http://schemas.microsoft.com/office/powerpoint/2010/main" val="3979504868"/>
      </p:ext>
    </p:extLst>
  </p:cSld>
  <p:clrMapOvr>
    <a:masterClrMapping/>
  </p:clrMapOvr>
  <p:transition advTm="1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2C7293BD-8F29-414E-B513-90615DA540B3}"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0042E789-9316-4C66-A1E6-4F3D30AA251C}" type="slidenum">
              <a:rPr lang="zh-CN" altLang="en-US"/>
              <a:pPr>
                <a:defRPr/>
              </a:pPr>
              <a:t>‹#›</a:t>
            </a:fld>
            <a:endParaRPr lang="zh-CN" altLang="en-US"/>
          </a:p>
        </p:txBody>
      </p:sp>
    </p:spTree>
    <p:extLst>
      <p:ext uri="{BB962C8B-B14F-4D97-AF65-F5344CB8AC3E}">
        <p14:creationId xmlns:p14="http://schemas.microsoft.com/office/powerpoint/2010/main" val="4165675454"/>
      </p:ext>
    </p:extLst>
  </p:cSld>
  <p:clrMapOvr>
    <a:masterClrMapping/>
  </p:clrMapOvr>
  <p:transition advTm="1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8"/>
            <a:ext cx="4040188"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80"/>
            <a:ext cx="4040188"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1" y="1535118"/>
            <a:ext cx="4041775"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1" y="2174880"/>
            <a:ext cx="4041775"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6580B98-F259-4B36-ABB3-CF1053CF8401}" type="datetimeFigureOut">
              <a:rPr lang="zh-CN" altLang="en-US"/>
              <a:pPr>
                <a:defRPr/>
              </a:pPr>
              <a:t>2021/12/3</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F48E938C-5A8E-4667-859C-6E1F969E651C}" type="slidenum">
              <a:rPr lang="zh-CN" altLang="en-US"/>
              <a:pPr>
                <a:defRPr/>
              </a:pPr>
              <a:t>‹#›</a:t>
            </a:fld>
            <a:endParaRPr lang="zh-CN" altLang="en-US"/>
          </a:p>
        </p:txBody>
      </p:sp>
    </p:spTree>
    <p:extLst>
      <p:ext uri="{BB962C8B-B14F-4D97-AF65-F5344CB8AC3E}">
        <p14:creationId xmlns:p14="http://schemas.microsoft.com/office/powerpoint/2010/main" val="1658826711"/>
      </p:ext>
    </p:extLst>
  </p:cSld>
  <p:clrMapOvr>
    <a:masterClrMapping/>
  </p:clrMapOvr>
  <p:transition advTm="1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7AB62DE2-5239-493A-AB7B-7780D26CA1C9}" type="datetimeFigureOut">
              <a:rPr lang="zh-CN" altLang="en-US"/>
              <a:pPr>
                <a:defRPr/>
              </a:pPr>
              <a:t>2021/12/3</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77C08423-44F7-46CE-8C78-1645AF0B5A62}" type="slidenum">
              <a:rPr lang="zh-CN" altLang="en-US"/>
              <a:pPr>
                <a:defRPr/>
              </a:pPr>
              <a:t>‹#›</a:t>
            </a:fld>
            <a:endParaRPr lang="zh-CN" altLang="en-US"/>
          </a:p>
        </p:txBody>
      </p:sp>
    </p:spTree>
    <p:extLst>
      <p:ext uri="{BB962C8B-B14F-4D97-AF65-F5344CB8AC3E}">
        <p14:creationId xmlns:p14="http://schemas.microsoft.com/office/powerpoint/2010/main" val="799919764"/>
      </p:ext>
    </p:extLst>
  </p:cSld>
  <p:clrMapOvr>
    <a:masterClrMapping/>
  </p:clrMapOvr>
  <p:transition advTm="1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2AF4CA90-B090-4BEA-92EB-53B18DEBF501}" type="datetimeFigureOut">
              <a:rPr lang="zh-CN" altLang="en-US"/>
              <a:pPr>
                <a:defRPr/>
              </a:pPr>
              <a:t>2021/12/3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E59DA90D-994E-4E23-8C09-DD1DCA5490F7}" type="slidenum">
              <a:rPr lang="zh-CN" altLang="en-US"/>
              <a:pPr>
                <a:defRPr/>
              </a:pPr>
              <a:t>‹#›</a:t>
            </a:fld>
            <a:endParaRPr lang="zh-CN" altLang="en-US"/>
          </a:p>
        </p:txBody>
      </p:sp>
    </p:spTree>
    <p:extLst>
      <p:ext uri="{BB962C8B-B14F-4D97-AF65-F5344CB8AC3E}">
        <p14:creationId xmlns:p14="http://schemas.microsoft.com/office/powerpoint/2010/main" val="1776601520"/>
      </p:ext>
    </p:extLst>
  </p:cSld>
  <p:clrMapOvr>
    <a:masterClrMapping/>
  </p:clrMapOvr>
  <p:transition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680" rIns="4568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6353E2-43E2-49B6-94E5-06FC8248F920}" type="datetimeFigureOut">
              <a:rPr lang="en-US"/>
              <a:pPr>
                <a:defRPr/>
              </a:pPr>
              <a:t>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EA169F2-4F28-4D1B-925C-269E4E5DEB2B}" type="slidenum">
              <a:rPr lang="en-US" altLang="en-US"/>
              <a:pPr>
                <a:defRPr/>
              </a:pPr>
              <a:t>‹#›</a:t>
            </a:fld>
            <a:endParaRPr lang="en-US" altLang="en-US"/>
          </a:p>
        </p:txBody>
      </p:sp>
    </p:spTree>
    <p:extLst>
      <p:ext uri="{BB962C8B-B14F-4D97-AF65-F5344CB8AC3E}">
        <p14:creationId xmlns:p14="http://schemas.microsoft.com/office/powerpoint/2010/main" val="1149808776"/>
      </p:ext>
    </p:extLst>
  </p:cSld>
  <p:clrMapOvr>
    <a:masterClrMapping/>
  </p:clrMapOvr>
  <p:transition>
    <p:comb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4"/>
            <a:ext cx="3008313" cy="1162051"/>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8"/>
            <a:ext cx="5111750" cy="5853113"/>
          </a:xfrm>
          <a:prstGeom prst="rect">
            <a:avLst/>
          </a:prstGeom>
        </p:spPr>
        <p:txBody>
          <a:bodyPr lIns="91358" tIns="45680" rIns="91358" bIns="4568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9"/>
            <a:ext cx="3008313" cy="46910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CC85F678-6EDE-4876-BD43-F20CB742D277}"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B6CBB058-9F99-4600-83EA-9124798D2867}" type="slidenum">
              <a:rPr lang="zh-CN" altLang="en-US"/>
              <a:pPr>
                <a:defRPr/>
              </a:pPr>
              <a:t>‹#›</a:t>
            </a:fld>
            <a:endParaRPr lang="zh-CN" altLang="en-US"/>
          </a:p>
        </p:txBody>
      </p:sp>
    </p:spTree>
    <p:extLst>
      <p:ext uri="{BB962C8B-B14F-4D97-AF65-F5344CB8AC3E}">
        <p14:creationId xmlns:p14="http://schemas.microsoft.com/office/powerpoint/2010/main" val="1307537122"/>
      </p:ext>
    </p:extLst>
  </p:cSld>
  <p:clrMapOvr>
    <a:masterClrMapping/>
  </p:clrMapOvr>
  <p:transition advTm="1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80"/>
            <a:ext cx="5486400" cy="4114800"/>
          </a:xfrm>
          <a:prstGeom prst="rect">
            <a:avLst/>
          </a:prstGeom>
        </p:spPr>
        <p:txBody>
          <a:bodyPr lIns="91358" tIns="45680" rIns="91358" bIns="45680"/>
          <a:lstStyle>
            <a:lvl1pPr marL="0" indent="0">
              <a:buNone/>
              <a:defRPr sz="3200"/>
            </a:lvl1pPr>
            <a:lvl2pPr marL="457054" indent="0">
              <a:buNone/>
              <a:defRPr sz="2800"/>
            </a:lvl2pPr>
            <a:lvl3pPr marL="914110" indent="0">
              <a:buNone/>
              <a:defRPr sz="2400"/>
            </a:lvl3pPr>
            <a:lvl4pPr marL="1371162" indent="0">
              <a:buNone/>
              <a:defRPr sz="2000"/>
            </a:lvl4pPr>
            <a:lvl5pPr marL="1828215" indent="0">
              <a:buNone/>
              <a:defRPr sz="2000"/>
            </a:lvl5pPr>
            <a:lvl6pPr marL="2285265" indent="0">
              <a:buNone/>
              <a:defRPr sz="2000"/>
            </a:lvl6pPr>
            <a:lvl7pPr marL="2742323" indent="0">
              <a:buNone/>
              <a:defRPr sz="2000"/>
            </a:lvl7pPr>
            <a:lvl8pPr marL="3199375" indent="0">
              <a:buNone/>
              <a:defRPr sz="2000"/>
            </a:lvl8pPr>
            <a:lvl9pPr marL="3656430" indent="0">
              <a:buNone/>
              <a:defRPr sz="2000"/>
            </a:lvl9pPr>
          </a:lstStyle>
          <a:p>
            <a:pPr lvl="0"/>
            <a:endParaRPr lang="zh-CN" altLang="en-US" noProof="0"/>
          </a:p>
        </p:txBody>
      </p:sp>
      <p:sp>
        <p:nvSpPr>
          <p:cNvPr id="4" name="文本占位符 3"/>
          <p:cNvSpPr>
            <a:spLocks noGrp="1"/>
          </p:cNvSpPr>
          <p:nvPr>
            <p:ph type="body" sz="half" idx="2"/>
          </p:nvPr>
        </p:nvSpPr>
        <p:spPr>
          <a:xfrm>
            <a:off x="1792288" y="5367346"/>
            <a:ext cx="5486400" cy="8048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0153CDAC-5E28-415A-8D3F-E70714A0841A}"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A7A297B5-0784-4CF7-81A2-EC65A1FBCF5B}" type="slidenum">
              <a:rPr lang="zh-CN" altLang="en-US"/>
              <a:pPr>
                <a:defRPr/>
              </a:pPr>
              <a:t>‹#›</a:t>
            </a:fld>
            <a:endParaRPr lang="zh-CN" altLang="en-US"/>
          </a:p>
        </p:txBody>
      </p:sp>
    </p:spTree>
    <p:extLst>
      <p:ext uri="{BB962C8B-B14F-4D97-AF65-F5344CB8AC3E}">
        <p14:creationId xmlns:p14="http://schemas.microsoft.com/office/powerpoint/2010/main" val="1004646471"/>
      </p:ext>
    </p:extLst>
  </p:cSld>
  <p:clrMapOvr>
    <a:masterClrMapping/>
  </p:clrMapOvr>
  <p:transition advTm="1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6CBB4F5C-5316-47CF-B5C1-2D0A1291CF37}"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4FA6BF06-9827-44FC-9CEA-5C9832C34BE1}" type="slidenum">
              <a:rPr lang="zh-CN" altLang="en-US"/>
              <a:pPr>
                <a:defRPr/>
              </a:pPr>
              <a:t>‹#›</a:t>
            </a:fld>
            <a:endParaRPr lang="zh-CN" altLang="en-US"/>
          </a:p>
        </p:txBody>
      </p:sp>
    </p:spTree>
    <p:extLst>
      <p:ext uri="{BB962C8B-B14F-4D97-AF65-F5344CB8AC3E}">
        <p14:creationId xmlns:p14="http://schemas.microsoft.com/office/powerpoint/2010/main" val="1997614312"/>
      </p:ext>
    </p:extLst>
  </p:cSld>
  <p:clrMapOvr>
    <a:masterClrMapping/>
  </p:clrMapOvr>
  <p:transition advTm="1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80"/>
            <a:ext cx="2057400" cy="4387851"/>
          </a:xfrm>
          <a:prstGeom prst="rect">
            <a:avLst/>
          </a:prstGeom>
        </p:spPr>
        <p:txBody>
          <a:bodyPr vert="eaVert"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6380"/>
            <a:ext cx="6019800" cy="4387851"/>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B85F6E81-EF8A-453E-838A-84E3D0EAB4A3}"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CAA30D57-17B8-4E91-895E-F6D72E5E86E6}" type="slidenum">
              <a:rPr lang="zh-CN" altLang="en-US"/>
              <a:pPr>
                <a:defRPr/>
              </a:pPr>
              <a:t>‹#›</a:t>
            </a:fld>
            <a:endParaRPr lang="zh-CN" altLang="en-US"/>
          </a:p>
        </p:txBody>
      </p:sp>
    </p:spTree>
    <p:extLst>
      <p:ext uri="{BB962C8B-B14F-4D97-AF65-F5344CB8AC3E}">
        <p14:creationId xmlns:p14="http://schemas.microsoft.com/office/powerpoint/2010/main" val="4220223751"/>
      </p:ext>
    </p:extLst>
  </p:cSld>
  <p:clrMapOvr>
    <a:masterClrMapping/>
  </p:clrMapOvr>
  <p:transition advTm="100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245211"/>
      </p:ext>
    </p:extLst>
  </p:cSld>
  <p:clrMapOvr>
    <a:masterClrMapping/>
  </p:clrMapOvr>
  <p:transition advTm="100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745617"/>
      </p:ext>
    </p:extLst>
  </p:cSld>
  <p:clrMapOvr>
    <a:masterClrMapping/>
  </p:clrMapOvr>
  <p:transition advTm="1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1"/>
            <a:ext cx="7772400" cy="1362075"/>
          </a:xfrm>
          <a:prstGeom prst="rect">
            <a:avLst/>
          </a:prstGeom>
        </p:spPr>
        <p:txBody>
          <a:bodyPr lIns="91358" tIns="45680" rIns="91358" bIns="45680"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718"/>
            <a:ext cx="7772400" cy="1500187"/>
          </a:xfrm>
          <a:prstGeom prst="rect">
            <a:avLst/>
          </a:prstGeom>
        </p:spPr>
        <p:txBody>
          <a:bodyPr lIns="91358" tIns="45680" rIns="91358" bIns="45680"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10"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5" indent="0">
              <a:buNone/>
              <a:defRPr sz="1400">
                <a:solidFill>
                  <a:schemeClr val="tx1">
                    <a:tint val="75000"/>
                  </a:schemeClr>
                </a:solidFill>
              </a:defRPr>
            </a:lvl6pPr>
            <a:lvl7pPr marL="2742323" indent="0">
              <a:buNone/>
              <a:defRPr sz="1400">
                <a:solidFill>
                  <a:schemeClr val="tx1">
                    <a:tint val="75000"/>
                  </a:schemeClr>
                </a:solidFill>
              </a:defRPr>
            </a:lvl7pPr>
            <a:lvl8pPr marL="3199375"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418BCCDE-8CA2-4728-9093-2CAD8DE1086B}"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E67320F1-B0E9-4142-A3E4-6BD42E5BACEF}" type="slidenum">
              <a:rPr lang="zh-CN" altLang="en-US"/>
              <a:pPr>
                <a:defRPr/>
              </a:pPr>
              <a:t>‹#›</a:t>
            </a:fld>
            <a:endParaRPr lang="zh-CN" altLang="en-US"/>
          </a:p>
        </p:txBody>
      </p:sp>
    </p:spTree>
    <p:extLst>
      <p:ext uri="{BB962C8B-B14F-4D97-AF65-F5344CB8AC3E}">
        <p14:creationId xmlns:p14="http://schemas.microsoft.com/office/powerpoint/2010/main" val="4136855069"/>
      </p:ext>
    </p:extLst>
  </p:cSld>
  <p:clrMapOvr>
    <a:masterClrMapping/>
  </p:clrMapOvr>
  <p:transition advTm="1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7C137D5-A927-4FB8-BB35-796CDFB4322D}"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156BEE1E-A100-4525-9B64-399E79B3496A}" type="slidenum">
              <a:rPr lang="zh-CN" altLang="en-US"/>
              <a:pPr>
                <a:defRPr/>
              </a:pPr>
              <a:t>‹#›</a:t>
            </a:fld>
            <a:endParaRPr lang="zh-CN" altLang="en-US"/>
          </a:p>
        </p:txBody>
      </p:sp>
    </p:spTree>
    <p:extLst>
      <p:ext uri="{BB962C8B-B14F-4D97-AF65-F5344CB8AC3E}">
        <p14:creationId xmlns:p14="http://schemas.microsoft.com/office/powerpoint/2010/main" val="129971683"/>
      </p:ext>
    </p:extLst>
  </p:cSld>
  <p:clrMapOvr>
    <a:masterClrMapping/>
  </p:clrMapOvr>
  <p:transition advTm="1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8"/>
            <a:ext cx="4040188"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80"/>
            <a:ext cx="4040188"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1" y="1535118"/>
            <a:ext cx="4041775"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1" y="2174880"/>
            <a:ext cx="4041775"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26D2DD5F-E56F-453F-81A2-DD4A76AB276A}" type="datetimeFigureOut">
              <a:rPr lang="zh-CN" altLang="en-US"/>
              <a:pPr>
                <a:defRPr/>
              </a:pPr>
              <a:t>2021/12/3</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644302E4-20F9-4F68-8E9B-EDD91C41C92B}" type="slidenum">
              <a:rPr lang="zh-CN" altLang="en-US"/>
              <a:pPr>
                <a:defRPr/>
              </a:pPr>
              <a:t>‹#›</a:t>
            </a:fld>
            <a:endParaRPr lang="zh-CN" altLang="en-US"/>
          </a:p>
        </p:txBody>
      </p:sp>
    </p:spTree>
    <p:extLst>
      <p:ext uri="{BB962C8B-B14F-4D97-AF65-F5344CB8AC3E}">
        <p14:creationId xmlns:p14="http://schemas.microsoft.com/office/powerpoint/2010/main" val="2197162195"/>
      </p:ext>
    </p:extLst>
  </p:cSld>
  <p:clrMapOvr>
    <a:masterClrMapping/>
  </p:clrMapOvr>
  <p:transition advTm="1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BC8ED237-CC0F-409B-8FAF-DF2FA79DFE68}" type="datetimeFigureOut">
              <a:rPr lang="zh-CN" altLang="en-US"/>
              <a:pPr>
                <a:defRPr/>
              </a:pPr>
              <a:t>2021/12/3</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16145664-839D-4720-A71A-5DAF84B3BFCD}" type="slidenum">
              <a:rPr lang="zh-CN" altLang="en-US"/>
              <a:pPr>
                <a:defRPr/>
              </a:pPr>
              <a:t>‹#›</a:t>
            </a:fld>
            <a:endParaRPr lang="zh-CN" altLang="en-US"/>
          </a:p>
        </p:txBody>
      </p:sp>
    </p:spTree>
    <p:extLst>
      <p:ext uri="{BB962C8B-B14F-4D97-AF65-F5344CB8AC3E}">
        <p14:creationId xmlns:p14="http://schemas.microsoft.com/office/powerpoint/2010/main" val="1411664113"/>
      </p:ext>
    </p:extLst>
  </p:cSld>
  <p:clrMapOvr>
    <a:masterClrMapping/>
  </p:clrMapOvr>
  <p:transition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9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920090"/>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90"/>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E67D04B-9B5C-49D3-8008-C66E604D5304}" type="datetimeFigureOut">
              <a:rPr lang="en-US"/>
              <a:pPr>
                <a:defRPr/>
              </a:pPr>
              <a:t>12/3/2021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1652640-C9F8-4948-B940-9828601947D0}" type="slidenum">
              <a:rPr lang="en-US" altLang="en-US"/>
              <a:pPr>
                <a:defRPr/>
              </a:pPr>
              <a:t>‹#›</a:t>
            </a:fld>
            <a:endParaRPr lang="en-US" altLang="en-US"/>
          </a:p>
        </p:txBody>
      </p:sp>
    </p:spTree>
    <p:extLst>
      <p:ext uri="{BB962C8B-B14F-4D97-AF65-F5344CB8AC3E}">
        <p14:creationId xmlns:p14="http://schemas.microsoft.com/office/powerpoint/2010/main" val="3157188510"/>
      </p:ext>
    </p:extLst>
  </p:cSld>
  <p:clrMapOvr>
    <a:masterClrMapping/>
  </p:clrMapOvr>
  <p:transition>
    <p:comb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B45E34B4-42B8-43A7-B729-BE2FB2E98326}" type="datetimeFigureOut">
              <a:rPr lang="zh-CN" altLang="en-US"/>
              <a:pPr>
                <a:defRPr/>
              </a:pPr>
              <a:t>2021/12/3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1330236E-86A9-4952-BD11-5399A472ECEE}" type="slidenum">
              <a:rPr lang="zh-CN" altLang="en-US"/>
              <a:pPr>
                <a:defRPr/>
              </a:pPr>
              <a:t>‹#›</a:t>
            </a:fld>
            <a:endParaRPr lang="zh-CN" altLang="en-US"/>
          </a:p>
        </p:txBody>
      </p:sp>
    </p:spTree>
    <p:extLst>
      <p:ext uri="{BB962C8B-B14F-4D97-AF65-F5344CB8AC3E}">
        <p14:creationId xmlns:p14="http://schemas.microsoft.com/office/powerpoint/2010/main" val="811544023"/>
      </p:ext>
    </p:extLst>
  </p:cSld>
  <p:clrMapOvr>
    <a:masterClrMapping/>
  </p:clrMapOvr>
  <p:transition advTm="1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4"/>
            <a:ext cx="3008313" cy="1162051"/>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8"/>
            <a:ext cx="5111750" cy="5853113"/>
          </a:xfrm>
          <a:prstGeom prst="rect">
            <a:avLst/>
          </a:prstGeom>
        </p:spPr>
        <p:txBody>
          <a:bodyPr lIns="91358" tIns="45680" rIns="91358" bIns="4568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9"/>
            <a:ext cx="3008313" cy="46910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EC569C0C-5FE1-4820-A877-153FF288749A}"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E7EFCCB2-65D2-411C-A9B9-379B2153B587}" type="slidenum">
              <a:rPr lang="zh-CN" altLang="en-US"/>
              <a:pPr>
                <a:defRPr/>
              </a:pPr>
              <a:t>‹#›</a:t>
            </a:fld>
            <a:endParaRPr lang="zh-CN" altLang="en-US"/>
          </a:p>
        </p:txBody>
      </p:sp>
    </p:spTree>
    <p:extLst>
      <p:ext uri="{BB962C8B-B14F-4D97-AF65-F5344CB8AC3E}">
        <p14:creationId xmlns:p14="http://schemas.microsoft.com/office/powerpoint/2010/main" val="1581398447"/>
      </p:ext>
    </p:extLst>
  </p:cSld>
  <p:clrMapOvr>
    <a:masterClrMapping/>
  </p:clrMapOvr>
  <p:transition advTm="1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80"/>
            <a:ext cx="5486400" cy="4114800"/>
          </a:xfrm>
          <a:prstGeom prst="rect">
            <a:avLst/>
          </a:prstGeom>
        </p:spPr>
        <p:txBody>
          <a:bodyPr lIns="91358" tIns="45680" rIns="91358" bIns="45680"/>
          <a:lstStyle>
            <a:lvl1pPr marL="0" indent="0">
              <a:buNone/>
              <a:defRPr sz="3200"/>
            </a:lvl1pPr>
            <a:lvl2pPr marL="457054" indent="0">
              <a:buNone/>
              <a:defRPr sz="2800"/>
            </a:lvl2pPr>
            <a:lvl3pPr marL="914110" indent="0">
              <a:buNone/>
              <a:defRPr sz="2400"/>
            </a:lvl3pPr>
            <a:lvl4pPr marL="1371162" indent="0">
              <a:buNone/>
              <a:defRPr sz="2000"/>
            </a:lvl4pPr>
            <a:lvl5pPr marL="1828215" indent="0">
              <a:buNone/>
              <a:defRPr sz="2000"/>
            </a:lvl5pPr>
            <a:lvl6pPr marL="2285265" indent="0">
              <a:buNone/>
              <a:defRPr sz="2000"/>
            </a:lvl6pPr>
            <a:lvl7pPr marL="2742323" indent="0">
              <a:buNone/>
              <a:defRPr sz="2000"/>
            </a:lvl7pPr>
            <a:lvl8pPr marL="3199375" indent="0">
              <a:buNone/>
              <a:defRPr sz="2000"/>
            </a:lvl8pPr>
            <a:lvl9pPr marL="3656430" indent="0">
              <a:buNone/>
              <a:defRPr sz="2000"/>
            </a:lvl9pPr>
          </a:lstStyle>
          <a:p>
            <a:pPr lvl="0"/>
            <a:endParaRPr lang="zh-CN" altLang="en-US" noProof="0"/>
          </a:p>
        </p:txBody>
      </p:sp>
      <p:sp>
        <p:nvSpPr>
          <p:cNvPr id="4" name="文本占位符 3"/>
          <p:cNvSpPr>
            <a:spLocks noGrp="1"/>
          </p:cNvSpPr>
          <p:nvPr>
            <p:ph type="body" sz="half" idx="2"/>
          </p:nvPr>
        </p:nvSpPr>
        <p:spPr>
          <a:xfrm>
            <a:off x="1792288" y="5367346"/>
            <a:ext cx="5486400" cy="8048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EAA49F0-4156-4984-B4A1-D2D075D4566D}"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2EB2E092-A880-4396-8085-00F206633E7B}" type="slidenum">
              <a:rPr lang="zh-CN" altLang="en-US"/>
              <a:pPr>
                <a:defRPr/>
              </a:pPr>
              <a:t>‹#›</a:t>
            </a:fld>
            <a:endParaRPr lang="zh-CN" altLang="en-US"/>
          </a:p>
        </p:txBody>
      </p:sp>
    </p:spTree>
    <p:extLst>
      <p:ext uri="{BB962C8B-B14F-4D97-AF65-F5344CB8AC3E}">
        <p14:creationId xmlns:p14="http://schemas.microsoft.com/office/powerpoint/2010/main" val="1671755706"/>
      </p:ext>
    </p:extLst>
  </p:cSld>
  <p:clrMapOvr>
    <a:masterClrMapping/>
  </p:clrMapOvr>
  <p:transition advTm="1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8D5F5FB4-71E7-4F00-8F7E-FDD0D24275EB}"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CD47B12-5CF0-4BC0-953F-404EF5327832}" type="slidenum">
              <a:rPr lang="zh-CN" altLang="en-US"/>
              <a:pPr>
                <a:defRPr/>
              </a:pPr>
              <a:t>‹#›</a:t>
            </a:fld>
            <a:endParaRPr lang="zh-CN" altLang="en-US"/>
          </a:p>
        </p:txBody>
      </p:sp>
    </p:spTree>
    <p:extLst>
      <p:ext uri="{BB962C8B-B14F-4D97-AF65-F5344CB8AC3E}">
        <p14:creationId xmlns:p14="http://schemas.microsoft.com/office/powerpoint/2010/main" val="1820554072"/>
      </p:ext>
    </p:extLst>
  </p:cSld>
  <p:clrMapOvr>
    <a:masterClrMapping/>
  </p:clrMapOvr>
  <p:transition advTm="1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80"/>
            <a:ext cx="2057400" cy="4387851"/>
          </a:xfrm>
          <a:prstGeom prst="rect">
            <a:avLst/>
          </a:prstGeom>
        </p:spPr>
        <p:txBody>
          <a:bodyPr vert="eaVert"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6380"/>
            <a:ext cx="6019800" cy="4387851"/>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96CA3306-0C7D-42A6-B425-0A232489000E}"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AEC9E2EE-69E0-4BB8-BAB8-5456BF11E8E2}" type="slidenum">
              <a:rPr lang="zh-CN" altLang="en-US"/>
              <a:pPr>
                <a:defRPr/>
              </a:pPr>
              <a:t>‹#›</a:t>
            </a:fld>
            <a:endParaRPr lang="zh-CN" altLang="en-US"/>
          </a:p>
        </p:txBody>
      </p:sp>
    </p:spTree>
    <p:extLst>
      <p:ext uri="{BB962C8B-B14F-4D97-AF65-F5344CB8AC3E}">
        <p14:creationId xmlns:p14="http://schemas.microsoft.com/office/powerpoint/2010/main" val="3364543285"/>
      </p:ext>
    </p:extLst>
  </p:cSld>
  <p:clrMapOvr>
    <a:masterClrMapping/>
  </p:clrMapOvr>
  <p:transition advTm="100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50406"/>
      </p:ext>
    </p:extLst>
  </p:cSld>
  <p:clrMapOvr>
    <a:masterClrMapping/>
  </p:clrMapOvr>
  <p:transition advTm="100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00497"/>
      </p:ext>
    </p:extLst>
  </p:cSld>
  <p:clrMapOvr>
    <a:masterClrMapping/>
  </p:clrMapOvr>
  <p:transition advTm="1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1"/>
            <a:ext cx="7772400" cy="1362075"/>
          </a:xfrm>
          <a:prstGeom prst="rect">
            <a:avLst/>
          </a:prstGeom>
        </p:spPr>
        <p:txBody>
          <a:bodyPr lIns="91358" tIns="45680" rIns="91358" bIns="45680"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718"/>
            <a:ext cx="7772400" cy="1500187"/>
          </a:xfrm>
          <a:prstGeom prst="rect">
            <a:avLst/>
          </a:prstGeom>
        </p:spPr>
        <p:txBody>
          <a:bodyPr lIns="91358" tIns="45680" rIns="91358" bIns="45680"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10"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5" indent="0">
              <a:buNone/>
              <a:defRPr sz="1400">
                <a:solidFill>
                  <a:schemeClr val="tx1">
                    <a:tint val="75000"/>
                  </a:schemeClr>
                </a:solidFill>
              </a:defRPr>
            </a:lvl6pPr>
            <a:lvl7pPr marL="2742323" indent="0">
              <a:buNone/>
              <a:defRPr sz="1400">
                <a:solidFill>
                  <a:schemeClr val="tx1">
                    <a:tint val="75000"/>
                  </a:schemeClr>
                </a:solidFill>
              </a:defRPr>
            </a:lvl7pPr>
            <a:lvl8pPr marL="3199375"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D8A164BB-6AF4-4EDF-A651-0C4031555804}"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5B3F4F51-81FB-4B48-9011-4EBFEB73979D}" type="slidenum">
              <a:rPr lang="zh-CN" altLang="en-US"/>
              <a:pPr>
                <a:defRPr/>
              </a:pPr>
              <a:t>‹#›</a:t>
            </a:fld>
            <a:endParaRPr lang="zh-CN" altLang="en-US"/>
          </a:p>
        </p:txBody>
      </p:sp>
    </p:spTree>
    <p:extLst>
      <p:ext uri="{BB962C8B-B14F-4D97-AF65-F5344CB8AC3E}">
        <p14:creationId xmlns:p14="http://schemas.microsoft.com/office/powerpoint/2010/main" val="3828207931"/>
      </p:ext>
    </p:extLst>
  </p:cSld>
  <p:clrMapOvr>
    <a:masterClrMapping/>
  </p:clrMapOvr>
  <p:transition advTm="1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097ACAA9-BBD3-4D41-B815-AF42F3EFFC43}"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0830AD1A-8BCD-40EA-A330-8B5A06D81385}" type="slidenum">
              <a:rPr lang="zh-CN" altLang="en-US"/>
              <a:pPr>
                <a:defRPr/>
              </a:pPr>
              <a:t>‹#›</a:t>
            </a:fld>
            <a:endParaRPr lang="zh-CN" altLang="en-US"/>
          </a:p>
        </p:txBody>
      </p:sp>
    </p:spTree>
    <p:extLst>
      <p:ext uri="{BB962C8B-B14F-4D97-AF65-F5344CB8AC3E}">
        <p14:creationId xmlns:p14="http://schemas.microsoft.com/office/powerpoint/2010/main" val="476423262"/>
      </p:ext>
    </p:extLst>
  </p:cSld>
  <p:clrMapOvr>
    <a:masterClrMapping/>
  </p:clrMapOvr>
  <p:transition advTm="1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8"/>
            <a:ext cx="4040188"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80"/>
            <a:ext cx="4040188"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1" y="1535118"/>
            <a:ext cx="4041775"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1" y="2174880"/>
            <a:ext cx="4041775"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D0BD20FC-2D67-41A0-92DF-C89A9C3E024A}" type="datetimeFigureOut">
              <a:rPr lang="zh-CN" altLang="en-US"/>
              <a:pPr>
                <a:defRPr/>
              </a:pPr>
              <a:t>2021/12/3</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CB499574-B7DF-44AA-ACC6-31CC5B1215FD}" type="slidenum">
              <a:rPr lang="zh-CN" altLang="en-US"/>
              <a:pPr>
                <a:defRPr/>
              </a:pPr>
              <a:t>‹#›</a:t>
            </a:fld>
            <a:endParaRPr lang="zh-CN" altLang="en-US"/>
          </a:p>
        </p:txBody>
      </p:sp>
    </p:spTree>
    <p:extLst>
      <p:ext uri="{BB962C8B-B14F-4D97-AF65-F5344CB8AC3E}">
        <p14:creationId xmlns:p14="http://schemas.microsoft.com/office/powerpoint/2010/main" val="55770112"/>
      </p:ext>
    </p:extLst>
  </p:cSld>
  <p:clrMapOvr>
    <a:masterClrMapping/>
  </p:clrMapOvr>
  <p:transition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9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680" tIns="0" rIns="4568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62"/>
            <a:ext cx="4041775" cy="654843"/>
          </a:xfrm>
        </p:spPr>
        <p:txBody>
          <a:bodyPr lIns="45680" tIns="0" rIns="4568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EB9FC8F-7C0F-40CA-9CAE-4BA666A7117C}" type="datetimeFigureOut">
              <a:rPr lang="en-US"/>
              <a:pPr>
                <a:defRPr/>
              </a:pPr>
              <a:t>12/3/2021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4952EE9C-97F5-4C1B-9002-959B5A39F8AD}" type="slidenum">
              <a:rPr lang="en-US" altLang="en-US"/>
              <a:pPr>
                <a:defRPr/>
              </a:pPr>
              <a:t>‹#›</a:t>
            </a:fld>
            <a:endParaRPr lang="en-US" altLang="en-US"/>
          </a:p>
        </p:txBody>
      </p:sp>
    </p:spTree>
    <p:extLst>
      <p:ext uri="{BB962C8B-B14F-4D97-AF65-F5344CB8AC3E}">
        <p14:creationId xmlns:p14="http://schemas.microsoft.com/office/powerpoint/2010/main" val="2457989362"/>
      </p:ext>
    </p:extLst>
  </p:cSld>
  <p:clrMapOvr>
    <a:masterClrMapping/>
  </p:clrMapOvr>
  <p:transition>
    <p:comb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932B5987-E1D4-41AD-9845-0C99D1C3ED8E}" type="datetimeFigureOut">
              <a:rPr lang="zh-CN" altLang="en-US"/>
              <a:pPr>
                <a:defRPr/>
              </a:pPr>
              <a:t>2021/12/3</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74BB4BAD-0ACB-42CC-A371-BD4DDE425421}" type="slidenum">
              <a:rPr lang="zh-CN" altLang="en-US"/>
              <a:pPr>
                <a:defRPr/>
              </a:pPr>
              <a:t>‹#›</a:t>
            </a:fld>
            <a:endParaRPr lang="zh-CN" altLang="en-US"/>
          </a:p>
        </p:txBody>
      </p:sp>
    </p:spTree>
    <p:extLst>
      <p:ext uri="{BB962C8B-B14F-4D97-AF65-F5344CB8AC3E}">
        <p14:creationId xmlns:p14="http://schemas.microsoft.com/office/powerpoint/2010/main" val="3095836549"/>
      </p:ext>
    </p:extLst>
  </p:cSld>
  <p:clrMapOvr>
    <a:masterClrMapping/>
  </p:clrMapOvr>
  <p:transition advTm="1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85C154BE-F4D5-4539-80CB-822D2EEF63C0}" type="datetimeFigureOut">
              <a:rPr lang="zh-CN" altLang="en-US"/>
              <a:pPr>
                <a:defRPr/>
              </a:pPr>
              <a:t>2021/12/3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482F7B84-C0AA-43E9-A028-ACE3F3FEF69E}" type="slidenum">
              <a:rPr lang="zh-CN" altLang="en-US"/>
              <a:pPr>
                <a:defRPr/>
              </a:pPr>
              <a:t>‹#›</a:t>
            </a:fld>
            <a:endParaRPr lang="zh-CN" altLang="en-US"/>
          </a:p>
        </p:txBody>
      </p:sp>
    </p:spTree>
    <p:extLst>
      <p:ext uri="{BB962C8B-B14F-4D97-AF65-F5344CB8AC3E}">
        <p14:creationId xmlns:p14="http://schemas.microsoft.com/office/powerpoint/2010/main" val="2357513996"/>
      </p:ext>
    </p:extLst>
  </p:cSld>
  <p:clrMapOvr>
    <a:masterClrMapping/>
  </p:clrMapOvr>
  <p:transition advTm="1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4"/>
            <a:ext cx="3008313" cy="1162051"/>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8"/>
            <a:ext cx="5111750" cy="5853113"/>
          </a:xfrm>
          <a:prstGeom prst="rect">
            <a:avLst/>
          </a:prstGeom>
        </p:spPr>
        <p:txBody>
          <a:bodyPr lIns="91358" tIns="45680" rIns="91358" bIns="4568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9"/>
            <a:ext cx="3008313" cy="46910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73F9F7E0-49AE-41CD-8259-2932AB4BBD71}"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BC633BD4-49AD-44F8-B786-5874C629914E}" type="slidenum">
              <a:rPr lang="zh-CN" altLang="en-US"/>
              <a:pPr>
                <a:defRPr/>
              </a:pPr>
              <a:t>‹#›</a:t>
            </a:fld>
            <a:endParaRPr lang="zh-CN" altLang="en-US"/>
          </a:p>
        </p:txBody>
      </p:sp>
    </p:spTree>
    <p:extLst>
      <p:ext uri="{BB962C8B-B14F-4D97-AF65-F5344CB8AC3E}">
        <p14:creationId xmlns:p14="http://schemas.microsoft.com/office/powerpoint/2010/main" val="1954042987"/>
      </p:ext>
    </p:extLst>
  </p:cSld>
  <p:clrMapOvr>
    <a:masterClrMapping/>
  </p:clrMapOvr>
  <p:transition advTm="1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80"/>
            <a:ext cx="5486400" cy="4114800"/>
          </a:xfrm>
          <a:prstGeom prst="rect">
            <a:avLst/>
          </a:prstGeom>
        </p:spPr>
        <p:txBody>
          <a:bodyPr lIns="91358" tIns="45680" rIns="91358" bIns="45680"/>
          <a:lstStyle>
            <a:lvl1pPr marL="0" indent="0">
              <a:buNone/>
              <a:defRPr sz="3200"/>
            </a:lvl1pPr>
            <a:lvl2pPr marL="457054" indent="0">
              <a:buNone/>
              <a:defRPr sz="2800"/>
            </a:lvl2pPr>
            <a:lvl3pPr marL="914110" indent="0">
              <a:buNone/>
              <a:defRPr sz="2400"/>
            </a:lvl3pPr>
            <a:lvl4pPr marL="1371162" indent="0">
              <a:buNone/>
              <a:defRPr sz="2000"/>
            </a:lvl4pPr>
            <a:lvl5pPr marL="1828215" indent="0">
              <a:buNone/>
              <a:defRPr sz="2000"/>
            </a:lvl5pPr>
            <a:lvl6pPr marL="2285265" indent="0">
              <a:buNone/>
              <a:defRPr sz="2000"/>
            </a:lvl6pPr>
            <a:lvl7pPr marL="2742323" indent="0">
              <a:buNone/>
              <a:defRPr sz="2000"/>
            </a:lvl7pPr>
            <a:lvl8pPr marL="3199375" indent="0">
              <a:buNone/>
              <a:defRPr sz="2000"/>
            </a:lvl8pPr>
            <a:lvl9pPr marL="3656430" indent="0">
              <a:buNone/>
              <a:defRPr sz="2000"/>
            </a:lvl9pPr>
          </a:lstStyle>
          <a:p>
            <a:pPr lvl="0"/>
            <a:endParaRPr lang="zh-CN" altLang="en-US" noProof="0"/>
          </a:p>
        </p:txBody>
      </p:sp>
      <p:sp>
        <p:nvSpPr>
          <p:cNvPr id="4" name="文本占位符 3"/>
          <p:cNvSpPr>
            <a:spLocks noGrp="1"/>
          </p:cNvSpPr>
          <p:nvPr>
            <p:ph type="body" sz="half" idx="2"/>
          </p:nvPr>
        </p:nvSpPr>
        <p:spPr>
          <a:xfrm>
            <a:off x="1792288" y="5367346"/>
            <a:ext cx="5486400" cy="8048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9407C543-882D-473C-B673-91C4B3A67F0B}" type="datetimeFigureOut">
              <a:rPr lang="zh-CN" altLang="en-US"/>
              <a:pPr>
                <a:defRPr/>
              </a:pPr>
              <a:t>2021/12/3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B8B43E47-33FD-406E-A21C-F301B27C712E}" type="slidenum">
              <a:rPr lang="zh-CN" altLang="en-US"/>
              <a:pPr>
                <a:defRPr/>
              </a:pPr>
              <a:t>‹#›</a:t>
            </a:fld>
            <a:endParaRPr lang="zh-CN" altLang="en-US"/>
          </a:p>
        </p:txBody>
      </p:sp>
    </p:spTree>
    <p:extLst>
      <p:ext uri="{BB962C8B-B14F-4D97-AF65-F5344CB8AC3E}">
        <p14:creationId xmlns:p14="http://schemas.microsoft.com/office/powerpoint/2010/main" val="2802594392"/>
      </p:ext>
    </p:extLst>
  </p:cSld>
  <p:clrMapOvr>
    <a:masterClrMapping/>
  </p:clrMapOvr>
  <p:transition advTm="1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811FA315-6AA3-4C6F-9513-12B60390B10E}"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39A1460F-100F-41F8-A20C-EE49D5FD6D28}" type="slidenum">
              <a:rPr lang="zh-CN" altLang="en-US"/>
              <a:pPr>
                <a:defRPr/>
              </a:pPr>
              <a:t>‹#›</a:t>
            </a:fld>
            <a:endParaRPr lang="zh-CN" altLang="en-US"/>
          </a:p>
        </p:txBody>
      </p:sp>
    </p:spTree>
    <p:extLst>
      <p:ext uri="{BB962C8B-B14F-4D97-AF65-F5344CB8AC3E}">
        <p14:creationId xmlns:p14="http://schemas.microsoft.com/office/powerpoint/2010/main" val="1577773004"/>
      </p:ext>
    </p:extLst>
  </p:cSld>
  <p:clrMapOvr>
    <a:masterClrMapping/>
  </p:clrMapOvr>
  <p:transition advTm="1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80"/>
            <a:ext cx="2057400" cy="4387851"/>
          </a:xfrm>
          <a:prstGeom prst="rect">
            <a:avLst/>
          </a:prstGeom>
        </p:spPr>
        <p:txBody>
          <a:bodyPr vert="eaVert"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6380"/>
            <a:ext cx="6019800" cy="4387851"/>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04F44A5A-FB15-46CA-8173-9E0FC32FA8A0}" type="datetimeFigureOut">
              <a:rPr lang="zh-CN" altLang="en-US"/>
              <a:pPr>
                <a:defRPr/>
              </a:pPr>
              <a:t>2021/12/3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91358" tIns="45680" rIns="91358" bIns="45680"/>
          <a:lstStyle>
            <a:lvl1pPr eaLnBrk="1" fontAlgn="auto" hangingPunct="1">
              <a:spcBef>
                <a:spcPts val="0"/>
              </a:spcBef>
              <a:spcAft>
                <a:spcPts val="0"/>
              </a:spcAft>
              <a:defRPr>
                <a:solidFill>
                  <a:prstClr val="black"/>
                </a:solidFill>
                <a:latin typeface="Calibri"/>
                <a:cs typeface="+mn-cs"/>
              </a:defRPr>
            </a:lvl1pPr>
          </a:lstStyle>
          <a:p>
            <a:pPr>
              <a:defRPr/>
            </a:pPr>
            <a:fld id="{2829FB98-34D4-4B0C-802D-1C475DD4F023}" type="slidenum">
              <a:rPr lang="zh-CN" altLang="en-US"/>
              <a:pPr>
                <a:defRPr/>
              </a:pPr>
              <a:t>‹#›</a:t>
            </a:fld>
            <a:endParaRPr lang="zh-CN" altLang="en-US"/>
          </a:p>
        </p:txBody>
      </p:sp>
    </p:spTree>
    <p:extLst>
      <p:ext uri="{BB962C8B-B14F-4D97-AF65-F5344CB8AC3E}">
        <p14:creationId xmlns:p14="http://schemas.microsoft.com/office/powerpoint/2010/main" val="1270861515"/>
      </p:ext>
    </p:extLst>
  </p:cSld>
  <p:clrMapOvr>
    <a:masterClrMapping/>
  </p:clrMapOvr>
  <p:transition advTm="1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42B37-ACD0-40C7-9081-7A09C9CB9042}"/>
              </a:ext>
            </a:extLst>
          </p:cNvPr>
          <p:cNvSpPr>
            <a:spLocks noGrp="1"/>
          </p:cNvSpPr>
          <p:nvPr>
            <p:ph type="ctrTitle"/>
          </p:nvPr>
        </p:nvSpPr>
        <p:spPr>
          <a:xfrm>
            <a:off x="1143000" y="1122368"/>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58B2FB9-A580-4EE2-8603-010D5AE2BA55}"/>
              </a:ext>
            </a:extLst>
          </p:cNvPr>
          <p:cNvSpPr>
            <a:spLocks noGrp="1"/>
          </p:cNvSpPr>
          <p:nvPr>
            <p:ph type="subTitle" idx="1"/>
          </p:nvPr>
        </p:nvSpPr>
        <p:spPr>
          <a:xfrm>
            <a:off x="1143000" y="3602038"/>
            <a:ext cx="6858000" cy="1655762"/>
          </a:xfrm>
        </p:spPr>
        <p:txBody>
          <a:bodyPr/>
          <a:lstStyle>
            <a:lvl1pPr marL="0" indent="0" algn="ctr">
              <a:buNone/>
              <a:defRPr sz="1800"/>
            </a:lvl1pPr>
            <a:lvl2pPr marL="342790" indent="0" algn="ctr">
              <a:buNone/>
              <a:defRPr sz="1500"/>
            </a:lvl2pPr>
            <a:lvl3pPr marL="685580" indent="0" algn="ctr">
              <a:buNone/>
              <a:defRPr sz="1300"/>
            </a:lvl3pPr>
            <a:lvl4pPr marL="1028370" indent="0" algn="ctr">
              <a:buNone/>
              <a:defRPr sz="1200"/>
            </a:lvl4pPr>
            <a:lvl5pPr marL="1371162" indent="0" algn="ctr">
              <a:buNone/>
              <a:defRPr sz="1200"/>
            </a:lvl5pPr>
            <a:lvl6pPr marL="1713950" indent="0" algn="ctr">
              <a:buNone/>
              <a:defRPr sz="1200"/>
            </a:lvl6pPr>
            <a:lvl7pPr marL="2056743" indent="0" algn="ctr">
              <a:buNone/>
              <a:defRPr sz="1200"/>
            </a:lvl7pPr>
            <a:lvl8pPr marL="2399533" indent="0" algn="ctr">
              <a:buNone/>
              <a:defRPr sz="1200"/>
            </a:lvl8pPr>
            <a:lvl9pPr marL="274232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6EC57B8A-6C6F-4293-B673-2E1AFF0FE171}"/>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xmlns="" id="{0A4AA1F2-4D72-40D5-994C-3D141927D1DE}"/>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xmlns="" id="{B4FAD20A-33DB-4351-B0A0-95FF43ECD1CA}"/>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52820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7D3A1-4ABB-4F7B-951B-09F2A5A039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C428EA-3BBE-4A85-88BE-F9E35ECAC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F2A8B2-DF63-4D58-94D0-ADF8BC5EE58F}"/>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xmlns="" id="{351D8AF1-F930-42B2-AA11-6D2E2051DD1C}"/>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xmlns="" id="{9B1432C3-3D00-4240-A327-A6696F76AB03}"/>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947112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8ADE3-8FC8-4B5D-9C9C-C201C514D702}"/>
              </a:ext>
            </a:extLst>
          </p:cNvPr>
          <p:cNvSpPr>
            <a:spLocks noGrp="1"/>
          </p:cNvSpPr>
          <p:nvPr>
            <p:ph type="title"/>
          </p:nvPr>
        </p:nvSpPr>
        <p:spPr>
          <a:xfrm>
            <a:off x="623887"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6EF636A-C016-4833-92A3-B3D922DBBFDE}"/>
              </a:ext>
            </a:extLst>
          </p:cNvPr>
          <p:cNvSpPr>
            <a:spLocks noGrp="1"/>
          </p:cNvSpPr>
          <p:nvPr>
            <p:ph type="body" idx="1"/>
          </p:nvPr>
        </p:nvSpPr>
        <p:spPr>
          <a:xfrm>
            <a:off x="623887" y="4589506"/>
            <a:ext cx="7886700" cy="1500187"/>
          </a:xfrm>
        </p:spPr>
        <p:txBody>
          <a:bodyPr/>
          <a:lstStyle>
            <a:lvl1pPr marL="0" indent="0">
              <a:buNone/>
              <a:defRPr sz="1800">
                <a:solidFill>
                  <a:schemeClr val="tx1">
                    <a:tint val="75000"/>
                  </a:schemeClr>
                </a:solidFill>
              </a:defRPr>
            </a:lvl1pPr>
            <a:lvl2pPr marL="342790" indent="0">
              <a:buNone/>
              <a:defRPr sz="1500">
                <a:solidFill>
                  <a:schemeClr val="tx1">
                    <a:tint val="75000"/>
                  </a:schemeClr>
                </a:solidFill>
              </a:defRPr>
            </a:lvl2pPr>
            <a:lvl3pPr marL="685580" indent="0">
              <a:buNone/>
              <a:defRPr sz="1300">
                <a:solidFill>
                  <a:schemeClr val="tx1">
                    <a:tint val="75000"/>
                  </a:schemeClr>
                </a:solidFill>
              </a:defRPr>
            </a:lvl3pPr>
            <a:lvl4pPr marL="1028370" indent="0">
              <a:buNone/>
              <a:defRPr sz="1200">
                <a:solidFill>
                  <a:schemeClr val="tx1">
                    <a:tint val="75000"/>
                  </a:schemeClr>
                </a:solidFill>
              </a:defRPr>
            </a:lvl4pPr>
            <a:lvl5pPr marL="1371162" indent="0">
              <a:buNone/>
              <a:defRPr sz="1200">
                <a:solidFill>
                  <a:schemeClr val="tx1">
                    <a:tint val="75000"/>
                  </a:schemeClr>
                </a:solidFill>
              </a:defRPr>
            </a:lvl5pPr>
            <a:lvl6pPr marL="1713950" indent="0">
              <a:buNone/>
              <a:defRPr sz="1200">
                <a:solidFill>
                  <a:schemeClr val="tx1">
                    <a:tint val="75000"/>
                  </a:schemeClr>
                </a:solidFill>
              </a:defRPr>
            </a:lvl6pPr>
            <a:lvl7pPr marL="2056743" indent="0">
              <a:buNone/>
              <a:defRPr sz="1200">
                <a:solidFill>
                  <a:schemeClr val="tx1">
                    <a:tint val="75000"/>
                  </a:schemeClr>
                </a:solidFill>
              </a:defRPr>
            </a:lvl7pPr>
            <a:lvl8pPr marL="2399533" indent="0">
              <a:buNone/>
              <a:defRPr sz="1200">
                <a:solidFill>
                  <a:schemeClr val="tx1">
                    <a:tint val="75000"/>
                  </a:schemeClr>
                </a:solidFill>
              </a:defRPr>
            </a:lvl8pPr>
            <a:lvl9pPr marL="274232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4C5CB45-9272-4900-8396-D1A4DC1FA40C}"/>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xmlns="" id="{3A1782A7-2A4F-40E1-AED3-9706A66EE307}"/>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xmlns="" id="{DD42A23B-DB77-4AAD-BDED-E91A56BA3830}"/>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9355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20FF6-E20E-4A6E-B03F-2277FBEB5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996946-5E59-43AF-8EB1-555E77B83A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8C46A41-CB7E-4C86-A724-7BE274927E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AF037F-3030-4F06-B1DE-870827686808}"/>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6" name="Footer Placeholder 5">
            <a:extLst>
              <a:ext uri="{FF2B5EF4-FFF2-40B4-BE49-F238E27FC236}">
                <a16:creationId xmlns:a16="http://schemas.microsoft.com/office/drawing/2014/main" xmlns="" id="{8EE22EAD-1C08-443E-874D-981C058D4119}"/>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7" name="Slide Number Placeholder 6">
            <a:extLst>
              <a:ext uri="{FF2B5EF4-FFF2-40B4-BE49-F238E27FC236}">
                <a16:creationId xmlns:a16="http://schemas.microsoft.com/office/drawing/2014/main" xmlns="" id="{9CE8876D-DC3F-4739-94E3-CB6FAB0CE38A}"/>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16875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93"/>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709556A-13F8-4284-A796-5814415C09C5}" type="datetimeFigureOut">
              <a:rPr lang="en-US"/>
              <a:pPr>
                <a:defRPr/>
              </a:pPr>
              <a:t>12/3/2021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BC645BE-67ED-4540-AE50-20100775B7C0}" type="slidenum">
              <a:rPr lang="en-US" altLang="en-US"/>
              <a:pPr>
                <a:defRPr/>
              </a:pPr>
              <a:t>‹#›</a:t>
            </a:fld>
            <a:endParaRPr lang="en-US" altLang="en-US"/>
          </a:p>
        </p:txBody>
      </p:sp>
    </p:spTree>
    <p:extLst>
      <p:ext uri="{BB962C8B-B14F-4D97-AF65-F5344CB8AC3E}">
        <p14:creationId xmlns:p14="http://schemas.microsoft.com/office/powerpoint/2010/main" val="1416485010"/>
      </p:ext>
    </p:extLst>
  </p:cSld>
  <p:clrMapOvr>
    <a:masterClrMapping/>
  </p:clrMapOvr>
  <p:transition>
    <p:comb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CE3A0-FCA0-42BD-9F63-A1AD111E1710}"/>
              </a:ext>
            </a:extLst>
          </p:cNvPr>
          <p:cNvSpPr>
            <a:spLocks noGrp="1"/>
          </p:cNvSpPr>
          <p:nvPr>
            <p:ph type="title"/>
          </p:nvPr>
        </p:nvSpPr>
        <p:spPr>
          <a:xfrm>
            <a:off x="629842"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12D7746-4D37-4BFA-8AE1-7485B1CC07ED}"/>
              </a:ext>
            </a:extLst>
          </p:cNvPr>
          <p:cNvSpPr>
            <a:spLocks noGrp="1"/>
          </p:cNvSpPr>
          <p:nvPr>
            <p:ph type="body" idx="1"/>
          </p:nvPr>
        </p:nvSpPr>
        <p:spPr>
          <a:xfrm>
            <a:off x="629842" y="1681163"/>
            <a:ext cx="3868340" cy="823912"/>
          </a:xfrm>
        </p:spPr>
        <p:txBody>
          <a:bodyPr anchor="b"/>
          <a:lstStyle>
            <a:lvl1pPr marL="0" indent="0">
              <a:buNone/>
              <a:defRPr sz="1800" b="1"/>
            </a:lvl1pPr>
            <a:lvl2pPr marL="342790" indent="0">
              <a:buNone/>
              <a:defRPr sz="1500" b="1"/>
            </a:lvl2pPr>
            <a:lvl3pPr marL="685580" indent="0">
              <a:buNone/>
              <a:defRPr sz="1300" b="1"/>
            </a:lvl3pPr>
            <a:lvl4pPr marL="1028370" indent="0">
              <a:buNone/>
              <a:defRPr sz="1200" b="1"/>
            </a:lvl4pPr>
            <a:lvl5pPr marL="1371162" indent="0">
              <a:buNone/>
              <a:defRPr sz="1200" b="1"/>
            </a:lvl5pPr>
            <a:lvl6pPr marL="1713950" indent="0">
              <a:buNone/>
              <a:defRPr sz="1200" b="1"/>
            </a:lvl6pPr>
            <a:lvl7pPr marL="2056743" indent="0">
              <a:buNone/>
              <a:defRPr sz="1200" b="1"/>
            </a:lvl7pPr>
            <a:lvl8pPr marL="2399533" indent="0">
              <a:buNone/>
              <a:defRPr sz="1200" b="1"/>
            </a:lvl8pPr>
            <a:lvl9pPr marL="274232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A6914E-4021-4380-A253-0CC7D9AC18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89641B-3BF4-4662-B69C-6C6B6E2C9A4F}"/>
              </a:ext>
            </a:extLst>
          </p:cNvPr>
          <p:cNvSpPr>
            <a:spLocks noGrp="1"/>
          </p:cNvSpPr>
          <p:nvPr>
            <p:ph type="body" sz="quarter" idx="3"/>
          </p:nvPr>
        </p:nvSpPr>
        <p:spPr>
          <a:xfrm>
            <a:off x="4629157" y="1681163"/>
            <a:ext cx="3887391" cy="823912"/>
          </a:xfrm>
        </p:spPr>
        <p:txBody>
          <a:bodyPr anchor="b"/>
          <a:lstStyle>
            <a:lvl1pPr marL="0" indent="0">
              <a:buNone/>
              <a:defRPr sz="1800" b="1"/>
            </a:lvl1pPr>
            <a:lvl2pPr marL="342790" indent="0">
              <a:buNone/>
              <a:defRPr sz="1500" b="1"/>
            </a:lvl2pPr>
            <a:lvl3pPr marL="685580" indent="0">
              <a:buNone/>
              <a:defRPr sz="1300" b="1"/>
            </a:lvl3pPr>
            <a:lvl4pPr marL="1028370" indent="0">
              <a:buNone/>
              <a:defRPr sz="1200" b="1"/>
            </a:lvl4pPr>
            <a:lvl5pPr marL="1371162" indent="0">
              <a:buNone/>
              <a:defRPr sz="1200" b="1"/>
            </a:lvl5pPr>
            <a:lvl6pPr marL="1713950" indent="0">
              <a:buNone/>
              <a:defRPr sz="1200" b="1"/>
            </a:lvl6pPr>
            <a:lvl7pPr marL="2056743" indent="0">
              <a:buNone/>
              <a:defRPr sz="1200" b="1"/>
            </a:lvl7pPr>
            <a:lvl8pPr marL="2399533" indent="0">
              <a:buNone/>
              <a:defRPr sz="1200" b="1"/>
            </a:lvl8pPr>
            <a:lvl9pPr marL="274232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921D93-667D-47E8-A772-80396352665C}"/>
              </a:ext>
            </a:extLst>
          </p:cNvPr>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1A5533-3BFF-4FC6-AB95-232F9823A9A1}"/>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8" name="Footer Placeholder 7">
            <a:extLst>
              <a:ext uri="{FF2B5EF4-FFF2-40B4-BE49-F238E27FC236}">
                <a16:creationId xmlns:a16="http://schemas.microsoft.com/office/drawing/2014/main" xmlns="" id="{683BCF3E-3557-43B8-936D-9CA320C1B83F}"/>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9" name="Slide Number Placeholder 8">
            <a:extLst>
              <a:ext uri="{FF2B5EF4-FFF2-40B4-BE49-F238E27FC236}">
                <a16:creationId xmlns:a16="http://schemas.microsoft.com/office/drawing/2014/main" xmlns="" id="{2D3893B5-4AC8-4074-8046-8B4DA01915B4}"/>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04684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578E7-B30E-4543-ADB8-AFD70FC22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FFDDA3-7E2C-4597-A769-77030ECC20E9}"/>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4" name="Footer Placeholder 3">
            <a:extLst>
              <a:ext uri="{FF2B5EF4-FFF2-40B4-BE49-F238E27FC236}">
                <a16:creationId xmlns:a16="http://schemas.microsoft.com/office/drawing/2014/main" xmlns="" id="{2542626A-3B0F-4D22-9E73-9C361BD12615}"/>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5" name="Slide Number Placeholder 4">
            <a:extLst>
              <a:ext uri="{FF2B5EF4-FFF2-40B4-BE49-F238E27FC236}">
                <a16:creationId xmlns:a16="http://schemas.microsoft.com/office/drawing/2014/main" xmlns="" id="{24D2141C-A3CE-4211-8354-BC194180BD5E}"/>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18452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A91354-A59C-4C12-AA5E-A4871E651FE4}"/>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3" name="Footer Placeholder 2">
            <a:extLst>
              <a:ext uri="{FF2B5EF4-FFF2-40B4-BE49-F238E27FC236}">
                <a16:creationId xmlns:a16="http://schemas.microsoft.com/office/drawing/2014/main" xmlns="" id="{63EC8CEC-3FEB-40B7-B9FB-96F5628B4676}"/>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4" name="Slide Number Placeholder 3">
            <a:extLst>
              <a:ext uri="{FF2B5EF4-FFF2-40B4-BE49-F238E27FC236}">
                <a16:creationId xmlns:a16="http://schemas.microsoft.com/office/drawing/2014/main" xmlns="" id="{CAEB02C9-CD33-4976-A58C-83C291F9200C}"/>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674136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1C417-70B6-438C-B8BD-5BDE7D02FB37}"/>
              </a:ext>
            </a:extLst>
          </p:cNvPr>
          <p:cNvSpPr>
            <a:spLocks noGrp="1"/>
          </p:cNvSpPr>
          <p:nvPr>
            <p:ph type="title"/>
          </p:nvPr>
        </p:nvSpPr>
        <p:spPr>
          <a:xfrm>
            <a:off x="629841" y="457205"/>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D3187F33-2AE0-4EE3-B53F-0019F25CB7E2}"/>
              </a:ext>
            </a:extLst>
          </p:cNvPr>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351FB4B-EF12-4843-856A-994F45D00C3E}"/>
              </a:ext>
            </a:extLst>
          </p:cNvPr>
          <p:cNvSpPr>
            <a:spLocks noGrp="1"/>
          </p:cNvSpPr>
          <p:nvPr>
            <p:ph type="body" sz="half" idx="2"/>
          </p:nvPr>
        </p:nvSpPr>
        <p:spPr>
          <a:xfrm>
            <a:off x="629841" y="2057400"/>
            <a:ext cx="2949178" cy="3811588"/>
          </a:xfrm>
        </p:spPr>
        <p:txBody>
          <a:bodyPr/>
          <a:lstStyle>
            <a:lvl1pPr marL="0" indent="0">
              <a:buNone/>
              <a:defRPr sz="1200"/>
            </a:lvl1pPr>
            <a:lvl2pPr marL="342790" indent="0">
              <a:buNone/>
              <a:defRPr sz="1000"/>
            </a:lvl2pPr>
            <a:lvl3pPr marL="685580" indent="0">
              <a:buNone/>
              <a:defRPr sz="900"/>
            </a:lvl3pPr>
            <a:lvl4pPr marL="1028370" indent="0">
              <a:buNone/>
              <a:defRPr sz="800"/>
            </a:lvl4pPr>
            <a:lvl5pPr marL="1371162" indent="0">
              <a:buNone/>
              <a:defRPr sz="800"/>
            </a:lvl5pPr>
            <a:lvl6pPr marL="1713950" indent="0">
              <a:buNone/>
              <a:defRPr sz="800"/>
            </a:lvl6pPr>
            <a:lvl7pPr marL="2056743" indent="0">
              <a:buNone/>
              <a:defRPr sz="800"/>
            </a:lvl7pPr>
            <a:lvl8pPr marL="2399533" indent="0">
              <a:buNone/>
              <a:defRPr sz="800"/>
            </a:lvl8pPr>
            <a:lvl9pPr marL="274232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D70FB-DD30-4C0E-8672-6CCC6BC2ED12}"/>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6" name="Footer Placeholder 5">
            <a:extLst>
              <a:ext uri="{FF2B5EF4-FFF2-40B4-BE49-F238E27FC236}">
                <a16:creationId xmlns:a16="http://schemas.microsoft.com/office/drawing/2014/main" xmlns="" id="{A4396B6F-4D6B-4266-A504-1D58B4E2A25D}"/>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7" name="Slide Number Placeholder 6">
            <a:extLst>
              <a:ext uri="{FF2B5EF4-FFF2-40B4-BE49-F238E27FC236}">
                <a16:creationId xmlns:a16="http://schemas.microsoft.com/office/drawing/2014/main" xmlns="" id="{9D727887-D805-40A2-938E-8719842B2293}"/>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88465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A4A21-E43F-4517-817B-8E248F088DAD}"/>
              </a:ext>
            </a:extLst>
          </p:cNvPr>
          <p:cNvSpPr>
            <a:spLocks noGrp="1"/>
          </p:cNvSpPr>
          <p:nvPr>
            <p:ph type="title"/>
          </p:nvPr>
        </p:nvSpPr>
        <p:spPr>
          <a:xfrm>
            <a:off x="629841" y="457205"/>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47A7874E-384D-4D7F-B621-733B39159D44}"/>
              </a:ext>
            </a:extLst>
          </p:cNvPr>
          <p:cNvSpPr>
            <a:spLocks noGrp="1"/>
          </p:cNvSpPr>
          <p:nvPr>
            <p:ph type="pic" idx="1"/>
          </p:nvPr>
        </p:nvSpPr>
        <p:spPr>
          <a:xfrm>
            <a:off x="3887391" y="987432"/>
            <a:ext cx="4629150" cy="4873625"/>
          </a:xfrm>
        </p:spPr>
        <p:txBody>
          <a:bodyPr/>
          <a:lstStyle>
            <a:lvl1pPr marL="0" indent="0">
              <a:buNone/>
              <a:defRPr sz="2400"/>
            </a:lvl1pPr>
            <a:lvl2pPr marL="342790" indent="0">
              <a:buNone/>
              <a:defRPr sz="2100"/>
            </a:lvl2pPr>
            <a:lvl3pPr marL="685580" indent="0">
              <a:buNone/>
              <a:defRPr sz="1800"/>
            </a:lvl3pPr>
            <a:lvl4pPr marL="1028370" indent="0">
              <a:buNone/>
              <a:defRPr sz="1500"/>
            </a:lvl4pPr>
            <a:lvl5pPr marL="1371162" indent="0">
              <a:buNone/>
              <a:defRPr sz="1500"/>
            </a:lvl5pPr>
            <a:lvl6pPr marL="1713950" indent="0">
              <a:buNone/>
              <a:defRPr sz="1500"/>
            </a:lvl6pPr>
            <a:lvl7pPr marL="2056743" indent="0">
              <a:buNone/>
              <a:defRPr sz="1500"/>
            </a:lvl7pPr>
            <a:lvl8pPr marL="2399533" indent="0">
              <a:buNone/>
              <a:defRPr sz="1500"/>
            </a:lvl8pPr>
            <a:lvl9pPr marL="2742323" indent="0">
              <a:buNone/>
              <a:defRPr sz="1500"/>
            </a:lvl9pPr>
          </a:lstStyle>
          <a:p>
            <a:endParaRPr lang="en-US"/>
          </a:p>
        </p:txBody>
      </p:sp>
      <p:sp>
        <p:nvSpPr>
          <p:cNvPr id="4" name="Text Placeholder 3">
            <a:extLst>
              <a:ext uri="{FF2B5EF4-FFF2-40B4-BE49-F238E27FC236}">
                <a16:creationId xmlns:a16="http://schemas.microsoft.com/office/drawing/2014/main" xmlns="" id="{FD12BD7E-D9EC-4034-848E-13489EB81A5A}"/>
              </a:ext>
            </a:extLst>
          </p:cNvPr>
          <p:cNvSpPr>
            <a:spLocks noGrp="1"/>
          </p:cNvSpPr>
          <p:nvPr>
            <p:ph type="body" sz="half" idx="2"/>
          </p:nvPr>
        </p:nvSpPr>
        <p:spPr>
          <a:xfrm>
            <a:off x="629841" y="2057400"/>
            <a:ext cx="2949178" cy="3811588"/>
          </a:xfrm>
        </p:spPr>
        <p:txBody>
          <a:bodyPr/>
          <a:lstStyle>
            <a:lvl1pPr marL="0" indent="0">
              <a:buNone/>
              <a:defRPr sz="1200"/>
            </a:lvl1pPr>
            <a:lvl2pPr marL="342790" indent="0">
              <a:buNone/>
              <a:defRPr sz="1000"/>
            </a:lvl2pPr>
            <a:lvl3pPr marL="685580" indent="0">
              <a:buNone/>
              <a:defRPr sz="900"/>
            </a:lvl3pPr>
            <a:lvl4pPr marL="1028370" indent="0">
              <a:buNone/>
              <a:defRPr sz="800"/>
            </a:lvl4pPr>
            <a:lvl5pPr marL="1371162" indent="0">
              <a:buNone/>
              <a:defRPr sz="800"/>
            </a:lvl5pPr>
            <a:lvl6pPr marL="1713950" indent="0">
              <a:buNone/>
              <a:defRPr sz="800"/>
            </a:lvl6pPr>
            <a:lvl7pPr marL="2056743" indent="0">
              <a:buNone/>
              <a:defRPr sz="800"/>
            </a:lvl7pPr>
            <a:lvl8pPr marL="2399533" indent="0">
              <a:buNone/>
              <a:defRPr sz="800"/>
            </a:lvl8pPr>
            <a:lvl9pPr marL="274232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5B7EA365-1ECB-4C0E-801E-C4254A364204}"/>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6" name="Footer Placeholder 5">
            <a:extLst>
              <a:ext uri="{FF2B5EF4-FFF2-40B4-BE49-F238E27FC236}">
                <a16:creationId xmlns:a16="http://schemas.microsoft.com/office/drawing/2014/main" xmlns="" id="{47FEDF4C-C92B-4477-AD2D-1AA041BF9795}"/>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7" name="Slide Number Placeholder 6">
            <a:extLst>
              <a:ext uri="{FF2B5EF4-FFF2-40B4-BE49-F238E27FC236}">
                <a16:creationId xmlns:a16="http://schemas.microsoft.com/office/drawing/2014/main" xmlns="" id="{3DAF2F6E-D8C3-4680-93B8-78344D929180}"/>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28488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32405-1025-46B3-9604-10DF597C00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F321A2E-EA96-4F80-8E43-C4FB87A8C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066B01-8C31-4C0C-ABCA-E6A2A9F517D6}"/>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xmlns="" id="{6FA9A519-618B-423E-A8AC-0098AB63C7D7}"/>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xmlns="" id="{10749176-7032-439B-A95C-9BFE9F86AFF5}"/>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187895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E58D16C-C798-4742-AF39-EB808ABB82DF}"/>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51E98DA-3224-406C-BC68-10F23C8C6278}"/>
              </a:ext>
            </a:extLst>
          </p:cNvPr>
          <p:cNvSpPr>
            <a:spLocks noGrp="1"/>
          </p:cNvSpPr>
          <p:nvPr>
            <p:ph type="body" orient="vert" idx="1"/>
          </p:nvPr>
        </p:nvSpPr>
        <p:spPr>
          <a:xfrm>
            <a:off x="628657"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D6BD75-2D17-4F6C-92B3-0F790B57F14B}"/>
              </a:ext>
            </a:extLst>
          </p:cNvPr>
          <p:cNvSpPr>
            <a:spLocks noGrp="1"/>
          </p:cNvSpPr>
          <p:nvPr>
            <p:ph type="dt" sz="half" idx="10"/>
          </p:nvPr>
        </p:nvSpPr>
        <p:spPr/>
        <p:txBody>
          <a:body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xmlns="" id="{2B93A4E5-56C3-48DC-B210-18856158E10B}"/>
              </a:ext>
            </a:extLst>
          </p:cNvPr>
          <p:cNvSpPr>
            <a:spLocks noGrp="1"/>
          </p:cNvSpPr>
          <p:nvPr>
            <p:ph type="ftr" sz="quarter" idx="11"/>
          </p:nvPr>
        </p:nvSpPr>
        <p:spPr/>
        <p:txBody>
          <a:body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xmlns="" id="{0E60EE0D-7900-482F-98B5-79CDE7D97C9E}"/>
              </a:ext>
            </a:extLst>
          </p:cNvPr>
          <p:cNvSpPr>
            <a:spLocks noGrp="1"/>
          </p:cNvSpPr>
          <p:nvPr>
            <p:ph type="sldNum" sz="quarter" idx="12"/>
          </p:nvPr>
        </p:nvSpPr>
        <p:spPr/>
        <p:txBody>
          <a:body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066365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8"/>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790" indent="0" algn="ctr">
              <a:buNone/>
              <a:defRPr sz="1500"/>
            </a:lvl2pPr>
            <a:lvl3pPr marL="685580" indent="0" algn="ctr">
              <a:buNone/>
              <a:defRPr sz="1300"/>
            </a:lvl3pPr>
            <a:lvl4pPr marL="1028370" indent="0" algn="ctr">
              <a:buNone/>
              <a:defRPr sz="1200"/>
            </a:lvl4pPr>
            <a:lvl5pPr marL="1371162" indent="0" algn="ctr">
              <a:buNone/>
              <a:defRPr sz="1200"/>
            </a:lvl5pPr>
            <a:lvl6pPr marL="1713950" indent="0" algn="ctr">
              <a:buNone/>
              <a:defRPr sz="1200"/>
            </a:lvl6pPr>
            <a:lvl7pPr marL="2056743" indent="0" algn="ctr">
              <a:buNone/>
              <a:defRPr sz="1200"/>
            </a:lvl7pPr>
            <a:lvl8pPr marL="2399533" indent="0" algn="ctr">
              <a:buNone/>
              <a:defRPr sz="1200"/>
            </a:lvl8pPr>
            <a:lvl9pPr marL="274232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580">
              <a:defRPr/>
            </a:pPr>
            <a:fld id="{D06C26B1-49AA-426F-84C0-A7255A043FF7}"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6D1ADB5A-989C-4132-9697-7E8622ED2B36}" type="slidenum">
              <a:rPr lang="en-US" smtClean="0"/>
              <a:pPr defTabSz="685580">
                <a:defRPr/>
              </a:pPr>
              <a:t>‹#›</a:t>
            </a:fld>
            <a:endParaRPr lang="en-US"/>
          </a:p>
        </p:txBody>
      </p:sp>
    </p:spTree>
    <p:extLst>
      <p:ext uri="{BB962C8B-B14F-4D97-AF65-F5344CB8AC3E}">
        <p14:creationId xmlns:p14="http://schemas.microsoft.com/office/powerpoint/2010/main" val="105653884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580">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5A6DB096-9F43-480A-8B41-75E0FE8BB094}" type="slidenum">
              <a:rPr lang="en-US" altLang="en-US" smtClean="0"/>
              <a:pPr defTabSz="685580">
                <a:defRPr/>
              </a:pPr>
              <a:t>‹#›</a:t>
            </a:fld>
            <a:endParaRPr lang="en-US" altLang="en-US"/>
          </a:p>
        </p:txBody>
      </p:sp>
    </p:spTree>
    <p:extLst>
      <p:ext uri="{BB962C8B-B14F-4D97-AF65-F5344CB8AC3E}">
        <p14:creationId xmlns:p14="http://schemas.microsoft.com/office/powerpoint/2010/main" val="401137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4589528"/>
            <a:ext cx="7886700" cy="1500187"/>
          </a:xfrm>
        </p:spPr>
        <p:txBody>
          <a:bodyPr/>
          <a:lstStyle>
            <a:lvl1pPr marL="0" indent="0">
              <a:buNone/>
              <a:defRPr sz="1800">
                <a:solidFill>
                  <a:schemeClr val="tx1">
                    <a:tint val="75000"/>
                  </a:schemeClr>
                </a:solidFill>
              </a:defRPr>
            </a:lvl1pPr>
            <a:lvl2pPr marL="342790" indent="0">
              <a:buNone/>
              <a:defRPr sz="1500">
                <a:solidFill>
                  <a:schemeClr val="tx1">
                    <a:tint val="75000"/>
                  </a:schemeClr>
                </a:solidFill>
              </a:defRPr>
            </a:lvl2pPr>
            <a:lvl3pPr marL="685580" indent="0">
              <a:buNone/>
              <a:defRPr sz="1300">
                <a:solidFill>
                  <a:schemeClr val="tx1">
                    <a:tint val="75000"/>
                  </a:schemeClr>
                </a:solidFill>
              </a:defRPr>
            </a:lvl3pPr>
            <a:lvl4pPr marL="1028370" indent="0">
              <a:buNone/>
              <a:defRPr sz="1200">
                <a:solidFill>
                  <a:schemeClr val="tx1">
                    <a:tint val="75000"/>
                  </a:schemeClr>
                </a:solidFill>
              </a:defRPr>
            </a:lvl4pPr>
            <a:lvl5pPr marL="1371162" indent="0">
              <a:buNone/>
              <a:defRPr sz="1200">
                <a:solidFill>
                  <a:schemeClr val="tx1">
                    <a:tint val="75000"/>
                  </a:schemeClr>
                </a:solidFill>
              </a:defRPr>
            </a:lvl5pPr>
            <a:lvl6pPr marL="1713950" indent="0">
              <a:buNone/>
              <a:defRPr sz="1200">
                <a:solidFill>
                  <a:schemeClr val="tx1">
                    <a:tint val="75000"/>
                  </a:schemeClr>
                </a:solidFill>
              </a:defRPr>
            </a:lvl6pPr>
            <a:lvl7pPr marL="2056743" indent="0">
              <a:buNone/>
              <a:defRPr sz="1200">
                <a:solidFill>
                  <a:schemeClr val="tx1">
                    <a:tint val="75000"/>
                  </a:schemeClr>
                </a:solidFill>
              </a:defRPr>
            </a:lvl7pPr>
            <a:lvl8pPr marL="2399533" indent="0">
              <a:buNone/>
              <a:defRPr sz="1200">
                <a:solidFill>
                  <a:schemeClr val="tx1">
                    <a:tint val="75000"/>
                  </a:schemeClr>
                </a:solidFill>
              </a:defRPr>
            </a:lvl8pPr>
            <a:lvl9pPr marL="274232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685580">
              <a:defRPr/>
            </a:pPr>
            <a:fld id="{F5D5179B-0A9A-4ED8-AB03-B500C4A061DA}"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E0D03CB5-8D2C-4601-9E5D-D6461EAF4E7B}" type="slidenum">
              <a:rPr lang="en-US" smtClean="0"/>
              <a:pPr defTabSz="685580">
                <a:defRPr/>
              </a:pPr>
              <a:t>‹#›</a:t>
            </a:fld>
            <a:endParaRPr lang="en-US"/>
          </a:p>
        </p:txBody>
      </p:sp>
    </p:spTree>
    <p:extLst>
      <p:ext uri="{BB962C8B-B14F-4D97-AF65-F5344CB8AC3E}">
        <p14:creationId xmlns:p14="http://schemas.microsoft.com/office/powerpoint/2010/main" val="438343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307CDEA-14CC-4578-8145-FEE39941702D}" type="datetimeFigureOut">
              <a:rPr lang="en-US"/>
              <a:pPr>
                <a:defRPr/>
              </a:pPr>
              <a:t>12/3/2021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DF94DF76-36A1-4D38-B6F2-13ABE939F58D}" type="slidenum">
              <a:rPr lang="en-US" altLang="en-US"/>
              <a:pPr>
                <a:defRPr/>
              </a:pPr>
              <a:t>‹#›</a:t>
            </a:fld>
            <a:endParaRPr lang="en-US" altLang="en-US"/>
          </a:p>
        </p:txBody>
      </p:sp>
    </p:spTree>
    <p:extLst>
      <p:ext uri="{BB962C8B-B14F-4D97-AF65-F5344CB8AC3E}">
        <p14:creationId xmlns:p14="http://schemas.microsoft.com/office/powerpoint/2010/main" val="3956719133"/>
      </p:ext>
    </p:extLst>
  </p:cSld>
  <p:clrMapOvr>
    <a:masterClrMapping/>
  </p:clrMapOvr>
  <p:transition>
    <p:comb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580">
              <a:defRPr/>
            </a:pPr>
            <a:fld id="{C950BB9B-C20C-473A-B9D8-60B510F93DFB}"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580">
              <a:defRPr/>
            </a:pPr>
            <a:fld id="{80CECFDE-04A3-4550-8610-7FAEDC33C30A}" type="slidenum">
              <a:rPr lang="en-US" smtClean="0"/>
              <a:pPr defTabSz="685580">
                <a:defRPr/>
              </a:pPr>
              <a:t>‹#›</a:t>
            </a:fld>
            <a:endParaRPr lang="en-US"/>
          </a:p>
        </p:txBody>
      </p:sp>
    </p:spTree>
    <p:extLst>
      <p:ext uri="{BB962C8B-B14F-4D97-AF65-F5344CB8AC3E}">
        <p14:creationId xmlns:p14="http://schemas.microsoft.com/office/powerpoint/2010/main" val="3496150024"/>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790" indent="0">
              <a:buNone/>
              <a:defRPr sz="1500" b="1"/>
            </a:lvl2pPr>
            <a:lvl3pPr marL="685580" indent="0">
              <a:buNone/>
              <a:defRPr sz="1300" b="1"/>
            </a:lvl3pPr>
            <a:lvl4pPr marL="1028370" indent="0">
              <a:buNone/>
              <a:defRPr sz="1200" b="1"/>
            </a:lvl4pPr>
            <a:lvl5pPr marL="1371162" indent="0">
              <a:buNone/>
              <a:defRPr sz="1200" b="1"/>
            </a:lvl5pPr>
            <a:lvl6pPr marL="1713950" indent="0">
              <a:buNone/>
              <a:defRPr sz="1200" b="1"/>
            </a:lvl6pPr>
            <a:lvl7pPr marL="2056743" indent="0">
              <a:buNone/>
              <a:defRPr sz="1200" b="1"/>
            </a:lvl7pPr>
            <a:lvl8pPr marL="2399533" indent="0">
              <a:buNone/>
              <a:defRPr sz="1200" b="1"/>
            </a:lvl8pPr>
            <a:lvl9pPr marL="274232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790" indent="0">
              <a:buNone/>
              <a:defRPr sz="1500" b="1"/>
            </a:lvl2pPr>
            <a:lvl3pPr marL="685580" indent="0">
              <a:buNone/>
              <a:defRPr sz="1300" b="1"/>
            </a:lvl3pPr>
            <a:lvl4pPr marL="1028370" indent="0">
              <a:buNone/>
              <a:defRPr sz="1200" b="1"/>
            </a:lvl4pPr>
            <a:lvl5pPr marL="1371162" indent="0">
              <a:buNone/>
              <a:defRPr sz="1200" b="1"/>
            </a:lvl5pPr>
            <a:lvl6pPr marL="1713950" indent="0">
              <a:buNone/>
              <a:defRPr sz="1200" b="1"/>
            </a:lvl6pPr>
            <a:lvl7pPr marL="2056743" indent="0">
              <a:buNone/>
              <a:defRPr sz="1200" b="1"/>
            </a:lvl7pPr>
            <a:lvl8pPr marL="2399533" indent="0">
              <a:buNone/>
              <a:defRPr sz="1200" b="1"/>
            </a:lvl8pPr>
            <a:lvl9pPr marL="2742323" indent="0">
              <a:buNone/>
              <a:defRPr sz="12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580">
              <a:defRPr/>
            </a:pPr>
            <a:fld id="{4B1ECB09-73FC-47D2-94E0-704D0F16319A}"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580">
              <a:defRPr/>
            </a:pPr>
            <a:fld id="{D86C5B46-D3B4-43A4-AB07-F3EA9DD02346}" type="slidenum">
              <a:rPr lang="en-US" smtClean="0"/>
              <a:pPr defTabSz="685580">
                <a:defRPr/>
              </a:pPr>
              <a:t>‹#›</a:t>
            </a:fld>
            <a:endParaRPr lang="en-US"/>
          </a:p>
        </p:txBody>
      </p:sp>
    </p:spTree>
    <p:extLst>
      <p:ext uri="{BB962C8B-B14F-4D97-AF65-F5344CB8AC3E}">
        <p14:creationId xmlns:p14="http://schemas.microsoft.com/office/powerpoint/2010/main" val="388234488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580">
              <a:defRPr/>
            </a:pPr>
            <a:fld id="{7DCB188D-DBE4-4064-85BB-CF47C09F4359}"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580">
              <a:defRPr/>
            </a:pPr>
            <a:fld id="{EBEDB7D9-72E0-4B63-95AD-68D81E7ED5DA}" type="slidenum">
              <a:rPr lang="en-US" smtClean="0"/>
              <a:pPr defTabSz="685580">
                <a:defRPr/>
              </a:pPr>
              <a:t>‹#›</a:t>
            </a:fld>
            <a:endParaRPr lang="en-US"/>
          </a:p>
        </p:txBody>
      </p:sp>
    </p:spTree>
    <p:extLst>
      <p:ext uri="{BB962C8B-B14F-4D97-AF65-F5344CB8AC3E}">
        <p14:creationId xmlns:p14="http://schemas.microsoft.com/office/powerpoint/2010/main" val="4176246899"/>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580">
              <a:defRPr/>
            </a:pPr>
            <a:fld id="{6DE3F650-8424-4542-B033-C772584073FB}"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580">
              <a:defRPr/>
            </a:pPr>
            <a:fld id="{86EC7B24-5ACB-43D1-BA20-4D19460F146E}" type="slidenum">
              <a:rPr lang="en-US" smtClean="0"/>
              <a:pPr defTabSz="685580">
                <a:defRPr/>
              </a:pPr>
              <a:t>‹#›</a:t>
            </a:fld>
            <a:endParaRPr lang="en-US"/>
          </a:p>
        </p:txBody>
      </p:sp>
    </p:spTree>
    <p:extLst>
      <p:ext uri="{BB962C8B-B14F-4D97-AF65-F5344CB8AC3E}">
        <p14:creationId xmlns:p14="http://schemas.microsoft.com/office/powerpoint/2010/main" val="2819244938"/>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5"/>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790" indent="0">
              <a:buNone/>
              <a:defRPr sz="1000"/>
            </a:lvl2pPr>
            <a:lvl3pPr marL="685580" indent="0">
              <a:buNone/>
              <a:defRPr sz="900"/>
            </a:lvl3pPr>
            <a:lvl4pPr marL="1028370" indent="0">
              <a:buNone/>
              <a:defRPr sz="800"/>
            </a:lvl4pPr>
            <a:lvl5pPr marL="1371162" indent="0">
              <a:buNone/>
              <a:defRPr sz="800"/>
            </a:lvl5pPr>
            <a:lvl6pPr marL="1713950" indent="0">
              <a:buNone/>
              <a:defRPr sz="800"/>
            </a:lvl6pPr>
            <a:lvl7pPr marL="2056743" indent="0">
              <a:buNone/>
              <a:defRPr sz="800"/>
            </a:lvl7pPr>
            <a:lvl8pPr marL="2399533" indent="0">
              <a:buNone/>
              <a:defRPr sz="800"/>
            </a:lvl8pPr>
            <a:lvl9pPr marL="2742323"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685580">
              <a:defRPr/>
            </a:pPr>
            <a:fld id="{EB8B7F65-9CDA-4E62-9BBB-F05E308565D9}"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580">
              <a:defRPr/>
            </a:pPr>
            <a:fld id="{A8B8DB13-DF81-4CE8-9F45-C28F99C0D135}" type="slidenum">
              <a:rPr lang="en-US" smtClean="0"/>
              <a:pPr defTabSz="685580">
                <a:defRPr/>
              </a:pPr>
              <a:t>‹#›</a:t>
            </a:fld>
            <a:endParaRPr lang="en-US"/>
          </a:p>
        </p:txBody>
      </p:sp>
    </p:spTree>
    <p:extLst>
      <p:ext uri="{BB962C8B-B14F-4D97-AF65-F5344CB8AC3E}">
        <p14:creationId xmlns:p14="http://schemas.microsoft.com/office/powerpoint/2010/main" val="1872774215"/>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5"/>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7"/>
            <a:ext cx="4629150" cy="4873625"/>
          </a:xfrm>
        </p:spPr>
        <p:txBody>
          <a:bodyPr rtlCol="0">
            <a:normAutofit/>
          </a:bodyPr>
          <a:lstStyle>
            <a:lvl1pPr marL="0" indent="0">
              <a:buNone/>
              <a:defRPr sz="2400"/>
            </a:lvl1pPr>
            <a:lvl2pPr marL="342790" indent="0">
              <a:buNone/>
              <a:defRPr sz="2100"/>
            </a:lvl2pPr>
            <a:lvl3pPr marL="685580" indent="0">
              <a:buNone/>
              <a:defRPr sz="1800"/>
            </a:lvl3pPr>
            <a:lvl4pPr marL="1028370" indent="0">
              <a:buNone/>
              <a:defRPr sz="1500"/>
            </a:lvl4pPr>
            <a:lvl5pPr marL="1371162" indent="0">
              <a:buNone/>
              <a:defRPr sz="1500"/>
            </a:lvl5pPr>
            <a:lvl6pPr marL="1713950" indent="0">
              <a:buNone/>
              <a:defRPr sz="1500"/>
            </a:lvl6pPr>
            <a:lvl7pPr marL="2056743" indent="0">
              <a:buNone/>
              <a:defRPr sz="1500"/>
            </a:lvl7pPr>
            <a:lvl8pPr marL="2399533" indent="0">
              <a:buNone/>
              <a:defRPr sz="1500"/>
            </a:lvl8pPr>
            <a:lvl9pPr marL="2742323"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790" indent="0">
              <a:buNone/>
              <a:defRPr sz="1000"/>
            </a:lvl2pPr>
            <a:lvl3pPr marL="685580" indent="0">
              <a:buNone/>
              <a:defRPr sz="900"/>
            </a:lvl3pPr>
            <a:lvl4pPr marL="1028370" indent="0">
              <a:buNone/>
              <a:defRPr sz="800"/>
            </a:lvl4pPr>
            <a:lvl5pPr marL="1371162" indent="0">
              <a:buNone/>
              <a:defRPr sz="800"/>
            </a:lvl5pPr>
            <a:lvl6pPr marL="1713950" indent="0">
              <a:buNone/>
              <a:defRPr sz="800"/>
            </a:lvl6pPr>
            <a:lvl7pPr marL="2056743" indent="0">
              <a:buNone/>
              <a:defRPr sz="800"/>
            </a:lvl7pPr>
            <a:lvl8pPr marL="2399533" indent="0">
              <a:buNone/>
              <a:defRPr sz="800"/>
            </a:lvl8pPr>
            <a:lvl9pPr marL="2742323"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685580">
              <a:defRPr/>
            </a:pPr>
            <a:fld id="{54917B57-F1AB-45C9-9A50-7D007DEE65B2}"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580">
              <a:defRPr/>
            </a:pPr>
            <a:fld id="{FB73FB12-8C51-401F-942D-7F8D392FE2BB}" type="slidenum">
              <a:rPr lang="en-US" smtClean="0"/>
              <a:pPr defTabSz="685580">
                <a:defRPr/>
              </a:pPr>
              <a:t>‹#›</a:t>
            </a:fld>
            <a:endParaRPr lang="en-US"/>
          </a:p>
        </p:txBody>
      </p:sp>
    </p:spTree>
    <p:extLst>
      <p:ext uri="{BB962C8B-B14F-4D97-AF65-F5344CB8AC3E}">
        <p14:creationId xmlns:p14="http://schemas.microsoft.com/office/powerpoint/2010/main" val="3662872557"/>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580">
              <a:defRPr/>
            </a:pPr>
            <a:fld id="{17DF3EC1-A4AE-4C49-9C80-DF7BE1A0986A}"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1B384722-196D-44C2-878B-BAA19F6EEDE1}" type="slidenum">
              <a:rPr lang="en-US" smtClean="0"/>
              <a:pPr defTabSz="685580">
                <a:defRPr/>
              </a:pPr>
              <a:t>‹#›</a:t>
            </a:fld>
            <a:endParaRPr lang="en-US"/>
          </a:p>
        </p:txBody>
      </p:sp>
    </p:spTree>
    <p:extLst>
      <p:ext uri="{BB962C8B-B14F-4D97-AF65-F5344CB8AC3E}">
        <p14:creationId xmlns:p14="http://schemas.microsoft.com/office/powerpoint/2010/main" val="3922604565"/>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7"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580">
              <a:defRPr/>
            </a:pPr>
            <a:fld id="{C758F58E-C743-4AAC-8866-B8B7A5E7C8B6}"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51A735AE-2DE5-4CF6-8A6E-78C392E24CAF}" type="slidenum">
              <a:rPr lang="en-US" smtClean="0"/>
              <a:pPr defTabSz="685580">
                <a:defRPr/>
              </a:pPr>
              <a:t>‹#›</a:t>
            </a:fld>
            <a:endParaRPr lang="en-US"/>
          </a:p>
        </p:txBody>
      </p:sp>
    </p:spTree>
    <p:extLst>
      <p:ext uri="{BB962C8B-B14F-4D97-AF65-F5344CB8AC3E}">
        <p14:creationId xmlns:p14="http://schemas.microsoft.com/office/powerpoint/2010/main" val="501033634"/>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8"/>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790" indent="0" algn="ctr">
              <a:buNone/>
              <a:defRPr sz="1500"/>
            </a:lvl2pPr>
            <a:lvl3pPr marL="685580" indent="0" algn="ctr">
              <a:buNone/>
              <a:defRPr sz="1300"/>
            </a:lvl3pPr>
            <a:lvl4pPr marL="1028370" indent="0" algn="ctr">
              <a:buNone/>
              <a:defRPr sz="1200"/>
            </a:lvl4pPr>
            <a:lvl5pPr marL="1371162" indent="0" algn="ctr">
              <a:buNone/>
              <a:defRPr sz="1200"/>
            </a:lvl5pPr>
            <a:lvl6pPr marL="1713950" indent="0" algn="ctr">
              <a:buNone/>
              <a:defRPr sz="1200"/>
            </a:lvl6pPr>
            <a:lvl7pPr marL="2056743" indent="0" algn="ctr">
              <a:buNone/>
              <a:defRPr sz="1200"/>
            </a:lvl7pPr>
            <a:lvl8pPr marL="2399533" indent="0" algn="ctr">
              <a:buNone/>
              <a:defRPr sz="1200"/>
            </a:lvl8pPr>
            <a:lvl9pPr marL="274232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580">
              <a:defRPr/>
            </a:pPr>
            <a:fld id="{BDFF7557-04E6-4E14-91AC-BDCA1FFD1C0D}"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6E2275CB-EBFC-4BAB-BEE7-56E6C7C12AE5}" type="slidenum">
              <a:rPr lang="en-US" smtClean="0"/>
              <a:pPr defTabSz="685580">
                <a:defRPr/>
              </a:pPr>
              <a:t>‹#›</a:t>
            </a:fld>
            <a:endParaRPr lang="en-US"/>
          </a:p>
        </p:txBody>
      </p:sp>
    </p:spTree>
    <p:extLst>
      <p:ext uri="{BB962C8B-B14F-4D97-AF65-F5344CB8AC3E}">
        <p14:creationId xmlns:p14="http://schemas.microsoft.com/office/powerpoint/2010/main" val="1460476746"/>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580">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0A9925BD-4D10-474F-8404-1FFB93438610}" type="slidenum">
              <a:rPr lang="en-US" altLang="en-US" smtClean="0"/>
              <a:pPr defTabSz="685580">
                <a:defRPr/>
              </a:pPr>
              <a:t>‹#›</a:t>
            </a:fld>
            <a:endParaRPr lang="en-US" altLang="en-US"/>
          </a:p>
        </p:txBody>
      </p:sp>
    </p:spTree>
    <p:extLst>
      <p:ext uri="{BB962C8B-B14F-4D97-AF65-F5344CB8AC3E}">
        <p14:creationId xmlns:p14="http://schemas.microsoft.com/office/powerpoint/2010/main" val="290685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72" rIns="18272"/>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3602582-3405-4BD5-9903-8B1D55DEE439}" type="datetimeFigureOut">
              <a:rPr lang="en-US"/>
              <a:pPr>
                <a:defRPr/>
              </a:pPr>
              <a:t>12/3/2021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27196FF-5010-46A5-8608-E915CCE88643}" type="slidenum">
              <a:rPr lang="en-US" altLang="en-US"/>
              <a:pPr>
                <a:defRPr/>
              </a:pPr>
              <a:t>‹#›</a:t>
            </a:fld>
            <a:endParaRPr lang="en-US" altLang="en-US"/>
          </a:p>
        </p:txBody>
      </p:sp>
    </p:spTree>
    <p:extLst>
      <p:ext uri="{BB962C8B-B14F-4D97-AF65-F5344CB8AC3E}">
        <p14:creationId xmlns:p14="http://schemas.microsoft.com/office/powerpoint/2010/main" val="275771925"/>
      </p:ext>
    </p:extLst>
  </p:cSld>
  <p:clrMapOvr>
    <a:masterClrMapping/>
  </p:clrMapOvr>
  <p:transition>
    <p:comb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4589522"/>
            <a:ext cx="7886700" cy="1500187"/>
          </a:xfrm>
        </p:spPr>
        <p:txBody>
          <a:bodyPr/>
          <a:lstStyle>
            <a:lvl1pPr marL="0" indent="0">
              <a:buNone/>
              <a:defRPr sz="1800">
                <a:solidFill>
                  <a:schemeClr val="tx1">
                    <a:tint val="75000"/>
                  </a:schemeClr>
                </a:solidFill>
              </a:defRPr>
            </a:lvl1pPr>
            <a:lvl2pPr marL="342790" indent="0">
              <a:buNone/>
              <a:defRPr sz="1500">
                <a:solidFill>
                  <a:schemeClr val="tx1">
                    <a:tint val="75000"/>
                  </a:schemeClr>
                </a:solidFill>
              </a:defRPr>
            </a:lvl2pPr>
            <a:lvl3pPr marL="685580" indent="0">
              <a:buNone/>
              <a:defRPr sz="1300">
                <a:solidFill>
                  <a:schemeClr val="tx1">
                    <a:tint val="75000"/>
                  </a:schemeClr>
                </a:solidFill>
              </a:defRPr>
            </a:lvl3pPr>
            <a:lvl4pPr marL="1028370" indent="0">
              <a:buNone/>
              <a:defRPr sz="1200">
                <a:solidFill>
                  <a:schemeClr val="tx1">
                    <a:tint val="75000"/>
                  </a:schemeClr>
                </a:solidFill>
              </a:defRPr>
            </a:lvl4pPr>
            <a:lvl5pPr marL="1371162" indent="0">
              <a:buNone/>
              <a:defRPr sz="1200">
                <a:solidFill>
                  <a:schemeClr val="tx1">
                    <a:tint val="75000"/>
                  </a:schemeClr>
                </a:solidFill>
              </a:defRPr>
            </a:lvl5pPr>
            <a:lvl6pPr marL="1713950" indent="0">
              <a:buNone/>
              <a:defRPr sz="1200">
                <a:solidFill>
                  <a:schemeClr val="tx1">
                    <a:tint val="75000"/>
                  </a:schemeClr>
                </a:solidFill>
              </a:defRPr>
            </a:lvl6pPr>
            <a:lvl7pPr marL="2056743" indent="0">
              <a:buNone/>
              <a:defRPr sz="1200">
                <a:solidFill>
                  <a:schemeClr val="tx1">
                    <a:tint val="75000"/>
                  </a:schemeClr>
                </a:solidFill>
              </a:defRPr>
            </a:lvl7pPr>
            <a:lvl8pPr marL="2399533" indent="0">
              <a:buNone/>
              <a:defRPr sz="1200">
                <a:solidFill>
                  <a:schemeClr val="tx1">
                    <a:tint val="75000"/>
                  </a:schemeClr>
                </a:solidFill>
              </a:defRPr>
            </a:lvl8pPr>
            <a:lvl9pPr marL="274232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685580">
              <a:defRPr/>
            </a:pPr>
            <a:fld id="{6E685FDF-66B7-4E1D-AD3F-F309F2456324}"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4EB92BF1-ACBE-4AAA-87AF-390204507041}" type="slidenum">
              <a:rPr lang="en-US" smtClean="0"/>
              <a:pPr defTabSz="685580">
                <a:defRPr/>
              </a:pPr>
              <a:t>‹#›</a:t>
            </a:fld>
            <a:endParaRPr lang="en-US"/>
          </a:p>
        </p:txBody>
      </p:sp>
    </p:spTree>
    <p:extLst>
      <p:ext uri="{BB962C8B-B14F-4D97-AF65-F5344CB8AC3E}">
        <p14:creationId xmlns:p14="http://schemas.microsoft.com/office/powerpoint/2010/main" val="2050218412"/>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580">
              <a:defRPr/>
            </a:pPr>
            <a:fld id="{0639EAE4-D9A5-4C28-84D0-9CFA0C007B44}"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580">
              <a:defRPr/>
            </a:pPr>
            <a:fld id="{0B4B9DF0-8778-46D2-8D10-EFEEC70F3135}" type="slidenum">
              <a:rPr lang="en-US" smtClean="0"/>
              <a:pPr defTabSz="685580">
                <a:defRPr/>
              </a:pPr>
              <a:t>‹#›</a:t>
            </a:fld>
            <a:endParaRPr lang="en-US"/>
          </a:p>
        </p:txBody>
      </p:sp>
    </p:spTree>
    <p:extLst>
      <p:ext uri="{BB962C8B-B14F-4D97-AF65-F5344CB8AC3E}">
        <p14:creationId xmlns:p14="http://schemas.microsoft.com/office/powerpoint/2010/main" val="4063777139"/>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790" indent="0">
              <a:buNone/>
              <a:defRPr sz="1500" b="1"/>
            </a:lvl2pPr>
            <a:lvl3pPr marL="685580" indent="0">
              <a:buNone/>
              <a:defRPr sz="1300" b="1"/>
            </a:lvl3pPr>
            <a:lvl4pPr marL="1028370" indent="0">
              <a:buNone/>
              <a:defRPr sz="1200" b="1"/>
            </a:lvl4pPr>
            <a:lvl5pPr marL="1371162" indent="0">
              <a:buNone/>
              <a:defRPr sz="1200" b="1"/>
            </a:lvl5pPr>
            <a:lvl6pPr marL="1713950" indent="0">
              <a:buNone/>
              <a:defRPr sz="1200" b="1"/>
            </a:lvl6pPr>
            <a:lvl7pPr marL="2056743" indent="0">
              <a:buNone/>
              <a:defRPr sz="1200" b="1"/>
            </a:lvl7pPr>
            <a:lvl8pPr marL="2399533" indent="0">
              <a:buNone/>
              <a:defRPr sz="1200" b="1"/>
            </a:lvl8pPr>
            <a:lvl9pPr marL="274232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790" indent="0">
              <a:buNone/>
              <a:defRPr sz="1500" b="1"/>
            </a:lvl2pPr>
            <a:lvl3pPr marL="685580" indent="0">
              <a:buNone/>
              <a:defRPr sz="1300" b="1"/>
            </a:lvl3pPr>
            <a:lvl4pPr marL="1028370" indent="0">
              <a:buNone/>
              <a:defRPr sz="1200" b="1"/>
            </a:lvl4pPr>
            <a:lvl5pPr marL="1371162" indent="0">
              <a:buNone/>
              <a:defRPr sz="1200" b="1"/>
            </a:lvl5pPr>
            <a:lvl6pPr marL="1713950" indent="0">
              <a:buNone/>
              <a:defRPr sz="1200" b="1"/>
            </a:lvl6pPr>
            <a:lvl7pPr marL="2056743" indent="0">
              <a:buNone/>
              <a:defRPr sz="1200" b="1"/>
            </a:lvl7pPr>
            <a:lvl8pPr marL="2399533" indent="0">
              <a:buNone/>
              <a:defRPr sz="1200" b="1"/>
            </a:lvl8pPr>
            <a:lvl9pPr marL="2742323" indent="0">
              <a:buNone/>
              <a:defRPr sz="12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580">
              <a:defRPr/>
            </a:pPr>
            <a:fld id="{2684DD1B-3FE3-4DB0-88E8-8B7A7D3BF97B}"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580">
              <a:defRPr/>
            </a:pPr>
            <a:fld id="{7BDD3CA8-FAFA-4C87-9588-5A1BC715D57E}" type="slidenum">
              <a:rPr lang="en-US" smtClean="0"/>
              <a:pPr defTabSz="685580">
                <a:defRPr/>
              </a:pPr>
              <a:t>‹#›</a:t>
            </a:fld>
            <a:endParaRPr lang="en-US"/>
          </a:p>
        </p:txBody>
      </p:sp>
    </p:spTree>
    <p:extLst>
      <p:ext uri="{BB962C8B-B14F-4D97-AF65-F5344CB8AC3E}">
        <p14:creationId xmlns:p14="http://schemas.microsoft.com/office/powerpoint/2010/main" val="188721998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580">
              <a:defRPr/>
            </a:pPr>
            <a:fld id="{A6F17B8C-7131-49B2-ADEA-E724A5125C18}"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580">
              <a:defRPr/>
            </a:pPr>
            <a:fld id="{50309F49-BE6E-4C6A-ABB6-CA81DF7662C8}" type="slidenum">
              <a:rPr lang="en-US" smtClean="0"/>
              <a:pPr defTabSz="685580">
                <a:defRPr/>
              </a:pPr>
              <a:t>‹#›</a:t>
            </a:fld>
            <a:endParaRPr lang="en-US"/>
          </a:p>
        </p:txBody>
      </p:sp>
    </p:spTree>
    <p:extLst>
      <p:ext uri="{BB962C8B-B14F-4D97-AF65-F5344CB8AC3E}">
        <p14:creationId xmlns:p14="http://schemas.microsoft.com/office/powerpoint/2010/main" val="3452523739"/>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580">
              <a:defRPr/>
            </a:pPr>
            <a:fld id="{52CB4710-87AE-40E8-9879-0A2F74BDB90B}"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580">
              <a:defRPr/>
            </a:pPr>
            <a:fld id="{1D419D6A-3003-44D7-A398-8F176CEC2321}" type="slidenum">
              <a:rPr lang="en-US" smtClean="0"/>
              <a:pPr defTabSz="685580">
                <a:defRPr/>
              </a:pPr>
              <a:t>‹#›</a:t>
            </a:fld>
            <a:endParaRPr lang="en-US"/>
          </a:p>
        </p:txBody>
      </p:sp>
    </p:spTree>
    <p:extLst>
      <p:ext uri="{BB962C8B-B14F-4D97-AF65-F5344CB8AC3E}">
        <p14:creationId xmlns:p14="http://schemas.microsoft.com/office/powerpoint/2010/main" val="3169707983"/>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5"/>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790" indent="0">
              <a:buNone/>
              <a:defRPr sz="1000"/>
            </a:lvl2pPr>
            <a:lvl3pPr marL="685580" indent="0">
              <a:buNone/>
              <a:defRPr sz="900"/>
            </a:lvl3pPr>
            <a:lvl4pPr marL="1028370" indent="0">
              <a:buNone/>
              <a:defRPr sz="800"/>
            </a:lvl4pPr>
            <a:lvl5pPr marL="1371162" indent="0">
              <a:buNone/>
              <a:defRPr sz="800"/>
            </a:lvl5pPr>
            <a:lvl6pPr marL="1713950" indent="0">
              <a:buNone/>
              <a:defRPr sz="800"/>
            </a:lvl6pPr>
            <a:lvl7pPr marL="2056743" indent="0">
              <a:buNone/>
              <a:defRPr sz="800"/>
            </a:lvl7pPr>
            <a:lvl8pPr marL="2399533" indent="0">
              <a:buNone/>
              <a:defRPr sz="800"/>
            </a:lvl8pPr>
            <a:lvl9pPr marL="2742323"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685580">
              <a:defRPr/>
            </a:pPr>
            <a:fld id="{68465E99-CA8D-4B7B-BE84-B4F9252C3323}"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580">
              <a:defRPr/>
            </a:pPr>
            <a:fld id="{5B7B7E5E-694B-4882-82BD-FCC90960614A}" type="slidenum">
              <a:rPr lang="en-US" smtClean="0"/>
              <a:pPr defTabSz="685580">
                <a:defRPr/>
              </a:pPr>
              <a:t>‹#›</a:t>
            </a:fld>
            <a:endParaRPr lang="en-US"/>
          </a:p>
        </p:txBody>
      </p:sp>
    </p:spTree>
    <p:extLst>
      <p:ext uri="{BB962C8B-B14F-4D97-AF65-F5344CB8AC3E}">
        <p14:creationId xmlns:p14="http://schemas.microsoft.com/office/powerpoint/2010/main" val="2896166547"/>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5"/>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rtlCol="0">
            <a:normAutofit/>
          </a:bodyPr>
          <a:lstStyle>
            <a:lvl1pPr marL="0" indent="0">
              <a:buNone/>
              <a:defRPr sz="2400"/>
            </a:lvl1pPr>
            <a:lvl2pPr marL="342790" indent="0">
              <a:buNone/>
              <a:defRPr sz="2100"/>
            </a:lvl2pPr>
            <a:lvl3pPr marL="685580" indent="0">
              <a:buNone/>
              <a:defRPr sz="1800"/>
            </a:lvl3pPr>
            <a:lvl4pPr marL="1028370" indent="0">
              <a:buNone/>
              <a:defRPr sz="1500"/>
            </a:lvl4pPr>
            <a:lvl5pPr marL="1371162" indent="0">
              <a:buNone/>
              <a:defRPr sz="1500"/>
            </a:lvl5pPr>
            <a:lvl6pPr marL="1713950" indent="0">
              <a:buNone/>
              <a:defRPr sz="1500"/>
            </a:lvl6pPr>
            <a:lvl7pPr marL="2056743" indent="0">
              <a:buNone/>
              <a:defRPr sz="1500"/>
            </a:lvl7pPr>
            <a:lvl8pPr marL="2399533" indent="0">
              <a:buNone/>
              <a:defRPr sz="1500"/>
            </a:lvl8pPr>
            <a:lvl9pPr marL="2742323"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790" indent="0">
              <a:buNone/>
              <a:defRPr sz="1000"/>
            </a:lvl2pPr>
            <a:lvl3pPr marL="685580" indent="0">
              <a:buNone/>
              <a:defRPr sz="900"/>
            </a:lvl3pPr>
            <a:lvl4pPr marL="1028370" indent="0">
              <a:buNone/>
              <a:defRPr sz="800"/>
            </a:lvl4pPr>
            <a:lvl5pPr marL="1371162" indent="0">
              <a:buNone/>
              <a:defRPr sz="800"/>
            </a:lvl5pPr>
            <a:lvl6pPr marL="1713950" indent="0">
              <a:buNone/>
              <a:defRPr sz="800"/>
            </a:lvl6pPr>
            <a:lvl7pPr marL="2056743" indent="0">
              <a:buNone/>
              <a:defRPr sz="800"/>
            </a:lvl7pPr>
            <a:lvl8pPr marL="2399533" indent="0">
              <a:buNone/>
              <a:defRPr sz="800"/>
            </a:lvl8pPr>
            <a:lvl9pPr marL="2742323"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685580">
              <a:defRPr/>
            </a:pPr>
            <a:fld id="{50577F32-F5B0-438E-B007-8218FD6BE3B3}"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580">
              <a:defRPr/>
            </a:pPr>
            <a:fld id="{F5E1B2DD-BB0D-4F42-B6A5-FACD0E5829EB}" type="slidenum">
              <a:rPr lang="en-US" smtClean="0"/>
              <a:pPr defTabSz="685580">
                <a:defRPr/>
              </a:pPr>
              <a:t>‹#›</a:t>
            </a:fld>
            <a:endParaRPr lang="en-US"/>
          </a:p>
        </p:txBody>
      </p:sp>
    </p:spTree>
    <p:extLst>
      <p:ext uri="{BB962C8B-B14F-4D97-AF65-F5344CB8AC3E}">
        <p14:creationId xmlns:p14="http://schemas.microsoft.com/office/powerpoint/2010/main" val="333495069"/>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580">
              <a:defRPr/>
            </a:pPr>
            <a:fld id="{0C0123D3-E33A-450D-86DA-C354167E73B1}"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7879EE5F-1353-4CCB-80BC-9F20B197AE6B}" type="slidenum">
              <a:rPr lang="en-US" smtClean="0"/>
              <a:pPr defTabSz="685580">
                <a:defRPr/>
              </a:pPr>
              <a:t>‹#›</a:t>
            </a:fld>
            <a:endParaRPr lang="en-US"/>
          </a:p>
        </p:txBody>
      </p:sp>
    </p:spTree>
    <p:extLst>
      <p:ext uri="{BB962C8B-B14F-4D97-AF65-F5344CB8AC3E}">
        <p14:creationId xmlns:p14="http://schemas.microsoft.com/office/powerpoint/2010/main" val="1180124612"/>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7"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580">
              <a:defRPr/>
            </a:pPr>
            <a:fld id="{465481BA-0317-4216-84D9-F5D774A96BC3}"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580">
              <a:defRPr/>
            </a:pPr>
            <a:fld id="{F278A88A-6EF5-471C-B0C2-D56AF63A2D7F}" type="slidenum">
              <a:rPr lang="en-US" smtClean="0"/>
              <a:pPr defTabSz="685580">
                <a:defRPr/>
              </a:pPr>
              <a:t>‹#›</a:t>
            </a:fld>
            <a:endParaRPr lang="en-US"/>
          </a:p>
        </p:txBody>
      </p:sp>
    </p:spTree>
    <p:extLst>
      <p:ext uri="{BB962C8B-B14F-4D97-AF65-F5344CB8AC3E}">
        <p14:creationId xmlns:p14="http://schemas.microsoft.com/office/powerpoint/2010/main" val="2137319877"/>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9060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58" tIns="45680" rIns="91358" bIns="45680" anchor="ctr"/>
          <a:lstStyle/>
          <a:p>
            <a:pPr algn="ctr" eaLnBrk="1" hangingPunct="1">
              <a:defRPr/>
            </a:pPr>
            <a:endParaRPr lang="en-US"/>
          </a:p>
        </p:txBody>
      </p:sp>
      <p:sp>
        <p:nvSpPr>
          <p:cNvPr id="6" name="Right Triangle 5"/>
          <p:cNvSpPr/>
          <p:nvPr/>
        </p:nvSpPr>
        <p:spPr>
          <a:xfrm rot="420000" flipV="1">
            <a:off x="8004176" y="5359405"/>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58" tIns="45680" rIns="91358" bIns="45680" anchor="ctr"/>
          <a:lstStyle/>
          <a:p>
            <a:pPr algn="ctr" eaLnBrk="1" hangingPunct="1">
              <a:defRPr/>
            </a:pPr>
            <a:endParaRPr lang="en-US"/>
          </a:p>
        </p:txBody>
      </p:sp>
      <p:sp>
        <p:nvSpPr>
          <p:cNvPr id="7" name="Freeform 6"/>
          <p:cNvSpPr>
            <a:spLocks/>
          </p:cNvSpPr>
          <p:nvPr/>
        </p:nvSpPr>
        <p:spPr bwMode="auto">
          <a:xfrm flipV="1">
            <a:off x="-9525" y="5816605"/>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58" tIns="45680" rIns="91358" bIns="45680"/>
          <a:lstStyle/>
          <a:p>
            <a:pPr eaLnBrk="1" hangingPunct="1">
              <a:defRPr/>
            </a:pPr>
            <a:endParaRPr lang="en-US">
              <a:latin typeface="+mn-lt"/>
              <a:cs typeface="+mn-cs"/>
            </a:endParaRPr>
          </a:p>
        </p:txBody>
      </p:sp>
      <p:sp>
        <p:nvSpPr>
          <p:cNvPr id="8" name="Freeform 7"/>
          <p:cNvSpPr>
            <a:spLocks/>
          </p:cNvSpPr>
          <p:nvPr/>
        </p:nvSpPr>
        <p:spPr bwMode="auto">
          <a:xfrm flipV="1">
            <a:off x="4381501" y="621983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58" tIns="45680" rIns="91358" bIns="45680"/>
          <a:lstStyle/>
          <a:p>
            <a:pPr eaLnBrk="1" hangingPunct="1">
              <a:defRPr/>
            </a:pPr>
            <a:endParaRPr lang="en-US">
              <a:latin typeface="+mn-lt"/>
              <a:cs typeface="+mn-cs"/>
            </a:endParaRPr>
          </a:p>
        </p:txBody>
      </p:sp>
      <p:sp>
        <p:nvSpPr>
          <p:cNvPr id="2" name="Title 1"/>
          <p:cNvSpPr>
            <a:spLocks noGrp="1"/>
          </p:cNvSpPr>
          <p:nvPr>
            <p:ph type="title"/>
          </p:nvPr>
        </p:nvSpPr>
        <p:spPr>
          <a:xfrm>
            <a:off x="609600" y="1177001"/>
            <a:ext cx="2212848" cy="1582621"/>
          </a:xfrm>
        </p:spPr>
        <p:txBody>
          <a:bodyPr lIns="45680" rIns="45680" bIns="4568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90"/>
            <a:ext cx="2209800" cy="2179320"/>
          </a:xfrm>
        </p:spPr>
        <p:txBody>
          <a:bodyPr lIns="63949" rIns="4568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4"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C830E4F-CDF0-4676-AD5E-E0730D8136C6}" type="datetimeFigureOut">
              <a:rPr lang="en-US"/>
              <a:pPr>
                <a:defRPr/>
              </a:pPr>
              <a:t>12/3/2021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DBE40008-451C-4B98-9FB9-093A6454C161}" type="slidenum">
              <a:rPr lang="en-US" altLang="en-US"/>
              <a:pPr>
                <a:defRPr/>
              </a:pPr>
              <a:t>‹#›</a:t>
            </a:fld>
            <a:endParaRPr lang="en-US" altLang="en-US"/>
          </a:p>
        </p:txBody>
      </p:sp>
    </p:spTree>
    <p:extLst>
      <p:ext uri="{BB962C8B-B14F-4D97-AF65-F5344CB8AC3E}">
        <p14:creationId xmlns:p14="http://schemas.microsoft.com/office/powerpoint/2010/main" val="1682425339"/>
      </p:ext>
    </p:extLst>
  </p:cSld>
  <p:clrMapOvr>
    <a:masterClrMapping/>
  </p:clrMapOvr>
  <p:transition>
    <p:comb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9671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1"/>
            <a:ext cx="7772400" cy="1362075"/>
          </a:xfrm>
          <a:prstGeom prst="rect">
            <a:avLst/>
          </a:prstGeom>
        </p:spPr>
        <p:txBody>
          <a:bodyPr lIns="91358" tIns="45680" rIns="91358" bIns="45680"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718"/>
            <a:ext cx="7772400" cy="1500187"/>
          </a:xfrm>
          <a:prstGeom prst="rect">
            <a:avLst/>
          </a:prstGeom>
        </p:spPr>
        <p:txBody>
          <a:bodyPr lIns="91358" tIns="45680" rIns="91358" bIns="45680"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10"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5" indent="0">
              <a:buNone/>
              <a:defRPr sz="1400">
                <a:solidFill>
                  <a:schemeClr val="tx1">
                    <a:tint val="75000"/>
                  </a:schemeClr>
                </a:solidFill>
              </a:defRPr>
            </a:lvl6pPr>
            <a:lvl7pPr marL="2742323" indent="0">
              <a:buNone/>
              <a:defRPr sz="1400">
                <a:solidFill>
                  <a:schemeClr val="tx1">
                    <a:tint val="75000"/>
                  </a:schemeClr>
                </a:solidFill>
              </a:defRPr>
            </a:lvl7pPr>
            <a:lvl8pPr marL="3199375"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5" name="页脚占位符 4"/>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6" name="灯片编号占位符 5"/>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18091610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6"/>
            <a:ext cx="4038600" cy="3394075"/>
          </a:xfrm>
          <a:prstGeom prst="rect">
            <a:avLst/>
          </a:prstGeom>
        </p:spPr>
        <p:txBody>
          <a:bodyPr lIns="91358" tIns="45680" rIns="91358" bIns="4568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6" name="页脚占位符 5"/>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7" name="灯片编号占位符 6"/>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130282517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8"/>
            <a:ext cx="4040188"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80"/>
            <a:ext cx="4040188"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1" y="1535118"/>
            <a:ext cx="4041775" cy="639763"/>
          </a:xfrm>
          <a:prstGeom prst="rect">
            <a:avLst/>
          </a:prstGeom>
        </p:spPr>
        <p:txBody>
          <a:bodyPr lIns="91358" tIns="45680" rIns="91358" bIns="45680" anchor="b"/>
          <a:lstStyle>
            <a:lvl1pPr marL="0" indent="0">
              <a:buNone/>
              <a:defRPr sz="2400" b="1"/>
            </a:lvl1pPr>
            <a:lvl2pPr marL="457054" indent="0">
              <a:buNone/>
              <a:defRPr sz="2000" b="1"/>
            </a:lvl2pPr>
            <a:lvl3pPr marL="914110" indent="0">
              <a:buNone/>
              <a:defRPr sz="1800" b="1"/>
            </a:lvl3pPr>
            <a:lvl4pPr marL="1371162" indent="0">
              <a:buNone/>
              <a:defRPr sz="1600" b="1"/>
            </a:lvl4pPr>
            <a:lvl5pPr marL="1828215" indent="0">
              <a:buNone/>
              <a:defRPr sz="1600" b="1"/>
            </a:lvl5pPr>
            <a:lvl6pPr marL="2285265" indent="0">
              <a:buNone/>
              <a:defRPr sz="1600" b="1"/>
            </a:lvl6pPr>
            <a:lvl7pPr marL="2742323" indent="0">
              <a:buNone/>
              <a:defRPr sz="1600" b="1"/>
            </a:lvl7pPr>
            <a:lvl8pPr marL="3199375" indent="0">
              <a:buNone/>
              <a:defRPr sz="1600" b="1"/>
            </a:lvl8pPr>
            <a:lvl9pPr marL="365643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1" y="2174880"/>
            <a:ext cx="4041775" cy="3951288"/>
          </a:xfrm>
          <a:prstGeom prst="rect">
            <a:avLst/>
          </a:prstGeom>
        </p:spPr>
        <p:txBody>
          <a:bodyPr lIns="91358" tIns="45680" rIns="91358" bIns="4568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8" name="页脚占位符 7"/>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9" name="灯片编号占位符 8"/>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16137169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4" name="页脚占位符 3"/>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5" name="灯片编号占位符 4"/>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14828707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3" name="页脚占位符 2"/>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4" name="灯片编号占位符 3"/>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20512373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4"/>
            <a:ext cx="3008313" cy="1162051"/>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8"/>
            <a:ext cx="5111750" cy="5853113"/>
          </a:xfrm>
          <a:prstGeom prst="rect">
            <a:avLst/>
          </a:prstGeom>
        </p:spPr>
        <p:txBody>
          <a:bodyPr lIns="91358" tIns="45680" rIns="91358" bIns="4568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9"/>
            <a:ext cx="3008313" cy="46910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6" name="页脚占位符 5"/>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7" name="灯片编号占位符 6"/>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14650602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lIns="91358" tIns="45680" rIns="91358" bIns="45680"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80"/>
            <a:ext cx="5486400" cy="4114800"/>
          </a:xfrm>
          <a:prstGeom prst="rect">
            <a:avLst/>
          </a:prstGeom>
        </p:spPr>
        <p:txBody>
          <a:bodyPr lIns="91358" tIns="45680" rIns="91358" bIns="45680"/>
          <a:lstStyle>
            <a:lvl1pPr marL="0" indent="0">
              <a:buNone/>
              <a:defRPr sz="3200"/>
            </a:lvl1pPr>
            <a:lvl2pPr marL="457054" indent="0">
              <a:buNone/>
              <a:defRPr sz="2800"/>
            </a:lvl2pPr>
            <a:lvl3pPr marL="914110" indent="0">
              <a:buNone/>
              <a:defRPr sz="2400"/>
            </a:lvl3pPr>
            <a:lvl4pPr marL="1371162" indent="0">
              <a:buNone/>
              <a:defRPr sz="2000"/>
            </a:lvl4pPr>
            <a:lvl5pPr marL="1828215" indent="0">
              <a:buNone/>
              <a:defRPr sz="2000"/>
            </a:lvl5pPr>
            <a:lvl6pPr marL="2285265" indent="0">
              <a:buNone/>
              <a:defRPr sz="2000"/>
            </a:lvl6pPr>
            <a:lvl7pPr marL="2742323" indent="0">
              <a:buNone/>
              <a:defRPr sz="2000"/>
            </a:lvl7pPr>
            <a:lvl8pPr marL="3199375" indent="0">
              <a:buNone/>
              <a:defRPr sz="2000"/>
            </a:lvl8pPr>
            <a:lvl9pPr marL="3656430" indent="0">
              <a:buNone/>
              <a:defRPr sz="2000"/>
            </a:lvl9pPr>
          </a:lstStyle>
          <a:p>
            <a:endParaRPr lang="zh-CN" altLang="en-US"/>
          </a:p>
        </p:txBody>
      </p:sp>
      <p:sp>
        <p:nvSpPr>
          <p:cNvPr id="4" name="文本占位符 3"/>
          <p:cNvSpPr>
            <a:spLocks noGrp="1"/>
          </p:cNvSpPr>
          <p:nvPr>
            <p:ph type="body" sz="half" idx="2"/>
          </p:nvPr>
        </p:nvSpPr>
        <p:spPr>
          <a:xfrm>
            <a:off x="1792288" y="5367346"/>
            <a:ext cx="5486400" cy="804863"/>
          </a:xfrm>
          <a:prstGeom prst="rect">
            <a:avLst/>
          </a:prstGeom>
        </p:spPr>
        <p:txBody>
          <a:bodyPr lIns="91358" tIns="45680" rIns="91358" bIns="45680"/>
          <a:lstStyle>
            <a:lvl1pPr marL="0" indent="0">
              <a:buNone/>
              <a:defRPr sz="1400"/>
            </a:lvl1pPr>
            <a:lvl2pPr marL="457054" indent="0">
              <a:buNone/>
              <a:defRPr sz="1200"/>
            </a:lvl2pPr>
            <a:lvl3pPr marL="914110" indent="0">
              <a:buNone/>
              <a:defRPr sz="1000"/>
            </a:lvl3pPr>
            <a:lvl4pPr marL="1371162" indent="0">
              <a:buNone/>
              <a:defRPr sz="900"/>
            </a:lvl4pPr>
            <a:lvl5pPr marL="1828215" indent="0">
              <a:buNone/>
              <a:defRPr sz="900"/>
            </a:lvl5pPr>
            <a:lvl6pPr marL="2285265" indent="0">
              <a:buNone/>
              <a:defRPr sz="900"/>
            </a:lvl6pPr>
            <a:lvl7pPr marL="2742323" indent="0">
              <a:buNone/>
              <a:defRPr sz="900"/>
            </a:lvl7pPr>
            <a:lvl8pPr marL="3199375" indent="0">
              <a:buNone/>
              <a:defRPr sz="900"/>
            </a:lvl8pPr>
            <a:lvl9pPr marL="365643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6" name="页脚占位符 5"/>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7" name="灯片编号占位符 6"/>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2533761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5" name="页脚占位符 4"/>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6" name="灯片编号占位符 5"/>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270887403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80"/>
            <a:ext cx="2057400" cy="4387851"/>
          </a:xfrm>
          <a:prstGeom prst="rect">
            <a:avLst/>
          </a:prstGeom>
        </p:spPr>
        <p:txBody>
          <a:bodyPr vert="eaVert" lIns="91358" tIns="45680" rIns="91358" bIns="4568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6380"/>
            <a:ext cx="6019800" cy="4387851"/>
          </a:xfrm>
          <a:prstGeom prst="rect">
            <a:avLst/>
          </a:prstGeom>
        </p:spPr>
        <p:txBody>
          <a:bodyPr vert="eaVert" lIns="91358" tIns="45680" rIns="91358" bIns="4568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lIns="91358" tIns="45680" rIns="91358" bIns="45680"/>
          <a:lstStyle/>
          <a:p>
            <a:pPr eaLnBrk="1" fontAlgn="auto" hangingPunct="1">
              <a:spcBef>
                <a:spcPts val="0"/>
              </a:spcBef>
              <a:spcAft>
                <a:spcPts val="0"/>
              </a:spcAft>
            </a:pPr>
            <a:fld id="{83D34A37-F7C6-4CD6-B1EF-B622F1DA6BBD}" type="datetimeFigureOut">
              <a:rPr lang="zh-CN" altLang="en-US" smtClean="0">
                <a:solidFill>
                  <a:prstClr val="black"/>
                </a:solidFill>
                <a:latin typeface="Calibri"/>
                <a:cs typeface="+mn-cs"/>
              </a:rPr>
              <a:pPr eaLnBrk="1" fontAlgn="auto" hangingPunct="1">
                <a:spcBef>
                  <a:spcPts val="0"/>
                </a:spcBef>
                <a:spcAft>
                  <a:spcPts val="0"/>
                </a:spcAft>
              </a:pPr>
              <a:t>2021/12/3</a:t>
            </a:fld>
            <a:endParaRPr lang="zh-CN" altLang="en-US">
              <a:solidFill>
                <a:prstClr val="black"/>
              </a:solidFill>
              <a:latin typeface="Calibri"/>
              <a:cs typeface="+mn-cs"/>
            </a:endParaRPr>
          </a:p>
        </p:txBody>
      </p:sp>
      <p:sp>
        <p:nvSpPr>
          <p:cNvPr id="5" name="页脚占位符 4"/>
          <p:cNvSpPr>
            <a:spLocks noGrp="1"/>
          </p:cNvSpPr>
          <p:nvPr>
            <p:ph type="ftr" sz="quarter" idx="11"/>
          </p:nvPr>
        </p:nvSpPr>
        <p:spPr>
          <a:xfrm>
            <a:off x="3124200" y="6356352"/>
            <a:ext cx="2895600" cy="365125"/>
          </a:xfrm>
          <a:prstGeom prst="rect">
            <a:avLst/>
          </a:prstGeom>
        </p:spPr>
        <p:txBody>
          <a:bodyPr lIns="91358" tIns="45680" rIns="91358" bIns="45680"/>
          <a:lstStyle/>
          <a:p>
            <a:pPr eaLnBrk="1" fontAlgn="auto" hangingPunct="1">
              <a:spcBef>
                <a:spcPts val="0"/>
              </a:spcBef>
              <a:spcAft>
                <a:spcPts val="0"/>
              </a:spcAft>
            </a:pPr>
            <a:endParaRPr lang="zh-CN" altLang="en-US">
              <a:solidFill>
                <a:prstClr val="black"/>
              </a:solidFill>
              <a:latin typeface="Calibri"/>
              <a:cs typeface="+mn-cs"/>
            </a:endParaRPr>
          </a:p>
        </p:txBody>
      </p:sp>
      <p:sp>
        <p:nvSpPr>
          <p:cNvPr id="6" name="灯片编号占位符 5"/>
          <p:cNvSpPr>
            <a:spLocks noGrp="1"/>
          </p:cNvSpPr>
          <p:nvPr>
            <p:ph type="sldNum" sz="quarter" idx="12"/>
          </p:nvPr>
        </p:nvSpPr>
        <p:spPr>
          <a:xfrm>
            <a:off x="6553200" y="6356352"/>
            <a:ext cx="2133600" cy="365125"/>
          </a:xfrm>
          <a:prstGeom prst="rect">
            <a:avLst/>
          </a:prstGeom>
        </p:spPr>
        <p:txBody>
          <a:bodyPr lIns="91358" tIns="45680" rIns="91358" bIns="45680"/>
          <a:lstStyle/>
          <a:p>
            <a:pPr eaLnBrk="1" fontAlgn="auto" hangingPunct="1">
              <a:spcBef>
                <a:spcPts val="0"/>
              </a:spcBef>
              <a:spcAft>
                <a:spcPts val="0"/>
              </a:spcAft>
            </a:pPr>
            <a:fld id="{D32ED739-09CA-4559-B218-CEE8A5F10ABE}" type="slidenum">
              <a:rPr lang="zh-CN" altLang="en-US" smtClean="0">
                <a:solidFill>
                  <a:prstClr val="black"/>
                </a:solidFill>
                <a:latin typeface="Calibri"/>
                <a:cs typeface="+mn-cs"/>
              </a:rPr>
              <a:pPr eaLnBrk="1" fontAlgn="auto" hangingPunct="1">
                <a:spcBef>
                  <a:spcPts val="0"/>
                </a:spcBef>
                <a:spcAft>
                  <a:spcPts val="0"/>
                </a:spcAft>
              </a:pPr>
              <a:t>‹#›</a:t>
            </a:fld>
            <a:endParaRPr lang="zh-CN" altLang="en-US">
              <a:solidFill>
                <a:prstClr val="black"/>
              </a:solidFill>
              <a:latin typeface="Calibri"/>
              <a:cs typeface="+mn-cs"/>
            </a:endParaRPr>
          </a:p>
        </p:txBody>
      </p:sp>
    </p:spTree>
    <p:extLst>
      <p:ext uri="{BB962C8B-B14F-4D97-AF65-F5344CB8AC3E}">
        <p14:creationId xmlns:p14="http://schemas.microsoft.com/office/powerpoint/2010/main" val="25728766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3"/>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58" tIns="45680" rIns="91358" bIns="45680"/>
          <a:lstStyle/>
          <a:p>
            <a:pPr eaLnBrk="1" hangingPunct="1">
              <a:defRPr/>
            </a:pPr>
            <a:endParaRPr lang="en-US">
              <a:latin typeface="+mn-lt"/>
              <a:cs typeface="+mn-cs"/>
            </a:endParaRPr>
          </a:p>
        </p:txBody>
      </p:sp>
      <p:sp>
        <p:nvSpPr>
          <p:cNvPr id="8" name="Freeform 7"/>
          <p:cNvSpPr>
            <a:spLocks/>
          </p:cNvSpPr>
          <p:nvPr/>
        </p:nvSpPr>
        <p:spPr bwMode="auto">
          <a:xfrm>
            <a:off x="4381501"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58" tIns="45680" rIns="91358" bIns="45680"/>
          <a:lstStyle/>
          <a:p>
            <a:pPr eaLnBrk="1" hangingPunct="1">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8"/>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8" tIns="45680" rIns="91358"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Arial"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B593F01C-8E99-4E06-92FD-DA194A4705F3}" type="slidenum">
              <a:rPr lang="ar-SA" altLang="en-US"/>
              <a:pPr>
                <a:defRPr/>
              </a:pPr>
              <a:t>‹#›</a:t>
            </a:fld>
            <a:endParaRPr lang="en-US" altLang="en-US"/>
          </a:p>
        </p:txBody>
      </p:sp>
      <p:grpSp>
        <p:nvGrpSpPr>
          <p:cNvPr id="1033" name="Group 1"/>
          <p:cNvGrpSpPr>
            <a:grpSpLocks/>
          </p:cNvGrpSpPr>
          <p:nvPr/>
        </p:nvGrpSpPr>
        <p:grpSpPr bwMode="auto">
          <a:xfrm>
            <a:off x="-19045"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cs typeface="Arial" charset="0"/>
              </a:endParaRPr>
            </a:p>
          </p:txBody>
        </p:sp>
      </p:gr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p:comb dir="vert"/>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054" algn="l" rtl="0" fontAlgn="base">
        <a:spcBef>
          <a:spcPct val="0"/>
        </a:spcBef>
        <a:spcAft>
          <a:spcPct val="0"/>
        </a:spcAft>
        <a:defRPr sz="5000">
          <a:solidFill>
            <a:schemeClr val="tx2"/>
          </a:solidFill>
          <a:latin typeface="Calibri" pitchFamily="34" charset="0"/>
        </a:defRPr>
      </a:lvl6pPr>
      <a:lvl7pPr marL="914110" algn="l" rtl="0" fontAlgn="base">
        <a:spcBef>
          <a:spcPct val="0"/>
        </a:spcBef>
        <a:spcAft>
          <a:spcPct val="0"/>
        </a:spcAft>
        <a:defRPr sz="5000">
          <a:solidFill>
            <a:schemeClr val="tx2"/>
          </a:solidFill>
          <a:latin typeface="Calibri" pitchFamily="34" charset="0"/>
        </a:defRPr>
      </a:lvl7pPr>
      <a:lvl8pPr marL="1371162" algn="l" rtl="0" fontAlgn="base">
        <a:spcBef>
          <a:spcPct val="0"/>
        </a:spcBef>
        <a:spcAft>
          <a:spcPct val="0"/>
        </a:spcAft>
        <a:defRPr sz="5000">
          <a:solidFill>
            <a:schemeClr val="tx2"/>
          </a:solidFill>
          <a:latin typeface="Calibri" pitchFamily="34" charset="0"/>
        </a:defRPr>
      </a:lvl8pPr>
      <a:lvl9pPr marL="1828215" algn="l" rtl="0" fontAlgn="base">
        <a:spcBef>
          <a:spcPct val="0"/>
        </a:spcBef>
        <a:spcAft>
          <a:spcPct val="0"/>
        </a:spcAft>
        <a:defRPr sz="5000">
          <a:solidFill>
            <a:schemeClr val="tx2"/>
          </a:solidFill>
          <a:latin typeface="Calibri" pitchFamily="34" charset="0"/>
        </a:defRPr>
      </a:lvl9pPr>
    </p:titleStyle>
    <p:bodyStyle>
      <a:lvl1pPr marL="272962" indent="-272962"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558" indent="-24598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110" indent="-24598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070" indent="-209483"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1620" indent="-209483"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6805" indent="-210244"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625" indent="-18282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3857" indent="-18282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090" indent="-18282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10" algn="l" rtl="0" eaLnBrk="1" latinLnBrk="0" hangingPunct="1">
        <a:defRPr kumimoji="0" kern="1200">
          <a:solidFill>
            <a:schemeClr val="tx1"/>
          </a:solidFill>
          <a:latin typeface="+mn-lt"/>
          <a:ea typeface="+mn-ea"/>
          <a:cs typeface="+mn-cs"/>
        </a:defRPr>
      </a:lvl3pPr>
      <a:lvl4pPr marL="1371162"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5" algn="l" rtl="0" eaLnBrk="1" latinLnBrk="0" hangingPunct="1">
        <a:defRPr kumimoji="0" kern="1200">
          <a:solidFill>
            <a:schemeClr val="tx1"/>
          </a:solidFill>
          <a:latin typeface="+mn-lt"/>
          <a:ea typeface="+mn-ea"/>
          <a:cs typeface="+mn-cs"/>
        </a:defRPr>
      </a:lvl6pPr>
      <a:lvl7pPr marL="2742323" algn="l" rtl="0" eaLnBrk="1" latinLnBrk="0" hangingPunct="1">
        <a:defRPr kumimoji="0" kern="1200">
          <a:solidFill>
            <a:schemeClr val="tx1"/>
          </a:solidFill>
          <a:latin typeface="+mn-lt"/>
          <a:ea typeface="+mn-ea"/>
          <a:cs typeface="+mn-cs"/>
        </a:defRPr>
      </a:lvl7pPr>
      <a:lvl8pPr marL="3199375"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732" y="365041"/>
            <a:ext cx="7886536" cy="132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797" tIns="38399" rIns="76797" bIns="38399"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1"/>
          </p:nvPr>
        </p:nvSpPr>
        <p:spPr bwMode="auto">
          <a:xfrm>
            <a:off x="628732" y="1825203"/>
            <a:ext cx="7886536" cy="435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797" tIns="38399" rIns="76797" bIns="38399"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732" y="6356467"/>
            <a:ext cx="2057668" cy="365040"/>
          </a:xfrm>
          <a:prstGeom prst="rect">
            <a:avLst/>
          </a:prstGeom>
        </p:spPr>
        <p:txBody>
          <a:bodyPr vert="horz" lIns="76797" tIns="38399" rIns="76797" bIns="38399" rtlCol="0" anchor="ctr"/>
          <a:lstStyle>
            <a:lvl1pPr algn="l" eaLnBrk="1" fontAlgn="auto" hangingPunct="1">
              <a:spcBef>
                <a:spcPts val="0"/>
              </a:spcBef>
              <a:spcAft>
                <a:spcPts val="0"/>
              </a:spcAft>
              <a:defRPr sz="1000">
                <a:solidFill>
                  <a:schemeClr val="tx1">
                    <a:tint val="75000"/>
                  </a:schemeClr>
                </a:solidFill>
                <a:latin typeface="+mn-lt"/>
                <a:ea typeface="+mn-ea"/>
              </a:defRPr>
            </a:lvl1pPr>
          </a:lstStyle>
          <a:p>
            <a:pPr>
              <a:defRPr/>
            </a:pPr>
            <a:fld id="{6E4B606A-E128-49AA-968B-9CAB5480153E}" type="datetimeFigureOut">
              <a:rPr lang="zh-CN" altLang="en-US">
                <a:solidFill>
                  <a:prstClr val="black">
                    <a:tint val="75000"/>
                  </a:prstClr>
                </a:solidFill>
                <a:cs typeface="+mn-cs"/>
              </a:rPr>
              <a:pPr>
                <a:defRPr/>
              </a:pPr>
              <a:t>2021/12/3</a:t>
            </a:fld>
            <a:endParaRPr lang="zh-CN" altLang="en-US">
              <a:solidFill>
                <a:prstClr val="black">
                  <a:tint val="75000"/>
                </a:prstClr>
              </a:solidFill>
              <a:cs typeface="+mn-cs"/>
            </a:endParaRPr>
          </a:p>
        </p:txBody>
      </p:sp>
      <p:sp>
        <p:nvSpPr>
          <p:cNvPr id="5" name="页脚占位符 4"/>
          <p:cNvSpPr>
            <a:spLocks noGrp="1"/>
          </p:cNvSpPr>
          <p:nvPr>
            <p:ph type="ftr" sz="quarter" idx="3"/>
          </p:nvPr>
        </p:nvSpPr>
        <p:spPr>
          <a:xfrm>
            <a:off x="3029345" y="6356467"/>
            <a:ext cx="3085311" cy="365040"/>
          </a:xfrm>
          <a:prstGeom prst="rect">
            <a:avLst/>
          </a:prstGeom>
        </p:spPr>
        <p:txBody>
          <a:bodyPr vert="horz" lIns="76797" tIns="38399" rIns="76797" bIns="38399" rtlCol="0" anchor="ctr"/>
          <a:lstStyle>
            <a:lvl1pPr algn="ctr" eaLnBrk="1" fontAlgn="auto" hangingPunct="1">
              <a:spcBef>
                <a:spcPts val="0"/>
              </a:spcBef>
              <a:spcAft>
                <a:spcPts val="0"/>
              </a:spcAft>
              <a:defRPr sz="1000">
                <a:solidFill>
                  <a:schemeClr val="tx1">
                    <a:tint val="75000"/>
                  </a:schemeClr>
                </a:solidFill>
                <a:latin typeface="+mn-lt"/>
                <a:ea typeface="+mn-ea"/>
              </a:defRPr>
            </a:lvl1pPr>
          </a:lstStyle>
          <a:p>
            <a:pPr>
              <a:defRPr/>
            </a:pPr>
            <a:endParaRPr lang="zh-CN" altLang="en-US">
              <a:solidFill>
                <a:prstClr val="black">
                  <a:tint val="75000"/>
                </a:prstClr>
              </a:solidFill>
              <a:cs typeface="+mn-cs"/>
            </a:endParaRPr>
          </a:p>
        </p:txBody>
      </p:sp>
      <p:sp>
        <p:nvSpPr>
          <p:cNvPr id="6" name="灯片编号占位符 5"/>
          <p:cNvSpPr>
            <a:spLocks noGrp="1"/>
          </p:cNvSpPr>
          <p:nvPr>
            <p:ph type="sldNum" sz="quarter" idx="4"/>
          </p:nvPr>
        </p:nvSpPr>
        <p:spPr>
          <a:xfrm>
            <a:off x="6457600" y="6356467"/>
            <a:ext cx="2057668" cy="365040"/>
          </a:xfrm>
          <a:prstGeom prst="rect">
            <a:avLst/>
          </a:prstGeom>
        </p:spPr>
        <p:txBody>
          <a:bodyPr vert="horz" wrap="square" lIns="76797" tIns="38399" rIns="76797" bIns="38399" numCol="1" anchor="ctr" anchorCtr="0" compatLnSpc="1">
            <a:prstTxWarp prst="textNoShape">
              <a:avLst/>
            </a:prstTxWarp>
          </a:bodyPr>
          <a:lstStyle>
            <a:lvl1pPr algn="r" eaLnBrk="1" hangingPunct="1">
              <a:defRPr sz="1000">
                <a:solidFill>
                  <a:srgbClr val="898989"/>
                </a:solidFill>
              </a:defRPr>
            </a:lvl1pPr>
          </a:lstStyle>
          <a:p>
            <a:fld id="{F8F5154A-328E-494B-B3C6-708641220205}" type="slidenum">
              <a:rPr lang="zh-CN" altLang="en-US" smtClean="0">
                <a:cs typeface="+mn-cs"/>
              </a:rPr>
              <a:pPr/>
              <a:t>‹#›</a:t>
            </a:fld>
            <a:endParaRPr lang="zh-CN" altLang="en-US" smtClean="0">
              <a:cs typeface="+mn-cs"/>
            </a:endParaRPr>
          </a:p>
        </p:txBody>
      </p:sp>
    </p:spTree>
    <p:extLst>
      <p:ext uri="{BB962C8B-B14F-4D97-AF65-F5344CB8AC3E}">
        <p14:creationId xmlns:p14="http://schemas.microsoft.com/office/powerpoint/2010/main" val="63588337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spd="slow" advTm="0">
    <p:fade/>
  </p:transition>
  <p:txStyles>
    <p:titleStyle>
      <a:lvl1pPr algn="l" rtl="0" eaLnBrk="0" fontAlgn="base" hangingPunct="0">
        <a:lnSpc>
          <a:spcPct val="90000"/>
        </a:lnSpc>
        <a:spcBef>
          <a:spcPct val="0"/>
        </a:spcBef>
        <a:spcAft>
          <a:spcPct val="0"/>
        </a:spcAft>
        <a:defRPr sz="3700" kern="1200">
          <a:solidFill>
            <a:schemeClr val="tx1"/>
          </a:solidFill>
          <a:latin typeface="+mj-lt"/>
          <a:ea typeface="+mj-ea"/>
          <a:cs typeface="+mj-cs"/>
        </a:defRPr>
      </a:lvl1pPr>
      <a:lvl2pPr algn="l" rtl="0" eaLnBrk="0" fontAlgn="base" hangingPunct="0">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5pPr>
      <a:lvl6pPr marL="384048" algn="l" rtl="0" fontAlgn="base">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6pPr>
      <a:lvl7pPr marL="768096" algn="l" rtl="0" fontAlgn="base">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7pPr>
      <a:lvl8pPr marL="1152144" algn="l" rtl="0" fontAlgn="base">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8pPr>
      <a:lvl9pPr marL="1536192" algn="l" rtl="0" fontAlgn="base">
        <a:lnSpc>
          <a:spcPct val="90000"/>
        </a:lnSpc>
        <a:spcBef>
          <a:spcPct val="0"/>
        </a:spcBef>
        <a:spcAft>
          <a:spcPct val="0"/>
        </a:spcAft>
        <a:defRPr sz="3700">
          <a:solidFill>
            <a:schemeClr val="tx1"/>
          </a:solidFill>
          <a:latin typeface="等线 Light" panose="02010600030101010101" pitchFamily="2" charset="-122"/>
          <a:ea typeface="等线 Light" panose="02010600030101010101" pitchFamily="2" charset="-122"/>
        </a:defRPr>
      </a:lvl9pPr>
    </p:titleStyle>
    <p:bodyStyle>
      <a:lvl1pPr marL="192024" indent="-192024" algn="l" rtl="0" eaLnBrk="0" fontAlgn="base" hangingPunct="0">
        <a:lnSpc>
          <a:spcPct val="90000"/>
        </a:lnSpc>
        <a:spcBef>
          <a:spcPts val="840"/>
        </a:spcBef>
        <a:spcAft>
          <a:spcPct val="0"/>
        </a:spcAft>
        <a:buFont typeface="Arial" pitchFamily="34" charset="0"/>
        <a:buChar char="•"/>
        <a:defRPr sz="2400" kern="1200">
          <a:solidFill>
            <a:schemeClr val="tx1"/>
          </a:solidFill>
          <a:latin typeface="+mn-lt"/>
          <a:ea typeface="+mn-ea"/>
          <a:cs typeface="+mn-cs"/>
        </a:defRPr>
      </a:lvl1pPr>
      <a:lvl2pPr marL="576072" indent="-192024" algn="l" rtl="0" eaLnBrk="0" fontAlgn="base" hangingPunct="0">
        <a:lnSpc>
          <a:spcPct val="90000"/>
        </a:lnSpc>
        <a:spcBef>
          <a:spcPts val="420"/>
        </a:spcBef>
        <a:spcAft>
          <a:spcPct val="0"/>
        </a:spcAft>
        <a:buFont typeface="Arial" pitchFamily="34" charset="0"/>
        <a:buChar char="•"/>
        <a:defRPr sz="2000" kern="1200">
          <a:solidFill>
            <a:schemeClr val="tx1"/>
          </a:solidFill>
          <a:latin typeface="+mn-lt"/>
          <a:ea typeface="+mn-ea"/>
          <a:cs typeface="+mn-cs"/>
        </a:defRPr>
      </a:lvl2pPr>
      <a:lvl3pPr marL="960120" indent="-192024" algn="l" rtl="0" eaLnBrk="0" fontAlgn="base" hangingPunct="0">
        <a:lnSpc>
          <a:spcPct val="90000"/>
        </a:lnSpc>
        <a:spcBef>
          <a:spcPts val="420"/>
        </a:spcBef>
        <a:spcAft>
          <a:spcPct val="0"/>
        </a:spcAft>
        <a:buFont typeface="Arial" pitchFamily="34" charset="0"/>
        <a:buChar char="•"/>
        <a:defRPr sz="1700" kern="1200">
          <a:solidFill>
            <a:schemeClr val="tx1"/>
          </a:solidFill>
          <a:latin typeface="+mn-lt"/>
          <a:ea typeface="+mn-ea"/>
          <a:cs typeface="+mn-cs"/>
        </a:defRPr>
      </a:lvl3pPr>
      <a:lvl4pPr marL="1344168" indent="-192024" algn="l" rtl="0" eaLnBrk="0" fontAlgn="base" hangingPunct="0">
        <a:lnSpc>
          <a:spcPct val="90000"/>
        </a:lnSpc>
        <a:spcBef>
          <a:spcPts val="420"/>
        </a:spcBef>
        <a:spcAft>
          <a:spcPct val="0"/>
        </a:spcAft>
        <a:buFont typeface="Arial" pitchFamily="34" charset="0"/>
        <a:buChar char="•"/>
        <a:defRPr kern="1200">
          <a:solidFill>
            <a:schemeClr val="tx1"/>
          </a:solidFill>
          <a:latin typeface="+mn-lt"/>
          <a:ea typeface="+mn-ea"/>
          <a:cs typeface="+mn-cs"/>
        </a:defRPr>
      </a:lvl4pPr>
      <a:lvl5pPr marL="1728216" indent="-192024" algn="l" rtl="0" eaLnBrk="0" fontAlgn="base" hangingPunct="0">
        <a:lnSpc>
          <a:spcPct val="90000"/>
        </a:lnSpc>
        <a:spcBef>
          <a:spcPts val="420"/>
        </a:spcBef>
        <a:spcAft>
          <a:spcPct val="0"/>
        </a:spcAft>
        <a:buFont typeface="Arial" pitchFamily="34" charset="0"/>
        <a:buChar char="•"/>
        <a:defRPr kern="1200">
          <a:solidFill>
            <a:schemeClr val="tx1"/>
          </a:solidFill>
          <a:latin typeface="+mn-lt"/>
          <a:ea typeface="+mn-ea"/>
          <a:cs typeface="+mn-cs"/>
        </a:defRPr>
      </a:lvl5pPr>
      <a:lvl6pPr marL="2112264"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312"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360"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408"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8096" rtl="0" eaLnBrk="1" latinLnBrk="0" hangingPunct="1">
        <a:defRPr sz="1500" kern="1200">
          <a:solidFill>
            <a:schemeClr val="tx1"/>
          </a:solidFill>
          <a:latin typeface="+mn-lt"/>
          <a:ea typeface="+mn-ea"/>
          <a:cs typeface="+mn-cs"/>
        </a:defRPr>
      </a:lvl1pPr>
      <a:lvl2pPr marL="384048" algn="l" defTabSz="768096" rtl="0" eaLnBrk="1" latinLnBrk="0" hangingPunct="1">
        <a:defRPr sz="1500" kern="1200">
          <a:solidFill>
            <a:schemeClr val="tx1"/>
          </a:solidFill>
          <a:latin typeface="+mn-lt"/>
          <a:ea typeface="+mn-ea"/>
          <a:cs typeface="+mn-cs"/>
        </a:defRPr>
      </a:lvl2pPr>
      <a:lvl3pPr marL="768096" algn="l" defTabSz="768096" rtl="0" eaLnBrk="1" latinLnBrk="0" hangingPunct="1">
        <a:defRPr sz="1500" kern="1200">
          <a:solidFill>
            <a:schemeClr val="tx1"/>
          </a:solidFill>
          <a:latin typeface="+mn-lt"/>
          <a:ea typeface="+mn-ea"/>
          <a:cs typeface="+mn-cs"/>
        </a:defRPr>
      </a:lvl3pPr>
      <a:lvl4pPr marL="1152144" algn="l" defTabSz="768096" rtl="0" eaLnBrk="1" latinLnBrk="0" hangingPunct="1">
        <a:defRPr sz="1500" kern="1200">
          <a:solidFill>
            <a:schemeClr val="tx1"/>
          </a:solidFill>
          <a:latin typeface="+mn-lt"/>
          <a:ea typeface="+mn-ea"/>
          <a:cs typeface="+mn-cs"/>
        </a:defRPr>
      </a:lvl4pPr>
      <a:lvl5pPr marL="1536192" algn="l" defTabSz="768096" rtl="0" eaLnBrk="1" latinLnBrk="0" hangingPunct="1">
        <a:defRPr sz="1500" kern="1200">
          <a:solidFill>
            <a:schemeClr val="tx1"/>
          </a:solidFill>
          <a:latin typeface="+mn-lt"/>
          <a:ea typeface="+mn-ea"/>
          <a:cs typeface="+mn-cs"/>
        </a:defRPr>
      </a:lvl5pPr>
      <a:lvl6pPr marL="1920240" algn="l" defTabSz="768096" rtl="0" eaLnBrk="1" latinLnBrk="0" hangingPunct="1">
        <a:defRPr sz="1500" kern="1200">
          <a:solidFill>
            <a:schemeClr val="tx1"/>
          </a:solidFill>
          <a:latin typeface="+mn-lt"/>
          <a:ea typeface="+mn-ea"/>
          <a:cs typeface="+mn-cs"/>
        </a:defRPr>
      </a:lvl6pPr>
      <a:lvl7pPr marL="2304288" algn="l" defTabSz="768096" rtl="0" eaLnBrk="1" latinLnBrk="0" hangingPunct="1">
        <a:defRPr sz="1500" kern="1200">
          <a:solidFill>
            <a:schemeClr val="tx1"/>
          </a:solidFill>
          <a:latin typeface="+mn-lt"/>
          <a:ea typeface="+mn-ea"/>
          <a:cs typeface="+mn-cs"/>
        </a:defRPr>
      </a:lvl7pPr>
      <a:lvl8pPr marL="2688336" algn="l" defTabSz="768096" rtl="0" eaLnBrk="1" latinLnBrk="0" hangingPunct="1">
        <a:defRPr sz="1500" kern="1200">
          <a:solidFill>
            <a:schemeClr val="tx1"/>
          </a:solidFill>
          <a:latin typeface="+mn-lt"/>
          <a:ea typeface="+mn-ea"/>
          <a:cs typeface="+mn-cs"/>
        </a:defRPr>
      </a:lvl8pPr>
      <a:lvl9pPr marL="3072384" algn="l" defTabSz="76809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图片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08" y="161930"/>
            <a:ext cx="9652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ransition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054" algn="ctr" rtl="0" fontAlgn="base">
        <a:spcBef>
          <a:spcPct val="0"/>
        </a:spcBef>
        <a:spcAft>
          <a:spcPct val="0"/>
        </a:spcAft>
        <a:defRPr sz="4400">
          <a:solidFill>
            <a:schemeClr val="tx1"/>
          </a:solidFill>
          <a:latin typeface="Calibri" panose="020F0502020204030204" pitchFamily="34" charset="0"/>
        </a:defRPr>
      </a:lvl6pPr>
      <a:lvl7pPr marL="914110" algn="ctr" rtl="0" fontAlgn="base">
        <a:spcBef>
          <a:spcPct val="0"/>
        </a:spcBef>
        <a:spcAft>
          <a:spcPct val="0"/>
        </a:spcAft>
        <a:defRPr sz="4400">
          <a:solidFill>
            <a:schemeClr val="tx1"/>
          </a:solidFill>
          <a:latin typeface="Calibri" panose="020F0502020204030204" pitchFamily="34" charset="0"/>
        </a:defRPr>
      </a:lvl7pPr>
      <a:lvl8pPr marL="1371162" algn="ctr" rtl="0" fontAlgn="base">
        <a:spcBef>
          <a:spcPct val="0"/>
        </a:spcBef>
        <a:spcAft>
          <a:spcPct val="0"/>
        </a:spcAft>
        <a:defRPr sz="4400">
          <a:solidFill>
            <a:schemeClr val="tx1"/>
          </a:solidFill>
          <a:latin typeface="Calibri" panose="020F0502020204030204" pitchFamily="34" charset="0"/>
        </a:defRPr>
      </a:lvl8pPr>
      <a:lvl9pPr marL="1828215" algn="ctr" rtl="0" fontAlgn="base">
        <a:spcBef>
          <a:spcPct val="0"/>
        </a:spcBef>
        <a:spcAft>
          <a:spcPct val="0"/>
        </a:spcAft>
        <a:defRPr sz="4400">
          <a:solidFill>
            <a:schemeClr val="tx1"/>
          </a:solidFill>
          <a:latin typeface="Calibri" panose="020F0502020204030204" pitchFamily="34" charset="0"/>
        </a:defRPr>
      </a:lvl9pPr>
    </p:titleStyle>
    <p:bodyStyle>
      <a:lvl1pPr marL="342790" indent="-34279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715" indent="-285658"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635" indent="-228526"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688"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743"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795"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50"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02"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56"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110" rtl="0" eaLnBrk="1" latinLnBrk="0" hangingPunct="1">
        <a:defRPr sz="1800" kern="1200">
          <a:solidFill>
            <a:schemeClr val="tx1"/>
          </a:solidFill>
          <a:latin typeface="+mn-lt"/>
          <a:ea typeface="+mn-ea"/>
          <a:cs typeface="+mn-cs"/>
        </a:defRPr>
      </a:lvl1pPr>
      <a:lvl2pPr marL="457054" algn="l" defTabSz="914110" rtl="0" eaLnBrk="1" latinLnBrk="0" hangingPunct="1">
        <a:defRPr sz="1800" kern="1200">
          <a:solidFill>
            <a:schemeClr val="tx1"/>
          </a:solidFill>
          <a:latin typeface="+mn-lt"/>
          <a:ea typeface="+mn-ea"/>
          <a:cs typeface="+mn-cs"/>
        </a:defRPr>
      </a:lvl2pPr>
      <a:lvl3pPr marL="914110" algn="l" defTabSz="914110" rtl="0" eaLnBrk="1" latinLnBrk="0" hangingPunct="1">
        <a:defRPr sz="1800" kern="1200">
          <a:solidFill>
            <a:schemeClr val="tx1"/>
          </a:solidFill>
          <a:latin typeface="+mn-lt"/>
          <a:ea typeface="+mn-ea"/>
          <a:cs typeface="+mn-cs"/>
        </a:defRPr>
      </a:lvl3pPr>
      <a:lvl4pPr marL="1371162" algn="l" defTabSz="914110" rtl="0" eaLnBrk="1" latinLnBrk="0" hangingPunct="1">
        <a:defRPr sz="1800" kern="1200">
          <a:solidFill>
            <a:schemeClr val="tx1"/>
          </a:solidFill>
          <a:latin typeface="+mn-lt"/>
          <a:ea typeface="+mn-ea"/>
          <a:cs typeface="+mn-cs"/>
        </a:defRPr>
      </a:lvl4pPr>
      <a:lvl5pPr marL="1828215" algn="l" defTabSz="914110" rtl="0" eaLnBrk="1" latinLnBrk="0" hangingPunct="1">
        <a:defRPr sz="1800" kern="1200">
          <a:solidFill>
            <a:schemeClr val="tx1"/>
          </a:solidFill>
          <a:latin typeface="+mn-lt"/>
          <a:ea typeface="+mn-ea"/>
          <a:cs typeface="+mn-cs"/>
        </a:defRPr>
      </a:lvl5pPr>
      <a:lvl6pPr marL="2285265" algn="l" defTabSz="914110" rtl="0" eaLnBrk="1" latinLnBrk="0" hangingPunct="1">
        <a:defRPr sz="1800" kern="1200">
          <a:solidFill>
            <a:schemeClr val="tx1"/>
          </a:solidFill>
          <a:latin typeface="+mn-lt"/>
          <a:ea typeface="+mn-ea"/>
          <a:cs typeface="+mn-cs"/>
        </a:defRPr>
      </a:lvl6pPr>
      <a:lvl7pPr marL="2742323" algn="l" defTabSz="914110" rtl="0" eaLnBrk="1" latinLnBrk="0" hangingPunct="1">
        <a:defRPr sz="1800" kern="1200">
          <a:solidFill>
            <a:schemeClr val="tx1"/>
          </a:solidFill>
          <a:latin typeface="+mn-lt"/>
          <a:ea typeface="+mn-ea"/>
          <a:cs typeface="+mn-cs"/>
        </a:defRPr>
      </a:lvl7pPr>
      <a:lvl8pPr marL="3199375" algn="l" defTabSz="914110" rtl="0" eaLnBrk="1" latinLnBrk="0" hangingPunct="1">
        <a:defRPr sz="1800" kern="1200">
          <a:solidFill>
            <a:schemeClr val="tx1"/>
          </a:solidFill>
          <a:latin typeface="+mn-lt"/>
          <a:ea typeface="+mn-ea"/>
          <a:cs typeface="+mn-cs"/>
        </a:defRPr>
      </a:lvl8pPr>
      <a:lvl9pPr marL="3656430" algn="l" defTabSz="9141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图片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08" y="161930"/>
            <a:ext cx="9652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2" r:id="rId1"/>
    <p:sldLayoutId id="2147483993"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054" algn="ctr" rtl="0" fontAlgn="base">
        <a:spcBef>
          <a:spcPct val="0"/>
        </a:spcBef>
        <a:spcAft>
          <a:spcPct val="0"/>
        </a:spcAft>
        <a:defRPr sz="4400">
          <a:solidFill>
            <a:schemeClr val="tx1"/>
          </a:solidFill>
          <a:latin typeface="Calibri" panose="020F0502020204030204" pitchFamily="34" charset="0"/>
        </a:defRPr>
      </a:lvl6pPr>
      <a:lvl7pPr marL="914110" algn="ctr" rtl="0" fontAlgn="base">
        <a:spcBef>
          <a:spcPct val="0"/>
        </a:spcBef>
        <a:spcAft>
          <a:spcPct val="0"/>
        </a:spcAft>
        <a:defRPr sz="4400">
          <a:solidFill>
            <a:schemeClr val="tx1"/>
          </a:solidFill>
          <a:latin typeface="Calibri" panose="020F0502020204030204" pitchFamily="34" charset="0"/>
        </a:defRPr>
      </a:lvl7pPr>
      <a:lvl8pPr marL="1371162" algn="ctr" rtl="0" fontAlgn="base">
        <a:spcBef>
          <a:spcPct val="0"/>
        </a:spcBef>
        <a:spcAft>
          <a:spcPct val="0"/>
        </a:spcAft>
        <a:defRPr sz="4400">
          <a:solidFill>
            <a:schemeClr val="tx1"/>
          </a:solidFill>
          <a:latin typeface="Calibri" panose="020F0502020204030204" pitchFamily="34" charset="0"/>
        </a:defRPr>
      </a:lvl8pPr>
      <a:lvl9pPr marL="1828215" algn="ctr" rtl="0" fontAlgn="base">
        <a:spcBef>
          <a:spcPct val="0"/>
        </a:spcBef>
        <a:spcAft>
          <a:spcPct val="0"/>
        </a:spcAft>
        <a:defRPr sz="4400">
          <a:solidFill>
            <a:schemeClr val="tx1"/>
          </a:solidFill>
          <a:latin typeface="Calibri" panose="020F0502020204030204" pitchFamily="34" charset="0"/>
        </a:defRPr>
      </a:lvl9pPr>
    </p:titleStyle>
    <p:bodyStyle>
      <a:lvl1pPr marL="342790" indent="-34279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715" indent="-285658"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635" indent="-228526"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688"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743"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795"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50"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02"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56"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110" rtl="0" eaLnBrk="1" latinLnBrk="0" hangingPunct="1">
        <a:defRPr sz="1800" kern="1200">
          <a:solidFill>
            <a:schemeClr val="tx1"/>
          </a:solidFill>
          <a:latin typeface="+mn-lt"/>
          <a:ea typeface="+mn-ea"/>
          <a:cs typeface="+mn-cs"/>
        </a:defRPr>
      </a:lvl1pPr>
      <a:lvl2pPr marL="457054" algn="l" defTabSz="914110" rtl="0" eaLnBrk="1" latinLnBrk="0" hangingPunct="1">
        <a:defRPr sz="1800" kern="1200">
          <a:solidFill>
            <a:schemeClr val="tx1"/>
          </a:solidFill>
          <a:latin typeface="+mn-lt"/>
          <a:ea typeface="+mn-ea"/>
          <a:cs typeface="+mn-cs"/>
        </a:defRPr>
      </a:lvl2pPr>
      <a:lvl3pPr marL="914110" algn="l" defTabSz="914110" rtl="0" eaLnBrk="1" latinLnBrk="0" hangingPunct="1">
        <a:defRPr sz="1800" kern="1200">
          <a:solidFill>
            <a:schemeClr val="tx1"/>
          </a:solidFill>
          <a:latin typeface="+mn-lt"/>
          <a:ea typeface="+mn-ea"/>
          <a:cs typeface="+mn-cs"/>
        </a:defRPr>
      </a:lvl3pPr>
      <a:lvl4pPr marL="1371162" algn="l" defTabSz="914110" rtl="0" eaLnBrk="1" latinLnBrk="0" hangingPunct="1">
        <a:defRPr sz="1800" kern="1200">
          <a:solidFill>
            <a:schemeClr val="tx1"/>
          </a:solidFill>
          <a:latin typeface="+mn-lt"/>
          <a:ea typeface="+mn-ea"/>
          <a:cs typeface="+mn-cs"/>
        </a:defRPr>
      </a:lvl4pPr>
      <a:lvl5pPr marL="1828215" algn="l" defTabSz="914110" rtl="0" eaLnBrk="1" latinLnBrk="0" hangingPunct="1">
        <a:defRPr sz="1800" kern="1200">
          <a:solidFill>
            <a:schemeClr val="tx1"/>
          </a:solidFill>
          <a:latin typeface="+mn-lt"/>
          <a:ea typeface="+mn-ea"/>
          <a:cs typeface="+mn-cs"/>
        </a:defRPr>
      </a:lvl5pPr>
      <a:lvl6pPr marL="2285265" algn="l" defTabSz="914110" rtl="0" eaLnBrk="1" latinLnBrk="0" hangingPunct="1">
        <a:defRPr sz="1800" kern="1200">
          <a:solidFill>
            <a:schemeClr val="tx1"/>
          </a:solidFill>
          <a:latin typeface="+mn-lt"/>
          <a:ea typeface="+mn-ea"/>
          <a:cs typeface="+mn-cs"/>
        </a:defRPr>
      </a:lvl6pPr>
      <a:lvl7pPr marL="2742323" algn="l" defTabSz="914110" rtl="0" eaLnBrk="1" latinLnBrk="0" hangingPunct="1">
        <a:defRPr sz="1800" kern="1200">
          <a:solidFill>
            <a:schemeClr val="tx1"/>
          </a:solidFill>
          <a:latin typeface="+mn-lt"/>
          <a:ea typeface="+mn-ea"/>
          <a:cs typeface="+mn-cs"/>
        </a:defRPr>
      </a:lvl7pPr>
      <a:lvl8pPr marL="3199375" algn="l" defTabSz="914110" rtl="0" eaLnBrk="1" latinLnBrk="0" hangingPunct="1">
        <a:defRPr sz="1800" kern="1200">
          <a:solidFill>
            <a:schemeClr val="tx1"/>
          </a:solidFill>
          <a:latin typeface="+mn-lt"/>
          <a:ea typeface="+mn-ea"/>
          <a:cs typeface="+mn-cs"/>
        </a:defRPr>
      </a:lvl8pPr>
      <a:lvl9pPr marL="3656430" algn="l" defTabSz="9141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图片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08" y="161930"/>
            <a:ext cx="9652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4" r:id="rId1"/>
    <p:sldLayoutId id="2147483995"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ransition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054" algn="ctr" rtl="0" fontAlgn="base">
        <a:spcBef>
          <a:spcPct val="0"/>
        </a:spcBef>
        <a:spcAft>
          <a:spcPct val="0"/>
        </a:spcAft>
        <a:defRPr sz="4400">
          <a:solidFill>
            <a:schemeClr val="tx1"/>
          </a:solidFill>
          <a:latin typeface="Calibri" panose="020F0502020204030204" pitchFamily="34" charset="0"/>
        </a:defRPr>
      </a:lvl6pPr>
      <a:lvl7pPr marL="914110" algn="ctr" rtl="0" fontAlgn="base">
        <a:spcBef>
          <a:spcPct val="0"/>
        </a:spcBef>
        <a:spcAft>
          <a:spcPct val="0"/>
        </a:spcAft>
        <a:defRPr sz="4400">
          <a:solidFill>
            <a:schemeClr val="tx1"/>
          </a:solidFill>
          <a:latin typeface="Calibri" panose="020F0502020204030204" pitchFamily="34" charset="0"/>
        </a:defRPr>
      </a:lvl7pPr>
      <a:lvl8pPr marL="1371162" algn="ctr" rtl="0" fontAlgn="base">
        <a:spcBef>
          <a:spcPct val="0"/>
        </a:spcBef>
        <a:spcAft>
          <a:spcPct val="0"/>
        </a:spcAft>
        <a:defRPr sz="4400">
          <a:solidFill>
            <a:schemeClr val="tx1"/>
          </a:solidFill>
          <a:latin typeface="Calibri" panose="020F0502020204030204" pitchFamily="34" charset="0"/>
        </a:defRPr>
      </a:lvl8pPr>
      <a:lvl9pPr marL="1828215" algn="ctr" rtl="0" fontAlgn="base">
        <a:spcBef>
          <a:spcPct val="0"/>
        </a:spcBef>
        <a:spcAft>
          <a:spcPct val="0"/>
        </a:spcAft>
        <a:defRPr sz="4400">
          <a:solidFill>
            <a:schemeClr val="tx1"/>
          </a:solidFill>
          <a:latin typeface="Calibri" panose="020F0502020204030204" pitchFamily="34" charset="0"/>
        </a:defRPr>
      </a:lvl9pPr>
    </p:titleStyle>
    <p:bodyStyle>
      <a:lvl1pPr marL="342790" indent="-34279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715" indent="-285658"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635" indent="-228526"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688"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743"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795"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50"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02"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56"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110" rtl="0" eaLnBrk="1" latinLnBrk="0" hangingPunct="1">
        <a:defRPr sz="1800" kern="1200">
          <a:solidFill>
            <a:schemeClr val="tx1"/>
          </a:solidFill>
          <a:latin typeface="+mn-lt"/>
          <a:ea typeface="+mn-ea"/>
          <a:cs typeface="+mn-cs"/>
        </a:defRPr>
      </a:lvl1pPr>
      <a:lvl2pPr marL="457054" algn="l" defTabSz="914110" rtl="0" eaLnBrk="1" latinLnBrk="0" hangingPunct="1">
        <a:defRPr sz="1800" kern="1200">
          <a:solidFill>
            <a:schemeClr val="tx1"/>
          </a:solidFill>
          <a:latin typeface="+mn-lt"/>
          <a:ea typeface="+mn-ea"/>
          <a:cs typeface="+mn-cs"/>
        </a:defRPr>
      </a:lvl2pPr>
      <a:lvl3pPr marL="914110" algn="l" defTabSz="914110" rtl="0" eaLnBrk="1" latinLnBrk="0" hangingPunct="1">
        <a:defRPr sz="1800" kern="1200">
          <a:solidFill>
            <a:schemeClr val="tx1"/>
          </a:solidFill>
          <a:latin typeface="+mn-lt"/>
          <a:ea typeface="+mn-ea"/>
          <a:cs typeface="+mn-cs"/>
        </a:defRPr>
      </a:lvl3pPr>
      <a:lvl4pPr marL="1371162" algn="l" defTabSz="914110" rtl="0" eaLnBrk="1" latinLnBrk="0" hangingPunct="1">
        <a:defRPr sz="1800" kern="1200">
          <a:solidFill>
            <a:schemeClr val="tx1"/>
          </a:solidFill>
          <a:latin typeface="+mn-lt"/>
          <a:ea typeface="+mn-ea"/>
          <a:cs typeface="+mn-cs"/>
        </a:defRPr>
      </a:lvl4pPr>
      <a:lvl5pPr marL="1828215" algn="l" defTabSz="914110" rtl="0" eaLnBrk="1" latinLnBrk="0" hangingPunct="1">
        <a:defRPr sz="1800" kern="1200">
          <a:solidFill>
            <a:schemeClr val="tx1"/>
          </a:solidFill>
          <a:latin typeface="+mn-lt"/>
          <a:ea typeface="+mn-ea"/>
          <a:cs typeface="+mn-cs"/>
        </a:defRPr>
      </a:lvl5pPr>
      <a:lvl6pPr marL="2285265" algn="l" defTabSz="914110" rtl="0" eaLnBrk="1" latinLnBrk="0" hangingPunct="1">
        <a:defRPr sz="1800" kern="1200">
          <a:solidFill>
            <a:schemeClr val="tx1"/>
          </a:solidFill>
          <a:latin typeface="+mn-lt"/>
          <a:ea typeface="+mn-ea"/>
          <a:cs typeface="+mn-cs"/>
        </a:defRPr>
      </a:lvl6pPr>
      <a:lvl7pPr marL="2742323" algn="l" defTabSz="914110" rtl="0" eaLnBrk="1" latinLnBrk="0" hangingPunct="1">
        <a:defRPr sz="1800" kern="1200">
          <a:solidFill>
            <a:schemeClr val="tx1"/>
          </a:solidFill>
          <a:latin typeface="+mn-lt"/>
          <a:ea typeface="+mn-ea"/>
          <a:cs typeface="+mn-cs"/>
        </a:defRPr>
      </a:lvl7pPr>
      <a:lvl8pPr marL="3199375" algn="l" defTabSz="914110" rtl="0" eaLnBrk="1" latinLnBrk="0" hangingPunct="1">
        <a:defRPr sz="1800" kern="1200">
          <a:solidFill>
            <a:schemeClr val="tx1"/>
          </a:solidFill>
          <a:latin typeface="+mn-lt"/>
          <a:ea typeface="+mn-ea"/>
          <a:cs typeface="+mn-cs"/>
        </a:defRPr>
      </a:lvl8pPr>
      <a:lvl9pPr marL="3656430" algn="l" defTabSz="91411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图片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08" y="161930"/>
            <a:ext cx="9652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054" algn="ctr" rtl="0" fontAlgn="base">
        <a:spcBef>
          <a:spcPct val="0"/>
        </a:spcBef>
        <a:spcAft>
          <a:spcPct val="0"/>
        </a:spcAft>
        <a:defRPr sz="4400">
          <a:solidFill>
            <a:schemeClr val="tx1"/>
          </a:solidFill>
          <a:latin typeface="Calibri" panose="020F0502020204030204" pitchFamily="34" charset="0"/>
        </a:defRPr>
      </a:lvl6pPr>
      <a:lvl7pPr marL="914110" algn="ctr" rtl="0" fontAlgn="base">
        <a:spcBef>
          <a:spcPct val="0"/>
        </a:spcBef>
        <a:spcAft>
          <a:spcPct val="0"/>
        </a:spcAft>
        <a:defRPr sz="4400">
          <a:solidFill>
            <a:schemeClr val="tx1"/>
          </a:solidFill>
          <a:latin typeface="Calibri" panose="020F0502020204030204" pitchFamily="34" charset="0"/>
        </a:defRPr>
      </a:lvl7pPr>
      <a:lvl8pPr marL="1371162" algn="ctr" rtl="0" fontAlgn="base">
        <a:spcBef>
          <a:spcPct val="0"/>
        </a:spcBef>
        <a:spcAft>
          <a:spcPct val="0"/>
        </a:spcAft>
        <a:defRPr sz="4400">
          <a:solidFill>
            <a:schemeClr val="tx1"/>
          </a:solidFill>
          <a:latin typeface="Calibri" panose="020F0502020204030204" pitchFamily="34" charset="0"/>
        </a:defRPr>
      </a:lvl8pPr>
      <a:lvl9pPr marL="1828215" algn="ctr" rtl="0" fontAlgn="base">
        <a:spcBef>
          <a:spcPct val="0"/>
        </a:spcBef>
        <a:spcAft>
          <a:spcPct val="0"/>
        </a:spcAft>
        <a:defRPr sz="4400">
          <a:solidFill>
            <a:schemeClr val="tx1"/>
          </a:solidFill>
          <a:latin typeface="Calibri" panose="020F0502020204030204" pitchFamily="34" charset="0"/>
        </a:defRPr>
      </a:lvl9pPr>
    </p:titleStyle>
    <p:bodyStyle>
      <a:lvl1pPr marL="342790" indent="-34279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715" indent="-285658"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635" indent="-228526"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688"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743" indent="-228526"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795"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50"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02"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56"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110" rtl="0" eaLnBrk="1" latinLnBrk="0" hangingPunct="1">
        <a:defRPr sz="1800" kern="1200">
          <a:solidFill>
            <a:schemeClr val="tx1"/>
          </a:solidFill>
          <a:latin typeface="+mn-lt"/>
          <a:ea typeface="+mn-ea"/>
          <a:cs typeface="+mn-cs"/>
        </a:defRPr>
      </a:lvl1pPr>
      <a:lvl2pPr marL="457054" algn="l" defTabSz="914110" rtl="0" eaLnBrk="1" latinLnBrk="0" hangingPunct="1">
        <a:defRPr sz="1800" kern="1200">
          <a:solidFill>
            <a:schemeClr val="tx1"/>
          </a:solidFill>
          <a:latin typeface="+mn-lt"/>
          <a:ea typeface="+mn-ea"/>
          <a:cs typeface="+mn-cs"/>
        </a:defRPr>
      </a:lvl2pPr>
      <a:lvl3pPr marL="914110" algn="l" defTabSz="914110" rtl="0" eaLnBrk="1" latinLnBrk="0" hangingPunct="1">
        <a:defRPr sz="1800" kern="1200">
          <a:solidFill>
            <a:schemeClr val="tx1"/>
          </a:solidFill>
          <a:latin typeface="+mn-lt"/>
          <a:ea typeface="+mn-ea"/>
          <a:cs typeface="+mn-cs"/>
        </a:defRPr>
      </a:lvl3pPr>
      <a:lvl4pPr marL="1371162" algn="l" defTabSz="914110" rtl="0" eaLnBrk="1" latinLnBrk="0" hangingPunct="1">
        <a:defRPr sz="1800" kern="1200">
          <a:solidFill>
            <a:schemeClr val="tx1"/>
          </a:solidFill>
          <a:latin typeface="+mn-lt"/>
          <a:ea typeface="+mn-ea"/>
          <a:cs typeface="+mn-cs"/>
        </a:defRPr>
      </a:lvl4pPr>
      <a:lvl5pPr marL="1828215" algn="l" defTabSz="914110" rtl="0" eaLnBrk="1" latinLnBrk="0" hangingPunct="1">
        <a:defRPr sz="1800" kern="1200">
          <a:solidFill>
            <a:schemeClr val="tx1"/>
          </a:solidFill>
          <a:latin typeface="+mn-lt"/>
          <a:ea typeface="+mn-ea"/>
          <a:cs typeface="+mn-cs"/>
        </a:defRPr>
      </a:lvl5pPr>
      <a:lvl6pPr marL="2285265" algn="l" defTabSz="914110" rtl="0" eaLnBrk="1" latinLnBrk="0" hangingPunct="1">
        <a:defRPr sz="1800" kern="1200">
          <a:solidFill>
            <a:schemeClr val="tx1"/>
          </a:solidFill>
          <a:latin typeface="+mn-lt"/>
          <a:ea typeface="+mn-ea"/>
          <a:cs typeface="+mn-cs"/>
        </a:defRPr>
      </a:lvl6pPr>
      <a:lvl7pPr marL="2742323" algn="l" defTabSz="914110" rtl="0" eaLnBrk="1" latinLnBrk="0" hangingPunct="1">
        <a:defRPr sz="1800" kern="1200">
          <a:solidFill>
            <a:schemeClr val="tx1"/>
          </a:solidFill>
          <a:latin typeface="+mn-lt"/>
          <a:ea typeface="+mn-ea"/>
          <a:cs typeface="+mn-cs"/>
        </a:defRPr>
      </a:lvl7pPr>
      <a:lvl8pPr marL="3199375" algn="l" defTabSz="914110" rtl="0" eaLnBrk="1" latinLnBrk="0" hangingPunct="1">
        <a:defRPr sz="1800" kern="1200">
          <a:solidFill>
            <a:schemeClr val="tx1"/>
          </a:solidFill>
          <a:latin typeface="+mn-lt"/>
          <a:ea typeface="+mn-ea"/>
          <a:cs typeface="+mn-cs"/>
        </a:defRPr>
      </a:lvl8pPr>
      <a:lvl9pPr marL="3656430" algn="l" defTabSz="9141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9E6EECD-FFF5-49BC-9081-76F07AE20107}"/>
              </a:ext>
            </a:extLst>
          </p:cNvPr>
          <p:cNvSpPr>
            <a:spLocks noGrp="1"/>
          </p:cNvSpPr>
          <p:nvPr>
            <p:ph type="title"/>
          </p:nvPr>
        </p:nvSpPr>
        <p:spPr>
          <a:xfrm>
            <a:off x="628650" y="365127"/>
            <a:ext cx="7886700" cy="1325563"/>
          </a:xfrm>
          <a:prstGeom prst="rect">
            <a:avLst/>
          </a:prstGeom>
        </p:spPr>
        <p:txBody>
          <a:bodyPr vert="horz" lIns="91358" tIns="45680" rIns="91358" bIns="4568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23D4AA5-002F-4766-82EE-9CB1BFAB608D}"/>
              </a:ext>
            </a:extLst>
          </p:cNvPr>
          <p:cNvSpPr>
            <a:spLocks noGrp="1"/>
          </p:cNvSpPr>
          <p:nvPr>
            <p:ph type="body" idx="1"/>
          </p:nvPr>
        </p:nvSpPr>
        <p:spPr>
          <a:xfrm>
            <a:off x="628650" y="1825625"/>
            <a:ext cx="7886700" cy="4351338"/>
          </a:xfrm>
          <a:prstGeom prst="rect">
            <a:avLst/>
          </a:prstGeom>
        </p:spPr>
        <p:txBody>
          <a:bodyPr vert="horz" lIns="91358" tIns="45680" rIns="91358" bIns="456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F2710D-4DB0-486B-9CF1-5B9A521B848B}"/>
              </a:ext>
            </a:extLst>
          </p:cNvPr>
          <p:cNvSpPr>
            <a:spLocks noGrp="1"/>
          </p:cNvSpPr>
          <p:nvPr>
            <p:ph type="dt" sz="half" idx="2"/>
          </p:nvPr>
        </p:nvSpPr>
        <p:spPr>
          <a:xfrm>
            <a:off x="628650" y="6356393"/>
            <a:ext cx="2057400" cy="365125"/>
          </a:xfrm>
          <a:prstGeom prst="rect">
            <a:avLst/>
          </a:prstGeom>
        </p:spPr>
        <p:txBody>
          <a:bodyPr vert="horz" lIns="91358" tIns="45680" rIns="91358" bIns="45680" rtlCol="0" anchor="ctr"/>
          <a:lstStyle>
            <a:lvl1pPr algn="l">
              <a:defRPr sz="900">
                <a:solidFill>
                  <a:schemeClr val="tx1">
                    <a:tint val="75000"/>
                  </a:schemeClr>
                </a:solidFill>
              </a:defRPr>
            </a:lvl1pPr>
          </a:lstStyle>
          <a:p>
            <a:pPr defTabSz="685580" eaLnBrk="1" fontAlgn="auto" hangingPunct="1">
              <a:spcBef>
                <a:spcPts val="0"/>
              </a:spcBef>
              <a:spcAft>
                <a:spcPts val="0"/>
              </a:spcAft>
            </a:pPr>
            <a:fld id="{69DFB636-C880-4A0E-944E-D7E44F33B889}" type="datetimeFigureOut">
              <a:rPr lang="en-US" smtClean="0">
                <a:solidFill>
                  <a:prstClr val="black">
                    <a:tint val="75000"/>
                  </a:prstClr>
                </a:solidFill>
                <a:latin typeface="Calibri"/>
                <a:cs typeface="+mn-cs"/>
              </a:rPr>
              <a:pPr defTabSz="685580" eaLnBrk="1" fontAlgn="auto" hangingPunct="1">
                <a:spcBef>
                  <a:spcPts val="0"/>
                </a:spcBef>
                <a:spcAft>
                  <a:spcPts val="0"/>
                </a:spcAft>
              </a:pPr>
              <a:t>12/3/2021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xmlns="" id="{CFC9FACB-244E-4F15-9CE6-9C7A5073918E}"/>
              </a:ext>
            </a:extLst>
          </p:cNvPr>
          <p:cNvSpPr>
            <a:spLocks noGrp="1"/>
          </p:cNvSpPr>
          <p:nvPr>
            <p:ph type="ftr" sz="quarter" idx="3"/>
          </p:nvPr>
        </p:nvSpPr>
        <p:spPr>
          <a:xfrm>
            <a:off x="3028950" y="6356393"/>
            <a:ext cx="3086100" cy="365125"/>
          </a:xfrm>
          <a:prstGeom prst="rect">
            <a:avLst/>
          </a:prstGeom>
        </p:spPr>
        <p:txBody>
          <a:bodyPr vert="horz" lIns="91358" tIns="45680" rIns="91358" bIns="45680" rtlCol="0" anchor="ctr"/>
          <a:lstStyle>
            <a:lvl1pPr algn="ctr">
              <a:defRPr sz="900">
                <a:solidFill>
                  <a:schemeClr val="tx1">
                    <a:tint val="75000"/>
                  </a:schemeClr>
                </a:solidFill>
              </a:defRPr>
            </a:lvl1pPr>
          </a:lstStyle>
          <a:p>
            <a:pPr defTabSz="68558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xmlns="" id="{BC102B2B-DFB8-4799-B183-861980E09830}"/>
              </a:ext>
            </a:extLst>
          </p:cNvPr>
          <p:cNvSpPr>
            <a:spLocks noGrp="1"/>
          </p:cNvSpPr>
          <p:nvPr>
            <p:ph type="sldNum" sz="quarter" idx="4"/>
          </p:nvPr>
        </p:nvSpPr>
        <p:spPr>
          <a:xfrm>
            <a:off x="6457950" y="6356393"/>
            <a:ext cx="2057400" cy="365125"/>
          </a:xfrm>
          <a:prstGeom prst="rect">
            <a:avLst/>
          </a:prstGeom>
        </p:spPr>
        <p:txBody>
          <a:bodyPr vert="horz" lIns="91358" tIns="45680" rIns="91358" bIns="45680" rtlCol="0" anchor="ctr"/>
          <a:lstStyle>
            <a:lvl1pPr algn="r">
              <a:defRPr sz="900">
                <a:solidFill>
                  <a:schemeClr val="tx1">
                    <a:tint val="75000"/>
                  </a:schemeClr>
                </a:solidFill>
              </a:defRPr>
            </a:lvl1pPr>
          </a:lstStyle>
          <a:p>
            <a:pPr defTabSz="685580" eaLnBrk="1" fontAlgn="auto" hangingPunct="1">
              <a:spcBef>
                <a:spcPts val="0"/>
              </a:spcBef>
              <a:spcAft>
                <a:spcPts val="0"/>
              </a:spcAft>
            </a:pPr>
            <a:fld id="{D1729905-FACD-405D-B516-54209B4EC5D8}" type="slidenum">
              <a:rPr lang="en-US" smtClean="0">
                <a:solidFill>
                  <a:prstClr val="black">
                    <a:tint val="75000"/>
                  </a:prstClr>
                </a:solidFill>
                <a:latin typeface="Calibri"/>
                <a:cs typeface="+mn-cs"/>
              </a:rPr>
              <a:pPr defTabSz="68558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1465148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68558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5" indent="-171395" algn="l" defTabSz="68558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85" indent="-171395" algn="l" defTabSz="68558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76" indent="-171395" algn="l" defTabSz="68558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66"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555"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346"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139"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928"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717"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580" rtl="0" eaLnBrk="1" latinLnBrk="0" hangingPunct="1">
        <a:defRPr sz="1300" kern="1200">
          <a:solidFill>
            <a:schemeClr val="tx1"/>
          </a:solidFill>
          <a:latin typeface="+mn-lt"/>
          <a:ea typeface="+mn-ea"/>
          <a:cs typeface="+mn-cs"/>
        </a:defRPr>
      </a:lvl1pPr>
      <a:lvl2pPr marL="342790" algn="l" defTabSz="685580" rtl="0" eaLnBrk="1" latinLnBrk="0" hangingPunct="1">
        <a:defRPr sz="1300" kern="1200">
          <a:solidFill>
            <a:schemeClr val="tx1"/>
          </a:solidFill>
          <a:latin typeface="+mn-lt"/>
          <a:ea typeface="+mn-ea"/>
          <a:cs typeface="+mn-cs"/>
        </a:defRPr>
      </a:lvl2pPr>
      <a:lvl3pPr marL="685580" algn="l" defTabSz="685580" rtl="0" eaLnBrk="1" latinLnBrk="0" hangingPunct="1">
        <a:defRPr sz="1300" kern="1200">
          <a:solidFill>
            <a:schemeClr val="tx1"/>
          </a:solidFill>
          <a:latin typeface="+mn-lt"/>
          <a:ea typeface="+mn-ea"/>
          <a:cs typeface="+mn-cs"/>
        </a:defRPr>
      </a:lvl3pPr>
      <a:lvl4pPr marL="1028370" algn="l" defTabSz="685580" rtl="0" eaLnBrk="1" latinLnBrk="0" hangingPunct="1">
        <a:defRPr sz="1300" kern="1200">
          <a:solidFill>
            <a:schemeClr val="tx1"/>
          </a:solidFill>
          <a:latin typeface="+mn-lt"/>
          <a:ea typeface="+mn-ea"/>
          <a:cs typeface="+mn-cs"/>
        </a:defRPr>
      </a:lvl4pPr>
      <a:lvl5pPr marL="1371162" algn="l" defTabSz="685580" rtl="0" eaLnBrk="1" latinLnBrk="0" hangingPunct="1">
        <a:defRPr sz="1300" kern="1200">
          <a:solidFill>
            <a:schemeClr val="tx1"/>
          </a:solidFill>
          <a:latin typeface="+mn-lt"/>
          <a:ea typeface="+mn-ea"/>
          <a:cs typeface="+mn-cs"/>
        </a:defRPr>
      </a:lvl5pPr>
      <a:lvl6pPr marL="1713950" algn="l" defTabSz="685580" rtl="0" eaLnBrk="1" latinLnBrk="0" hangingPunct="1">
        <a:defRPr sz="1300" kern="1200">
          <a:solidFill>
            <a:schemeClr val="tx1"/>
          </a:solidFill>
          <a:latin typeface="+mn-lt"/>
          <a:ea typeface="+mn-ea"/>
          <a:cs typeface="+mn-cs"/>
        </a:defRPr>
      </a:lvl6pPr>
      <a:lvl7pPr marL="2056743" algn="l" defTabSz="685580" rtl="0" eaLnBrk="1" latinLnBrk="0" hangingPunct="1">
        <a:defRPr sz="1300" kern="1200">
          <a:solidFill>
            <a:schemeClr val="tx1"/>
          </a:solidFill>
          <a:latin typeface="+mn-lt"/>
          <a:ea typeface="+mn-ea"/>
          <a:cs typeface="+mn-cs"/>
        </a:defRPr>
      </a:lvl7pPr>
      <a:lvl8pPr marL="2399533" algn="l" defTabSz="685580" rtl="0" eaLnBrk="1" latinLnBrk="0" hangingPunct="1">
        <a:defRPr sz="1300" kern="1200">
          <a:solidFill>
            <a:schemeClr val="tx1"/>
          </a:solidFill>
          <a:latin typeface="+mn-lt"/>
          <a:ea typeface="+mn-ea"/>
          <a:cs typeface="+mn-cs"/>
        </a:defRPr>
      </a:lvl8pPr>
      <a:lvl9pPr marL="2742323" algn="l" defTabSz="68558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8" tIns="45680" rIns="91358" bIns="4568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8" tIns="45680" rIns="91358" bIns="4568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415"/>
            <a:ext cx="2057400" cy="365125"/>
          </a:xfrm>
          <a:prstGeom prst="rect">
            <a:avLst/>
          </a:prstGeom>
        </p:spPr>
        <p:txBody>
          <a:bodyPr vert="horz" lIns="91358" tIns="45680" rIns="91358" bIns="45680" rtlCol="0" anchor="ctr"/>
          <a:lstStyle>
            <a:lvl1pPr algn="l" eaLnBrk="0" hangingPunct="0">
              <a:defRPr sz="900">
                <a:solidFill>
                  <a:schemeClr val="tx1">
                    <a:tint val="75000"/>
                  </a:schemeClr>
                </a:solidFill>
                <a:latin typeface="Arial" pitchFamily="34" charset="0"/>
                <a:cs typeface="Arial" pitchFamily="34" charset="0"/>
                <a:sym typeface="Arial" pitchFamily="34" charset="0"/>
              </a:defRPr>
            </a:lvl1pPr>
          </a:lstStyle>
          <a:p>
            <a:pPr defTabSz="685580">
              <a:defRPr/>
            </a:pPr>
            <a:fld id="{FCFFA904-AC14-4295-868B-D305737053B6}"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15"/>
            <a:ext cx="3086100" cy="365125"/>
          </a:xfrm>
          <a:prstGeom prst="rect">
            <a:avLst/>
          </a:prstGeom>
        </p:spPr>
        <p:txBody>
          <a:bodyPr vert="horz" lIns="91358" tIns="45680" rIns="91358" bIns="45680" rtlCol="0" anchor="ctr"/>
          <a:lstStyle>
            <a:lvl1pPr algn="ctr" eaLnBrk="0" hangingPunct="0">
              <a:defRPr sz="900">
                <a:solidFill>
                  <a:schemeClr val="tx1">
                    <a:tint val="75000"/>
                  </a:schemeClr>
                </a:solidFill>
                <a:latin typeface="Arial" pitchFamily="34" charset="0"/>
                <a:cs typeface="Arial" pitchFamily="34" charset="0"/>
                <a:sym typeface="Arial" pitchFamily="34" charset="0"/>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15"/>
            <a:ext cx="2057400" cy="365125"/>
          </a:xfrm>
          <a:prstGeom prst="rect">
            <a:avLst/>
          </a:prstGeom>
        </p:spPr>
        <p:txBody>
          <a:bodyPr vert="horz" wrap="square" lIns="91358" tIns="45680" rIns="91358" bIns="45680" numCol="1" anchor="ctr" anchorCtr="0" compatLnSpc="1">
            <a:prstTxWarp prst="textNoShape">
              <a:avLst/>
            </a:prstTxWarp>
          </a:bodyPr>
          <a:lstStyle>
            <a:lvl1pPr algn="r" eaLnBrk="0" hangingPunct="0">
              <a:defRPr sz="900">
                <a:solidFill>
                  <a:srgbClr val="898989"/>
                </a:solidFill>
                <a:latin typeface="Arial" pitchFamily="34" charset="0"/>
                <a:cs typeface="Arial" pitchFamily="34" charset="0"/>
                <a:sym typeface="Arial" pitchFamily="34" charset="0"/>
              </a:defRPr>
            </a:lvl1pPr>
          </a:lstStyle>
          <a:p>
            <a:pPr defTabSz="685580">
              <a:defRPr/>
            </a:pPr>
            <a:fld id="{48DC2159-63C1-43D3-9F5D-887D74ED9954}" type="slidenum">
              <a:rPr lang="en-US" smtClean="0"/>
              <a:pPr defTabSz="685580">
                <a:defRPr/>
              </a:pPr>
              <a:t>‹#›</a:t>
            </a:fld>
            <a:endParaRPr lang="en-US"/>
          </a:p>
        </p:txBody>
      </p:sp>
    </p:spTree>
    <p:extLst>
      <p:ext uri="{BB962C8B-B14F-4D97-AF65-F5344CB8AC3E}">
        <p14:creationId xmlns:p14="http://schemas.microsoft.com/office/powerpoint/2010/main" val="2304016780"/>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79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58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37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162"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395" indent="-171395"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185" indent="-171395"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6976" indent="-171395"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9766" indent="-171395"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4pPr>
      <a:lvl5pPr marL="1542555" indent="-171395"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5pPr>
      <a:lvl6pPr marL="1885346"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139"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928"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717"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580" rtl="0" eaLnBrk="1" latinLnBrk="0" hangingPunct="1">
        <a:defRPr sz="1300" kern="1200">
          <a:solidFill>
            <a:schemeClr val="tx1"/>
          </a:solidFill>
          <a:latin typeface="+mn-lt"/>
          <a:ea typeface="+mn-ea"/>
          <a:cs typeface="+mn-cs"/>
        </a:defRPr>
      </a:lvl1pPr>
      <a:lvl2pPr marL="342790" algn="l" defTabSz="685580" rtl="0" eaLnBrk="1" latinLnBrk="0" hangingPunct="1">
        <a:defRPr sz="1300" kern="1200">
          <a:solidFill>
            <a:schemeClr val="tx1"/>
          </a:solidFill>
          <a:latin typeface="+mn-lt"/>
          <a:ea typeface="+mn-ea"/>
          <a:cs typeface="+mn-cs"/>
        </a:defRPr>
      </a:lvl2pPr>
      <a:lvl3pPr marL="685580" algn="l" defTabSz="685580" rtl="0" eaLnBrk="1" latinLnBrk="0" hangingPunct="1">
        <a:defRPr sz="1300" kern="1200">
          <a:solidFill>
            <a:schemeClr val="tx1"/>
          </a:solidFill>
          <a:latin typeface="+mn-lt"/>
          <a:ea typeface="+mn-ea"/>
          <a:cs typeface="+mn-cs"/>
        </a:defRPr>
      </a:lvl3pPr>
      <a:lvl4pPr marL="1028370" algn="l" defTabSz="685580" rtl="0" eaLnBrk="1" latinLnBrk="0" hangingPunct="1">
        <a:defRPr sz="1300" kern="1200">
          <a:solidFill>
            <a:schemeClr val="tx1"/>
          </a:solidFill>
          <a:latin typeface="+mn-lt"/>
          <a:ea typeface="+mn-ea"/>
          <a:cs typeface="+mn-cs"/>
        </a:defRPr>
      </a:lvl4pPr>
      <a:lvl5pPr marL="1371162" algn="l" defTabSz="685580" rtl="0" eaLnBrk="1" latinLnBrk="0" hangingPunct="1">
        <a:defRPr sz="1300" kern="1200">
          <a:solidFill>
            <a:schemeClr val="tx1"/>
          </a:solidFill>
          <a:latin typeface="+mn-lt"/>
          <a:ea typeface="+mn-ea"/>
          <a:cs typeface="+mn-cs"/>
        </a:defRPr>
      </a:lvl5pPr>
      <a:lvl6pPr marL="1713950" algn="l" defTabSz="685580" rtl="0" eaLnBrk="1" latinLnBrk="0" hangingPunct="1">
        <a:defRPr sz="1300" kern="1200">
          <a:solidFill>
            <a:schemeClr val="tx1"/>
          </a:solidFill>
          <a:latin typeface="+mn-lt"/>
          <a:ea typeface="+mn-ea"/>
          <a:cs typeface="+mn-cs"/>
        </a:defRPr>
      </a:lvl6pPr>
      <a:lvl7pPr marL="2056743" algn="l" defTabSz="685580" rtl="0" eaLnBrk="1" latinLnBrk="0" hangingPunct="1">
        <a:defRPr sz="1300" kern="1200">
          <a:solidFill>
            <a:schemeClr val="tx1"/>
          </a:solidFill>
          <a:latin typeface="+mn-lt"/>
          <a:ea typeface="+mn-ea"/>
          <a:cs typeface="+mn-cs"/>
        </a:defRPr>
      </a:lvl7pPr>
      <a:lvl8pPr marL="2399533" algn="l" defTabSz="685580" rtl="0" eaLnBrk="1" latinLnBrk="0" hangingPunct="1">
        <a:defRPr sz="1300" kern="1200">
          <a:solidFill>
            <a:schemeClr val="tx1"/>
          </a:solidFill>
          <a:latin typeface="+mn-lt"/>
          <a:ea typeface="+mn-ea"/>
          <a:cs typeface="+mn-cs"/>
        </a:defRPr>
      </a:lvl8pPr>
      <a:lvl9pPr marL="2742323" algn="l" defTabSz="685580"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8" tIns="45680" rIns="91358" bIns="4568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8" tIns="45680" rIns="91358" bIns="4568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409"/>
            <a:ext cx="2057400" cy="365125"/>
          </a:xfrm>
          <a:prstGeom prst="rect">
            <a:avLst/>
          </a:prstGeom>
        </p:spPr>
        <p:txBody>
          <a:bodyPr vert="horz" lIns="91358" tIns="45680" rIns="91358" bIns="45680" rtlCol="0" anchor="ctr"/>
          <a:lstStyle>
            <a:lvl1pPr algn="l" eaLnBrk="0" hangingPunct="0">
              <a:defRPr sz="900">
                <a:solidFill>
                  <a:schemeClr val="tx1">
                    <a:tint val="75000"/>
                  </a:schemeClr>
                </a:solidFill>
                <a:latin typeface="Arial" pitchFamily="34" charset="0"/>
                <a:cs typeface="Arial" pitchFamily="34" charset="0"/>
                <a:sym typeface="Arial" pitchFamily="34" charset="0"/>
              </a:defRPr>
            </a:lvl1pPr>
          </a:lstStyle>
          <a:p>
            <a:pPr defTabSz="685580">
              <a:defRPr/>
            </a:pPr>
            <a:fld id="{71D020AA-DD68-49A5-87A1-701F5471C0FB}" type="datetimeFigureOut">
              <a:rPr lang="en-US" smtClean="0">
                <a:solidFill>
                  <a:prstClr val="black">
                    <a:tint val="75000"/>
                  </a:prstClr>
                </a:solidFill>
              </a:rPr>
              <a:pPr defTabSz="685580">
                <a:defRPr/>
              </a:pPr>
              <a:t>12/3/2021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09"/>
            <a:ext cx="3086100" cy="365125"/>
          </a:xfrm>
          <a:prstGeom prst="rect">
            <a:avLst/>
          </a:prstGeom>
        </p:spPr>
        <p:txBody>
          <a:bodyPr vert="horz" lIns="91358" tIns="45680" rIns="91358" bIns="45680" rtlCol="0" anchor="ctr"/>
          <a:lstStyle>
            <a:lvl1pPr algn="ctr" eaLnBrk="0" hangingPunct="0">
              <a:defRPr sz="900">
                <a:solidFill>
                  <a:schemeClr val="tx1">
                    <a:tint val="75000"/>
                  </a:schemeClr>
                </a:solidFill>
                <a:latin typeface="Arial" pitchFamily="34" charset="0"/>
                <a:cs typeface="Arial" pitchFamily="34" charset="0"/>
                <a:sym typeface="Arial" pitchFamily="34" charset="0"/>
              </a:defRPr>
            </a:lvl1pPr>
          </a:lstStyle>
          <a:p>
            <a:pPr defTabSz="68558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09"/>
            <a:ext cx="2057400" cy="365125"/>
          </a:xfrm>
          <a:prstGeom prst="rect">
            <a:avLst/>
          </a:prstGeom>
        </p:spPr>
        <p:txBody>
          <a:bodyPr vert="horz" wrap="square" lIns="91358" tIns="45680" rIns="91358" bIns="45680" numCol="1" anchor="ctr" anchorCtr="0" compatLnSpc="1">
            <a:prstTxWarp prst="textNoShape">
              <a:avLst/>
            </a:prstTxWarp>
          </a:bodyPr>
          <a:lstStyle>
            <a:lvl1pPr algn="r" eaLnBrk="0" hangingPunct="0">
              <a:defRPr sz="900">
                <a:solidFill>
                  <a:srgbClr val="898989"/>
                </a:solidFill>
                <a:latin typeface="Arial" pitchFamily="34" charset="0"/>
                <a:cs typeface="Arial" pitchFamily="34" charset="0"/>
                <a:sym typeface="Arial" pitchFamily="34" charset="0"/>
              </a:defRPr>
            </a:lvl1pPr>
          </a:lstStyle>
          <a:p>
            <a:pPr defTabSz="685580">
              <a:defRPr/>
            </a:pPr>
            <a:fld id="{5C6B8CA2-5762-4832-84A9-1F9387B29E39}" type="slidenum">
              <a:rPr lang="en-US" smtClean="0"/>
              <a:pPr defTabSz="685580">
                <a:defRPr/>
              </a:pPr>
              <a:t>‹#›</a:t>
            </a:fld>
            <a:endParaRPr lang="en-US"/>
          </a:p>
        </p:txBody>
      </p:sp>
    </p:spTree>
    <p:extLst>
      <p:ext uri="{BB962C8B-B14F-4D97-AF65-F5344CB8AC3E}">
        <p14:creationId xmlns:p14="http://schemas.microsoft.com/office/powerpoint/2010/main" val="901098730"/>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79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58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37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162"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395" indent="-171395"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185" indent="-171395"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6976" indent="-171395"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9766" indent="-171395"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4pPr>
      <a:lvl5pPr marL="1542555" indent="-171395"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5pPr>
      <a:lvl6pPr marL="1885346"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139"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928"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717" indent="-171395" algn="l" defTabSz="68558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580" rtl="0" eaLnBrk="1" latinLnBrk="0" hangingPunct="1">
        <a:defRPr sz="1300" kern="1200">
          <a:solidFill>
            <a:schemeClr val="tx1"/>
          </a:solidFill>
          <a:latin typeface="+mn-lt"/>
          <a:ea typeface="+mn-ea"/>
          <a:cs typeface="+mn-cs"/>
        </a:defRPr>
      </a:lvl1pPr>
      <a:lvl2pPr marL="342790" algn="l" defTabSz="685580" rtl="0" eaLnBrk="1" latinLnBrk="0" hangingPunct="1">
        <a:defRPr sz="1300" kern="1200">
          <a:solidFill>
            <a:schemeClr val="tx1"/>
          </a:solidFill>
          <a:latin typeface="+mn-lt"/>
          <a:ea typeface="+mn-ea"/>
          <a:cs typeface="+mn-cs"/>
        </a:defRPr>
      </a:lvl2pPr>
      <a:lvl3pPr marL="685580" algn="l" defTabSz="685580" rtl="0" eaLnBrk="1" latinLnBrk="0" hangingPunct="1">
        <a:defRPr sz="1300" kern="1200">
          <a:solidFill>
            <a:schemeClr val="tx1"/>
          </a:solidFill>
          <a:latin typeface="+mn-lt"/>
          <a:ea typeface="+mn-ea"/>
          <a:cs typeface="+mn-cs"/>
        </a:defRPr>
      </a:lvl3pPr>
      <a:lvl4pPr marL="1028370" algn="l" defTabSz="685580" rtl="0" eaLnBrk="1" latinLnBrk="0" hangingPunct="1">
        <a:defRPr sz="1300" kern="1200">
          <a:solidFill>
            <a:schemeClr val="tx1"/>
          </a:solidFill>
          <a:latin typeface="+mn-lt"/>
          <a:ea typeface="+mn-ea"/>
          <a:cs typeface="+mn-cs"/>
        </a:defRPr>
      </a:lvl4pPr>
      <a:lvl5pPr marL="1371162" algn="l" defTabSz="685580" rtl="0" eaLnBrk="1" latinLnBrk="0" hangingPunct="1">
        <a:defRPr sz="1300" kern="1200">
          <a:solidFill>
            <a:schemeClr val="tx1"/>
          </a:solidFill>
          <a:latin typeface="+mn-lt"/>
          <a:ea typeface="+mn-ea"/>
          <a:cs typeface="+mn-cs"/>
        </a:defRPr>
      </a:lvl5pPr>
      <a:lvl6pPr marL="1713950" algn="l" defTabSz="685580" rtl="0" eaLnBrk="1" latinLnBrk="0" hangingPunct="1">
        <a:defRPr sz="1300" kern="1200">
          <a:solidFill>
            <a:schemeClr val="tx1"/>
          </a:solidFill>
          <a:latin typeface="+mn-lt"/>
          <a:ea typeface="+mn-ea"/>
          <a:cs typeface="+mn-cs"/>
        </a:defRPr>
      </a:lvl6pPr>
      <a:lvl7pPr marL="2056743" algn="l" defTabSz="685580" rtl="0" eaLnBrk="1" latinLnBrk="0" hangingPunct="1">
        <a:defRPr sz="1300" kern="1200">
          <a:solidFill>
            <a:schemeClr val="tx1"/>
          </a:solidFill>
          <a:latin typeface="+mn-lt"/>
          <a:ea typeface="+mn-ea"/>
          <a:cs typeface="+mn-cs"/>
        </a:defRPr>
      </a:lvl7pPr>
      <a:lvl8pPr marL="2399533" algn="l" defTabSz="685580" rtl="0" eaLnBrk="1" latinLnBrk="0" hangingPunct="1">
        <a:defRPr sz="1300" kern="1200">
          <a:solidFill>
            <a:schemeClr val="tx1"/>
          </a:solidFill>
          <a:latin typeface="+mn-lt"/>
          <a:ea typeface="+mn-ea"/>
          <a:cs typeface="+mn-cs"/>
        </a:defRPr>
      </a:lvl8pPr>
      <a:lvl9pPr marL="2742323" algn="l" defTabSz="685580"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830"/>
            <a:ext cx="9144000" cy="6854343"/>
          </a:xfrm>
          <a:prstGeom prst="rect">
            <a:avLst/>
          </a:prstGeom>
        </p:spPr>
      </p:pic>
      <p:pic>
        <p:nvPicPr>
          <p:cNvPr id="11" name="图片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507" y="161346"/>
            <a:ext cx="964637" cy="771383"/>
          </a:xfrm>
          <a:prstGeom prst="rect">
            <a:avLst/>
          </a:prstGeom>
        </p:spPr>
      </p:pic>
    </p:spTree>
    <p:extLst>
      <p:ext uri="{BB962C8B-B14F-4D97-AF65-F5344CB8AC3E}">
        <p14:creationId xmlns:p14="http://schemas.microsoft.com/office/powerpoint/2010/main" val="34519030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110" rtl="0" eaLnBrk="1" latinLnBrk="0" hangingPunct="1">
        <a:spcBef>
          <a:spcPct val="0"/>
        </a:spcBef>
        <a:buNone/>
        <a:defRPr sz="4400" kern="1200">
          <a:solidFill>
            <a:schemeClr val="tx1"/>
          </a:solidFill>
          <a:latin typeface="+mj-lt"/>
          <a:ea typeface="+mj-ea"/>
          <a:cs typeface="+mj-cs"/>
        </a:defRPr>
      </a:lvl1pPr>
    </p:titleStyle>
    <p:bodyStyle>
      <a:lvl1pPr marL="342790" indent="-342790" algn="l" defTabSz="9141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15" indent="-285658" algn="l" defTabSz="9141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35" indent="-228526" algn="l" defTabSz="9141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88"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43"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95"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50"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02"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56" indent="-228526"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110" rtl="0" eaLnBrk="1" latinLnBrk="0" hangingPunct="1">
        <a:defRPr sz="1800" kern="1200">
          <a:solidFill>
            <a:schemeClr val="tx1"/>
          </a:solidFill>
          <a:latin typeface="+mn-lt"/>
          <a:ea typeface="+mn-ea"/>
          <a:cs typeface="+mn-cs"/>
        </a:defRPr>
      </a:lvl1pPr>
      <a:lvl2pPr marL="457054" algn="l" defTabSz="914110" rtl="0" eaLnBrk="1" latinLnBrk="0" hangingPunct="1">
        <a:defRPr sz="1800" kern="1200">
          <a:solidFill>
            <a:schemeClr val="tx1"/>
          </a:solidFill>
          <a:latin typeface="+mn-lt"/>
          <a:ea typeface="+mn-ea"/>
          <a:cs typeface="+mn-cs"/>
        </a:defRPr>
      </a:lvl2pPr>
      <a:lvl3pPr marL="914110" algn="l" defTabSz="914110" rtl="0" eaLnBrk="1" latinLnBrk="0" hangingPunct="1">
        <a:defRPr sz="1800" kern="1200">
          <a:solidFill>
            <a:schemeClr val="tx1"/>
          </a:solidFill>
          <a:latin typeface="+mn-lt"/>
          <a:ea typeface="+mn-ea"/>
          <a:cs typeface="+mn-cs"/>
        </a:defRPr>
      </a:lvl3pPr>
      <a:lvl4pPr marL="1371162" algn="l" defTabSz="914110" rtl="0" eaLnBrk="1" latinLnBrk="0" hangingPunct="1">
        <a:defRPr sz="1800" kern="1200">
          <a:solidFill>
            <a:schemeClr val="tx1"/>
          </a:solidFill>
          <a:latin typeface="+mn-lt"/>
          <a:ea typeface="+mn-ea"/>
          <a:cs typeface="+mn-cs"/>
        </a:defRPr>
      </a:lvl4pPr>
      <a:lvl5pPr marL="1828215" algn="l" defTabSz="914110" rtl="0" eaLnBrk="1" latinLnBrk="0" hangingPunct="1">
        <a:defRPr sz="1800" kern="1200">
          <a:solidFill>
            <a:schemeClr val="tx1"/>
          </a:solidFill>
          <a:latin typeface="+mn-lt"/>
          <a:ea typeface="+mn-ea"/>
          <a:cs typeface="+mn-cs"/>
        </a:defRPr>
      </a:lvl5pPr>
      <a:lvl6pPr marL="2285265" algn="l" defTabSz="914110" rtl="0" eaLnBrk="1" latinLnBrk="0" hangingPunct="1">
        <a:defRPr sz="1800" kern="1200">
          <a:solidFill>
            <a:schemeClr val="tx1"/>
          </a:solidFill>
          <a:latin typeface="+mn-lt"/>
          <a:ea typeface="+mn-ea"/>
          <a:cs typeface="+mn-cs"/>
        </a:defRPr>
      </a:lvl6pPr>
      <a:lvl7pPr marL="2742323" algn="l" defTabSz="914110" rtl="0" eaLnBrk="1" latinLnBrk="0" hangingPunct="1">
        <a:defRPr sz="1800" kern="1200">
          <a:solidFill>
            <a:schemeClr val="tx1"/>
          </a:solidFill>
          <a:latin typeface="+mn-lt"/>
          <a:ea typeface="+mn-ea"/>
          <a:cs typeface="+mn-cs"/>
        </a:defRPr>
      </a:lvl7pPr>
      <a:lvl8pPr marL="3199375" algn="l" defTabSz="914110" rtl="0" eaLnBrk="1" latinLnBrk="0" hangingPunct="1">
        <a:defRPr sz="1800" kern="1200">
          <a:solidFill>
            <a:schemeClr val="tx1"/>
          </a:solidFill>
          <a:latin typeface="+mn-lt"/>
          <a:ea typeface="+mn-ea"/>
          <a:cs typeface="+mn-cs"/>
        </a:defRPr>
      </a:lvl8pPr>
      <a:lvl9pPr marL="3656430" algn="l" defTabSz="9141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0.xml"/><Relationship Id="rId5" Type="http://schemas.openxmlformats.org/officeDocument/2006/relationships/image" Target="../media/image1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05.xml"/><Relationship Id="rId5" Type="http://schemas.openxmlformats.org/officeDocument/2006/relationships/image" Target="../media/image17.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05.xml"/><Relationship Id="rId5" Type="http://schemas.openxmlformats.org/officeDocument/2006/relationships/image" Target="../media/image17.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05.xml"/><Relationship Id="rId5" Type="http://schemas.openxmlformats.org/officeDocument/2006/relationships/image" Target="../media/image17.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0" y="4724405"/>
            <a:ext cx="1555845" cy="584695"/>
          </a:xfrm>
          <a:prstGeom prst="rect">
            <a:avLst/>
          </a:prstGeom>
          <a:noFill/>
        </p:spPr>
        <p:txBody>
          <a:bodyPr wrap="square" lIns="91358" tIns="45680" rIns="91358" bIns="45680" rtlCol="0">
            <a:spAutoFit/>
          </a:bodyPr>
          <a:lstStyle/>
          <a:p>
            <a:pPr algn="ctr" defTabSz="685580" eaLnBrk="1" fontAlgn="auto" hangingPunct="1">
              <a:spcBef>
                <a:spcPts val="0"/>
              </a:spcBef>
              <a:spcAft>
                <a:spcPts val="0"/>
              </a:spcAft>
            </a:pPr>
            <a:r>
              <a:rPr lang="vi-VN" sz="3200" b="1">
                <a:solidFill>
                  <a:prstClr val="white"/>
                </a:solidFill>
                <a:effectLst>
                  <a:outerShdw blurRad="38100" dist="38100" dir="2700000" algn="tl">
                    <a:srgbClr val="000000">
                      <a:alpha val="43137"/>
                    </a:srgbClr>
                  </a:outerShdw>
                </a:effectLst>
                <a:latin typeface="Calibri"/>
                <a:cs typeface="+mn-cs"/>
              </a:rPr>
              <a:t>LỚP 4B</a:t>
            </a:r>
            <a:endParaRPr lang="en-US" sz="3200" b="1">
              <a:solidFill>
                <a:prstClr val="white"/>
              </a:solidFill>
              <a:effectLst>
                <a:outerShdw blurRad="38100" dist="38100" dir="2700000" algn="tl">
                  <a:srgbClr val="000000">
                    <a:alpha val="43137"/>
                  </a:srgbClr>
                </a:outerShdw>
              </a:effectLst>
              <a:latin typeface="Calibri"/>
              <a:cs typeface="+mn-cs"/>
            </a:endParaRPr>
          </a:p>
        </p:txBody>
      </p:sp>
      <p:sp>
        <p:nvSpPr>
          <p:cNvPr id="5" name="AutoShape 2" descr="mẫu ppt giáo dục trẻ em khủng long dễ thương"/>
          <p:cNvSpPr>
            <a:spLocks noChangeAspect="1" noChangeArrowheads="1"/>
          </p:cNvSpPr>
          <p:nvPr/>
        </p:nvSpPr>
        <p:spPr bwMode="auto">
          <a:xfrm>
            <a:off x="116681" y="7489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18" tIns="34259" rIns="68518" bIns="34259" numCol="1" anchor="t" anchorCtr="0" compatLnSpc="1">
            <a:prstTxWarp prst="textNoShape">
              <a:avLst/>
            </a:prstTxWarp>
          </a:bodyPr>
          <a:lstStyle/>
          <a:p>
            <a:pPr defTabSz="685580" eaLnBrk="1" fontAlgn="auto" hangingPunct="1">
              <a:spcBef>
                <a:spcPts val="0"/>
              </a:spcBef>
              <a:spcAft>
                <a:spcPts val="0"/>
              </a:spcAft>
            </a:pPr>
            <a:endParaRPr lang="en-US" sz="1300">
              <a:solidFill>
                <a:prstClr val="black"/>
              </a:solidFill>
              <a:latin typeface="Calibri"/>
              <a:cs typeface="+mn-cs"/>
            </a:endParaRPr>
          </a:p>
        </p:txBody>
      </p:sp>
      <p:sp>
        <p:nvSpPr>
          <p:cNvPr id="6" name="AutoShape 4" descr="mẫu ppt giáo dục trẻ em khủng long dễ thương"/>
          <p:cNvSpPr>
            <a:spLocks noChangeAspect="1" noChangeArrowheads="1"/>
          </p:cNvSpPr>
          <p:nvPr/>
        </p:nvSpPr>
        <p:spPr bwMode="auto">
          <a:xfrm>
            <a:off x="230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18" tIns="34259" rIns="68518" bIns="34259" numCol="1" anchor="t" anchorCtr="0" compatLnSpc="1">
            <a:prstTxWarp prst="textNoShape">
              <a:avLst/>
            </a:prstTxWarp>
          </a:bodyPr>
          <a:lstStyle/>
          <a:p>
            <a:pPr defTabSz="685580" eaLnBrk="1" fontAlgn="auto" hangingPunct="1">
              <a:spcBef>
                <a:spcPts val="0"/>
              </a:spcBef>
              <a:spcAft>
                <a:spcPts val="0"/>
              </a:spcAft>
            </a:pPr>
            <a:endParaRPr lang="en-US" sz="1300">
              <a:solidFill>
                <a:prstClr val="black"/>
              </a:solidFill>
              <a:latin typeface="Calibri"/>
              <a:cs typeface="+mn-cs"/>
            </a:endParaRPr>
          </a:p>
        </p:txBody>
      </p:sp>
      <p:sp>
        <p:nvSpPr>
          <p:cNvPr id="7" name="AutoShape 6" descr="mẫu ppt giáo dục trẻ em khủng long dễ thương"/>
          <p:cNvSpPr>
            <a:spLocks noChangeAspect="1" noChangeArrowheads="1"/>
          </p:cNvSpPr>
          <p:nvPr/>
        </p:nvSpPr>
        <p:spPr bwMode="auto">
          <a:xfrm>
            <a:off x="345281" y="97750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18" tIns="34259" rIns="68518" bIns="34259" numCol="1" anchor="t" anchorCtr="0" compatLnSpc="1">
            <a:prstTxWarp prst="textNoShape">
              <a:avLst/>
            </a:prstTxWarp>
          </a:bodyPr>
          <a:lstStyle/>
          <a:p>
            <a:pPr defTabSz="685580" eaLnBrk="1" fontAlgn="auto" hangingPunct="1">
              <a:spcBef>
                <a:spcPts val="0"/>
              </a:spcBef>
              <a:spcAft>
                <a:spcPts val="0"/>
              </a:spcAft>
            </a:pPr>
            <a:endParaRPr lang="en-US" sz="1300">
              <a:solidFill>
                <a:prstClr val="black"/>
              </a:solidFill>
              <a:latin typeface="Calibri"/>
              <a:cs typeface="+mn-cs"/>
            </a:endParaRPr>
          </a:p>
        </p:txBody>
      </p:sp>
      <p:sp>
        <p:nvSpPr>
          <p:cNvPr id="9" name="TextBox 8"/>
          <p:cNvSpPr txBox="1"/>
          <p:nvPr/>
        </p:nvSpPr>
        <p:spPr>
          <a:xfrm>
            <a:off x="685804" y="2514601"/>
            <a:ext cx="7728045" cy="1384914"/>
          </a:xfrm>
          <a:prstGeom prst="rect">
            <a:avLst/>
          </a:prstGeom>
          <a:noFill/>
        </p:spPr>
        <p:txBody>
          <a:bodyPr wrap="square" lIns="91358" tIns="45680" rIns="91358" bIns="45680" rtlCol="0">
            <a:spAutoFit/>
          </a:bodyPr>
          <a:lstStyle/>
          <a:p>
            <a:pPr algn="ctr" eaLnBrk="1" fontAlgn="auto" hangingPunct="1">
              <a:spcBef>
                <a:spcPts val="0"/>
              </a:spcBef>
              <a:spcAft>
                <a:spcPts val="0"/>
              </a:spcAft>
            </a:pPr>
            <a:r>
              <a:rPr lang="vi-VN" sz="4800" b="1" dirty="0">
                <a:solidFill>
                  <a:srgbClr val="FF0000"/>
                </a:solidFill>
                <a:latin typeface="Cambria" panose="02040503050406030204" pitchFamily="18" charset="0"/>
                <a:ea typeface="Cambria" panose="02040503050406030204" pitchFamily="18" charset="0"/>
                <a:cs typeface="+mn-cs"/>
              </a:rPr>
              <a:t>MÔN TOÁN: LỚP 4</a:t>
            </a:r>
            <a:endParaRPr lang="vi-VN" sz="3600" b="1" dirty="0">
              <a:solidFill>
                <a:srgbClr val="FF0000"/>
              </a:solidFill>
              <a:latin typeface="Cambria" panose="02040503050406030204" pitchFamily="18" charset="0"/>
              <a:ea typeface="Cambria" panose="02040503050406030204" pitchFamily="18" charset="0"/>
              <a:cs typeface="+mn-cs"/>
            </a:endParaRPr>
          </a:p>
          <a:p>
            <a:pPr algn="ctr" eaLnBrk="1" fontAlgn="auto" hangingPunct="1">
              <a:spcBef>
                <a:spcPts val="0"/>
              </a:spcBef>
              <a:spcAft>
                <a:spcPts val="0"/>
              </a:spcAft>
            </a:pPr>
            <a:endParaRPr lang="vi-VN" sz="3600" b="1" dirty="0">
              <a:solidFill>
                <a:srgbClr val="FF0000"/>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3391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Khung hình ánh đèn sân khấu | hình Khung hình ánh đèn sân khấu |  ảnh Khung hình ánh đèn sân khấu | clipart Khung hình ánh đèn sân khấ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2" y="0"/>
            <a:ext cx="9173403" cy="678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9505" y="1143000"/>
            <a:ext cx="5675586" cy="1752600"/>
          </a:xfrm>
          <a:prstGeom prst="rect">
            <a:avLst/>
          </a:prstGeom>
          <a:noFill/>
        </p:spPr>
        <p:txBody>
          <a:bodyPr lIns="91358" tIns="45680" rIns="91358" bIns="45680">
            <a:prstTxWarp prst="textCanUp">
              <a:avLst/>
            </a:prstTxWarp>
            <a:spAutoFit/>
          </a:bodyPr>
          <a:lstStyle/>
          <a:p>
            <a:pPr algn="ctr" defTabSz="685580">
              <a:defRPr/>
            </a:pPr>
            <a:r>
              <a:rPr lang="vi-VN" sz="6000" b="1" dirty="0">
                <a:ln w="22225">
                  <a:solidFill>
                    <a:prstClr val="black">
                      <a:lumMod val="95000"/>
                      <a:lumOff val="5000"/>
                    </a:prstClr>
                  </a:solidFill>
                  <a:prstDash val="solid"/>
                </a:ln>
                <a:solidFill>
                  <a:srgbClr val="0000FF"/>
                </a:solidFill>
                <a:latin typeface="Arial" pitchFamily="34" charset="0"/>
                <a:sym typeface="Arial" pitchFamily="34" charset="0"/>
              </a:rPr>
              <a:t>THỰC HÀNH</a:t>
            </a:r>
            <a:endParaRPr lang="en-US" sz="6000" b="1" dirty="0">
              <a:ln w="22225">
                <a:solidFill>
                  <a:prstClr val="black">
                    <a:lumMod val="95000"/>
                    <a:lumOff val="5000"/>
                  </a:prstClr>
                </a:solidFill>
                <a:prstDash val="solid"/>
              </a:ln>
              <a:solidFill>
                <a:srgbClr val="0000FF"/>
              </a:solidFill>
              <a:latin typeface="Arial" pitchFamily="34" charset="0"/>
              <a:sym typeface="Arial" pitchFamily="34" charset="0"/>
            </a:endParaRPr>
          </a:p>
        </p:txBody>
      </p:sp>
    </p:spTree>
    <p:extLst>
      <p:ext uri="{BB962C8B-B14F-4D97-AF65-F5344CB8AC3E}">
        <p14:creationId xmlns:p14="http://schemas.microsoft.com/office/powerpoint/2010/main" val="4259048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55778" flipH="1">
            <a:off x="7855708" y="4992966"/>
            <a:ext cx="1533844" cy="1509610"/>
          </a:xfrm>
          <a:prstGeom prst="rect">
            <a:avLst/>
          </a:pr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57873">
            <a:off x="4464230" y="5402959"/>
            <a:ext cx="768032" cy="1097189"/>
          </a:xfrm>
          <a:prstGeom prst="rect">
            <a:avLst/>
          </a:prstGeom>
        </p:spPr>
      </p:pic>
      <p:pic>
        <p:nvPicPr>
          <p:cNvPr id="63" name="图片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533">
            <a:off x="3923928" y="1426937"/>
            <a:ext cx="5688632" cy="4644274"/>
          </a:xfrm>
          <a:prstGeom prst="rect">
            <a:avLst/>
          </a:prstGeom>
        </p:spPr>
      </p:pic>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807" y="2107497"/>
            <a:ext cx="1024043" cy="822892"/>
          </a:xfrm>
          <a:prstGeom prst="rect">
            <a:avLst/>
          </a:prstGeom>
        </p:spPr>
      </p:pic>
      <p:pic>
        <p:nvPicPr>
          <p:cNvPr id="59" name="图片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1" y="2112254"/>
            <a:ext cx="1533844" cy="1509610"/>
          </a:xfrm>
          <a:prstGeom prst="rect">
            <a:avLst/>
          </a:prstGeom>
        </p:spPr>
      </p:pic>
      <p:pic>
        <p:nvPicPr>
          <p:cNvPr id="62" name="图片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735" y="2093642"/>
            <a:ext cx="4813102" cy="5030532"/>
          </a:xfrm>
          <a:prstGeom prst="rect">
            <a:avLst/>
          </a:prstGeom>
        </p:spPr>
      </p:pic>
      <p:sp>
        <p:nvSpPr>
          <p:cNvPr id="15" name="Rectangle 2"/>
          <p:cNvSpPr txBox="1">
            <a:spLocks noChangeArrowheads="1"/>
          </p:cNvSpPr>
          <p:nvPr/>
        </p:nvSpPr>
        <p:spPr bwMode="auto">
          <a:xfrm>
            <a:off x="730410" y="1090840"/>
            <a:ext cx="6296520" cy="584695"/>
          </a:xfrm>
          <a:prstGeom prst="rect">
            <a:avLst/>
          </a:prstGeom>
          <a:solidFill>
            <a:srgbClr val="F796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wrap="square" lIns="91358" tIns="45680" rIns="91358" bIns="45680">
            <a:spAutoFit/>
          </a:bodyPr>
          <a:lstStyle>
            <a:defPPr>
              <a:defRPr lang="en-US"/>
            </a:defPPr>
            <a:lvl1pPr defTabSz="457200" eaLnBrk="1" fontAlgn="auto" hangingPunct="1">
              <a:spcBef>
                <a:spcPct val="50000"/>
              </a:spcBef>
              <a:spcAft>
                <a:spcPts val="0"/>
              </a:spcAft>
              <a:defRPr sz="2800" b="1">
                <a:solidFill>
                  <a:srgbClr val="FF0000"/>
                </a:solidFill>
                <a:latin typeface="iCiel Nabila" pitchFamily="2" charset="-93"/>
                <a:ea typeface="Cambria" pitchFamily="18" charset="0"/>
                <a:cs typeface="+mn-cs"/>
              </a:defRPr>
            </a:lvl1pPr>
            <a:lvl2pPr defTabSz="457200" eaLnBrk="0" hangingPunct="0">
              <a:defRPr>
                <a:latin typeface="Arial" pitchFamily="34" charset="0"/>
              </a:defRPr>
            </a:lvl2pPr>
            <a:lvl3pPr defTabSz="457200" eaLnBrk="0" hangingPunct="0">
              <a:defRPr>
                <a:latin typeface="Arial" pitchFamily="34" charset="0"/>
              </a:defRPr>
            </a:lvl3pPr>
            <a:lvl4pPr defTabSz="457200" eaLnBrk="0" hangingPunct="0">
              <a:defRPr>
                <a:latin typeface="Arial" pitchFamily="34" charset="0"/>
              </a:defRPr>
            </a:lvl4pPr>
            <a:lvl5pPr defTabSz="457200" eaLnBrk="0" hangingPunct="0">
              <a:defRPr>
                <a:latin typeface="Arial" pitchFamily="34" charset="0"/>
              </a:defRPr>
            </a:lvl5pPr>
            <a:lvl6pPr algn="ctr" defTabSz="457200" eaLnBrk="0" fontAlgn="base" hangingPunct="0">
              <a:spcBef>
                <a:spcPct val="0"/>
              </a:spcBef>
              <a:spcAft>
                <a:spcPct val="0"/>
              </a:spcAft>
              <a:defRPr>
                <a:latin typeface="Arial" pitchFamily="34" charset="0"/>
              </a:defRPr>
            </a:lvl6pPr>
            <a:lvl7pPr algn="ctr" defTabSz="457200" eaLnBrk="0" fontAlgn="base" hangingPunct="0">
              <a:spcBef>
                <a:spcPct val="0"/>
              </a:spcBef>
              <a:spcAft>
                <a:spcPct val="0"/>
              </a:spcAft>
              <a:defRPr>
                <a:latin typeface="Arial" pitchFamily="34" charset="0"/>
              </a:defRPr>
            </a:lvl7pPr>
            <a:lvl8pPr algn="ctr" defTabSz="457200" eaLnBrk="0" fontAlgn="base" hangingPunct="0">
              <a:spcBef>
                <a:spcPct val="0"/>
              </a:spcBef>
              <a:spcAft>
                <a:spcPct val="0"/>
              </a:spcAft>
              <a:defRPr>
                <a:latin typeface="Arial" pitchFamily="34" charset="0"/>
              </a:defRPr>
            </a:lvl8pPr>
            <a:lvl9pPr algn="ctr" defTabSz="457200" eaLnBrk="0" fontAlgn="base" hangingPunct="0">
              <a:spcBef>
                <a:spcPct val="0"/>
              </a:spcBef>
              <a:spcAft>
                <a:spcPct val="0"/>
              </a:spcAft>
              <a:defRPr>
                <a:latin typeface="Arial" pitchFamily="34" charset="0"/>
              </a:defRPr>
            </a:lvl9pPr>
          </a:lstStyle>
          <a:p>
            <a:pPr>
              <a:defRPr/>
            </a:pPr>
            <a:r>
              <a:rPr lang="vi-VN" sz="3200" kern="0" dirty="0">
                <a:solidFill>
                  <a:schemeClr val="tx1"/>
                </a:solidFill>
                <a:latin typeface="Times New Roman" panose="02020603050405020304" pitchFamily="18" charset="0"/>
                <a:cs typeface="Times New Roman" panose="02020603050405020304" pitchFamily="18" charset="0"/>
              </a:rPr>
              <a:t>Bài </a:t>
            </a:r>
            <a:r>
              <a:rPr lang="en-US" sz="3200" kern="0" dirty="0">
                <a:solidFill>
                  <a:schemeClr val="tx1"/>
                </a:solidFill>
                <a:latin typeface="Times New Roman" panose="02020603050405020304" pitchFamily="18" charset="0"/>
                <a:cs typeface="Times New Roman" panose="02020603050405020304" pitchFamily="18" charset="0"/>
              </a:rPr>
              <a:t>1.</a:t>
            </a:r>
            <a:r>
              <a:rPr lang="vi-VN" sz="3200" kern="0" dirty="0">
                <a:solidFill>
                  <a:schemeClr val="tx1"/>
                </a:solidFill>
                <a:latin typeface="Times New Roman" panose="02020603050405020304" pitchFamily="18" charset="0"/>
                <a:cs typeface="Times New Roman" panose="02020603050405020304" pitchFamily="18" charset="0"/>
              </a:rPr>
              <a:t> </a:t>
            </a:r>
            <a:r>
              <a:rPr lang="vi-VN" altLang="zh-CN" sz="3200" kern="0" dirty="0">
                <a:solidFill>
                  <a:schemeClr val="tx1"/>
                </a:solidFill>
                <a:ea typeface="方正行楷简体" panose="02010601030101010101" pitchFamily="2" charset="-122"/>
                <a:cs typeface="Arial" pitchFamily="34" charset="0"/>
              </a:rPr>
              <a:t>Tính bằng 2 </a:t>
            </a:r>
            <a:r>
              <a:rPr lang="vi-VN" altLang="zh-CN" sz="3200" kern="0" dirty="0">
                <a:solidFill>
                  <a:schemeClr val="tx1"/>
                </a:solidFill>
                <a:ea typeface="方正行楷简体" panose="02010601030101010101" pitchFamily="2" charset="-122"/>
                <a:cs typeface="Arial" pitchFamily="34" charset="0"/>
              </a:rPr>
              <a:t>cách</a:t>
            </a:r>
            <a:r>
              <a:rPr lang="en-US" sz="3200" kern="0" dirty="0">
                <a:solidFill>
                  <a:schemeClr val="tx1"/>
                </a:solidFill>
                <a:latin typeface="Times New Roman" panose="02020603050405020304" pitchFamily="18" charset="0"/>
                <a:cs typeface="Times New Roman" panose="02020603050405020304" pitchFamily="18" charset="0"/>
              </a:rPr>
              <a:t> </a:t>
            </a:r>
          </a:p>
        </p:txBody>
      </p:sp>
      <p:sp>
        <p:nvSpPr>
          <p:cNvPr id="16" name="Rectangle 5"/>
          <p:cNvSpPr>
            <a:spLocks noChangeArrowheads="1"/>
          </p:cNvSpPr>
          <p:nvPr/>
        </p:nvSpPr>
        <p:spPr bwMode="auto">
          <a:xfrm>
            <a:off x="730411" y="3445725"/>
            <a:ext cx="29368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vi-VN" altLang="en-US" sz="3900">
                <a:solidFill>
                  <a:srgbClr val="0000FF"/>
                </a:solidFill>
                <a:latin typeface="VNI-Times" pitchFamily="2" charset="0"/>
              </a:rPr>
              <a:t>a. </a:t>
            </a:r>
            <a:r>
              <a:rPr lang="en-US" altLang="en-US" sz="3900">
                <a:solidFill>
                  <a:srgbClr val="0000FF"/>
                </a:solidFill>
                <a:latin typeface="VNI-Times" pitchFamily="2" charset="0"/>
              </a:rPr>
              <a:t> </a:t>
            </a:r>
            <a:r>
              <a:rPr lang="en-US" altLang="en-US" sz="3900">
                <a:solidFill>
                  <a:srgbClr val="0000FF"/>
                </a:solidFill>
                <a:latin typeface="VNI-Times" pitchFamily="2" charset="0"/>
              </a:rPr>
              <a:t>(8 </a:t>
            </a:r>
            <a:r>
              <a:rPr lang="en-US" altLang="en-US" sz="3900">
                <a:solidFill>
                  <a:srgbClr val="0000FF"/>
                </a:solidFill>
                <a:latin typeface="VNI-Avo" pitchFamily="2" charset="0"/>
              </a:rPr>
              <a:t>x</a:t>
            </a:r>
            <a:r>
              <a:rPr lang="en-US" altLang="en-US" sz="3900">
                <a:solidFill>
                  <a:srgbClr val="0000FF"/>
                </a:solidFill>
                <a:latin typeface="VNI-Times" pitchFamily="2" charset="0"/>
              </a:rPr>
              <a:t> 23): 4</a:t>
            </a:r>
          </a:p>
        </p:txBody>
      </p:sp>
      <p:sp>
        <p:nvSpPr>
          <p:cNvPr id="17" name="Rectangle 12"/>
          <p:cNvSpPr>
            <a:spLocks noChangeArrowheads="1"/>
          </p:cNvSpPr>
          <p:nvPr/>
        </p:nvSpPr>
        <p:spPr bwMode="auto">
          <a:xfrm>
            <a:off x="4971595" y="2987714"/>
            <a:ext cx="34575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900">
                <a:solidFill>
                  <a:srgbClr val="FF0000"/>
                </a:solidFill>
                <a:latin typeface="VNI-Times" pitchFamily="2" charset="0"/>
              </a:rPr>
              <a:t>  </a:t>
            </a:r>
            <a:r>
              <a:rPr lang="vi-VN" altLang="en-US" sz="3900">
                <a:solidFill>
                  <a:srgbClr val="2424EE"/>
                </a:solidFill>
                <a:latin typeface="VNI-Times" pitchFamily="2" charset="0"/>
              </a:rPr>
              <a:t>b.</a:t>
            </a:r>
            <a:r>
              <a:rPr lang="en-US" altLang="en-US" sz="3900">
                <a:solidFill>
                  <a:srgbClr val="2424EE"/>
                </a:solidFill>
                <a:latin typeface="VNI-Times" pitchFamily="2" charset="0"/>
              </a:rPr>
              <a:t> </a:t>
            </a:r>
            <a:r>
              <a:rPr lang="en-US" altLang="en-US" sz="3900">
                <a:solidFill>
                  <a:srgbClr val="2424EE"/>
                </a:solidFill>
                <a:latin typeface="VNI-Times" pitchFamily="2" charset="0"/>
              </a:rPr>
              <a:t>(15 </a:t>
            </a:r>
            <a:r>
              <a:rPr lang="en-US" altLang="en-US" sz="3900">
                <a:solidFill>
                  <a:srgbClr val="2424EE"/>
                </a:solidFill>
                <a:latin typeface="VNI-Avo" pitchFamily="2" charset="0"/>
              </a:rPr>
              <a:t>x</a:t>
            </a:r>
            <a:r>
              <a:rPr lang="en-US" altLang="en-US" sz="3900">
                <a:solidFill>
                  <a:srgbClr val="2424EE"/>
                </a:solidFill>
                <a:latin typeface="VNI-Times" pitchFamily="2" charset="0"/>
              </a:rPr>
              <a:t> 24): 6</a:t>
            </a:r>
          </a:p>
        </p:txBody>
      </p:sp>
    </p:spTree>
    <p:extLst>
      <p:ext uri="{BB962C8B-B14F-4D97-AF65-F5344CB8AC3E}">
        <p14:creationId xmlns:p14="http://schemas.microsoft.com/office/powerpoint/2010/main" val="176290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9910" y="1712118"/>
            <a:ext cx="1676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500" u="sng">
                <a:solidFill>
                  <a:srgbClr val="FF0000"/>
                </a:solidFill>
                <a:latin typeface="VNI-Times" pitchFamily="2" charset="0"/>
              </a:rPr>
              <a:t>Caùch 1:</a:t>
            </a:r>
            <a:r>
              <a:rPr lang="en-US" altLang="en-US" sz="3500">
                <a:latin typeface="VNI-Times" pitchFamily="2" charset="0"/>
              </a:rPr>
              <a:t> </a:t>
            </a:r>
            <a:endParaRPr lang="en-US" altLang="en-US" sz="3500" i="1">
              <a:solidFill>
                <a:srgbClr val="0000FF"/>
              </a:solidFill>
              <a:latin typeface="VNI-Times" pitchFamily="2" charset="0"/>
            </a:endParaRPr>
          </a:p>
        </p:txBody>
      </p:sp>
      <p:sp>
        <p:nvSpPr>
          <p:cNvPr id="3" name="Rectangle 3"/>
          <p:cNvSpPr>
            <a:spLocks noChangeArrowheads="1"/>
          </p:cNvSpPr>
          <p:nvPr/>
        </p:nvSpPr>
        <p:spPr bwMode="auto">
          <a:xfrm>
            <a:off x="1728792" y="1794885"/>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900">
                <a:latin typeface="VNI-Times" pitchFamily="2" charset="0"/>
              </a:rPr>
              <a:t>(8 x 23) : 4 = 184 :4 = 46</a:t>
            </a:r>
          </a:p>
        </p:txBody>
      </p:sp>
      <p:sp>
        <p:nvSpPr>
          <p:cNvPr id="4" name="Rectangle 5"/>
          <p:cNvSpPr>
            <a:spLocks noChangeArrowheads="1"/>
          </p:cNvSpPr>
          <p:nvPr/>
        </p:nvSpPr>
        <p:spPr bwMode="auto">
          <a:xfrm>
            <a:off x="228601" y="1219205"/>
            <a:ext cx="29368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vi-VN" altLang="en-US" sz="3900">
                <a:solidFill>
                  <a:srgbClr val="0000FF"/>
                </a:solidFill>
                <a:latin typeface="VNI-Times" pitchFamily="2" charset="0"/>
              </a:rPr>
              <a:t>a. </a:t>
            </a:r>
            <a:r>
              <a:rPr lang="en-US" altLang="en-US" sz="3900">
                <a:solidFill>
                  <a:srgbClr val="0000FF"/>
                </a:solidFill>
                <a:latin typeface="VNI-Times" pitchFamily="2" charset="0"/>
              </a:rPr>
              <a:t> </a:t>
            </a:r>
            <a:r>
              <a:rPr lang="en-US" altLang="en-US" sz="3900">
                <a:solidFill>
                  <a:srgbClr val="0000FF"/>
                </a:solidFill>
                <a:latin typeface="VNI-Times" pitchFamily="2" charset="0"/>
              </a:rPr>
              <a:t>(8 </a:t>
            </a:r>
            <a:r>
              <a:rPr lang="en-US" altLang="en-US" sz="3900">
                <a:solidFill>
                  <a:srgbClr val="0000FF"/>
                </a:solidFill>
                <a:latin typeface="VNI-Avo" pitchFamily="2" charset="0"/>
              </a:rPr>
              <a:t>x</a:t>
            </a:r>
            <a:r>
              <a:rPr lang="en-US" altLang="en-US" sz="3900">
                <a:solidFill>
                  <a:srgbClr val="0000FF"/>
                </a:solidFill>
                <a:latin typeface="VNI-Times" pitchFamily="2" charset="0"/>
              </a:rPr>
              <a:t> 23): 4</a:t>
            </a:r>
          </a:p>
        </p:txBody>
      </p:sp>
      <p:sp>
        <p:nvSpPr>
          <p:cNvPr id="5" name="Rectangle 6"/>
          <p:cNvSpPr>
            <a:spLocks noChangeArrowheads="1"/>
          </p:cNvSpPr>
          <p:nvPr/>
        </p:nvSpPr>
        <p:spPr bwMode="auto">
          <a:xfrm>
            <a:off x="1566865" y="2819400"/>
            <a:ext cx="75771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900">
                <a:latin typeface="VNI-Times" pitchFamily="2" charset="0"/>
              </a:rPr>
              <a:t>(8 x 23) : 4 = 8 :4 x 23 = 2 x 23 = 46</a:t>
            </a:r>
          </a:p>
        </p:txBody>
      </p:sp>
      <p:sp>
        <p:nvSpPr>
          <p:cNvPr id="6" name="Rectangle 7"/>
          <p:cNvSpPr>
            <a:spLocks noChangeArrowheads="1"/>
          </p:cNvSpPr>
          <p:nvPr/>
        </p:nvSpPr>
        <p:spPr bwMode="auto">
          <a:xfrm>
            <a:off x="-44234" y="2666206"/>
            <a:ext cx="19446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500" u="sng">
                <a:solidFill>
                  <a:srgbClr val="FF0000"/>
                </a:solidFill>
                <a:latin typeface="VNI-Times" pitchFamily="2" charset="0"/>
              </a:rPr>
              <a:t>Caùch 2:</a:t>
            </a:r>
            <a:r>
              <a:rPr lang="en-US" altLang="en-US" sz="3500">
                <a:solidFill>
                  <a:schemeClr val="tx2"/>
                </a:solidFill>
                <a:latin typeface="VNI-Times" pitchFamily="2" charset="0"/>
              </a:rPr>
              <a:t> </a:t>
            </a:r>
            <a:endParaRPr lang="en-US" altLang="en-US" sz="3500">
              <a:solidFill>
                <a:srgbClr val="0000FF"/>
              </a:solidFill>
              <a:latin typeface="VNI-Times" pitchFamily="2" charset="0"/>
            </a:endParaRPr>
          </a:p>
        </p:txBody>
      </p:sp>
      <p:sp>
        <p:nvSpPr>
          <p:cNvPr id="7" name="Rectangle 12"/>
          <p:cNvSpPr>
            <a:spLocks noChangeArrowheads="1"/>
          </p:cNvSpPr>
          <p:nvPr/>
        </p:nvSpPr>
        <p:spPr bwMode="auto">
          <a:xfrm>
            <a:off x="2" y="4196629"/>
            <a:ext cx="34575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900">
                <a:solidFill>
                  <a:srgbClr val="FF0000"/>
                </a:solidFill>
                <a:latin typeface="VNI-Times" pitchFamily="2" charset="0"/>
              </a:rPr>
              <a:t>  </a:t>
            </a:r>
            <a:r>
              <a:rPr lang="vi-VN" altLang="en-US" sz="3900">
                <a:solidFill>
                  <a:srgbClr val="2424EE"/>
                </a:solidFill>
                <a:latin typeface="VNI-Times" pitchFamily="2" charset="0"/>
              </a:rPr>
              <a:t>b.</a:t>
            </a:r>
            <a:r>
              <a:rPr lang="en-US" altLang="en-US" sz="3900">
                <a:solidFill>
                  <a:srgbClr val="2424EE"/>
                </a:solidFill>
                <a:latin typeface="VNI-Times" pitchFamily="2" charset="0"/>
              </a:rPr>
              <a:t> </a:t>
            </a:r>
            <a:r>
              <a:rPr lang="en-US" altLang="en-US" sz="3900">
                <a:solidFill>
                  <a:srgbClr val="2424EE"/>
                </a:solidFill>
                <a:latin typeface="VNI-Times" pitchFamily="2" charset="0"/>
              </a:rPr>
              <a:t>(15 </a:t>
            </a:r>
            <a:r>
              <a:rPr lang="en-US" altLang="en-US" sz="3900">
                <a:solidFill>
                  <a:srgbClr val="2424EE"/>
                </a:solidFill>
                <a:latin typeface="VNI-Avo" pitchFamily="2" charset="0"/>
              </a:rPr>
              <a:t>x</a:t>
            </a:r>
            <a:r>
              <a:rPr lang="en-US" altLang="en-US" sz="3900">
                <a:solidFill>
                  <a:srgbClr val="2424EE"/>
                </a:solidFill>
                <a:latin typeface="VNI-Times" pitchFamily="2" charset="0"/>
              </a:rPr>
              <a:t> 24): 6</a:t>
            </a:r>
          </a:p>
        </p:txBody>
      </p:sp>
      <p:sp>
        <p:nvSpPr>
          <p:cNvPr id="8" name="Rectangle 13"/>
          <p:cNvSpPr>
            <a:spLocks noChangeArrowheads="1"/>
          </p:cNvSpPr>
          <p:nvPr/>
        </p:nvSpPr>
        <p:spPr bwMode="auto">
          <a:xfrm>
            <a:off x="0" y="4849885"/>
            <a:ext cx="19446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500" u="sng">
                <a:solidFill>
                  <a:srgbClr val="FF0000"/>
                </a:solidFill>
                <a:latin typeface="VNI-Times" pitchFamily="2" charset="0"/>
              </a:rPr>
              <a:t>Caùch 1:</a:t>
            </a:r>
            <a:r>
              <a:rPr lang="en-US" altLang="en-US" sz="3500">
                <a:solidFill>
                  <a:srgbClr val="0000CC"/>
                </a:solidFill>
                <a:latin typeface="VNI-Times" pitchFamily="2" charset="0"/>
              </a:rPr>
              <a:t> </a:t>
            </a:r>
          </a:p>
        </p:txBody>
      </p:sp>
      <p:sp>
        <p:nvSpPr>
          <p:cNvPr id="9" name="Rectangle 14"/>
          <p:cNvSpPr>
            <a:spLocks noChangeArrowheads="1"/>
          </p:cNvSpPr>
          <p:nvPr/>
        </p:nvSpPr>
        <p:spPr bwMode="auto">
          <a:xfrm>
            <a:off x="0" y="5791200"/>
            <a:ext cx="1524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000" u="sng">
                <a:solidFill>
                  <a:srgbClr val="FF0000"/>
                </a:solidFill>
                <a:latin typeface="VNI-Times" pitchFamily="2" charset="0"/>
              </a:rPr>
              <a:t>Caùch 2:</a:t>
            </a:r>
            <a:r>
              <a:rPr lang="en-US" altLang="en-US" sz="3500">
                <a:solidFill>
                  <a:schemeClr val="tx2"/>
                </a:solidFill>
                <a:latin typeface="VNI-Times" pitchFamily="2" charset="0"/>
              </a:rPr>
              <a:t> </a:t>
            </a:r>
            <a:endParaRPr lang="en-US" altLang="en-US" sz="3500">
              <a:solidFill>
                <a:srgbClr val="0000FF"/>
              </a:solidFill>
              <a:latin typeface="VNI-Times" pitchFamily="2" charset="0"/>
            </a:endParaRPr>
          </a:p>
        </p:txBody>
      </p:sp>
      <p:sp>
        <p:nvSpPr>
          <p:cNvPr id="10" name="Rectangle 15"/>
          <p:cNvSpPr>
            <a:spLocks noChangeArrowheads="1"/>
          </p:cNvSpPr>
          <p:nvPr/>
        </p:nvSpPr>
        <p:spPr bwMode="auto">
          <a:xfrm>
            <a:off x="1697042" y="5000698"/>
            <a:ext cx="57927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900">
                <a:latin typeface="VNI-Times" pitchFamily="2" charset="0"/>
              </a:rPr>
              <a:t>(15 x 24) : 6 = 360 : 6 = 60</a:t>
            </a:r>
          </a:p>
        </p:txBody>
      </p:sp>
      <p:sp>
        <p:nvSpPr>
          <p:cNvPr id="11" name="Rectangle 16"/>
          <p:cNvSpPr>
            <a:spLocks noChangeArrowheads="1"/>
          </p:cNvSpPr>
          <p:nvPr/>
        </p:nvSpPr>
        <p:spPr bwMode="auto">
          <a:xfrm>
            <a:off x="1219200" y="5867400"/>
            <a:ext cx="7924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600">
                <a:latin typeface="VNI-Times" pitchFamily="2" charset="0"/>
              </a:rPr>
              <a:t>(15 x 24) : 6 = 15 x (24 : 6) = 15 x 4 = 60</a:t>
            </a:r>
          </a:p>
        </p:txBody>
      </p:sp>
      <p:sp>
        <p:nvSpPr>
          <p:cNvPr id="13" name="Rectangle 2"/>
          <p:cNvSpPr txBox="1">
            <a:spLocks noChangeArrowheads="1"/>
          </p:cNvSpPr>
          <p:nvPr/>
        </p:nvSpPr>
        <p:spPr bwMode="auto">
          <a:xfrm>
            <a:off x="228600" y="426462"/>
            <a:ext cx="6296520" cy="584695"/>
          </a:xfrm>
          <a:prstGeom prst="rect">
            <a:avLst/>
          </a:prstGeom>
          <a:solidFill>
            <a:srgbClr val="F796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wrap="square" lIns="91358" tIns="45680" rIns="91358" bIns="45680">
            <a:spAutoFit/>
          </a:bodyPr>
          <a:lstStyle>
            <a:defPPr>
              <a:defRPr lang="en-US"/>
            </a:defPPr>
            <a:lvl1pPr defTabSz="457200" eaLnBrk="1" fontAlgn="auto" hangingPunct="1">
              <a:spcBef>
                <a:spcPct val="50000"/>
              </a:spcBef>
              <a:spcAft>
                <a:spcPts val="0"/>
              </a:spcAft>
              <a:defRPr sz="2800" b="1">
                <a:solidFill>
                  <a:srgbClr val="FF0000"/>
                </a:solidFill>
                <a:latin typeface="iCiel Nabila" pitchFamily="2" charset="-93"/>
                <a:ea typeface="Cambria" pitchFamily="18" charset="0"/>
                <a:cs typeface="+mn-cs"/>
              </a:defRPr>
            </a:lvl1pPr>
            <a:lvl2pPr defTabSz="457200" eaLnBrk="0" hangingPunct="0">
              <a:defRPr>
                <a:latin typeface="Arial" pitchFamily="34" charset="0"/>
              </a:defRPr>
            </a:lvl2pPr>
            <a:lvl3pPr defTabSz="457200" eaLnBrk="0" hangingPunct="0">
              <a:defRPr>
                <a:latin typeface="Arial" pitchFamily="34" charset="0"/>
              </a:defRPr>
            </a:lvl3pPr>
            <a:lvl4pPr defTabSz="457200" eaLnBrk="0" hangingPunct="0">
              <a:defRPr>
                <a:latin typeface="Arial" pitchFamily="34" charset="0"/>
              </a:defRPr>
            </a:lvl4pPr>
            <a:lvl5pPr defTabSz="457200" eaLnBrk="0" hangingPunct="0">
              <a:defRPr>
                <a:latin typeface="Arial" pitchFamily="34" charset="0"/>
              </a:defRPr>
            </a:lvl5pPr>
            <a:lvl6pPr algn="ctr" defTabSz="457200" eaLnBrk="0" fontAlgn="base" hangingPunct="0">
              <a:spcBef>
                <a:spcPct val="0"/>
              </a:spcBef>
              <a:spcAft>
                <a:spcPct val="0"/>
              </a:spcAft>
              <a:defRPr>
                <a:latin typeface="Arial" pitchFamily="34" charset="0"/>
              </a:defRPr>
            </a:lvl6pPr>
            <a:lvl7pPr algn="ctr" defTabSz="457200" eaLnBrk="0" fontAlgn="base" hangingPunct="0">
              <a:spcBef>
                <a:spcPct val="0"/>
              </a:spcBef>
              <a:spcAft>
                <a:spcPct val="0"/>
              </a:spcAft>
              <a:defRPr>
                <a:latin typeface="Arial" pitchFamily="34" charset="0"/>
              </a:defRPr>
            </a:lvl7pPr>
            <a:lvl8pPr algn="ctr" defTabSz="457200" eaLnBrk="0" fontAlgn="base" hangingPunct="0">
              <a:spcBef>
                <a:spcPct val="0"/>
              </a:spcBef>
              <a:spcAft>
                <a:spcPct val="0"/>
              </a:spcAft>
              <a:defRPr>
                <a:latin typeface="Arial" pitchFamily="34" charset="0"/>
              </a:defRPr>
            </a:lvl8pPr>
            <a:lvl9pPr algn="ctr" defTabSz="457200" eaLnBrk="0" fontAlgn="base" hangingPunct="0">
              <a:spcBef>
                <a:spcPct val="0"/>
              </a:spcBef>
              <a:spcAft>
                <a:spcPct val="0"/>
              </a:spcAft>
              <a:defRPr>
                <a:latin typeface="Arial" pitchFamily="34" charset="0"/>
              </a:defRPr>
            </a:lvl9pPr>
          </a:lstStyle>
          <a:p>
            <a:pPr>
              <a:defRPr/>
            </a:pPr>
            <a:r>
              <a:rPr lang="vi-VN" sz="3200" kern="0" dirty="0">
                <a:solidFill>
                  <a:schemeClr val="tx1"/>
                </a:solidFill>
                <a:latin typeface="Times New Roman" panose="02020603050405020304" pitchFamily="18" charset="0"/>
                <a:cs typeface="Times New Roman" panose="02020603050405020304" pitchFamily="18" charset="0"/>
              </a:rPr>
              <a:t>Bài </a:t>
            </a:r>
            <a:r>
              <a:rPr lang="en-US" sz="3200" kern="0" dirty="0">
                <a:solidFill>
                  <a:schemeClr val="tx1"/>
                </a:solidFill>
                <a:latin typeface="Times New Roman" panose="02020603050405020304" pitchFamily="18" charset="0"/>
                <a:cs typeface="Times New Roman" panose="02020603050405020304" pitchFamily="18" charset="0"/>
              </a:rPr>
              <a:t>1.</a:t>
            </a:r>
            <a:r>
              <a:rPr lang="vi-VN" sz="3200" kern="0" dirty="0">
                <a:solidFill>
                  <a:schemeClr val="tx1"/>
                </a:solidFill>
                <a:latin typeface="Times New Roman" panose="02020603050405020304" pitchFamily="18" charset="0"/>
                <a:cs typeface="Times New Roman" panose="02020603050405020304" pitchFamily="18" charset="0"/>
              </a:rPr>
              <a:t> </a:t>
            </a:r>
            <a:r>
              <a:rPr lang="vi-VN" altLang="zh-CN" sz="3200" kern="0" dirty="0">
                <a:solidFill>
                  <a:schemeClr val="tx1"/>
                </a:solidFill>
                <a:ea typeface="方正行楷简体" panose="02010601030101010101" pitchFamily="2" charset="-122"/>
                <a:cs typeface="Arial" pitchFamily="34" charset="0"/>
              </a:rPr>
              <a:t>Tính bằng 2 </a:t>
            </a:r>
            <a:r>
              <a:rPr lang="vi-VN" altLang="zh-CN" sz="3200" kern="0" dirty="0">
                <a:solidFill>
                  <a:schemeClr val="tx1"/>
                </a:solidFill>
                <a:ea typeface="方正行楷简体" panose="02010601030101010101" pitchFamily="2" charset="-122"/>
                <a:cs typeface="Arial" pitchFamily="34" charset="0"/>
              </a:rPr>
              <a:t>cách</a:t>
            </a:r>
            <a:r>
              <a:rPr lang="en-US" sz="3200" kern="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grpId="0" nodeType="clickEffect">
                                  <p:stCondLst>
                                    <p:cond delay="0"/>
                                  </p:stCondLst>
                                  <p:iterate type="lt">
                                    <p:tmPct val="5000"/>
                                  </p:iterate>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1" presetClass="entr" presetSubtype="0" fill="hold" grpId="0" nodeType="clickEffect">
                                  <p:stCondLst>
                                    <p:cond delay="0"/>
                                  </p:stCondLst>
                                  <p:iterate type="lt">
                                    <p:tmPct val="5000"/>
                                  </p:iterate>
                                  <p:childTnLst>
                                    <p:set>
                                      <p:cBhvr>
                                        <p:cTn id="63" dur="1" fill="hold">
                                          <p:stCondLst>
                                            <p:cond delay="0"/>
                                          </p:stCondLst>
                                        </p:cTn>
                                        <p:tgtEl>
                                          <p:spTgt spid="9"/>
                                        </p:tgtEl>
                                        <p:attrNameLst>
                                          <p:attrName>style.visibility</p:attrName>
                                        </p:attrNameLst>
                                      </p:cBhvr>
                                      <p:to>
                                        <p:strVal val="visible"/>
                                      </p:to>
                                    </p:set>
                                    <p:anim calcmode="lin" valueType="num">
                                      <p:cBhvr>
                                        <p:cTn id="64" dur="1000" fill="hold"/>
                                        <p:tgtEl>
                                          <p:spTgt spid="9"/>
                                        </p:tgtEl>
                                        <p:attrNameLst>
                                          <p:attrName>ppt_w</p:attrName>
                                        </p:attrNameLst>
                                      </p:cBhvr>
                                      <p:tavLst>
                                        <p:tav tm="0">
                                          <p:val>
                                            <p:fltVal val="0"/>
                                          </p:val>
                                        </p:tav>
                                        <p:tav tm="100000">
                                          <p:val>
                                            <p:strVal val="#ppt_w"/>
                                          </p:val>
                                        </p:tav>
                                      </p:tavLst>
                                    </p:anim>
                                    <p:anim calcmode="lin" valueType="num">
                                      <p:cBhvr>
                                        <p:cTn id="65" dur="1000" fill="hold"/>
                                        <p:tgtEl>
                                          <p:spTgt spid="9"/>
                                        </p:tgtEl>
                                        <p:attrNameLst>
                                          <p:attrName>ppt_h</p:attrName>
                                        </p:attrNameLst>
                                      </p:cBhvr>
                                      <p:tavLst>
                                        <p:tav tm="0">
                                          <p:val>
                                            <p:fltVal val="0"/>
                                          </p:val>
                                        </p:tav>
                                        <p:tav tm="100000">
                                          <p:val>
                                            <p:strVal val="#ppt_h"/>
                                          </p:val>
                                        </p:tav>
                                      </p:tavLst>
                                    </p:anim>
                                    <p:anim calcmode="lin" valueType="num">
                                      <p:cBhvr>
                                        <p:cTn id="66" dur="1000" fill="hold"/>
                                        <p:tgtEl>
                                          <p:spTgt spid="9"/>
                                        </p:tgtEl>
                                        <p:attrNameLst>
                                          <p:attrName>style.rotation</p:attrName>
                                        </p:attrNameLst>
                                      </p:cBhvr>
                                      <p:tavLst>
                                        <p:tav tm="0">
                                          <p:val>
                                            <p:fltVal val="90"/>
                                          </p:val>
                                        </p:tav>
                                        <p:tav tm="100000">
                                          <p:val>
                                            <p:fltVal val="0"/>
                                          </p:val>
                                        </p:tav>
                                      </p:tavLst>
                                    </p:anim>
                                    <p:animEffect transition="in" filter="fade">
                                      <p:cBhvr>
                                        <p:cTn id="67" dur="10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841" y="1990305"/>
            <a:ext cx="1024043" cy="822892"/>
          </a:xfrm>
          <a:prstGeom prst="rect">
            <a:avLst/>
          </a:prstGeom>
        </p:spPr>
      </p:pic>
      <p:pic>
        <p:nvPicPr>
          <p:cNvPr id="59" name="图片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8" y="1877517"/>
            <a:ext cx="1533844" cy="1509610"/>
          </a:xfrm>
          <a:prstGeom prst="rect">
            <a:avLst/>
          </a:prstGeom>
        </p:spPr>
      </p:pic>
      <p:pic>
        <p:nvPicPr>
          <p:cNvPr id="62" name="图片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8152">
            <a:off x="-564412" y="1985783"/>
            <a:ext cx="8521651" cy="4738935"/>
          </a:xfrm>
          <a:prstGeom prst="rect">
            <a:avLst/>
          </a:prstGeom>
        </p:spPr>
      </p:pic>
      <p:sp>
        <p:nvSpPr>
          <p:cNvPr id="17" name="Rectangle 12"/>
          <p:cNvSpPr>
            <a:spLocks noChangeArrowheads="1"/>
          </p:cNvSpPr>
          <p:nvPr/>
        </p:nvSpPr>
        <p:spPr bwMode="auto">
          <a:xfrm>
            <a:off x="1285314" y="3006736"/>
            <a:ext cx="4822198" cy="162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None/>
            </a:pPr>
            <a:r>
              <a:rPr lang="en-US" sz="2800" b="1" u="sng">
                <a:solidFill>
                  <a:srgbClr val="0000CC"/>
                </a:solidFill>
                <a:latin typeface="VNI-Times" pitchFamily="2" charset="0"/>
                <a:cs typeface="Arial" charset="0"/>
              </a:rPr>
              <a:t>Löu yù</a:t>
            </a:r>
            <a:r>
              <a:rPr lang="en-US" sz="2800" b="1">
                <a:solidFill>
                  <a:srgbClr val="0000CC"/>
                </a:solidFill>
                <a:latin typeface="VNI-Times" pitchFamily="2" charset="0"/>
                <a:cs typeface="Arial" charset="0"/>
              </a:rPr>
              <a:t> :</a:t>
            </a:r>
            <a:r>
              <a:rPr lang="en-US" sz="2800" b="1" i="1">
                <a:solidFill>
                  <a:srgbClr val="0000CC"/>
                </a:solidFill>
                <a:latin typeface="VNI-Times" pitchFamily="2" charset="0"/>
                <a:cs typeface="Arial" charset="0"/>
              </a:rPr>
              <a:t> </a:t>
            </a:r>
            <a:r>
              <a:rPr lang="en-US" sz="2800" b="1">
                <a:latin typeface="VNI-Times" pitchFamily="2" charset="0"/>
                <a:cs typeface="Arial" charset="0"/>
              </a:rPr>
              <a:t>Caùch 2 chæ thöïc hieän ñöôïc khi ít nhaát </a:t>
            </a:r>
            <a:r>
              <a:rPr lang="en-US" sz="2800" b="1" i="1">
                <a:latin typeface="VNI-Times" pitchFamily="2" charset="0"/>
                <a:cs typeface="Arial" charset="0"/>
              </a:rPr>
              <a:t>coù moät thöøa soá </a:t>
            </a:r>
            <a:r>
              <a:rPr lang="en-US" sz="2800" b="1">
                <a:latin typeface="VNI-Times" pitchFamily="2" charset="0"/>
                <a:cs typeface="Arial" charset="0"/>
              </a:rPr>
              <a:t>chia heát cho soá chia</a:t>
            </a:r>
            <a:r>
              <a:rPr lang="en-US" sz="2800" b="1">
                <a:effectLst>
                  <a:outerShdw blurRad="38100" dist="38100" dir="2700000" algn="tl">
                    <a:srgbClr val="000000">
                      <a:alpha val="43137"/>
                    </a:srgbClr>
                  </a:outerShdw>
                </a:effectLst>
                <a:latin typeface="VNI-Times" pitchFamily="2" charset="0"/>
                <a:cs typeface="Arial" charset="0"/>
              </a:rPr>
              <a:t>.</a:t>
            </a:r>
          </a:p>
        </p:txBody>
      </p:sp>
    </p:spTree>
    <p:extLst>
      <p:ext uri="{BB962C8B-B14F-4D97-AF65-F5344CB8AC3E}">
        <p14:creationId xmlns:p14="http://schemas.microsoft.com/office/powerpoint/2010/main" val="124811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ircle(in)">
                                      <p:cBhvr>
                                        <p:cTn id="7" dur="20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circle(in)">
                                      <p:cBhvr>
                                        <p:cTn id="10" dur="2000"/>
                                        <p:tgtEl>
                                          <p:spTgt spid="57"/>
                                        </p:tgtEl>
                                      </p:cBhvr>
                                    </p:animEffect>
                                  </p:childTnLst>
                                </p:cTn>
                              </p:par>
                              <p:par>
                                <p:cTn id="11" presetID="6" presetClass="entr" presetSubtype="16"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circle(in)">
                                      <p:cBhvr>
                                        <p:cTn id="13" dur="20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8601" y="1292569"/>
            <a:ext cx="8184990" cy="584695"/>
          </a:xfrm>
          <a:prstGeom prst="rect">
            <a:avLst/>
          </a:prstGeom>
          <a:solidFill>
            <a:srgbClr val="F796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wrap="square" lIns="91358" tIns="45680" rIns="91358" bIns="45680">
            <a:spAutoFit/>
          </a:bodyPr>
          <a:lstStyle>
            <a:defPPr>
              <a:defRPr lang="en-US"/>
            </a:defPPr>
            <a:lvl1pPr defTabSz="457200" eaLnBrk="1" fontAlgn="auto" hangingPunct="1">
              <a:spcBef>
                <a:spcPct val="50000"/>
              </a:spcBef>
              <a:spcAft>
                <a:spcPts val="0"/>
              </a:spcAft>
              <a:defRPr sz="2800" b="1">
                <a:solidFill>
                  <a:srgbClr val="FF0000"/>
                </a:solidFill>
                <a:latin typeface="iCiel Nabila" pitchFamily="2" charset="-93"/>
                <a:ea typeface="Cambria" pitchFamily="18" charset="0"/>
                <a:cs typeface="+mn-cs"/>
              </a:defRPr>
            </a:lvl1pPr>
            <a:lvl2pPr defTabSz="457200" eaLnBrk="0" hangingPunct="0">
              <a:defRPr>
                <a:latin typeface="Arial" pitchFamily="34" charset="0"/>
              </a:defRPr>
            </a:lvl2pPr>
            <a:lvl3pPr defTabSz="457200" eaLnBrk="0" hangingPunct="0">
              <a:defRPr>
                <a:latin typeface="Arial" pitchFamily="34" charset="0"/>
              </a:defRPr>
            </a:lvl3pPr>
            <a:lvl4pPr defTabSz="457200" eaLnBrk="0" hangingPunct="0">
              <a:defRPr>
                <a:latin typeface="Arial" pitchFamily="34" charset="0"/>
              </a:defRPr>
            </a:lvl4pPr>
            <a:lvl5pPr defTabSz="457200" eaLnBrk="0" hangingPunct="0">
              <a:defRPr>
                <a:latin typeface="Arial" pitchFamily="34" charset="0"/>
              </a:defRPr>
            </a:lvl5pPr>
            <a:lvl6pPr algn="ctr" defTabSz="457200" eaLnBrk="0" fontAlgn="base" hangingPunct="0">
              <a:spcBef>
                <a:spcPct val="0"/>
              </a:spcBef>
              <a:spcAft>
                <a:spcPct val="0"/>
              </a:spcAft>
              <a:defRPr>
                <a:latin typeface="Arial" pitchFamily="34" charset="0"/>
              </a:defRPr>
            </a:lvl6pPr>
            <a:lvl7pPr algn="ctr" defTabSz="457200" eaLnBrk="0" fontAlgn="base" hangingPunct="0">
              <a:spcBef>
                <a:spcPct val="0"/>
              </a:spcBef>
              <a:spcAft>
                <a:spcPct val="0"/>
              </a:spcAft>
              <a:defRPr>
                <a:latin typeface="Arial" pitchFamily="34" charset="0"/>
              </a:defRPr>
            </a:lvl7pPr>
            <a:lvl8pPr algn="ctr" defTabSz="457200" eaLnBrk="0" fontAlgn="base" hangingPunct="0">
              <a:spcBef>
                <a:spcPct val="0"/>
              </a:spcBef>
              <a:spcAft>
                <a:spcPct val="0"/>
              </a:spcAft>
              <a:defRPr>
                <a:latin typeface="Arial" pitchFamily="34" charset="0"/>
              </a:defRPr>
            </a:lvl8pPr>
            <a:lvl9pPr algn="ctr" defTabSz="457200" eaLnBrk="0" fontAlgn="base" hangingPunct="0">
              <a:spcBef>
                <a:spcPct val="0"/>
              </a:spcBef>
              <a:spcAft>
                <a:spcPct val="0"/>
              </a:spcAft>
              <a:defRPr>
                <a:latin typeface="Arial" pitchFamily="34" charset="0"/>
              </a:defRPr>
            </a:lvl9pPr>
          </a:lstStyle>
          <a:p>
            <a:pPr defTabSz="457054">
              <a:defRPr/>
            </a:pPr>
            <a:r>
              <a:rPr lang="vi-VN" sz="3200" kern="0" dirty="0">
                <a:solidFill>
                  <a:schemeClr val="tx1"/>
                </a:solidFill>
                <a:latin typeface="Times New Roman" panose="02020603050405020304" pitchFamily="18" charset="0"/>
                <a:cs typeface="Times New Roman" panose="02020603050405020304" pitchFamily="18" charset="0"/>
              </a:rPr>
              <a:t>Bài 2</a:t>
            </a:r>
            <a:r>
              <a:rPr lang="en-US" sz="3200" kern="0" dirty="0">
                <a:solidFill>
                  <a:schemeClr val="tx1"/>
                </a:solidFill>
                <a:latin typeface="Times New Roman" panose="02020603050405020304" pitchFamily="18" charset="0"/>
                <a:cs typeface="Times New Roman" panose="02020603050405020304" pitchFamily="18" charset="0"/>
              </a:rPr>
              <a:t>.</a:t>
            </a:r>
            <a:r>
              <a:rPr lang="vi-VN" sz="3200" kern="0" dirty="0">
                <a:solidFill>
                  <a:schemeClr val="tx1"/>
                </a:solidFill>
                <a:latin typeface="Times New Roman" panose="02020603050405020304" pitchFamily="18" charset="0"/>
                <a:cs typeface="Times New Roman" panose="02020603050405020304" pitchFamily="18" charset="0"/>
              </a:rPr>
              <a:t> </a:t>
            </a:r>
            <a:r>
              <a:rPr lang="vi-VN" altLang="zh-CN" sz="3200" kern="0" dirty="0">
                <a:solidFill>
                  <a:schemeClr val="tx1"/>
                </a:solidFill>
                <a:ea typeface="方正行楷简体" panose="02010601030101010101" pitchFamily="2" charset="-122"/>
                <a:cs typeface="Arial" pitchFamily="34" charset="0"/>
              </a:rPr>
              <a:t>Tính bằng </a:t>
            </a:r>
            <a:r>
              <a:rPr lang="vi-VN" altLang="zh-CN" sz="3200" kern="0" dirty="0">
                <a:solidFill>
                  <a:schemeClr val="tx1"/>
                </a:solidFill>
                <a:ea typeface="方正行楷简体" panose="02010601030101010101" pitchFamily="2" charset="-122"/>
                <a:cs typeface="Arial" pitchFamily="34" charset="0"/>
              </a:rPr>
              <a:t>cách thuận tiện nhất</a:t>
            </a:r>
            <a:r>
              <a:rPr lang="en-US" sz="3200" kern="0" dirty="0">
                <a:solidFill>
                  <a:schemeClr val="tx1"/>
                </a:solidFill>
                <a:latin typeface="Times New Roman" panose="02020603050405020304" pitchFamily="18" charset="0"/>
                <a:cs typeface="Times New Roman" panose="02020603050405020304" pitchFamily="18" charset="0"/>
              </a:rPr>
              <a:t> </a:t>
            </a:r>
          </a:p>
        </p:txBody>
      </p:sp>
      <p:sp>
        <p:nvSpPr>
          <p:cNvPr id="11" name="Rectangle 3"/>
          <p:cNvSpPr>
            <a:spLocks noChangeArrowheads="1"/>
          </p:cNvSpPr>
          <p:nvPr/>
        </p:nvSpPr>
        <p:spPr bwMode="auto">
          <a:xfrm>
            <a:off x="2209805" y="2647961"/>
            <a:ext cx="2511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srgbClr val="0000CC"/>
                </a:solidFill>
                <a:latin typeface="VNI-Times" pitchFamily="2" charset="0"/>
              </a:rPr>
              <a:t>(25 </a:t>
            </a:r>
            <a:r>
              <a:rPr lang="en-US" altLang="en-US" sz="3200">
                <a:solidFill>
                  <a:srgbClr val="0000CC"/>
                </a:solidFill>
                <a:latin typeface=".VnArial" panose="020B7200000000000000" pitchFamily="34" charset="0"/>
              </a:rPr>
              <a:t>x</a:t>
            </a:r>
            <a:r>
              <a:rPr lang="en-US" altLang="en-US" sz="3200">
                <a:solidFill>
                  <a:srgbClr val="0000CC"/>
                </a:solidFill>
                <a:latin typeface="VNI-Times" pitchFamily="2" charset="0"/>
              </a:rPr>
              <a:t> 36) : 9</a:t>
            </a:r>
          </a:p>
        </p:txBody>
      </p:sp>
      <p:sp>
        <p:nvSpPr>
          <p:cNvPr id="12" name="Rectangle 6"/>
          <p:cNvSpPr>
            <a:spLocks noChangeArrowheads="1"/>
          </p:cNvSpPr>
          <p:nvPr/>
        </p:nvSpPr>
        <p:spPr bwMode="auto">
          <a:xfrm>
            <a:off x="519112" y="3438143"/>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prstClr val="black"/>
                </a:solidFill>
                <a:latin typeface="VNI-Times" pitchFamily="2" charset="0"/>
              </a:rPr>
              <a:t>(25 </a:t>
            </a:r>
            <a:r>
              <a:rPr lang="en-US" altLang="en-US" sz="3200">
                <a:solidFill>
                  <a:prstClr val="black"/>
                </a:solidFill>
                <a:latin typeface=".VnArial" panose="020B7200000000000000" pitchFamily="34" charset="0"/>
              </a:rPr>
              <a:t>x</a:t>
            </a:r>
            <a:r>
              <a:rPr lang="en-US" altLang="en-US" sz="3200">
                <a:solidFill>
                  <a:prstClr val="black"/>
                </a:solidFill>
                <a:latin typeface="VNI-Times" pitchFamily="2" charset="0"/>
              </a:rPr>
              <a:t> 36) : 9 </a:t>
            </a:r>
            <a:endParaRPr lang="vi-VN" altLang="en-US" sz="3200">
              <a:solidFill>
                <a:prstClr val="black"/>
              </a:solidFill>
              <a:latin typeface="VNI-Times" pitchFamily="2" charset="0"/>
            </a:endParaRPr>
          </a:p>
        </p:txBody>
      </p:sp>
      <p:sp>
        <p:nvSpPr>
          <p:cNvPr id="13" name="Rectangle 6"/>
          <p:cNvSpPr>
            <a:spLocks noChangeArrowheads="1"/>
          </p:cNvSpPr>
          <p:nvPr/>
        </p:nvSpPr>
        <p:spPr bwMode="auto">
          <a:xfrm>
            <a:off x="2743201" y="3507200"/>
            <a:ext cx="5181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prstClr val="black"/>
                </a:solidFill>
                <a:latin typeface="VNI-Times" pitchFamily="2" charset="0"/>
              </a:rPr>
              <a:t>= 25 </a:t>
            </a:r>
            <a:r>
              <a:rPr lang="en-US" altLang="en-US" sz="3200">
                <a:solidFill>
                  <a:prstClr val="black"/>
                </a:solidFill>
                <a:latin typeface=".VnArial" panose="020B7200000000000000" pitchFamily="34" charset="0"/>
              </a:rPr>
              <a:t>x</a:t>
            </a:r>
            <a:r>
              <a:rPr lang="en-US" altLang="en-US" sz="3200">
                <a:solidFill>
                  <a:prstClr val="black"/>
                </a:solidFill>
                <a:latin typeface="VNI-Times" pitchFamily="2" charset="0"/>
              </a:rPr>
              <a:t> (36 : 9) </a:t>
            </a:r>
            <a:endParaRPr lang="vi-VN" altLang="en-US" sz="3200">
              <a:solidFill>
                <a:prstClr val="black"/>
              </a:solidFill>
              <a:latin typeface="VNI-Times" pitchFamily="2" charset="0"/>
            </a:endParaRPr>
          </a:p>
          <a:p>
            <a:pPr eaLnBrk="1" hangingPunct="1">
              <a:spcBef>
                <a:spcPct val="0"/>
              </a:spcBef>
              <a:buClrTx/>
              <a:buSzTx/>
              <a:buFontTx/>
              <a:buNone/>
            </a:pPr>
            <a:r>
              <a:rPr lang="en-US" altLang="en-US" sz="3200">
                <a:solidFill>
                  <a:prstClr val="black"/>
                </a:solidFill>
                <a:latin typeface="VNI-Times" pitchFamily="2" charset="0"/>
              </a:rPr>
              <a:t>= </a:t>
            </a:r>
            <a:r>
              <a:rPr lang="en-US" altLang="en-US" sz="3200">
                <a:solidFill>
                  <a:prstClr val="black"/>
                </a:solidFill>
                <a:latin typeface="VNI-Times" pitchFamily="2" charset="0"/>
              </a:rPr>
              <a:t>25  </a:t>
            </a:r>
            <a:r>
              <a:rPr lang="en-US" altLang="en-US" sz="3200">
                <a:solidFill>
                  <a:prstClr val="black"/>
                </a:solidFill>
                <a:latin typeface=".VnArial" panose="020B7200000000000000" pitchFamily="34" charset="0"/>
              </a:rPr>
              <a:t>x    </a:t>
            </a:r>
            <a:r>
              <a:rPr lang="en-US" altLang="en-US" sz="3200">
                <a:solidFill>
                  <a:prstClr val="black"/>
                </a:solidFill>
                <a:latin typeface="VNI-Times" pitchFamily="2" charset="0"/>
              </a:rPr>
              <a:t>4</a:t>
            </a:r>
            <a:endParaRPr lang="vi-VN" altLang="en-US" sz="3200">
              <a:solidFill>
                <a:prstClr val="black"/>
              </a:solidFill>
              <a:latin typeface="VNI-Times" pitchFamily="2" charset="0"/>
            </a:endParaRPr>
          </a:p>
          <a:p>
            <a:pPr eaLnBrk="1" hangingPunct="1">
              <a:spcBef>
                <a:spcPct val="0"/>
              </a:spcBef>
              <a:buClrTx/>
              <a:buSzTx/>
              <a:buFontTx/>
              <a:buNone/>
            </a:pPr>
            <a:r>
              <a:rPr lang="en-US" altLang="en-US" sz="3200">
                <a:solidFill>
                  <a:srgbClr val="FF0000"/>
                </a:solidFill>
                <a:latin typeface="VNI-Times" pitchFamily="2" charset="0"/>
              </a:rPr>
              <a:t>= </a:t>
            </a:r>
            <a:r>
              <a:rPr lang="en-US" altLang="en-US" sz="3200">
                <a:solidFill>
                  <a:srgbClr val="FF0000"/>
                </a:solidFill>
                <a:latin typeface="VNI-Times" pitchFamily="2" charset="0"/>
              </a:rPr>
              <a:t>100</a:t>
            </a:r>
          </a:p>
        </p:txBody>
      </p:sp>
      <p:sp>
        <p:nvSpPr>
          <p:cNvPr id="14" name="Rectangle 13"/>
          <p:cNvSpPr>
            <a:spLocks noChangeArrowheads="1"/>
          </p:cNvSpPr>
          <p:nvPr/>
        </p:nvSpPr>
        <p:spPr bwMode="auto">
          <a:xfrm>
            <a:off x="228600" y="5040725"/>
            <a:ext cx="8262938" cy="15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8" tIns="45680" rIns="91358" bIns="4568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US" altLang="en-US" sz="3200">
                <a:solidFill>
                  <a:prstClr val="black"/>
                </a:solidFill>
                <a:latin typeface="Times New Roman" panose="02020603050405020304" pitchFamily="18" charset="0"/>
                <a:cs typeface="Times New Roman" panose="02020603050405020304" pitchFamily="18" charset="0"/>
              </a:rPr>
              <a:t>   Khi thực hiện tính giá trị của các biểu thức, các em nên quan sát kĩ để áp dụng các tính chất đã học vào việc tính toán cho thuận tiện.</a:t>
            </a:r>
            <a:endParaRPr lang="en-US" altLang="en-US" sz="3200">
              <a:solidFill>
                <a:prstClr val="black"/>
              </a:solidFill>
              <a:latin typeface="Calibri" panose="020F0502020204030204" pitchFamily="34" charset="0"/>
            </a:endParaRPr>
          </a:p>
        </p:txBody>
      </p:sp>
    </p:spTree>
    <p:extLst>
      <p:ext uri="{BB962C8B-B14F-4D97-AF65-F5344CB8AC3E}">
        <p14:creationId xmlns:p14="http://schemas.microsoft.com/office/powerpoint/2010/main" val="319542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barn(inVertical)">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arn(inVertic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arn(inVertical)">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barn(inVertical)">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28605"/>
            <a:ext cx="1219200" cy="584695"/>
          </a:xfrm>
          <a:prstGeom prst="rect">
            <a:avLst/>
          </a:prstGeom>
          <a:solidFill>
            <a:srgbClr val="F796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wrap="square" lIns="91358" tIns="45680" rIns="91358" bIns="45680">
            <a:spAutoFit/>
          </a:bodyPr>
          <a:lstStyle>
            <a:defPPr>
              <a:defRPr lang="en-US"/>
            </a:defPPr>
            <a:lvl1pPr defTabSz="457200" eaLnBrk="1" fontAlgn="auto" hangingPunct="1">
              <a:spcBef>
                <a:spcPct val="50000"/>
              </a:spcBef>
              <a:spcAft>
                <a:spcPts val="0"/>
              </a:spcAft>
              <a:defRPr sz="2800" b="1">
                <a:solidFill>
                  <a:srgbClr val="FF0000"/>
                </a:solidFill>
                <a:latin typeface="iCiel Nabila" pitchFamily="2" charset="-93"/>
                <a:ea typeface="Cambria" pitchFamily="18" charset="0"/>
                <a:cs typeface="+mn-cs"/>
              </a:defRPr>
            </a:lvl1pPr>
            <a:lvl2pPr defTabSz="457200" eaLnBrk="0" hangingPunct="0">
              <a:defRPr>
                <a:latin typeface="Arial" pitchFamily="34" charset="0"/>
              </a:defRPr>
            </a:lvl2pPr>
            <a:lvl3pPr defTabSz="457200" eaLnBrk="0" hangingPunct="0">
              <a:defRPr>
                <a:latin typeface="Arial" pitchFamily="34" charset="0"/>
              </a:defRPr>
            </a:lvl3pPr>
            <a:lvl4pPr defTabSz="457200" eaLnBrk="0" hangingPunct="0">
              <a:defRPr>
                <a:latin typeface="Arial" pitchFamily="34" charset="0"/>
              </a:defRPr>
            </a:lvl4pPr>
            <a:lvl5pPr defTabSz="457200" eaLnBrk="0" hangingPunct="0">
              <a:defRPr>
                <a:latin typeface="Arial" pitchFamily="34" charset="0"/>
              </a:defRPr>
            </a:lvl5pPr>
            <a:lvl6pPr algn="ctr" defTabSz="457200" eaLnBrk="0" fontAlgn="base" hangingPunct="0">
              <a:spcBef>
                <a:spcPct val="0"/>
              </a:spcBef>
              <a:spcAft>
                <a:spcPct val="0"/>
              </a:spcAft>
              <a:defRPr>
                <a:latin typeface="Arial" pitchFamily="34" charset="0"/>
              </a:defRPr>
            </a:lvl6pPr>
            <a:lvl7pPr algn="ctr" defTabSz="457200" eaLnBrk="0" fontAlgn="base" hangingPunct="0">
              <a:spcBef>
                <a:spcPct val="0"/>
              </a:spcBef>
              <a:spcAft>
                <a:spcPct val="0"/>
              </a:spcAft>
              <a:defRPr>
                <a:latin typeface="Arial" pitchFamily="34" charset="0"/>
              </a:defRPr>
            </a:lvl7pPr>
            <a:lvl8pPr algn="ctr" defTabSz="457200" eaLnBrk="0" fontAlgn="base" hangingPunct="0">
              <a:spcBef>
                <a:spcPct val="0"/>
              </a:spcBef>
              <a:spcAft>
                <a:spcPct val="0"/>
              </a:spcAft>
              <a:defRPr>
                <a:latin typeface="Arial" pitchFamily="34" charset="0"/>
              </a:defRPr>
            </a:lvl8pPr>
            <a:lvl9pPr algn="ctr" defTabSz="457200" eaLnBrk="0" fontAlgn="base" hangingPunct="0">
              <a:spcBef>
                <a:spcPct val="0"/>
              </a:spcBef>
              <a:spcAft>
                <a:spcPct val="0"/>
              </a:spcAft>
              <a:defRPr>
                <a:latin typeface="Arial" pitchFamily="34" charset="0"/>
              </a:defRPr>
            </a:lvl9pPr>
          </a:lstStyle>
          <a:p>
            <a:pPr defTabSz="457054">
              <a:defRPr/>
            </a:pPr>
            <a:r>
              <a:rPr lang="vi-VN" sz="3200" kern="0" dirty="0">
                <a:solidFill>
                  <a:schemeClr val="tx1"/>
                </a:solidFill>
                <a:latin typeface="Times New Roman" panose="02020603050405020304" pitchFamily="18" charset="0"/>
                <a:cs typeface="Times New Roman" panose="02020603050405020304" pitchFamily="18" charset="0"/>
              </a:rPr>
              <a:t>Bài 3</a:t>
            </a:r>
            <a:r>
              <a:rPr lang="en-US" sz="3200" kern="0" dirty="0">
                <a:solidFill>
                  <a:schemeClr val="tx1"/>
                </a:solidFill>
                <a:latin typeface="Times New Roman" panose="02020603050405020304" pitchFamily="18" charset="0"/>
                <a:cs typeface="Times New Roman" panose="02020603050405020304" pitchFamily="18" charset="0"/>
              </a:rPr>
              <a:t>.</a:t>
            </a:r>
            <a:r>
              <a:rPr lang="vi-VN" sz="3200" kern="0" dirty="0">
                <a:solidFill>
                  <a:schemeClr val="tx1"/>
                </a:solidFill>
                <a:latin typeface="Times New Roman" panose="02020603050405020304" pitchFamily="18" charset="0"/>
                <a:cs typeface="Times New Roman" panose="02020603050405020304" pitchFamily="18" charset="0"/>
              </a:rPr>
              <a:t> </a:t>
            </a:r>
            <a:endParaRPr lang="en-US" sz="3200" kern="0" dirty="0">
              <a:solidFill>
                <a:schemeClr val="tx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4763" y="1136650"/>
            <a:ext cx="9144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US" altLang="en-US" sz="3200">
                <a:solidFill>
                  <a:prstClr val="black"/>
                </a:solidFill>
                <a:latin typeface="VNI-Times" pitchFamily="2" charset="0"/>
              </a:rPr>
              <a:t>Moät </a:t>
            </a:r>
            <a:r>
              <a:rPr lang="en-US" altLang="en-US" sz="3200">
                <a:solidFill>
                  <a:prstClr val="black"/>
                </a:solidFill>
                <a:latin typeface="VNI-Times" pitchFamily="2" charset="0"/>
              </a:rPr>
              <a:t>cöûa haøng coù 5 taám vaûi, moãi taám daøi 30m. Cöûa haøng ñaõ baùn ñöôïc</a:t>
            </a:r>
            <a:r>
              <a:rPr lang="vi-VN" altLang="en-US" sz="3200">
                <a:solidFill>
                  <a:prstClr val="black"/>
                </a:solidFill>
                <a:latin typeface="VNI-Times" pitchFamily="2" charset="0"/>
              </a:rPr>
              <a:t>   </a:t>
            </a:r>
            <a:r>
              <a:rPr lang="en-US" altLang="en-US" sz="3200">
                <a:solidFill>
                  <a:prstClr val="black"/>
                </a:solidFill>
                <a:latin typeface="VNI-Times" pitchFamily="2" charset="0"/>
              </a:rPr>
              <a:t> </a:t>
            </a:r>
            <a:r>
              <a:rPr lang="vi-VN" altLang="en-US" sz="3200">
                <a:solidFill>
                  <a:prstClr val="black"/>
                </a:solidFill>
                <a:latin typeface="VNI-Times" pitchFamily="2" charset="0"/>
              </a:rPr>
              <a:t> </a:t>
            </a:r>
            <a:r>
              <a:rPr lang="en-US" altLang="en-US" sz="3200">
                <a:solidFill>
                  <a:prstClr val="black"/>
                </a:solidFill>
                <a:latin typeface="VNI-Times" pitchFamily="2" charset="0"/>
              </a:rPr>
              <a:t>soá vaûi. Hoûi cöûa haøng ñaõ baùn ñöôïc bao nhieâu meùt vaûi?</a:t>
            </a:r>
          </a:p>
        </p:txBody>
      </p:sp>
      <p:grpSp>
        <p:nvGrpSpPr>
          <p:cNvPr id="8" name="Group 28"/>
          <p:cNvGrpSpPr>
            <a:grpSpLocks/>
          </p:cNvGrpSpPr>
          <p:nvPr/>
        </p:nvGrpSpPr>
        <p:grpSpPr bwMode="auto">
          <a:xfrm>
            <a:off x="3505200" y="1344621"/>
            <a:ext cx="381000" cy="905931"/>
            <a:chOff x="4331" y="2568"/>
            <a:chExt cx="280" cy="584"/>
          </a:xfrm>
        </p:grpSpPr>
        <p:sp>
          <p:nvSpPr>
            <p:cNvPr id="9" name="Text Box 29"/>
            <p:cNvSpPr txBox="1">
              <a:spLocks noChangeArrowheads="1"/>
            </p:cNvSpPr>
            <p:nvPr/>
          </p:nvSpPr>
          <p:spPr bwMode="auto">
            <a:xfrm>
              <a:off x="4331" y="2568"/>
              <a:ext cx="27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914110" eaLnBrk="1" fontAlgn="auto" hangingPunct="1">
                <a:spcBef>
                  <a:spcPct val="50000"/>
                </a:spcBef>
                <a:spcAft>
                  <a:spcPts val="0"/>
                </a:spcAft>
                <a:buClrTx/>
                <a:buSzTx/>
                <a:buNone/>
                <a:defRPr/>
              </a:pPr>
              <a:r>
                <a:rPr lang="en-US" altLang="en-US" sz="2400" kern="0">
                  <a:solidFill>
                    <a:prstClr val="black"/>
                  </a:solidFill>
                  <a:latin typeface="VNI-Times" pitchFamily="2" charset="0"/>
                </a:rPr>
                <a:t>1</a:t>
              </a:r>
            </a:p>
          </p:txBody>
        </p:sp>
        <p:sp>
          <p:nvSpPr>
            <p:cNvPr id="10" name="Text Box 30"/>
            <p:cNvSpPr txBox="1">
              <a:spLocks noChangeArrowheads="1"/>
            </p:cNvSpPr>
            <p:nvPr/>
          </p:nvSpPr>
          <p:spPr bwMode="auto">
            <a:xfrm>
              <a:off x="4339" y="2854"/>
              <a:ext cx="27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914110" eaLnBrk="1" fontAlgn="auto" hangingPunct="1">
                <a:spcBef>
                  <a:spcPct val="50000"/>
                </a:spcBef>
                <a:spcAft>
                  <a:spcPts val="0"/>
                </a:spcAft>
                <a:buClrTx/>
                <a:buSzTx/>
                <a:buNone/>
                <a:defRPr/>
              </a:pPr>
              <a:r>
                <a:rPr lang="en-US" altLang="en-US" sz="2400" kern="0">
                  <a:solidFill>
                    <a:prstClr val="black"/>
                  </a:solidFill>
                  <a:latin typeface="VNI-Times" pitchFamily="2" charset="0"/>
                </a:rPr>
                <a:t>5</a:t>
              </a:r>
            </a:p>
          </p:txBody>
        </p:sp>
        <p:sp>
          <p:nvSpPr>
            <p:cNvPr id="11" name="Line 31"/>
            <p:cNvSpPr>
              <a:spLocks noChangeShapeType="1"/>
            </p:cNvSpPr>
            <p:nvPr/>
          </p:nvSpPr>
          <p:spPr bwMode="auto">
            <a:xfrm>
              <a:off x="4332" y="2886"/>
              <a:ext cx="227" cy="0"/>
            </a:xfrm>
            <a:prstGeom prst="line">
              <a:avLst/>
            </a:prstGeom>
            <a:noFill/>
            <a:ln w="28575" cap="sq">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110" eaLnBrk="1" fontAlgn="auto" hangingPunct="1">
                <a:spcBef>
                  <a:spcPts val="0"/>
                </a:spcBef>
                <a:spcAft>
                  <a:spcPts val="0"/>
                </a:spcAft>
                <a:defRPr/>
              </a:pPr>
              <a:endParaRPr lang="en-US" sz="2400" kern="0">
                <a:solidFill>
                  <a:prstClr val="black"/>
                </a:solidFill>
              </a:endParaRPr>
            </a:p>
          </p:txBody>
        </p:sp>
      </p:grpSp>
      <p:sp>
        <p:nvSpPr>
          <p:cNvPr id="12" name="Rectangle 4"/>
          <p:cNvSpPr>
            <a:spLocks noChangeArrowheads="1"/>
          </p:cNvSpPr>
          <p:nvPr/>
        </p:nvSpPr>
        <p:spPr bwMode="auto">
          <a:xfrm>
            <a:off x="1189037" y="2905125"/>
            <a:ext cx="1944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i="1" u="sng">
                <a:solidFill>
                  <a:srgbClr val="0000CC"/>
                </a:solidFill>
                <a:latin typeface="VNI-Times" pitchFamily="2" charset="0"/>
              </a:rPr>
              <a:t>Toùm taét:</a:t>
            </a:r>
            <a:r>
              <a:rPr lang="en-US" altLang="en-US" sz="2800">
                <a:solidFill>
                  <a:srgbClr val="0000CC"/>
                </a:solidFill>
                <a:latin typeface="VNI-Times" pitchFamily="2" charset="0"/>
              </a:rPr>
              <a:t> </a:t>
            </a:r>
            <a:endParaRPr lang="en-US" altLang="en-US" sz="2800" i="1">
              <a:solidFill>
                <a:srgbClr val="0000CC"/>
              </a:solidFill>
              <a:latin typeface="VNI-Times" pitchFamily="2" charset="0"/>
            </a:endParaRPr>
          </a:p>
        </p:txBody>
      </p:sp>
      <p:sp>
        <p:nvSpPr>
          <p:cNvPr id="13" name="Rectangle 5"/>
          <p:cNvSpPr>
            <a:spLocks noChangeArrowheads="1"/>
          </p:cNvSpPr>
          <p:nvPr/>
        </p:nvSpPr>
        <p:spPr bwMode="auto">
          <a:xfrm>
            <a:off x="198437" y="3743325"/>
            <a:ext cx="2995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solidFill>
                  <a:prstClr val="black"/>
                </a:solidFill>
                <a:latin typeface="VNI-Times" pitchFamily="2" charset="0"/>
              </a:rPr>
              <a:t>Moãi taám vaûi: 30m</a:t>
            </a:r>
          </a:p>
        </p:txBody>
      </p:sp>
      <p:sp>
        <p:nvSpPr>
          <p:cNvPr id="14" name="Rectangle 8"/>
          <p:cNvSpPr>
            <a:spLocks noChangeArrowheads="1"/>
          </p:cNvSpPr>
          <p:nvPr/>
        </p:nvSpPr>
        <p:spPr bwMode="auto">
          <a:xfrm>
            <a:off x="146049" y="3133725"/>
            <a:ext cx="22685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vi-VN" altLang="en-US" sz="2800">
                <a:solidFill>
                  <a:prstClr val="black"/>
                </a:solidFill>
                <a:latin typeface="VNI-Times" pitchFamily="2" charset="0"/>
              </a:rPr>
              <a:t>Co</a:t>
            </a:r>
            <a:r>
              <a:rPr lang="en-US" altLang="en-US" sz="2800">
                <a:solidFill>
                  <a:prstClr val="black"/>
                </a:solidFill>
                <a:latin typeface="VNI-Times" pitchFamily="2" charset="0"/>
              </a:rPr>
              <a:t>ù</a:t>
            </a:r>
            <a:r>
              <a:rPr lang="vi-VN" altLang="en-US" sz="2800">
                <a:solidFill>
                  <a:prstClr val="black"/>
                </a:solidFill>
                <a:latin typeface="VNI-Times" pitchFamily="2" charset="0"/>
              </a:rPr>
              <a:t> </a:t>
            </a:r>
            <a:r>
              <a:rPr lang="en-US" altLang="en-US" sz="2800">
                <a:solidFill>
                  <a:prstClr val="black"/>
                </a:solidFill>
                <a:latin typeface="VNI-Times" pitchFamily="2" charset="0"/>
              </a:rPr>
              <a:t>5 taám vaûi</a:t>
            </a:r>
          </a:p>
        </p:txBody>
      </p:sp>
      <p:sp>
        <p:nvSpPr>
          <p:cNvPr id="15" name="Rectangle 9"/>
          <p:cNvSpPr>
            <a:spLocks noChangeArrowheads="1"/>
          </p:cNvSpPr>
          <p:nvPr/>
        </p:nvSpPr>
        <p:spPr bwMode="auto">
          <a:xfrm>
            <a:off x="146049" y="4657730"/>
            <a:ext cx="42116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solidFill>
                  <a:prstClr val="black"/>
                </a:solidFill>
                <a:latin typeface="VNI-Times" pitchFamily="2" charset="0"/>
              </a:rPr>
              <a:t>Baùn     soá vaûi = ... m vaûi?</a:t>
            </a:r>
          </a:p>
        </p:txBody>
      </p:sp>
      <p:grpSp>
        <p:nvGrpSpPr>
          <p:cNvPr id="16" name="Group 28"/>
          <p:cNvGrpSpPr>
            <a:grpSpLocks/>
          </p:cNvGrpSpPr>
          <p:nvPr/>
        </p:nvGrpSpPr>
        <p:grpSpPr bwMode="auto">
          <a:xfrm>
            <a:off x="888999" y="4733932"/>
            <a:ext cx="444500" cy="977900"/>
            <a:chOff x="4331" y="2568"/>
            <a:chExt cx="280" cy="616"/>
          </a:xfrm>
        </p:grpSpPr>
        <p:sp>
          <p:nvSpPr>
            <p:cNvPr id="18" name="Text Box 29"/>
            <p:cNvSpPr txBox="1">
              <a:spLocks noChangeArrowheads="1"/>
            </p:cNvSpPr>
            <p:nvPr/>
          </p:nvSpPr>
          <p:spPr bwMode="auto">
            <a:xfrm>
              <a:off x="4331" y="2568"/>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914110" eaLnBrk="1" fontAlgn="auto" hangingPunct="1">
                <a:spcBef>
                  <a:spcPct val="50000"/>
                </a:spcBef>
                <a:spcAft>
                  <a:spcPts val="0"/>
                </a:spcAft>
                <a:buClrTx/>
                <a:buSzTx/>
                <a:buNone/>
                <a:defRPr/>
              </a:pPr>
              <a:r>
                <a:rPr lang="en-US" altLang="en-US" sz="2800" kern="0">
                  <a:solidFill>
                    <a:prstClr val="black"/>
                  </a:solidFill>
                  <a:latin typeface="VNI-Times" pitchFamily="2" charset="0"/>
                </a:rPr>
                <a:t>1</a:t>
              </a:r>
            </a:p>
          </p:txBody>
        </p:sp>
        <p:sp>
          <p:nvSpPr>
            <p:cNvPr id="19" name="Text Box 30"/>
            <p:cNvSpPr txBox="1">
              <a:spLocks noChangeArrowheads="1"/>
            </p:cNvSpPr>
            <p:nvPr/>
          </p:nvSpPr>
          <p:spPr bwMode="auto">
            <a:xfrm>
              <a:off x="4339" y="2854"/>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914110" eaLnBrk="1" fontAlgn="auto" hangingPunct="1">
                <a:spcBef>
                  <a:spcPct val="50000"/>
                </a:spcBef>
                <a:spcAft>
                  <a:spcPts val="0"/>
                </a:spcAft>
                <a:buClrTx/>
                <a:buSzTx/>
                <a:buNone/>
                <a:defRPr/>
              </a:pPr>
              <a:r>
                <a:rPr lang="en-US" altLang="en-US" sz="2800" kern="0">
                  <a:solidFill>
                    <a:prstClr val="black"/>
                  </a:solidFill>
                  <a:latin typeface="VNI-Times" pitchFamily="2" charset="0"/>
                </a:rPr>
                <a:t>5</a:t>
              </a:r>
            </a:p>
          </p:txBody>
        </p:sp>
        <p:sp>
          <p:nvSpPr>
            <p:cNvPr id="20" name="Line 31"/>
            <p:cNvSpPr>
              <a:spLocks noChangeShapeType="1"/>
            </p:cNvSpPr>
            <p:nvPr/>
          </p:nvSpPr>
          <p:spPr bwMode="auto">
            <a:xfrm>
              <a:off x="4332" y="2886"/>
              <a:ext cx="227" cy="0"/>
            </a:xfrm>
            <a:prstGeom prst="line">
              <a:avLst/>
            </a:prstGeom>
            <a:noFill/>
            <a:ln w="28575" cap="sq">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110" eaLnBrk="1" fontAlgn="auto" hangingPunct="1">
                <a:spcBef>
                  <a:spcPts val="0"/>
                </a:spcBef>
                <a:spcAft>
                  <a:spcPts val="0"/>
                </a:spcAft>
                <a:defRPr/>
              </a:pPr>
              <a:endParaRPr lang="en-US" kern="0">
                <a:solidFill>
                  <a:prstClr val="black"/>
                </a:solidFill>
              </a:endParaRPr>
            </a:p>
          </p:txBody>
        </p:sp>
      </p:grpSp>
      <p:sp>
        <p:nvSpPr>
          <p:cNvPr id="21" name="Rectangle 3"/>
          <p:cNvSpPr>
            <a:spLocks noChangeArrowheads="1"/>
          </p:cNvSpPr>
          <p:nvPr/>
        </p:nvSpPr>
        <p:spPr bwMode="auto">
          <a:xfrm>
            <a:off x="4213224" y="3132143"/>
            <a:ext cx="48974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800" i="1" u="sng">
                <a:solidFill>
                  <a:srgbClr val="0000CC"/>
                </a:solidFill>
                <a:latin typeface="VNI-Times" pitchFamily="2" charset="0"/>
              </a:rPr>
              <a:t>Baøi </a:t>
            </a:r>
            <a:r>
              <a:rPr lang="en-US" altLang="en-US" sz="2800" i="1" u="sng">
                <a:solidFill>
                  <a:srgbClr val="0000CC"/>
                </a:solidFill>
                <a:latin typeface="VNI-Times" pitchFamily="2" charset="0"/>
              </a:rPr>
              <a:t>giaûi</a:t>
            </a:r>
            <a:endParaRPr lang="vi-VN" altLang="en-US" sz="2800" i="1" u="sng">
              <a:solidFill>
                <a:srgbClr val="0000CC"/>
              </a:solidFill>
              <a:latin typeface="VNI-Times" pitchFamily="2" charset="0"/>
            </a:endParaRPr>
          </a:p>
          <a:p>
            <a:pPr algn="ctr" eaLnBrk="1" hangingPunct="1">
              <a:spcBef>
                <a:spcPct val="0"/>
              </a:spcBef>
              <a:buClrTx/>
              <a:buSzTx/>
              <a:buFontTx/>
              <a:buNone/>
            </a:pPr>
            <a:r>
              <a:rPr lang="en-US" altLang="en-US" sz="2800" i="1">
                <a:solidFill>
                  <a:prstClr val="black"/>
                </a:solidFill>
                <a:latin typeface="VNI-Times" pitchFamily="2" charset="0"/>
              </a:rPr>
              <a:t>Cöûa </a:t>
            </a:r>
            <a:r>
              <a:rPr lang="en-US" altLang="en-US" sz="2800" i="1">
                <a:solidFill>
                  <a:prstClr val="black"/>
                </a:solidFill>
                <a:latin typeface="VNI-Times" pitchFamily="2" charset="0"/>
              </a:rPr>
              <a:t>haøng coù soá meùt vaûi </a:t>
            </a:r>
            <a:r>
              <a:rPr lang="en-US" altLang="en-US" sz="2800" i="1">
                <a:solidFill>
                  <a:prstClr val="black"/>
                </a:solidFill>
                <a:latin typeface="VNI-Times" pitchFamily="2" charset="0"/>
              </a:rPr>
              <a:t>laø:</a:t>
            </a:r>
            <a:endParaRPr lang="vi-VN" altLang="en-US" sz="2800" i="1">
              <a:solidFill>
                <a:prstClr val="black"/>
              </a:solidFill>
              <a:latin typeface="VNI-Times" pitchFamily="2" charset="0"/>
            </a:endParaRPr>
          </a:p>
          <a:p>
            <a:pPr algn="ctr" eaLnBrk="1" hangingPunct="1">
              <a:spcBef>
                <a:spcPct val="0"/>
              </a:spcBef>
              <a:buClrTx/>
              <a:buSzTx/>
              <a:buFontTx/>
              <a:buNone/>
            </a:pPr>
            <a:r>
              <a:rPr lang="en-US" altLang="en-US" sz="2800" i="1">
                <a:solidFill>
                  <a:prstClr val="black"/>
                </a:solidFill>
                <a:latin typeface="VNI-Times" pitchFamily="2" charset="0"/>
              </a:rPr>
              <a:t>30 </a:t>
            </a:r>
            <a:r>
              <a:rPr lang="en-US" altLang="en-US" sz="2800" i="1">
                <a:solidFill>
                  <a:prstClr val="black"/>
                </a:solidFill>
                <a:latin typeface=".VnArial" panose="020B7200000000000000" pitchFamily="34" charset="0"/>
              </a:rPr>
              <a:t>x</a:t>
            </a:r>
            <a:r>
              <a:rPr lang="en-US" altLang="en-US" sz="2800" i="1">
                <a:solidFill>
                  <a:prstClr val="black"/>
                </a:solidFill>
                <a:latin typeface="VNI-Times" pitchFamily="2" charset="0"/>
              </a:rPr>
              <a:t> 5 = 150 (</a:t>
            </a:r>
            <a:r>
              <a:rPr lang="en-US" altLang="en-US" sz="2800" i="1">
                <a:solidFill>
                  <a:prstClr val="black"/>
                </a:solidFill>
                <a:latin typeface="VNI-Times" pitchFamily="2" charset="0"/>
              </a:rPr>
              <a:t>m)</a:t>
            </a:r>
            <a:endParaRPr lang="vi-VN" altLang="en-US" sz="2800" i="1">
              <a:solidFill>
                <a:prstClr val="black"/>
              </a:solidFill>
              <a:latin typeface="VNI-Times" pitchFamily="2" charset="0"/>
            </a:endParaRPr>
          </a:p>
          <a:p>
            <a:pPr algn="ctr" eaLnBrk="1" hangingPunct="1">
              <a:spcBef>
                <a:spcPct val="0"/>
              </a:spcBef>
              <a:buClrTx/>
              <a:buSzTx/>
              <a:buFontTx/>
              <a:buNone/>
            </a:pPr>
            <a:r>
              <a:rPr lang="en-US" altLang="en-US" sz="2800" i="1">
                <a:solidFill>
                  <a:prstClr val="black"/>
                </a:solidFill>
                <a:latin typeface="VNI-Times" pitchFamily="2" charset="0"/>
              </a:rPr>
              <a:t>Cöûa </a:t>
            </a:r>
            <a:r>
              <a:rPr lang="en-US" altLang="en-US" sz="2800" i="1">
                <a:solidFill>
                  <a:prstClr val="black"/>
                </a:solidFill>
                <a:latin typeface="VNI-Times" pitchFamily="2" charset="0"/>
              </a:rPr>
              <a:t>haøng ñaõ baùn soá meùt vaûi </a:t>
            </a:r>
            <a:r>
              <a:rPr lang="en-US" altLang="en-US" sz="2800" i="1">
                <a:solidFill>
                  <a:prstClr val="black"/>
                </a:solidFill>
                <a:latin typeface="VNI-Times" pitchFamily="2" charset="0"/>
              </a:rPr>
              <a:t>laø:</a:t>
            </a:r>
            <a:endParaRPr lang="vi-VN" altLang="en-US" sz="2800" i="1">
              <a:solidFill>
                <a:prstClr val="black"/>
              </a:solidFill>
              <a:latin typeface="VNI-Times" pitchFamily="2" charset="0"/>
            </a:endParaRPr>
          </a:p>
          <a:p>
            <a:pPr algn="ctr" eaLnBrk="1" hangingPunct="1">
              <a:spcBef>
                <a:spcPct val="0"/>
              </a:spcBef>
              <a:buClrTx/>
              <a:buSzTx/>
              <a:buFontTx/>
              <a:buNone/>
            </a:pPr>
            <a:r>
              <a:rPr lang="en-US" altLang="en-US" sz="2800" i="1">
                <a:solidFill>
                  <a:prstClr val="black"/>
                </a:solidFill>
                <a:latin typeface="VNI-Times" pitchFamily="2" charset="0"/>
              </a:rPr>
              <a:t>150 </a:t>
            </a:r>
            <a:r>
              <a:rPr lang="en-US" altLang="en-US" sz="2800" i="1">
                <a:solidFill>
                  <a:prstClr val="black"/>
                </a:solidFill>
                <a:latin typeface="VNI-Times" pitchFamily="2" charset="0"/>
              </a:rPr>
              <a:t>: 5 = 30 (</a:t>
            </a:r>
            <a:r>
              <a:rPr lang="en-US" altLang="en-US" sz="2800" i="1">
                <a:solidFill>
                  <a:prstClr val="black"/>
                </a:solidFill>
                <a:latin typeface="VNI-Times" pitchFamily="2" charset="0"/>
              </a:rPr>
              <a:t>m)</a:t>
            </a:r>
            <a:endParaRPr lang="vi-VN" altLang="en-US" sz="2800" i="1">
              <a:solidFill>
                <a:prstClr val="black"/>
              </a:solidFill>
              <a:latin typeface="VNI-Times" pitchFamily="2" charset="0"/>
            </a:endParaRPr>
          </a:p>
          <a:p>
            <a:pPr algn="ctr" eaLnBrk="1" hangingPunct="1">
              <a:spcBef>
                <a:spcPct val="0"/>
              </a:spcBef>
              <a:buClrTx/>
              <a:buSzTx/>
              <a:buFontTx/>
              <a:buNone/>
            </a:pPr>
            <a:r>
              <a:rPr lang="en-US" altLang="en-US" sz="2800" i="1">
                <a:solidFill>
                  <a:prstClr val="black"/>
                </a:solidFill>
                <a:latin typeface="VNI-Times" pitchFamily="2" charset="0"/>
              </a:rPr>
              <a:t>Ñaùp </a:t>
            </a:r>
            <a:r>
              <a:rPr lang="en-US" altLang="en-US" sz="2800" i="1">
                <a:solidFill>
                  <a:prstClr val="black"/>
                </a:solidFill>
                <a:latin typeface="VNI-Times" pitchFamily="2" charset="0"/>
              </a:rPr>
              <a:t>soá: 30 m</a:t>
            </a:r>
          </a:p>
        </p:txBody>
      </p:sp>
      <p:sp>
        <p:nvSpPr>
          <p:cNvPr id="22" name="Text Box 33"/>
          <p:cNvSpPr txBox="1">
            <a:spLocks noChangeArrowheads="1"/>
          </p:cNvSpPr>
          <p:nvPr/>
        </p:nvSpPr>
        <p:spPr bwMode="auto">
          <a:xfrm>
            <a:off x="1117599" y="6003924"/>
            <a:ext cx="7239000" cy="5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lIns="91358" tIns="45680" rIns="91358" bIns="4568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i="1">
                <a:solidFill>
                  <a:srgbClr val="FF0000"/>
                </a:solidFill>
                <a:latin typeface="VNI-Times" pitchFamily="2" charset="0"/>
              </a:rPr>
              <a:t>(</a:t>
            </a:r>
            <a:r>
              <a:rPr lang="en-US" altLang="en-US" sz="2800" i="1">
                <a:solidFill>
                  <a:srgbClr val="FF0000"/>
                </a:solidFill>
                <a:latin typeface="VNI-Times" pitchFamily="2" charset="0"/>
              </a:rPr>
              <a:t>Baøi toaùn coøn coù theå giaûi baèng caùch khaùc)</a:t>
            </a:r>
          </a:p>
        </p:txBody>
      </p:sp>
      <p:sp>
        <p:nvSpPr>
          <p:cNvPr id="23" name="Line 23"/>
          <p:cNvSpPr>
            <a:spLocks noChangeShapeType="1"/>
          </p:cNvSpPr>
          <p:nvPr/>
        </p:nvSpPr>
        <p:spPr bwMode="auto">
          <a:xfrm>
            <a:off x="4279899" y="3529012"/>
            <a:ext cx="0" cy="2305050"/>
          </a:xfrm>
          <a:prstGeom prst="line">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txBody>
          <a:bodyPr wrap="none" lIns="91358" tIns="45680" rIns="91358" bIns="45680" anchor="ctr"/>
          <a:lstStyle/>
          <a:p>
            <a:pPr defTabSz="914110" eaLnBrk="1" fontAlgn="auto" hangingPunct="1">
              <a:spcBef>
                <a:spcPts val="0"/>
              </a:spcBef>
              <a:spcAft>
                <a:spcPts val="0"/>
              </a:spcAft>
              <a:defRPr/>
            </a:pPr>
            <a:endParaRPr lang="en-US" kern="0">
              <a:solidFill>
                <a:prstClr val="black"/>
              </a:solidFill>
            </a:endParaRPr>
          </a:p>
        </p:txBody>
      </p:sp>
    </p:spTree>
    <p:extLst>
      <p:ext uri="{BB962C8B-B14F-4D97-AF65-F5344CB8AC3E}">
        <p14:creationId xmlns:p14="http://schemas.microsoft.com/office/powerpoint/2010/main" val="4201470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500"/>
                                        <p:tgtEl>
                                          <p:spTgt spid="1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out)">
                                      <p:cBhvr>
                                        <p:cTn id="10" dur="500"/>
                                        <p:tgtEl>
                                          <p:spTgt spid="14"/>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out)">
                                      <p:cBhvr>
                                        <p:cTn id="13" dur="500"/>
                                        <p:tgtEl>
                                          <p:spTgt spid="13"/>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amond(out)">
                                      <p:cBhvr>
                                        <p:cTn id="16" dur="500"/>
                                        <p:tgtEl>
                                          <p:spTgt spid="15"/>
                                        </p:tgtEl>
                                      </p:cBhvr>
                                    </p:animEffect>
                                  </p:childTnLst>
                                </p:cTn>
                              </p:par>
                              <p:par>
                                <p:cTn id="17" presetID="8" presetClass="entr" presetSubtype="3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amond(ou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barn(inVertical)">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xEl>
                                              <p:pRg st="1" end="1"/>
                                            </p:txEl>
                                          </p:spTgt>
                                        </p:tgtEl>
                                        <p:attrNameLst>
                                          <p:attrName>style.visibility</p:attrName>
                                        </p:attrNameLst>
                                      </p:cBhvr>
                                      <p:to>
                                        <p:strVal val="visible"/>
                                      </p:to>
                                    </p:set>
                                    <p:animEffect transition="in" filter="barn(inVertical)">
                                      <p:cBhvr>
                                        <p:cTn id="40" dur="500"/>
                                        <p:tgtEl>
                                          <p:spTgt spid="2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barn(inVertical)">
                                      <p:cBhvr>
                                        <p:cTn id="45" dur="500"/>
                                        <p:tgtEl>
                                          <p:spTgt spid="2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xEl>
                                              <p:pRg st="3" end="3"/>
                                            </p:txEl>
                                          </p:spTgt>
                                        </p:tgtEl>
                                        <p:attrNameLst>
                                          <p:attrName>style.visibility</p:attrName>
                                        </p:attrNameLst>
                                      </p:cBhvr>
                                      <p:to>
                                        <p:strVal val="visible"/>
                                      </p:to>
                                    </p:set>
                                    <p:animEffect transition="in" filter="barn(inVertical)">
                                      <p:cBhvr>
                                        <p:cTn id="50" dur="500"/>
                                        <p:tgtEl>
                                          <p:spTgt spid="21">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1">
                                            <p:txEl>
                                              <p:pRg st="4" end="4"/>
                                            </p:txEl>
                                          </p:spTgt>
                                        </p:tgtEl>
                                        <p:attrNameLst>
                                          <p:attrName>style.visibility</p:attrName>
                                        </p:attrNameLst>
                                      </p:cBhvr>
                                      <p:to>
                                        <p:strVal val="visible"/>
                                      </p:to>
                                    </p:set>
                                    <p:animEffect transition="in" filter="barn(inVertical)">
                                      <p:cBhvr>
                                        <p:cTn id="55" dur="500"/>
                                        <p:tgtEl>
                                          <p:spTgt spid="21">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barn(inVertical)">
                                      <p:cBhvr>
                                        <p:cTn id="60" dur="500"/>
                                        <p:tgtEl>
                                          <p:spTgt spid="21">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to="" calcmode="lin" valueType="num">
                                      <p:cBhvr>
                                        <p:cTn id="65"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28605"/>
            <a:ext cx="1219200" cy="584695"/>
          </a:xfrm>
          <a:prstGeom prst="rect">
            <a:avLst/>
          </a:prstGeom>
          <a:solidFill>
            <a:srgbClr val="F79646"/>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wrap="square" lIns="91358" tIns="45680" rIns="91358" bIns="45680">
            <a:spAutoFit/>
          </a:bodyPr>
          <a:lstStyle>
            <a:defPPr>
              <a:defRPr lang="en-US"/>
            </a:defPPr>
            <a:lvl1pPr defTabSz="457200" eaLnBrk="1" fontAlgn="auto" hangingPunct="1">
              <a:spcBef>
                <a:spcPct val="50000"/>
              </a:spcBef>
              <a:spcAft>
                <a:spcPts val="0"/>
              </a:spcAft>
              <a:defRPr sz="2800" b="1">
                <a:solidFill>
                  <a:srgbClr val="FF0000"/>
                </a:solidFill>
                <a:latin typeface="iCiel Nabila" pitchFamily="2" charset="-93"/>
                <a:ea typeface="Cambria" pitchFamily="18" charset="0"/>
                <a:cs typeface="+mn-cs"/>
              </a:defRPr>
            </a:lvl1pPr>
            <a:lvl2pPr defTabSz="457200" eaLnBrk="0" hangingPunct="0">
              <a:defRPr>
                <a:latin typeface="Arial" pitchFamily="34" charset="0"/>
              </a:defRPr>
            </a:lvl2pPr>
            <a:lvl3pPr defTabSz="457200" eaLnBrk="0" hangingPunct="0">
              <a:defRPr>
                <a:latin typeface="Arial" pitchFamily="34" charset="0"/>
              </a:defRPr>
            </a:lvl3pPr>
            <a:lvl4pPr defTabSz="457200" eaLnBrk="0" hangingPunct="0">
              <a:defRPr>
                <a:latin typeface="Arial" pitchFamily="34" charset="0"/>
              </a:defRPr>
            </a:lvl4pPr>
            <a:lvl5pPr defTabSz="457200" eaLnBrk="0" hangingPunct="0">
              <a:defRPr>
                <a:latin typeface="Arial" pitchFamily="34" charset="0"/>
              </a:defRPr>
            </a:lvl5pPr>
            <a:lvl6pPr algn="ctr" defTabSz="457200" eaLnBrk="0" fontAlgn="base" hangingPunct="0">
              <a:spcBef>
                <a:spcPct val="0"/>
              </a:spcBef>
              <a:spcAft>
                <a:spcPct val="0"/>
              </a:spcAft>
              <a:defRPr>
                <a:latin typeface="Arial" pitchFamily="34" charset="0"/>
              </a:defRPr>
            </a:lvl6pPr>
            <a:lvl7pPr algn="ctr" defTabSz="457200" eaLnBrk="0" fontAlgn="base" hangingPunct="0">
              <a:spcBef>
                <a:spcPct val="0"/>
              </a:spcBef>
              <a:spcAft>
                <a:spcPct val="0"/>
              </a:spcAft>
              <a:defRPr>
                <a:latin typeface="Arial" pitchFamily="34" charset="0"/>
              </a:defRPr>
            </a:lvl7pPr>
            <a:lvl8pPr algn="ctr" defTabSz="457200" eaLnBrk="0" fontAlgn="base" hangingPunct="0">
              <a:spcBef>
                <a:spcPct val="0"/>
              </a:spcBef>
              <a:spcAft>
                <a:spcPct val="0"/>
              </a:spcAft>
              <a:defRPr>
                <a:latin typeface="Arial" pitchFamily="34" charset="0"/>
              </a:defRPr>
            </a:lvl8pPr>
            <a:lvl9pPr algn="ctr" defTabSz="457200" eaLnBrk="0" fontAlgn="base" hangingPunct="0">
              <a:spcBef>
                <a:spcPct val="0"/>
              </a:spcBef>
              <a:spcAft>
                <a:spcPct val="0"/>
              </a:spcAft>
              <a:defRPr>
                <a:latin typeface="Arial" pitchFamily="34" charset="0"/>
              </a:defRPr>
            </a:lvl9pPr>
          </a:lstStyle>
          <a:p>
            <a:pPr defTabSz="457054">
              <a:defRPr/>
            </a:pPr>
            <a:r>
              <a:rPr lang="vi-VN" sz="3200" kern="0" dirty="0">
                <a:solidFill>
                  <a:schemeClr val="tx1"/>
                </a:solidFill>
                <a:latin typeface="Times New Roman" panose="02020603050405020304" pitchFamily="18" charset="0"/>
                <a:cs typeface="Times New Roman" panose="02020603050405020304" pitchFamily="18" charset="0"/>
              </a:rPr>
              <a:t>Bài 3</a:t>
            </a:r>
            <a:r>
              <a:rPr lang="en-US" sz="3200" kern="0" dirty="0">
                <a:solidFill>
                  <a:schemeClr val="tx1"/>
                </a:solidFill>
                <a:latin typeface="Times New Roman" panose="02020603050405020304" pitchFamily="18" charset="0"/>
                <a:cs typeface="Times New Roman" panose="02020603050405020304" pitchFamily="18" charset="0"/>
              </a:rPr>
              <a:t>.</a:t>
            </a:r>
            <a:r>
              <a:rPr lang="vi-VN" sz="3200" kern="0" dirty="0">
                <a:solidFill>
                  <a:schemeClr val="tx1"/>
                </a:solidFill>
                <a:latin typeface="Times New Roman" panose="02020603050405020304" pitchFamily="18" charset="0"/>
                <a:cs typeface="Times New Roman" panose="02020603050405020304" pitchFamily="18" charset="0"/>
              </a:rPr>
              <a:t> </a:t>
            </a:r>
            <a:endParaRPr lang="en-US" sz="3200" kern="0" dirty="0">
              <a:solidFill>
                <a:schemeClr val="tx1"/>
              </a:solidFill>
              <a:latin typeface="Times New Roman" panose="02020603050405020304" pitchFamily="18" charset="0"/>
              <a:cs typeface="Times New Roman" panose="02020603050405020304" pitchFamily="18" charset="0"/>
            </a:endParaRPr>
          </a:p>
        </p:txBody>
      </p:sp>
      <p:sp>
        <p:nvSpPr>
          <p:cNvPr id="24" name="Rectangle 3"/>
          <p:cNvSpPr>
            <a:spLocks noChangeArrowheads="1"/>
          </p:cNvSpPr>
          <p:nvPr/>
        </p:nvSpPr>
        <p:spPr bwMode="auto">
          <a:xfrm>
            <a:off x="0" y="1143000"/>
            <a:ext cx="9144000" cy="2270700"/>
          </a:xfrm>
          <a:prstGeom prst="rect">
            <a:avLst/>
          </a:prstGeom>
          <a:noFill/>
          <a:ln>
            <a:noFill/>
          </a:ln>
          <a:extLst/>
        </p:spPr>
        <p:txBody>
          <a:bodyPr lIns="91358" tIns="45680" rIns="91358" bIns="45680" anchor="b"/>
          <a:lstStyle/>
          <a:p>
            <a:pPr eaLnBrk="1" hangingPunct="1">
              <a:defRPr/>
            </a:pPr>
            <a:r>
              <a:rPr lang="vi-VN" sz="2800" i="1">
                <a:effectLst>
                  <a:outerShdw blurRad="38100" dist="38100" dir="2700000" algn="tl">
                    <a:srgbClr val="C0C0C0"/>
                  </a:outerShdw>
                </a:effectLst>
                <a:latin typeface="VNI-Times" pitchFamily="2" charset="0"/>
                <a:cs typeface="Arial" charset="0"/>
              </a:rPr>
              <a:t>     </a:t>
            </a:r>
            <a:r>
              <a:rPr lang="en-US" sz="2800" i="1" u="sng">
                <a:effectLst>
                  <a:outerShdw blurRad="38100" dist="38100" dir="2700000" algn="tl">
                    <a:srgbClr val="C0C0C0"/>
                  </a:outerShdw>
                </a:effectLst>
                <a:latin typeface="VNI-Times" pitchFamily="2" charset="0"/>
                <a:cs typeface="Arial" charset="0"/>
              </a:rPr>
              <a:t>Caùch </a:t>
            </a:r>
            <a:r>
              <a:rPr lang="en-US" sz="2800" i="1" u="sng">
                <a:effectLst>
                  <a:outerShdw blurRad="38100" dist="38100" dir="2700000" algn="tl">
                    <a:srgbClr val="C0C0C0"/>
                  </a:outerShdw>
                </a:effectLst>
                <a:latin typeface="VNI-Times" pitchFamily="2" charset="0"/>
                <a:cs typeface="Arial" charset="0"/>
              </a:rPr>
              <a:t>2:</a:t>
            </a:r>
          </a:p>
          <a:p>
            <a:pPr algn="ctr" eaLnBrk="1" hangingPunct="1">
              <a:defRPr/>
            </a:pPr>
            <a:r>
              <a:rPr lang="en-US" sz="2800">
                <a:effectLst>
                  <a:outerShdw blurRad="38100" dist="38100" dir="2700000" algn="tl">
                    <a:srgbClr val="C0C0C0"/>
                  </a:outerShdw>
                </a:effectLst>
                <a:latin typeface="VNI-Times" pitchFamily="2" charset="0"/>
                <a:cs typeface="Arial" charset="0"/>
              </a:rPr>
              <a:t>Baøi giaûi</a:t>
            </a:r>
          </a:p>
          <a:p>
            <a:pPr algn="ctr" eaLnBrk="1" hangingPunct="1">
              <a:defRPr/>
            </a:pPr>
            <a:r>
              <a:rPr lang="en-US" sz="2800">
                <a:effectLst>
                  <a:outerShdw blurRad="38100" dist="38100" dir="2700000" algn="tl">
                    <a:srgbClr val="C0C0C0"/>
                  </a:outerShdw>
                </a:effectLst>
                <a:latin typeface="VNI-Times" pitchFamily="2" charset="0"/>
                <a:cs typeface="Arial" charset="0"/>
              </a:rPr>
              <a:t>Soá taám vaûi cöûa haøng baùn ñöôïc </a:t>
            </a:r>
            <a:r>
              <a:rPr lang="en-US" sz="2800">
                <a:effectLst>
                  <a:outerShdw blurRad="38100" dist="38100" dir="2700000" algn="tl">
                    <a:srgbClr val="C0C0C0"/>
                  </a:outerShdw>
                </a:effectLst>
                <a:latin typeface="VNI-Times" pitchFamily="2" charset="0"/>
                <a:cs typeface="Arial" charset="0"/>
              </a:rPr>
              <a:t>laø:5 </a:t>
            </a:r>
            <a:r>
              <a:rPr lang="en-US" sz="2800">
                <a:effectLst>
                  <a:outerShdw blurRad="38100" dist="38100" dir="2700000" algn="tl">
                    <a:srgbClr val="C0C0C0"/>
                  </a:outerShdw>
                </a:effectLst>
                <a:latin typeface="VNI-Times" pitchFamily="2" charset="0"/>
                <a:cs typeface="Arial" charset="0"/>
              </a:rPr>
              <a:t>: 5 = 1 (taám)</a:t>
            </a:r>
          </a:p>
          <a:p>
            <a:pPr algn="ctr" eaLnBrk="1" hangingPunct="1">
              <a:defRPr/>
            </a:pPr>
            <a:r>
              <a:rPr lang="en-US" sz="2800">
                <a:effectLst>
                  <a:outerShdw blurRad="38100" dist="38100" dir="2700000" algn="tl">
                    <a:srgbClr val="C0C0C0"/>
                  </a:outerShdw>
                </a:effectLst>
                <a:latin typeface="VNI-Times" pitchFamily="2" charset="0"/>
                <a:cs typeface="Arial" charset="0"/>
              </a:rPr>
              <a:t>Soá meùt vaûi cöûa haøng baùn ñöôïc </a:t>
            </a:r>
            <a:r>
              <a:rPr lang="en-US" sz="2800">
                <a:effectLst>
                  <a:outerShdw blurRad="38100" dist="38100" dir="2700000" algn="tl">
                    <a:srgbClr val="C0C0C0"/>
                  </a:outerShdw>
                </a:effectLst>
                <a:latin typeface="VNI-Times" pitchFamily="2" charset="0"/>
                <a:cs typeface="Arial" charset="0"/>
              </a:rPr>
              <a:t>laø:30 </a:t>
            </a:r>
            <a:r>
              <a:rPr lang="en-US" sz="2800">
                <a:effectLst>
                  <a:outerShdw blurRad="38100" dist="38100" dir="2700000" algn="tl">
                    <a:srgbClr val="C0C0C0"/>
                  </a:outerShdw>
                </a:effectLst>
                <a:latin typeface=".VnArial" pitchFamily="34" charset="0"/>
                <a:cs typeface="Arial" charset="0"/>
              </a:rPr>
              <a:t>x</a:t>
            </a:r>
            <a:r>
              <a:rPr lang="en-US" sz="2800">
                <a:effectLst>
                  <a:outerShdw blurRad="38100" dist="38100" dir="2700000" algn="tl">
                    <a:srgbClr val="C0C0C0"/>
                  </a:outerShdw>
                </a:effectLst>
                <a:latin typeface="VNI-Times" pitchFamily="2" charset="0"/>
                <a:cs typeface="Arial" charset="0"/>
              </a:rPr>
              <a:t> 1= 30 (m)</a:t>
            </a:r>
          </a:p>
          <a:p>
            <a:pPr algn="ctr" eaLnBrk="1" hangingPunct="1">
              <a:defRPr/>
            </a:pPr>
            <a:r>
              <a:rPr lang="en-US" sz="2800" u="sng">
                <a:effectLst>
                  <a:outerShdw blurRad="38100" dist="38100" dir="2700000" algn="tl">
                    <a:srgbClr val="C0C0C0"/>
                  </a:outerShdw>
                </a:effectLst>
                <a:latin typeface="VNI-Times" pitchFamily="2" charset="0"/>
                <a:cs typeface="Arial" charset="0"/>
              </a:rPr>
              <a:t>Ñaùp soá</a:t>
            </a:r>
            <a:r>
              <a:rPr lang="en-US" sz="2800">
                <a:effectLst>
                  <a:outerShdw blurRad="38100" dist="38100" dir="2700000" algn="tl">
                    <a:srgbClr val="C0C0C0"/>
                  </a:outerShdw>
                </a:effectLst>
                <a:latin typeface="VNI-Times" pitchFamily="2" charset="0"/>
                <a:cs typeface="Arial" charset="0"/>
              </a:rPr>
              <a:t>: 30 m</a:t>
            </a:r>
          </a:p>
        </p:txBody>
      </p:sp>
      <p:sp>
        <p:nvSpPr>
          <p:cNvPr id="25" name="Rectangle 3"/>
          <p:cNvSpPr>
            <a:spLocks noChangeArrowheads="1"/>
          </p:cNvSpPr>
          <p:nvPr/>
        </p:nvSpPr>
        <p:spPr bwMode="auto">
          <a:xfrm>
            <a:off x="0" y="3743330"/>
            <a:ext cx="8839200" cy="2682300"/>
          </a:xfrm>
          <a:prstGeom prst="rect">
            <a:avLst/>
          </a:prstGeom>
          <a:noFill/>
          <a:ln w="9525">
            <a:solidFill>
              <a:srgbClr val="0000FF"/>
            </a:solidFill>
            <a:miter lim="800000"/>
            <a:headEnd/>
            <a:tailEnd/>
          </a:ln>
          <a:extLst/>
        </p:spPr>
        <p:txBody>
          <a:bodyPr lIns="91358" tIns="45680" rIns="91358" bIns="45680" anchor="b"/>
          <a:lstStyle/>
          <a:p>
            <a:pPr eaLnBrk="1" hangingPunct="1">
              <a:defRPr/>
            </a:pPr>
            <a:r>
              <a:rPr lang="vi-VN" sz="2800" i="1">
                <a:solidFill>
                  <a:srgbClr val="0000CC"/>
                </a:solidFill>
                <a:effectLst>
                  <a:outerShdw blurRad="38100" dist="38100" dir="2700000" algn="tl">
                    <a:srgbClr val="C0C0C0"/>
                  </a:outerShdw>
                </a:effectLst>
                <a:latin typeface="VNI-Times" pitchFamily="2" charset="0"/>
                <a:cs typeface="Arial" charset="0"/>
              </a:rPr>
              <a:t>       </a:t>
            </a:r>
            <a:r>
              <a:rPr lang="en-US" sz="2800" i="1" u="sng">
                <a:solidFill>
                  <a:srgbClr val="0000CC"/>
                </a:solidFill>
                <a:effectLst>
                  <a:outerShdw blurRad="38100" dist="38100" dir="2700000" algn="tl">
                    <a:srgbClr val="C0C0C0"/>
                  </a:outerShdw>
                </a:effectLst>
                <a:latin typeface="VNI-Times" pitchFamily="2" charset="0"/>
                <a:cs typeface="Arial" charset="0"/>
              </a:rPr>
              <a:t>Caùch </a:t>
            </a:r>
            <a:r>
              <a:rPr lang="en-US" sz="2800" i="1" u="sng">
                <a:solidFill>
                  <a:srgbClr val="0000CC"/>
                </a:solidFill>
                <a:effectLst>
                  <a:outerShdw blurRad="38100" dist="38100" dir="2700000" algn="tl">
                    <a:srgbClr val="C0C0C0"/>
                  </a:outerShdw>
                </a:effectLst>
                <a:latin typeface="VNI-Times" pitchFamily="2" charset="0"/>
                <a:cs typeface="Arial" charset="0"/>
              </a:rPr>
              <a:t>3:</a:t>
            </a:r>
          </a:p>
          <a:p>
            <a:pPr algn="ctr" eaLnBrk="1" hangingPunct="1">
              <a:defRPr/>
            </a:pPr>
            <a:r>
              <a:rPr lang="en-US" sz="2800">
                <a:solidFill>
                  <a:srgbClr val="0000CC"/>
                </a:solidFill>
                <a:effectLst>
                  <a:outerShdw blurRad="38100" dist="38100" dir="2700000" algn="tl">
                    <a:srgbClr val="C0C0C0"/>
                  </a:outerShdw>
                </a:effectLst>
                <a:latin typeface="VNI-Times" pitchFamily="2" charset="0"/>
                <a:cs typeface="Arial" charset="0"/>
              </a:rPr>
              <a:t>Baøi giaûi</a:t>
            </a:r>
          </a:p>
          <a:p>
            <a:pPr eaLnBrk="1" hangingPunct="1">
              <a:defRPr/>
            </a:pPr>
            <a:r>
              <a:rPr lang="en-US" sz="2800">
                <a:solidFill>
                  <a:srgbClr val="0000CC"/>
                </a:solidFill>
                <a:effectLst>
                  <a:outerShdw blurRad="38100" dist="38100" dir="2700000" algn="tl">
                    <a:srgbClr val="C0C0C0"/>
                  </a:outerShdw>
                </a:effectLst>
                <a:latin typeface="VNI-Times" pitchFamily="2" charset="0"/>
                <a:cs typeface="Arial" charset="0"/>
              </a:rPr>
              <a:t>Neáu soá vaûi baùn ñöôïc chia ñeàu cho caùc taám vaûi thì moãi taám vaûi baùn ñi </a:t>
            </a:r>
            <a:r>
              <a:rPr lang="en-US" sz="2800">
                <a:solidFill>
                  <a:srgbClr val="0000CC"/>
                </a:solidFill>
                <a:effectLst>
                  <a:outerShdw blurRad="38100" dist="38100" dir="2700000" algn="tl">
                    <a:srgbClr val="C0C0C0"/>
                  </a:outerShdw>
                </a:effectLst>
                <a:latin typeface="VNI-Times" pitchFamily="2" charset="0"/>
                <a:cs typeface="Arial" charset="0"/>
              </a:rPr>
              <a:t>laø:30 </a:t>
            </a:r>
            <a:r>
              <a:rPr lang="en-US" sz="2800">
                <a:solidFill>
                  <a:srgbClr val="0000CC"/>
                </a:solidFill>
                <a:effectLst>
                  <a:outerShdw blurRad="38100" dist="38100" dir="2700000" algn="tl">
                    <a:srgbClr val="C0C0C0"/>
                  </a:outerShdw>
                </a:effectLst>
                <a:latin typeface="VNI-Times" pitchFamily="2" charset="0"/>
                <a:cs typeface="Arial" charset="0"/>
              </a:rPr>
              <a:t>: 5 = 6 (m)</a:t>
            </a:r>
          </a:p>
          <a:p>
            <a:pPr algn="ctr" eaLnBrk="1" hangingPunct="1">
              <a:defRPr/>
            </a:pPr>
            <a:r>
              <a:rPr lang="en-US" sz="2800">
                <a:solidFill>
                  <a:srgbClr val="0000CC"/>
                </a:solidFill>
                <a:effectLst>
                  <a:outerShdw blurRad="38100" dist="38100" dir="2700000" algn="tl">
                    <a:srgbClr val="C0C0C0"/>
                  </a:outerShdw>
                </a:effectLst>
                <a:latin typeface="VNI-Times" pitchFamily="2" charset="0"/>
                <a:cs typeface="Arial" charset="0"/>
              </a:rPr>
              <a:t>Toång soá meùt vaûi cöûa haøng baùn ñi </a:t>
            </a:r>
            <a:r>
              <a:rPr lang="en-US" sz="2800">
                <a:solidFill>
                  <a:srgbClr val="0000CC"/>
                </a:solidFill>
                <a:effectLst>
                  <a:outerShdw blurRad="38100" dist="38100" dir="2700000" algn="tl">
                    <a:srgbClr val="C0C0C0"/>
                  </a:outerShdw>
                </a:effectLst>
                <a:latin typeface="VNI-Times" pitchFamily="2" charset="0"/>
                <a:cs typeface="Arial" charset="0"/>
              </a:rPr>
              <a:t>laø:6 </a:t>
            </a:r>
            <a:r>
              <a:rPr lang="en-US" sz="2800">
                <a:solidFill>
                  <a:srgbClr val="0000CC"/>
                </a:solidFill>
                <a:effectLst>
                  <a:outerShdw blurRad="38100" dist="38100" dir="2700000" algn="tl">
                    <a:srgbClr val="C0C0C0"/>
                  </a:outerShdw>
                </a:effectLst>
                <a:latin typeface=".VnArial" pitchFamily="34" charset="0"/>
                <a:cs typeface="Arial" charset="0"/>
              </a:rPr>
              <a:t>x</a:t>
            </a:r>
            <a:r>
              <a:rPr lang="en-US" sz="2800">
                <a:solidFill>
                  <a:srgbClr val="0000CC"/>
                </a:solidFill>
                <a:effectLst>
                  <a:outerShdw blurRad="38100" dist="38100" dir="2700000" algn="tl">
                    <a:srgbClr val="C0C0C0"/>
                  </a:outerShdw>
                </a:effectLst>
                <a:latin typeface="VNI-Times" pitchFamily="2" charset="0"/>
                <a:cs typeface="Arial" charset="0"/>
              </a:rPr>
              <a:t> 5 = 30 (m)</a:t>
            </a:r>
          </a:p>
          <a:p>
            <a:pPr algn="ctr" eaLnBrk="1" hangingPunct="1">
              <a:defRPr/>
            </a:pPr>
            <a:r>
              <a:rPr lang="en-US" sz="2800" u="sng">
                <a:solidFill>
                  <a:srgbClr val="0000CC"/>
                </a:solidFill>
                <a:effectLst>
                  <a:outerShdw blurRad="38100" dist="38100" dir="2700000" algn="tl">
                    <a:srgbClr val="C0C0C0"/>
                  </a:outerShdw>
                </a:effectLst>
                <a:latin typeface="VNI-Times" pitchFamily="2" charset="0"/>
                <a:cs typeface="Arial" charset="0"/>
              </a:rPr>
              <a:t>Ñaùp soá</a:t>
            </a:r>
            <a:r>
              <a:rPr lang="en-US" sz="2800">
                <a:solidFill>
                  <a:srgbClr val="0000CC"/>
                </a:solidFill>
                <a:effectLst>
                  <a:outerShdw blurRad="38100" dist="38100" dir="2700000" algn="tl">
                    <a:srgbClr val="C0C0C0"/>
                  </a:outerShdw>
                </a:effectLst>
                <a:latin typeface="VNI-Times" pitchFamily="2" charset="0"/>
                <a:cs typeface="Arial" charset="0"/>
              </a:rPr>
              <a:t>: 30 m</a:t>
            </a:r>
          </a:p>
        </p:txBody>
      </p:sp>
    </p:spTree>
    <p:extLst>
      <p:ext uri="{BB962C8B-B14F-4D97-AF65-F5344CB8AC3E}">
        <p14:creationId xmlns:p14="http://schemas.microsoft.com/office/powerpoint/2010/main" val="3779355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strVal val="#ppt_w*0.70"/>
                                          </p:val>
                                        </p:tav>
                                        <p:tav tm="100000">
                                          <p:val>
                                            <p:strVal val="#ppt_w"/>
                                          </p:val>
                                        </p:tav>
                                      </p:tavLst>
                                    </p:anim>
                                    <p:anim calcmode="lin" valueType="num">
                                      <p:cBhvr>
                                        <p:cTn id="13" dur="500" fill="hold"/>
                                        <p:tgtEl>
                                          <p:spTgt spid="25"/>
                                        </p:tgtEl>
                                        <p:attrNameLst>
                                          <p:attrName>ppt_h</p:attrName>
                                        </p:attrNameLst>
                                      </p:cBhvr>
                                      <p:tavLst>
                                        <p:tav tm="0">
                                          <p:val>
                                            <p:strVal val="#ppt_h"/>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1771" y="2514602"/>
            <a:ext cx="6399933" cy="924055"/>
          </a:xfrm>
          <a:prstGeom prst="rect">
            <a:avLst/>
          </a:prstGeom>
          <a:noFill/>
        </p:spPr>
        <p:txBody>
          <a:bodyPr wrap="none" lIns="92158" tIns="46079" rIns="92158" bIns="46079">
            <a:spAutoFit/>
          </a:bodyPr>
          <a:lstStyle/>
          <a:p>
            <a:pPr algn="ctr" eaLnBrk="1" fontAlgn="auto" hangingPunct="1">
              <a:spcBef>
                <a:spcPts val="0"/>
              </a:spcBef>
              <a:spcAft>
                <a:spcPts val="0"/>
              </a:spcAft>
              <a:defRPr/>
            </a:pPr>
            <a:r>
              <a:rPr lang="en-US" sz="5400" b="1" kern="10">
                <a:ln w="18000">
                  <a:solidFill>
                    <a:srgbClr val="ED7D31">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a:ea typeface="等线" pitchFamily="2" charset="-122"/>
                <a:cs typeface="Times New Roman"/>
              </a:rPr>
              <a:t>THỬ TÀI CỦA BẠN</a:t>
            </a:r>
            <a:endParaRPr lang="en-US" sz="5400" b="1">
              <a:ln w="18000">
                <a:solidFill>
                  <a:srgbClr val="ED7D31">
                    <a:satMod val="140000"/>
                  </a:srgbClr>
                </a:solidFill>
                <a:prstDash val="solid"/>
                <a:miter lim="800000"/>
              </a:ln>
              <a:solidFill>
                <a:srgbClr val="FF0000"/>
              </a:solidFill>
              <a:effectLst>
                <a:outerShdw blurRad="25500" dist="23000" dir="7020000" algn="tl">
                  <a:srgbClr val="000000">
                    <a:alpha val="50000"/>
                  </a:srgbClr>
                </a:outerShdw>
              </a:effectLst>
              <a:latin typeface="+mn-lt"/>
              <a:ea typeface="等线" pitchFamily="2" charset="-122"/>
              <a:cs typeface="Arial" charset="0"/>
            </a:endParaRPr>
          </a:p>
        </p:txBody>
      </p:sp>
    </p:spTree>
    <p:extLst>
      <p:ext uri="{BB962C8B-B14F-4D97-AF65-F5344CB8AC3E}">
        <p14:creationId xmlns:p14="http://schemas.microsoft.com/office/powerpoint/2010/main" val="225562611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5"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434" y="2615594"/>
            <a:ext cx="790678" cy="85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WordArt 56"/>
          <p:cNvSpPr>
            <a:spLocks noChangeArrowheads="1" noChangeShapeType="1" noTextEdit="1"/>
          </p:cNvSpPr>
          <p:nvPr/>
        </p:nvSpPr>
        <p:spPr bwMode="auto">
          <a:xfrm>
            <a:off x="6257549" y="2731456"/>
            <a:ext cx="210768"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3</a:t>
            </a:r>
          </a:p>
        </p:txBody>
      </p:sp>
      <p:sp>
        <p:nvSpPr>
          <p:cNvPr id="55" name="WordArt 57"/>
          <p:cNvSpPr>
            <a:spLocks noChangeArrowheads="1" noChangeShapeType="1" noTextEdit="1"/>
          </p:cNvSpPr>
          <p:nvPr/>
        </p:nvSpPr>
        <p:spPr bwMode="auto">
          <a:xfrm>
            <a:off x="6246833" y="2731456"/>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4</a:t>
            </a:r>
          </a:p>
        </p:txBody>
      </p:sp>
      <p:sp>
        <p:nvSpPr>
          <p:cNvPr id="56" name="WordArt 58"/>
          <p:cNvSpPr>
            <a:spLocks noChangeArrowheads="1" noChangeShapeType="1" noTextEdit="1"/>
          </p:cNvSpPr>
          <p:nvPr/>
        </p:nvSpPr>
        <p:spPr bwMode="auto">
          <a:xfrm>
            <a:off x="6257549" y="2731456"/>
            <a:ext cx="210768"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5</a:t>
            </a:r>
          </a:p>
        </p:txBody>
      </p:sp>
      <p:sp>
        <p:nvSpPr>
          <p:cNvPr id="57" name="WordArt 59"/>
          <p:cNvSpPr>
            <a:spLocks noChangeArrowheads="1" noChangeShapeType="1" noTextEdit="1"/>
          </p:cNvSpPr>
          <p:nvPr/>
        </p:nvSpPr>
        <p:spPr bwMode="auto">
          <a:xfrm>
            <a:off x="6238497" y="2731456"/>
            <a:ext cx="250064"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0</a:t>
            </a:r>
          </a:p>
        </p:txBody>
      </p:sp>
      <p:sp>
        <p:nvSpPr>
          <p:cNvPr id="58" name="WordArt 60"/>
          <p:cNvSpPr>
            <a:spLocks noChangeArrowheads="1" noChangeShapeType="1" noTextEdit="1"/>
          </p:cNvSpPr>
          <p:nvPr/>
        </p:nvSpPr>
        <p:spPr bwMode="auto">
          <a:xfrm>
            <a:off x="6276603" y="2731456"/>
            <a:ext cx="159565"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1</a:t>
            </a:r>
          </a:p>
        </p:txBody>
      </p:sp>
      <p:sp>
        <p:nvSpPr>
          <p:cNvPr id="59" name="WordArt 61"/>
          <p:cNvSpPr>
            <a:spLocks noChangeArrowheads="1" noChangeShapeType="1" noTextEdit="1"/>
          </p:cNvSpPr>
          <p:nvPr/>
        </p:nvSpPr>
        <p:spPr bwMode="auto">
          <a:xfrm>
            <a:off x="6257549" y="2731456"/>
            <a:ext cx="210768"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2</a:t>
            </a:r>
          </a:p>
        </p:txBody>
      </p:sp>
      <p:sp>
        <p:nvSpPr>
          <p:cNvPr id="60" name="WordArt 62"/>
          <p:cNvSpPr>
            <a:spLocks noChangeArrowheads="1" noChangeShapeType="1" noTextEdit="1"/>
          </p:cNvSpPr>
          <p:nvPr/>
        </p:nvSpPr>
        <p:spPr bwMode="auto">
          <a:xfrm>
            <a:off x="5908651" y="2731456"/>
            <a:ext cx="250064"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0</a:t>
            </a:r>
          </a:p>
        </p:txBody>
      </p:sp>
      <p:sp>
        <p:nvSpPr>
          <p:cNvPr id="20" name="Rectangle 22"/>
          <p:cNvSpPr>
            <a:spLocks noChangeArrowheads="1"/>
          </p:cNvSpPr>
          <p:nvPr/>
        </p:nvSpPr>
        <p:spPr bwMode="auto">
          <a:xfrm>
            <a:off x="1587311" y="1599829"/>
            <a:ext cx="583482" cy="864988"/>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srgbClr val="0000FF"/>
                </a:solidFill>
              </a:rPr>
              <a:t> </a:t>
            </a:r>
            <a:r>
              <a:rPr lang="en-US" altLang="en-US" sz="3200" b="1">
                <a:solidFill>
                  <a:srgbClr val="0000FF"/>
                </a:solidFill>
              </a:rPr>
              <a:t>8</a:t>
            </a:r>
            <a:endParaRPr lang="vi-VN" altLang="en-US" sz="3400" b="1" i="1">
              <a:solidFill>
                <a:srgbClr val="0000FF"/>
              </a:solidFill>
              <a:cs typeface="Times New Roman" panose="02020603050405020304" pitchFamily="18" charset="0"/>
            </a:endParaRPr>
          </a:p>
        </p:txBody>
      </p:sp>
      <p:sp>
        <p:nvSpPr>
          <p:cNvPr id="21" name="TextBox 20"/>
          <p:cNvSpPr txBox="1">
            <a:spLocks noChangeArrowheads="1"/>
          </p:cNvSpPr>
          <p:nvPr/>
        </p:nvSpPr>
        <p:spPr bwMode="auto">
          <a:xfrm>
            <a:off x="1141958" y="584066"/>
            <a:ext cx="6586204" cy="501805"/>
          </a:xfrm>
          <a:prstGeom prst="rect">
            <a:avLst/>
          </a:prstGeom>
          <a:solidFill>
            <a:srgbClr val="CCFF66"/>
          </a:solidFill>
          <a:ln>
            <a:noFill/>
          </a:ln>
        </p:spPr>
        <p:txBody>
          <a:bodyPr lIns="70234" tIns="35116" rIns="70234" bIns="35116">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fontAlgn="auto" hangingPunct="1">
              <a:spcBef>
                <a:spcPts val="0"/>
              </a:spcBef>
              <a:spcAft>
                <a:spcPts val="0"/>
              </a:spcAft>
              <a:defRPr/>
            </a:pPr>
            <a:r>
              <a:rPr lang="en-US" altLang="en-US" sz="2800" b="1">
                <a:solidFill>
                  <a:srgbClr val="0000FF"/>
                </a:solidFill>
              </a:rPr>
              <a:t>1. Giá trị của biểu thức (9 x 2) : 3 là:</a:t>
            </a:r>
            <a:endParaRPr lang="en-US" altLang="en-US" sz="2400" b="1">
              <a:solidFill>
                <a:srgbClr val="0000FF"/>
              </a:solidFill>
              <a:cs typeface="Times New Roman" panose="02020603050405020304" pitchFamily="18" charset="0"/>
            </a:endParaRPr>
          </a:p>
        </p:txBody>
      </p:sp>
      <p:sp>
        <p:nvSpPr>
          <p:cNvPr id="22" name="Oval 18"/>
          <p:cNvSpPr>
            <a:spLocks noChangeArrowheads="1"/>
          </p:cNvSpPr>
          <p:nvPr/>
        </p:nvSpPr>
        <p:spPr bwMode="auto">
          <a:xfrm>
            <a:off x="662075" y="1599829"/>
            <a:ext cx="632305" cy="864988"/>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A</a:t>
            </a:r>
            <a:endParaRPr lang="vi-VN" altLang="en-US" sz="3000" b="1">
              <a:solidFill>
                <a:srgbClr val="FFFF00"/>
              </a:solidFill>
              <a:latin typeface="Times New Roman" pitchFamily="18" charset="0"/>
            </a:endParaRPr>
          </a:p>
        </p:txBody>
      </p:sp>
      <p:sp>
        <p:nvSpPr>
          <p:cNvPr id="23" name="Rectangle 22"/>
          <p:cNvSpPr>
            <a:spLocks noChangeArrowheads="1"/>
          </p:cNvSpPr>
          <p:nvPr/>
        </p:nvSpPr>
        <p:spPr bwMode="auto">
          <a:xfrm>
            <a:off x="1587311" y="2920324"/>
            <a:ext cx="583482" cy="866574"/>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prstClr val="black"/>
                </a:solidFill>
              </a:rPr>
              <a:t> </a:t>
            </a:r>
            <a:r>
              <a:rPr lang="en-US" altLang="en-US" sz="3400" b="1">
                <a:solidFill>
                  <a:srgbClr val="0000FF"/>
                </a:solidFill>
                <a:cs typeface="Times New Roman" panose="02020603050405020304" pitchFamily="18" charset="0"/>
              </a:rPr>
              <a:t>6</a:t>
            </a:r>
            <a:endParaRPr lang="vi-VN" altLang="en-US" sz="3400" b="1" i="1">
              <a:solidFill>
                <a:srgbClr val="0000FF"/>
              </a:solidFill>
              <a:cs typeface="Times New Roman" panose="02020603050405020304" pitchFamily="18" charset="0"/>
            </a:endParaRPr>
          </a:p>
        </p:txBody>
      </p:sp>
      <p:sp>
        <p:nvSpPr>
          <p:cNvPr id="24" name="Oval 18"/>
          <p:cNvSpPr>
            <a:spLocks noChangeArrowheads="1"/>
          </p:cNvSpPr>
          <p:nvPr/>
        </p:nvSpPr>
        <p:spPr bwMode="auto">
          <a:xfrm>
            <a:off x="645403" y="2920324"/>
            <a:ext cx="633495" cy="866574"/>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B</a:t>
            </a:r>
            <a:endParaRPr lang="vi-VN" altLang="en-US" sz="3000" b="1">
              <a:solidFill>
                <a:srgbClr val="FFFF00"/>
              </a:solidFill>
              <a:latin typeface="Times New Roman" pitchFamily="18" charset="0"/>
            </a:endParaRPr>
          </a:p>
        </p:txBody>
      </p:sp>
      <p:sp>
        <p:nvSpPr>
          <p:cNvPr id="25" name="Rectangle 22"/>
          <p:cNvSpPr>
            <a:spLocks noChangeArrowheads="1"/>
          </p:cNvSpPr>
          <p:nvPr/>
        </p:nvSpPr>
        <p:spPr bwMode="auto">
          <a:xfrm>
            <a:off x="1615889" y="4188445"/>
            <a:ext cx="554903" cy="864987"/>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200" b="1">
                <a:solidFill>
                  <a:srgbClr val="0000FF"/>
                </a:solidFill>
              </a:rPr>
              <a:t>18</a:t>
            </a:r>
            <a:endParaRPr lang="vi-VN" altLang="en-US" sz="3200" b="1" i="1">
              <a:solidFill>
                <a:srgbClr val="0000FF"/>
              </a:solidFill>
              <a:cs typeface="Times New Roman" panose="02020603050405020304" pitchFamily="18" charset="0"/>
            </a:endParaRPr>
          </a:p>
        </p:txBody>
      </p:sp>
      <p:sp>
        <p:nvSpPr>
          <p:cNvPr id="26" name="Oval 18"/>
          <p:cNvSpPr>
            <a:spLocks noChangeArrowheads="1"/>
          </p:cNvSpPr>
          <p:nvPr/>
        </p:nvSpPr>
        <p:spPr bwMode="auto">
          <a:xfrm>
            <a:off x="593008" y="4188445"/>
            <a:ext cx="633495" cy="864987"/>
          </a:xfrm>
          <a:prstGeom prst="ellipse">
            <a:avLst/>
          </a:prstGeom>
          <a:solidFill>
            <a:srgbClr val="000099"/>
          </a:solidFill>
          <a:ln w="9525">
            <a:solidFill>
              <a:schemeClr val="tx1"/>
            </a:solidFill>
            <a:round/>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srgbClr val="FFFF00"/>
                </a:solidFill>
              </a:rPr>
              <a:t>C</a:t>
            </a:r>
            <a:endParaRPr lang="vi-VN" altLang="en-US" sz="3400" b="1">
              <a:solidFill>
                <a:srgbClr val="FFFF00"/>
              </a:solidFill>
            </a:endParaRPr>
          </a:p>
        </p:txBody>
      </p:sp>
      <p:sp>
        <p:nvSpPr>
          <p:cNvPr id="27" name="Rectangle 22"/>
          <p:cNvSpPr>
            <a:spLocks noChangeArrowheads="1"/>
          </p:cNvSpPr>
          <p:nvPr/>
        </p:nvSpPr>
        <p:spPr bwMode="auto">
          <a:xfrm>
            <a:off x="1626605" y="5466086"/>
            <a:ext cx="544187" cy="866574"/>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srgbClr val="0000FF"/>
                </a:solidFill>
              </a:rPr>
              <a:t>45  </a:t>
            </a:r>
            <a:endParaRPr lang="vi-VN" altLang="en-US" sz="3400" b="1" i="1">
              <a:solidFill>
                <a:srgbClr val="0000FF"/>
              </a:solidFill>
              <a:cs typeface="Times New Roman" panose="02020603050405020304" pitchFamily="18" charset="0"/>
            </a:endParaRPr>
          </a:p>
        </p:txBody>
      </p:sp>
      <p:sp>
        <p:nvSpPr>
          <p:cNvPr id="28" name="Oval 18"/>
          <p:cNvSpPr>
            <a:spLocks noChangeArrowheads="1"/>
          </p:cNvSpPr>
          <p:nvPr/>
        </p:nvSpPr>
        <p:spPr bwMode="auto">
          <a:xfrm>
            <a:off x="645403" y="5461325"/>
            <a:ext cx="633495" cy="864987"/>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D</a:t>
            </a:r>
            <a:endParaRPr lang="vi-VN" altLang="en-US" sz="3000" b="1">
              <a:solidFill>
                <a:srgbClr val="FFFF00"/>
              </a:solidFill>
              <a:latin typeface="Times New Roman" pitchFamily="18" charset="0"/>
            </a:endParaRPr>
          </a:p>
        </p:txBody>
      </p:sp>
      <p:sp>
        <p:nvSpPr>
          <p:cNvPr id="29" name="Oval 18"/>
          <p:cNvSpPr>
            <a:spLocks noChangeArrowheads="1"/>
          </p:cNvSpPr>
          <p:nvPr/>
        </p:nvSpPr>
        <p:spPr bwMode="auto">
          <a:xfrm>
            <a:off x="633495" y="2907628"/>
            <a:ext cx="658502" cy="899905"/>
          </a:xfrm>
          <a:prstGeom prst="ellipse">
            <a:avLst/>
          </a:prstGeom>
          <a:solidFill>
            <a:srgbClr val="FFFF00"/>
          </a:solidFill>
          <a:ln w="9525">
            <a:solidFill>
              <a:schemeClr val="tx1"/>
            </a:solidFill>
            <a:round/>
            <a:headEnd/>
            <a:tailEnd/>
          </a:ln>
        </p:spPr>
        <p:txBody>
          <a:bodyPr wrap="none" lIns="70234" tIns="35116" rIns="70234" bIns="35116" anchor="ctr"/>
          <a:lstStyle/>
          <a:p>
            <a:pPr eaLnBrk="1" hangingPunct="1"/>
            <a:r>
              <a:rPr lang="en-US" altLang="en-US" sz="3000" b="1">
                <a:solidFill>
                  <a:srgbClr val="C00000"/>
                </a:solidFill>
                <a:latin typeface="Times New Roman" pitchFamily="18" charset="0"/>
              </a:rPr>
              <a:t>B</a:t>
            </a:r>
            <a:endParaRPr lang="vi-VN" altLang="en-US" sz="3000" b="1">
              <a:solidFill>
                <a:srgbClr val="C00000"/>
              </a:solidFill>
              <a:latin typeface="Times New Roman" pitchFamily="18" charset="0"/>
            </a:endParaRPr>
          </a:p>
        </p:txBody>
      </p:sp>
    </p:spTree>
    <p:extLst>
      <p:ext uri="{BB962C8B-B14F-4D97-AF65-F5344CB8AC3E}">
        <p14:creationId xmlns:p14="http://schemas.microsoft.com/office/powerpoint/2010/main" val="12354524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750"/>
                                        <p:tgtEl>
                                          <p:spTgt spid="22"/>
                                        </p:tgtEl>
                                      </p:cBhvr>
                                    </p:animEffect>
                                  </p:childTnLst>
                                </p:cTn>
                              </p:par>
                            </p:childTnLst>
                          </p:cTn>
                        </p:par>
                        <p:par>
                          <p:cTn id="13" fill="hold" nodeType="afterGroup">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out)">
                                      <p:cBhvr>
                                        <p:cTn id="21" dur="750"/>
                                        <p:tgtEl>
                                          <p:spTgt spid="24"/>
                                        </p:tgtEl>
                                      </p:cBhvr>
                                    </p:animEffect>
                                  </p:childTnLst>
                                </p:cTn>
                              </p:par>
                            </p:childTnLst>
                          </p:cTn>
                        </p:par>
                        <p:par>
                          <p:cTn id="22" fill="hold" nodeType="afterGroup">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out)">
                                      <p:cBhvr>
                                        <p:cTn id="30" dur="750"/>
                                        <p:tgtEl>
                                          <p:spTgt spid="26"/>
                                        </p:tgtEl>
                                      </p:cBhvr>
                                    </p:animEffect>
                                  </p:childTnLst>
                                </p:cTn>
                              </p:par>
                            </p:childTnLst>
                          </p:cTn>
                        </p:par>
                        <p:par>
                          <p:cTn id="31" fill="hold" nodeType="afterGroup">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ircle(out)">
                                      <p:cBhvr>
                                        <p:cTn id="39" dur="750"/>
                                        <p:tgtEl>
                                          <p:spTgt spid="28"/>
                                        </p:tgtEl>
                                      </p:cBhvr>
                                    </p:animEffect>
                                  </p:childTnLst>
                                </p:cTn>
                              </p:par>
                            </p:childTnLst>
                          </p:cTn>
                        </p:par>
                        <p:par>
                          <p:cTn id="40" fill="hold" nodeType="afterGroup">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nodeType="afterGroup">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1000"/>
                                        <p:tgtEl>
                                          <p:spTgt spid="55"/>
                                        </p:tgtEl>
                                      </p:cBhvr>
                                    </p:animEffect>
                                  </p:childTnLst>
                                  <p:subTnLst>
                                    <p:audio>
                                      <p:cMediaNode>
                                        <p:cTn display="0" masterRel="sameClick">
                                          <p:stCondLst>
                                            <p:cond evt="begin" delay="0">
                                              <p:tn val="58"/>
                                            </p:cond>
                                          </p:stCondLst>
                                          <p:endCondLst>
                                            <p:cond evt="onStopAudio" delay="0">
                                              <p:tgtEl>
                                                <p:sldTgt/>
                                              </p:tgtEl>
                                            </p:cond>
                                          </p:endCondLst>
                                        </p:cTn>
                                        <p:tgtEl>
                                          <p:sndTgt r:embed="rId3" name="Chuong 2.wav"/>
                                        </p:tgtEl>
                                      </p:cMediaNode>
                                    </p:audio>
                                  </p:subTnLst>
                                </p:cTn>
                              </p:par>
                              <p:par>
                                <p:cTn id="61" presetID="10" presetClass="exit" presetSubtype="0" fill="hold" grpId="1" nodeType="withEffect">
                                  <p:stCondLst>
                                    <p:cond delay="0"/>
                                  </p:stCondLst>
                                  <p:childTnLst>
                                    <p:animEffect transition="out" filter="fade">
                                      <p:cBhvr>
                                        <p:cTn id="62" dur="500"/>
                                        <p:tgtEl>
                                          <p:spTgt spid="56"/>
                                        </p:tgtEl>
                                      </p:cBhvr>
                                    </p:animEffect>
                                    <p:set>
                                      <p:cBhvr>
                                        <p:cTn id="63" dur="1" fill="hold">
                                          <p:stCondLst>
                                            <p:cond delay="499"/>
                                          </p:stCondLst>
                                        </p:cTn>
                                        <p:tgtEl>
                                          <p:spTgt spid="56"/>
                                        </p:tgtEl>
                                        <p:attrNameLst>
                                          <p:attrName>style.visibility</p:attrName>
                                        </p:attrNameLst>
                                      </p:cBhvr>
                                      <p:to>
                                        <p:strVal val="hidden"/>
                                      </p:to>
                                    </p:set>
                                  </p:childTnLst>
                                </p:cTn>
                              </p:par>
                            </p:childTnLst>
                          </p:cTn>
                        </p:par>
                        <p:par>
                          <p:cTn id="64" fill="hold" nodeType="afterGroup">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childTnLst>
                                  <p:subTnLst>
                                    <p:audio>
                                      <p:cMediaNode>
                                        <p:cTn display="0" masterRel="sameClick">
                                          <p:stCondLst>
                                            <p:cond evt="begin" delay="0">
                                              <p:tn val="65"/>
                                            </p:cond>
                                          </p:stCondLst>
                                          <p:endCondLst>
                                            <p:cond evt="onStopAudio" delay="0">
                                              <p:tgtEl>
                                                <p:sldTgt/>
                                              </p:tgtEl>
                                            </p:cond>
                                          </p:endCondLst>
                                        </p:cTn>
                                        <p:tgtEl>
                                          <p:sndTgt r:embed="rId3" name="Chuong 2.wav"/>
                                        </p:tgtEl>
                                      </p:cMediaNode>
                                    </p:audio>
                                  </p:subTnLst>
                                </p:cTn>
                              </p:par>
                              <p:par>
                                <p:cTn id="68" presetID="10" presetClass="exit" presetSubtype="0" fill="hold" grpId="1" nodeType="withEffect">
                                  <p:stCondLst>
                                    <p:cond delay="0"/>
                                  </p:stCondLst>
                                  <p:childTnLst>
                                    <p:animEffect transition="out" filter="fade">
                                      <p:cBhvr>
                                        <p:cTn id="69" dur="500"/>
                                        <p:tgtEl>
                                          <p:spTgt spid="55"/>
                                        </p:tgtEl>
                                      </p:cBhvr>
                                    </p:animEffect>
                                    <p:set>
                                      <p:cBhvr>
                                        <p:cTn id="70" dur="1" fill="hold">
                                          <p:stCondLst>
                                            <p:cond delay="499"/>
                                          </p:stCondLst>
                                        </p:cTn>
                                        <p:tgtEl>
                                          <p:spTgt spid="55"/>
                                        </p:tgtEl>
                                        <p:attrNameLst>
                                          <p:attrName>style.visibility</p:attrName>
                                        </p:attrNameLst>
                                      </p:cBhvr>
                                      <p:to>
                                        <p:strVal val="hidden"/>
                                      </p:to>
                                    </p:set>
                                  </p:childTnLst>
                                </p:cTn>
                              </p:par>
                            </p:childTnLst>
                          </p:cTn>
                        </p:par>
                        <p:par>
                          <p:cTn id="71" fill="hold" nodeType="afterGroup">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1000"/>
                                        <p:tgtEl>
                                          <p:spTgt spid="59"/>
                                        </p:tgtEl>
                                      </p:cBhvr>
                                    </p:animEffect>
                                  </p:childTnLst>
                                  <p:subTnLst>
                                    <p:audio>
                                      <p:cMediaNode>
                                        <p:cTn display="0" masterRel="sameClick">
                                          <p:stCondLst>
                                            <p:cond evt="begin" delay="0">
                                              <p:tn val="72"/>
                                            </p:cond>
                                          </p:stCondLst>
                                          <p:endCondLst>
                                            <p:cond evt="onStopAudio" delay="0">
                                              <p:tgtEl>
                                                <p:sldTgt/>
                                              </p:tgtEl>
                                            </p:cond>
                                          </p:endCondLst>
                                        </p:cTn>
                                        <p:tgtEl>
                                          <p:sndTgt r:embed="rId3" name="Chuong 2.wav"/>
                                        </p:tgtEl>
                                      </p:cMediaNode>
                                    </p:audio>
                                  </p:subTnLst>
                                </p:cTn>
                              </p:par>
                              <p:par>
                                <p:cTn id="75" presetID="10" presetClass="exit" presetSubtype="0" fill="hold" grpId="1" nodeType="withEffect">
                                  <p:stCondLst>
                                    <p:cond delay="0"/>
                                  </p:stCondLst>
                                  <p:childTnLst>
                                    <p:animEffect transition="out" filter="fade">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childTnLst>
                          </p:cTn>
                        </p:par>
                        <p:par>
                          <p:cTn id="78" fill="hold" nodeType="afterGroup">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childTnLst>
                                  <p:subTnLst>
                                    <p:audio>
                                      <p:cMediaNode>
                                        <p:cTn display="0" masterRel="sameClick">
                                          <p:stCondLst>
                                            <p:cond evt="begin" delay="0">
                                              <p:tn val="79"/>
                                            </p:cond>
                                          </p:stCondLst>
                                          <p:endCondLst>
                                            <p:cond evt="onStopAudio" delay="0">
                                              <p:tgtEl>
                                                <p:sldTgt/>
                                              </p:tgtEl>
                                            </p:cond>
                                          </p:endCondLst>
                                        </p:cTn>
                                        <p:tgtEl>
                                          <p:sndTgt r:embed="rId3" name="Chuong 2.wav"/>
                                        </p:tgtEl>
                                      </p:cMediaNode>
                                    </p:audio>
                                  </p:subTnLst>
                                </p:cTn>
                              </p:par>
                              <p:par>
                                <p:cTn id="82" presetID="10" presetClass="exit" presetSubtype="0" fill="hold" grpId="1" nodeType="withEffect">
                                  <p:stCondLst>
                                    <p:cond delay="0"/>
                                  </p:stCondLst>
                                  <p:childTnLst>
                                    <p:animEffect transition="out" filter="fade">
                                      <p:cBhvr>
                                        <p:cTn id="83" dur="500"/>
                                        <p:tgtEl>
                                          <p:spTgt spid="59"/>
                                        </p:tgtEl>
                                      </p:cBhvr>
                                    </p:animEffect>
                                    <p:set>
                                      <p:cBhvr>
                                        <p:cTn id="84" dur="1" fill="hold">
                                          <p:stCondLst>
                                            <p:cond delay="499"/>
                                          </p:stCondLst>
                                        </p:cTn>
                                        <p:tgtEl>
                                          <p:spTgt spid="59"/>
                                        </p:tgtEl>
                                        <p:attrNameLst>
                                          <p:attrName>style.visibility</p:attrName>
                                        </p:attrNameLst>
                                      </p:cBhvr>
                                      <p:to>
                                        <p:strVal val="hidden"/>
                                      </p:to>
                                    </p:set>
                                  </p:childTnLst>
                                </p:cTn>
                              </p:par>
                            </p:childTnLst>
                          </p:cTn>
                        </p:par>
                        <p:par>
                          <p:cTn id="85" fill="hold" nodeType="afterGroup">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1000"/>
                                        <p:tgtEl>
                                          <p:spTgt spid="57"/>
                                        </p:tgtEl>
                                      </p:cBhvr>
                                    </p:animEffect>
                                  </p:childTnLst>
                                  <p:subTnLst>
                                    <p:audio>
                                      <p:cMediaNode>
                                        <p:cTn display="0" masterRel="sameClick">
                                          <p:stCondLst>
                                            <p:cond evt="begin" delay="0">
                                              <p:tn val="86"/>
                                            </p:cond>
                                          </p:stCondLst>
                                          <p:endCondLst>
                                            <p:cond evt="onStopAudio" delay="0">
                                              <p:tgtEl>
                                                <p:sldTgt/>
                                              </p:tgtEl>
                                            </p:cond>
                                          </p:endCondLst>
                                        </p:cTn>
                                        <p:tgtEl>
                                          <p:sndTgt r:embed="rId4" name="Chuong 3.wav"/>
                                        </p:tgtEl>
                                      </p:cMediaNode>
                                    </p:audio>
                                  </p:subTnLst>
                                </p:cTn>
                              </p:par>
                              <p:par>
                                <p:cTn id="89" presetID="10" presetClass="exit" presetSubtype="0" fill="hold" grpId="1" nodeType="withEffect">
                                  <p:stCondLst>
                                    <p:cond delay="0"/>
                                  </p:stCondLst>
                                  <p:childTnLst>
                                    <p:animEffect transition="out" filter="fade">
                                      <p:cBhvr>
                                        <p:cTn id="90" dur="500"/>
                                        <p:tgtEl>
                                          <p:spTgt spid="58"/>
                                        </p:tgtEl>
                                      </p:cBhvr>
                                    </p:animEffect>
                                    <p:set>
                                      <p:cBhvr>
                                        <p:cTn id="91" dur="1" fill="hold">
                                          <p:stCondLst>
                                            <p:cond delay="499"/>
                                          </p:stCondLst>
                                        </p:cTn>
                                        <p:tgtEl>
                                          <p:spTgt spid="58"/>
                                        </p:tgtEl>
                                        <p:attrNameLst>
                                          <p:attrName>style.visibility</p:attrName>
                                        </p:attrNameLst>
                                      </p:cBhvr>
                                      <p:to>
                                        <p:strVal val="hidden"/>
                                      </p:to>
                                    </p:set>
                                  </p:childTnLst>
                                </p:cTn>
                              </p:par>
                            </p:childTnLst>
                          </p:cTn>
                        </p:par>
                        <p:par>
                          <p:cTn id="92" fill="hold" nodeType="afterGroup">
                            <p:stCondLst>
                              <p:cond delay="6000"/>
                            </p:stCondLst>
                            <p:childTnLst>
                              <p:par>
                                <p:cTn id="93" presetID="10" presetClass="exit" presetSubtype="0" fill="hold" nodeType="afterEffect">
                                  <p:stCondLst>
                                    <p:cond delay="0"/>
                                  </p:stCondLst>
                                  <p:childTnLst>
                                    <p:animEffect transition="out" filter="fade">
                                      <p:cBhvr>
                                        <p:cTn id="94" dur="500"/>
                                        <p:tgtEl>
                                          <p:spTgt spid="53"/>
                                        </p:tgtEl>
                                      </p:cBhvr>
                                    </p:animEffect>
                                    <p:set>
                                      <p:cBhvr>
                                        <p:cTn id="95" dur="1" fill="hold">
                                          <p:stCondLst>
                                            <p:cond delay="499"/>
                                          </p:stCondLst>
                                        </p:cTn>
                                        <p:tgtEl>
                                          <p:spTgt spid="5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7"/>
                                        </p:tgtEl>
                                      </p:cBhvr>
                                    </p:animEffect>
                                    <p:set>
                                      <p:cBhvr>
                                        <p:cTn id="98" dur="1" fill="hold">
                                          <p:stCondLst>
                                            <p:cond delay="499"/>
                                          </p:stCondLst>
                                        </p:cTn>
                                        <p:tgtEl>
                                          <p:spTgt spid="5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60"/>
                                        </p:tgtEl>
                                      </p:cBhvr>
                                    </p:animEffect>
                                    <p:set>
                                      <p:cBhvr>
                                        <p:cTn id="101" dur="1" fill="hold">
                                          <p:stCondLst>
                                            <p:cond delay="499"/>
                                          </p:stCondLst>
                                        </p:cTn>
                                        <p:tgtEl>
                                          <p:spTgt spid="60"/>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6" presetClass="entr" presetSubtype="32"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circle(out)">
                                      <p:cBhvr>
                                        <p:cTn id="106" dur="1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2"/>
          <p:cNvSpPr>
            <a:spLocks noChangeArrowheads="1"/>
          </p:cNvSpPr>
          <p:nvPr/>
        </p:nvSpPr>
        <p:spPr bwMode="auto">
          <a:xfrm>
            <a:off x="1621842" y="1499842"/>
            <a:ext cx="1509909" cy="864987"/>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srgbClr val="0000FF"/>
                </a:solidFill>
              </a:rPr>
              <a:t> </a:t>
            </a:r>
            <a:r>
              <a:rPr lang="en-US" altLang="en-US" sz="3400" b="1">
                <a:solidFill>
                  <a:srgbClr val="0000FF"/>
                </a:solidFill>
                <a:cs typeface="Times New Roman" panose="02020603050405020304" pitchFamily="18" charset="0"/>
              </a:rPr>
              <a:t>1 cách</a:t>
            </a:r>
            <a:endParaRPr lang="vi-VN" altLang="en-US" sz="3400" b="1" i="1">
              <a:solidFill>
                <a:srgbClr val="0000FF"/>
              </a:solidFill>
              <a:cs typeface="Times New Roman" panose="02020603050405020304" pitchFamily="18" charset="0"/>
            </a:endParaRPr>
          </a:p>
        </p:txBody>
      </p:sp>
      <p:sp>
        <p:nvSpPr>
          <p:cNvPr id="43" name="TextBox 42"/>
          <p:cNvSpPr txBox="1">
            <a:spLocks noChangeArrowheads="1"/>
          </p:cNvSpPr>
          <p:nvPr/>
        </p:nvSpPr>
        <p:spPr bwMode="auto">
          <a:xfrm>
            <a:off x="866888" y="380912"/>
            <a:ext cx="7067280" cy="9326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70234" tIns="35116" rIns="70234" bIns="35116">
            <a:spAutoFit/>
          </a:bodyPr>
          <a:lstStyle/>
          <a:p>
            <a:pPr algn="just" eaLnBrk="1" fontAlgn="auto" hangingPunct="1">
              <a:spcBef>
                <a:spcPts val="0"/>
              </a:spcBef>
              <a:spcAft>
                <a:spcPts val="0"/>
              </a:spcAft>
              <a:defRPr/>
            </a:pPr>
            <a:r>
              <a:rPr lang="en-US" sz="2800" b="1">
                <a:solidFill>
                  <a:srgbClr val="0000FF"/>
                </a:solidFill>
                <a:latin typeface="Times New Roman" pitchFamily="18" charset="0"/>
                <a:cs typeface="Times New Roman" pitchFamily="18" charset="0"/>
              </a:rPr>
              <a:t>2. Biểu thức </a:t>
            </a:r>
            <a:r>
              <a:rPr lang="en-US" sz="2800" b="1">
                <a:solidFill>
                  <a:srgbClr val="FF0000"/>
                </a:solidFill>
                <a:latin typeface="Times New Roman" pitchFamily="18" charset="0"/>
                <a:cs typeface="Times New Roman" pitchFamily="18" charset="0"/>
              </a:rPr>
              <a:t>(4 x 8) : 2 </a:t>
            </a:r>
            <a:r>
              <a:rPr lang="en-US" sz="2800" b="1">
                <a:solidFill>
                  <a:srgbClr val="0000FF"/>
                </a:solidFill>
                <a:latin typeface="Times New Roman" pitchFamily="18" charset="0"/>
                <a:cs typeface="Times New Roman" pitchFamily="18" charset="0"/>
              </a:rPr>
              <a:t>có thể thực hiện được bằng:</a:t>
            </a:r>
          </a:p>
        </p:txBody>
      </p:sp>
      <p:sp>
        <p:nvSpPr>
          <p:cNvPr id="44" name="Oval 18"/>
          <p:cNvSpPr>
            <a:spLocks noChangeArrowheads="1"/>
          </p:cNvSpPr>
          <p:nvPr/>
        </p:nvSpPr>
        <p:spPr bwMode="auto">
          <a:xfrm>
            <a:off x="729948" y="1499842"/>
            <a:ext cx="633495" cy="864987"/>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A</a:t>
            </a:r>
            <a:endParaRPr lang="vi-VN" altLang="en-US" sz="3000" b="1">
              <a:solidFill>
                <a:srgbClr val="FFFF00"/>
              </a:solidFill>
              <a:latin typeface="Times New Roman" pitchFamily="18" charset="0"/>
            </a:endParaRPr>
          </a:p>
        </p:txBody>
      </p:sp>
      <p:sp>
        <p:nvSpPr>
          <p:cNvPr id="45" name="Rectangle 22"/>
          <p:cNvSpPr>
            <a:spLocks noChangeArrowheads="1"/>
          </p:cNvSpPr>
          <p:nvPr/>
        </p:nvSpPr>
        <p:spPr bwMode="auto">
          <a:xfrm>
            <a:off x="1621842" y="3023489"/>
            <a:ext cx="1543251" cy="864987"/>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prstClr val="black"/>
                </a:solidFill>
              </a:rPr>
              <a:t>    </a:t>
            </a:r>
          </a:p>
          <a:p>
            <a:pPr eaLnBrk="1" fontAlgn="auto" hangingPunct="1">
              <a:spcBef>
                <a:spcPts val="0"/>
              </a:spcBef>
              <a:spcAft>
                <a:spcPts val="0"/>
              </a:spcAft>
              <a:defRPr/>
            </a:pPr>
            <a:r>
              <a:rPr lang="en-US" altLang="en-US" sz="3400" b="1">
                <a:solidFill>
                  <a:srgbClr val="0000FF"/>
                </a:solidFill>
                <a:cs typeface="Times New Roman" panose="02020603050405020304" pitchFamily="18" charset="0"/>
              </a:rPr>
              <a:t> 2 cách</a:t>
            </a:r>
            <a:endParaRPr lang="vi-VN" altLang="en-US" sz="3400" b="1" i="1">
              <a:solidFill>
                <a:srgbClr val="0000FF"/>
              </a:solidFill>
              <a:cs typeface="Times New Roman" panose="02020603050405020304" pitchFamily="18" charset="0"/>
            </a:endParaRPr>
          </a:p>
          <a:p>
            <a:pPr eaLnBrk="1" fontAlgn="auto" hangingPunct="1">
              <a:spcBef>
                <a:spcPts val="0"/>
              </a:spcBef>
              <a:spcAft>
                <a:spcPts val="0"/>
              </a:spcAft>
              <a:defRPr/>
            </a:pPr>
            <a:endParaRPr lang="vi-VN" altLang="en-US" sz="3400" b="1" i="1">
              <a:solidFill>
                <a:srgbClr val="0000FF"/>
              </a:solidFill>
              <a:cs typeface="Times New Roman" panose="02020603050405020304" pitchFamily="18" charset="0"/>
            </a:endParaRPr>
          </a:p>
        </p:txBody>
      </p:sp>
      <p:sp>
        <p:nvSpPr>
          <p:cNvPr id="46" name="Oval 18"/>
          <p:cNvSpPr>
            <a:spLocks noChangeArrowheads="1"/>
          </p:cNvSpPr>
          <p:nvPr/>
        </p:nvSpPr>
        <p:spPr bwMode="auto">
          <a:xfrm>
            <a:off x="729948" y="3023489"/>
            <a:ext cx="633495" cy="864987"/>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B</a:t>
            </a:r>
            <a:endParaRPr lang="vi-VN" altLang="en-US" sz="3000" b="1">
              <a:solidFill>
                <a:srgbClr val="FFFF00"/>
              </a:solidFill>
              <a:latin typeface="Times New Roman" pitchFamily="18" charset="0"/>
            </a:endParaRPr>
          </a:p>
        </p:txBody>
      </p:sp>
      <p:sp>
        <p:nvSpPr>
          <p:cNvPr id="47" name="Rectangle 22"/>
          <p:cNvSpPr>
            <a:spLocks noChangeArrowheads="1"/>
          </p:cNvSpPr>
          <p:nvPr/>
        </p:nvSpPr>
        <p:spPr bwMode="auto">
          <a:xfrm>
            <a:off x="1615890" y="4302718"/>
            <a:ext cx="1515863" cy="868161"/>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prstClr val="black"/>
                </a:solidFill>
              </a:rPr>
              <a:t>    </a:t>
            </a:r>
          </a:p>
          <a:p>
            <a:pPr eaLnBrk="1" fontAlgn="auto" hangingPunct="1">
              <a:spcBef>
                <a:spcPts val="0"/>
              </a:spcBef>
              <a:spcAft>
                <a:spcPts val="0"/>
              </a:spcAft>
              <a:defRPr/>
            </a:pPr>
            <a:r>
              <a:rPr lang="en-US" altLang="en-US" sz="3400" b="1">
                <a:solidFill>
                  <a:srgbClr val="0000FF"/>
                </a:solidFill>
                <a:cs typeface="Times New Roman" panose="02020603050405020304" pitchFamily="18" charset="0"/>
              </a:rPr>
              <a:t> 3 cách</a:t>
            </a:r>
            <a:endParaRPr lang="vi-VN" altLang="en-US" sz="3400" b="1" i="1">
              <a:solidFill>
                <a:srgbClr val="0000FF"/>
              </a:solidFill>
              <a:cs typeface="Times New Roman" panose="02020603050405020304" pitchFamily="18" charset="0"/>
            </a:endParaRPr>
          </a:p>
          <a:p>
            <a:pPr eaLnBrk="1" fontAlgn="auto" hangingPunct="1">
              <a:spcBef>
                <a:spcPts val="0"/>
              </a:spcBef>
              <a:spcAft>
                <a:spcPts val="0"/>
              </a:spcAft>
              <a:defRPr/>
            </a:pPr>
            <a:endParaRPr lang="vi-VN" altLang="en-US" sz="3400" b="1" i="1">
              <a:solidFill>
                <a:srgbClr val="0000FF"/>
              </a:solidFill>
              <a:cs typeface="Times New Roman" panose="02020603050405020304" pitchFamily="18" charset="0"/>
            </a:endParaRPr>
          </a:p>
        </p:txBody>
      </p:sp>
      <p:sp>
        <p:nvSpPr>
          <p:cNvPr id="48" name="Oval 18"/>
          <p:cNvSpPr>
            <a:spLocks noChangeArrowheads="1"/>
          </p:cNvSpPr>
          <p:nvPr/>
        </p:nvSpPr>
        <p:spPr bwMode="auto">
          <a:xfrm>
            <a:off x="729948" y="4242407"/>
            <a:ext cx="590627" cy="864987"/>
          </a:xfrm>
          <a:prstGeom prst="ellipse">
            <a:avLst/>
          </a:prstGeom>
          <a:solidFill>
            <a:srgbClr val="000099"/>
          </a:solidFill>
          <a:ln w="9525">
            <a:solidFill>
              <a:schemeClr val="tx1"/>
            </a:solidFill>
            <a:round/>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srgbClr val="FFFF00"/>
                </a:solidFill>
              </a:rPr>
              <a:t>C</a:t>
            </a:r>
            <a:endParaRPr lang="vi-VN" altLang="en-US" sz="3400" b="1">
              <a:solidFill>
                <a:srgbClr val="FFFF00"/>
              </a:solidFill>
            </a:endParaRPr>
          </a:p>
        </p:txBody>
      </p:sp>
      <p:sp>
        <p:nvSpPr>
          <p:cNvPr id="49" name="Rectangle 22"/>
          <p:cNvSpPr>
            <a:spLocks noChangeArrowheads="1"/>
          </p:cNvSpPr>
          <p:nvPr/>
        </p:nvSpPr>
        <p:spPr bwMode="auto">
          <a:xfrm>
            <a:off x="1626606" y="5466086"/>
            <a:ext cx="4454708" cy="866574"/>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srgbClr val="0000FF"/>
                </a:solidFill>
              </a:rPr>
              <a:t>   </a:t>
            </a:r>
          </a:p>
          <a:p>
            <a:pPr eaLnBrk="1" fontAlgn="auto" hangingPunct="1">
              <a:spcBef>
                <a:spcPts val="0"/>
              </a:spcBef>
              <a:spcAft>
                <a:spcPts val="0"/>
              </a:spcAft>
              <a:defRPr/>
            </a:pPr>
            <a:r>
              <a:rPr lang="en-US" altLang="en-US" sz="3400" b="1">
                <a:solidFill>
                  <a:srgbClr val="0000FF"/>
                </a:solidFill>
                <a:cs typeface="Times New Roman" panose="02020603050405020304" pitchFamily="18" charset="0"/>
              </a:rPr>
              <a:t> Không thực hiện được</a:t>
            </a:r>
            <a:endParaRPr lang="vi-VN" altLang="en-US" sz="3400" b="1" i="1">
              <a:solidFill>
                <a:srgbClr val="0000FF"/>
              </a:solidFill>
              <a:cs typeface="Times New Roman" panose="02020603050405020304" pitchFamily="18" charset="0"/>
            </a:endParaRPr>
          </a:p>
          <a:p>
            <a:pPr eaLnBrk="1" fontAlgn="auto" hangingPunct="1">
              <a:spcBef>
                <a:spcPts val="0"/>
              </a:spcBef>
              <a:spcAft>
                <a:spcPts val="0"/>
              </a:spcAft>
              <a:defRPr/>
            </a:pPr>
            <a:endParaRPr lang="vi-VN" altLang="en-US" sz="3400" b="1" i="1">
              <a:solidFill>
                <a:srgbClr val="0000FF"/>
              </a:solidFill>
              <a:cs typeface="Times New Roman" panose="02020603050405020304" pitchFamily="18" charset="0"/>
            </a:endParaRPr>
          </a:p>
        </p:txBody>
      </p:sp>
      <p:sp>
        <p:nvSpPr>
          <p:cNvPr id="50" name="Oval 18"/>
          <p:cNvSpPr>
            <a:spLocks noChangeArrowheads="1"/>
          </p:cNvSpPr>
          <p:nvPr/>
        </p:nvSpPr>
        <p:spPr bwMode="auto">
          <a:xfrm>
            <a:off x="714469" y="5447039"/>
            <a:ext cx="633495" cy="866574"/>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D</a:t>
            </a:r>
            <a:endParaRPr lang="vi-VN" altLang="en-US" sz="3000" b="1">
              <a:solidFill>
                <a:srgbClr val="FFFF00"/>
              </a:solidFill>
              <a:latin typeface="Times New Roman" pitchFamily="18" charset="0"/>
            </a:endParaRPr>
          </a:p>
        </p:txBody>
      </p:sp>
      <p:sp>
        <p:nvSpPr>
          <p:cNvPr id="52" name="Oval 18"/>
          <p:cNvSpPr>
            <a:spLocks noChangeArrowheads="1"/>
          </p:cNvSpPr>
          <p:nvPr/>
        </p:nvSpPr>
        <p:spPr bwMode="auto">
          <a:xfrm>
            <a:off x="662074" y="4242407"/>
            <a:ext cx="658502" cy="901491"/>
          </a:xfrm>
          <a:prstGeom prst="ellipse">
            <a:avLst/>
          </a:prstGeom>
          <a:solidFill>
            <a:srgbClr val="FFFF00"/>
          </a:solidFill>
          <a:ln w="9525">
            <a:solidFill>
              <a:schemeClr val="tx1"/>
            </a:solidFill>
            <a:round/>
            <a:headEnd/>
            <a:tailEnd/>
          </a:ln>
        </p:spPr>
        <p:txBody>
          <a:bodyPr wrap="none" lIns="70234" tIns="35116" rIns="70234" bIns="35116" anchor="ctr"/>
          <a:lstStyle/>
          <a:p>
            <a:pPr eaLnBrk="1" hangingPunct="1"/>
            <a:r>
              <a:rPr lang="en-US" altLang="en-US" sz="3000" b="1">
                <a:solidFill>
                  <a:srgbClr val="C00000"/>
                </a:solidFill>
                <a:latin typeface="Times New Roman" pitchFamily="18" charset="0"/>
              </a:rPr>
              <a:t>C</a:t>
            </a:r>
            <a:endParaRPr lang="vi-VN" altLang="en-US" sz="3000" b="1">
              <a:solidFill>
                <a:srgbClr val="C00000"/>
              </a:solidFill>
              <a:latin typeface="Times New Roman" pitchFamily="18" charset="0"/>
            </a:endParaRPr>
          </a:p>
        </p:txBody>
      </p:sp>
      <p:pic>
        <p:nvPicPr>
          <p:cNvPr id="53" name="Picture 55"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765" y="2136280"/>
            <a:ext cx="791869" cy="85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WordArt 56"/>
          <p:cNvSpPr>
            <a:spLocks noChangeArrowheads="1" noChangeShapeType="1" noTextEdit="1"/>
          </p:cNvSpPr>
          <p:nvPr/>
        </p:nvSpPr>
        <p:spPr bwMode="auto">
          <a:xfrm>
            <a:off x="6989880"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3</a:t>
            </a:r>
          </a:p>
        </p:txBody>
      </p:sp>
      <p:sp>
        <p:nvSpPr>
          <p:cNvPr id="55" name="WordArt 57"/>
          <p:cNvSpPr>
            <a:spLocks noChangeArrowheads="1" noChangeShapeType="1" noTextEdit="1"/>
          </p:cNvSpPr>
          <p:nvPr/>
        </p:nvSpPr>
        <p:spPr bwMode="auto">
          <a:xfrm>
            <a:off x="6980354"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4</a:t>
            </a:r>
          </a:p>
        </p:txBody>
      </p:sp>
      <p:sp>
        <p:nvSpPr>
          <p:cNvPr id="56" name="WordArt 58"/>
          <p:cNvSpPr>
            <a:spLocks noChangeArrowheads="1" noChangeShapeType="1" noTextEdit="1"/>
          </p:cNvSpPr>
          <p:nvPr/>
        </p:nvSpPr>
        <p:spPr bwMode="auto">
          <a:xfrm>
            <a:off x="6989880"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5</a:t>
            </a:r>
          </a:p>
        </p:txBody>
      </p:sp>
      <p:sp>
        <p:nvSpPr>
          <p:cNvPr id="57" name="WordArt 59"/>
          <p:cNvSpPr>
            <a:spLocks noChangeArrowheads="1" noChangeShapeType="1" noTextEdit="1"/>
          </p:cNvSpPr>
          <p:nvPr/>
        </p:nvSpPr>
        <p:spPr bwMode="auto">
          <a:xfrm>
            <a:off x="6970827" y="2252142"/>
            <a:ext cx="251255"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0</a:t>
            </a:r>
          </a:p>
        </p:txBody>
      </p:sp>
      <p:sp>
        <p:nvSpPr>
          <p:cNvPr id="58" name="WordArt 60"/>
          <p:cNvSpPr>
            <a:spLocks noChangeArrowheads="1" noChangeShapeType="1" noTextEdit="1"/>
          </p:cNvSpPr>
          <p:nvPr/>
        </p:nvSpPr>
        <p:spPr bwMode="auto">
          <a:xfrm>
            <a:off x="7010124" y="2252142"/>
            <a:ext cx="158373"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1</a:t>
            </a:r>
          </a:p>
        </p:txBody>
      </p:sp>
      <p:sp>
        <p:nvSpPr>
          <p:cNvPr id="59" name="WordArt 61"/>
          <p:cNvSpPr>
            <a:spLocks noChangeArrowheads="1" noChangeShapeType="1" noTextEdit="1"/>
          </p:cNvSpPr>
          <p:nvPr/>
        </p:nvSpPr>
        <p:spPr bwMode="auto">
          <a:xfrm>
            <a:off x="6989880"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2</a:t>
            </a:r>
          </a:p>
        </p:txBody>
      </p:sp>
      <p:sp>
        <p:nvSpPr>
          <p:cNvPr id="60" name="WordArt 62"/>
          <p:cNvSpPr>
            <a:spLocks noChangeArrowheads="1" noChangeShapeType="1" noTextEdit="1"/>
          </p:cNvSpPr>
          <p:nvPr/>
        </p:nvSpPr>
        <p:spPr bwMode="auto">
          <a:xfrm>
            <a:off x="6642171" y="2252142"/>
            <a:ext cx="250064"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0</a:t>
            </a:r>
          </a:p>
        </p:txBody>
      </p:sp>
    </p:spTree>
    <p:extLst>
      <p:ext uri="{BB962C8B-B14F-4D97-AF65-F5344CB8AC3E}">
        <p14:creationId xmlns:p14="http://schemas.microsoft.com/office/powerpoint/2010/main" val="2542914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ircle(out)">
                                      <p:cBhvr>
                                        <p:cTn id="10" dur="750"/>
                                        <p:tgtEl>
                                          <p:spTgt spid="44"/>
                                        </p:tgtEl>
                                      </p:cBhvr>
                                    </p:animEffect>
                                  </p:childTnLst>
                                </p:cTn>
                              </p:par>
                            </p:childTnLst>
                          </p:cTn>
                        </p:par>
                        <p:par>
                          <p:cTn id="11" fill="hold" nodeType="afterGroup">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500"/>
                                        <p:tgtEl>
                                          <p:spTgt spid="41"/>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circle(out)">
                                      <p:cBhvr>
                                        <p:cTn id="17" dur="750"/>
                                        <p:tgtEl>
                                          <p:spTgt spid="46"/>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circle(out)">
                                      <p:cBhvr>
                                        <p:cTn id="24" dur="750"/>
                                        <p:tgtEl>
                                          <p:spTgt spid="48"/>
                                        </p:tgtEl>
                                      </p:cBhvr>
                                    </p:animEffect>
                                  </p:childTnLst>
                                </p:cTn>
                              </p:par>
                            </p:childTnLst>
                          </p:cTn>
                        </p:par>
                        <p:par>
                          <p:cTn id="25" fill="hold" nodeType="afterGroup">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ircle(out)">
                                      <p:cBhvr>
                                        <p:cTn id="31" dur="750"/>
                                        <p:tgtEl>
                                          <p:spTgt spid="50"/>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10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par>
                          <p:cTn id="49" fill="hold" nodeType="afterGroup">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childTnLst>
                                  <p:subTnLst>
                                    <p:audio>
                                      <p:cMediaNode>
                                        <p:cTn display="0" masterRel="sameClick">
                                          <p:stCondLst>
                                            <p:cond evt="begin" delay="0">
                                              <p:tn val="50"/>
                                            </p:cond>
                                          </p:stCondLst>
                                          <p:endCondLst>
                                            <p:cond evt="onStopAudio" delay="0">
                                              <p:tgtEl>
                                                <p:sldTgt/>
                                              </p:tgtEl>
                                            </p:cond>
                                          </p:endCondLst>
                                        </p:cTn>
                                        <p:tgtEl>
                                          <p:sndTgt r:embed="rId3" name="Chuong 2.wav"/>
                                        </p:tgtEl>
                                      </p:cMediaNode>
                                    </p:audio>
                                  </p:subTnLst>
                                </p:cTn>
                              </p:par>
                              <p:par>
                                <p:cTn id="53" presetID="10" presetClass="exit" presetSubtype="0" fill="hold" grpId="1" nodeType="withEffect">
                                  <p:stCondLst>
                                    <p:cond delay="0"/>
                                  </p:stCondLst>
                                  <p:childTnLst>
                                    <p:animEffect transition="out" filter="fade">
                                      <p:cBhvr>
                                        <p:cTn id="54" dur="500"/>
                                        <p:tgtEl>
                                          <p:spTgt spid="56"/>
                                        </p:tgtEl>
                                      </p:cBhvr>
                                    </p:animEffect>
                                    <p:set>
                                      <p:cBhvr>
                                        <p:cTn id="55" dur="1" fill="hold">
                                          <p:stCondLst>
                                            <p:cond delay="499"/>
                                          </p:stCondLst>
                                        </p:cTn>
                                        <p:tgtEl>
                                          <p:spTgt spid="56"/>
                                        </p:tgtEl>
                                        <p:attrNameLst>
                                          <p:attrName>style.visibility</p:attrName>
                                        </p:attrNameLst>
                                      </p:cBhvr>
                                      <p:to>
                                        <p:strVal val="hidden"/>
                                      </p:to>
                                    </p:set>
                                  </p:childTnLst>
                                </p:cTn>
                              </p:par>
                            </p:childTnLst>
                          </p:cTn>
                        </p:par>
                        <p:par>
                          <p:cTn id="56" fill="hold" nodeType="afterGroup">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childTnLst>
                                  <p:subTnLst>
                                    <p:audio>
                                      <p:cMediaNode>
                                        <p:cTn display="0" masterRel="sameClick">
                                          <p:stCondLst>
                                            <p:cond evt="begin" delay="0">
                                              <p:tn val="57"/>
                                            </p:cond>
                                          </p:stCondLst>
                                          <p:endCondLst>
                                            <p:cond evt="onStopAudio" delay="0">
                                              <p:tgtEl>
                                                <p:sldTgt/>
                                              </p:tgtEl>
                                            </p:cond>
                                          </p:endCondLst>
                                        </p:cTn>
                                        <p:tgtEl>
                                          <p:sndTgt r:embed="rId3" name="Chuong 2.wav"/>
                                        </p:tgtEl>
                                      </p:cMediaNode>
                                    </p:audio>
                                  </p:subTnLst>
                                </p:cTn>
                              </p:par>
                              <p:par>
                                <p:cTn id="60" presetID="10" presetClass="exit" presetSubtype="0" fill="hold" grpId="1" nodeType="withEffect">
                                  <p:stCondLst>
                                    <p:cond delay="0"/>
                                  </p:stCondLst>
                                  <p:childTnLst>
                                    <p:animEffect transition="out" filter="fade">
                                      <p:cBhvr>
                                        <p:cTn id="61" dur="500"/>
                                        <p:tgtEl>
                                          <p:spTgt spid="55"/>
                                        </p:tgtEl>
                                      </p:cBhvr>
                                    </p:animEffect>
                                    <p:set>
                                      <p:cBhvr>
                                        <p:cTn id="62" dur="1" fill="hold">
                                          <p:stCondLst>
                                            <p:cond delay="499"/>
                                          </p:stCondLst>
                                        </p:cTn>
                                        <p:tgtEl>
                                          <p:spTgt spid="55"/>
                                        </p:tgtEl>
                                        <p:attrNameLst>
                                          <p:attrName>style.visibility</p:attrName>
                                        </p:attrNameLst>
                                      </p:cBhvr>
                                      <p:to>
                                        <p:strVal val="hidden"/>
                                      </p:to>
                                    </p:set>
                                  </p:childTnLst>
                                </p:cTn>
                              </p:par>
                            </p:childTnLst>
                          </p:cTn>
                        </p:par>
                        <p:par>
                          <p:cTn id="63" fill="hold" nodeType="afterGroup">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childTnLst>
                                  <p:subTnLst>
                                    <p:audio>
                                      <p:cMediaNode>
                                        <p:cTn display="0" masterRel="sameClick">
                                          <p:stCondLst>
                                            <p:cond evt="begin" delay="0">
                                              <p:tn val="64"/>
                                            </p:cond>
                                          </p:stCondLst>
                                          <p:endCondLst>
                                            <p:cond evt="onStopAudio" delay="0">
                                              <p:tgtEl>
                                                <p:sldTgt/>
                                              </p:tgtEl>
                                            </p:cond>
                                          </p:endCondLst>
                                        </p:cTn>
                                        <p:tgtEl>
                                          <p:sndTgt r:embed="rId3" name="Chuong 2.wav"/>
                                        </p:tgtEl>
                                      </p:cMediaNode>
                                    </p:audio>
                                  </p:subTnLst>
                                </p:cTn>
                              </p:par>
                              <p:par>
                                <p:cTn id="67" presetID="10" presetClass="exit" presetSubtype="0" fill="hold" grpId="1" nodeType="with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childTnLst>
                          </p:cTn>
                        </p:par>
                        <p:par>
                          <p:cTn id="70" fill="hold" nodeType="afterGroup">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childTnLst>
                                  <p:subTnLst>
                                    <p:audio>
                                      <p:cMediaNode>
                                        <p:cTn display="0" masterRel="sameClick">
                                          <p:stCondLst>
                                            <p:cond evt="begin" delay="0">
                                              <p:tn val="71"/>
                                            </p:cond>
                                          </p:stCondLst>
                                          <p:endCondLst>
                                            <p:cond evt="onStopAudio" delay="0">
                                              <p:tgtEl>
                                                <p:sldTgt/>
                                              </p:tgtEl>
                                            </p:cond>
                                          </p:endCondLst>
                                        </p:cTn>
                                        <p:tgtEl>
                                          <p:sndTgt r:embed="rId3" name="Chuong 2.wav"/>
                                        </p:tgtEl>
                                      </p:cMediaNode>
                                    </p:audio>
                                  </p:subTnLst>
                                </p:cTn>
                              </p:par>
                              <p:par>
                                <p:cTn id="74" presetID="10" presetClass="exit" presetSubtype="0" fill="hold" grpId="1" nodeType="withEffect">
                                  <p:stCondLst>
                                    <p:cond delay="0"/>
                                  </p:stCondLst>
                                  <p:childTnLst>
                                    <p:animEffect transition="out" filter="fade">
                                      <p:cBhvr>
                                        <p:cTn id="75" dur="500"/>
                                        <p:tgtEl>
                                          <p:spTgt spid="59"/>
                                        </p:tgtEl>
                                      </p:cBhvr>
                                    </p:animEffect>
                                    <p:set>
                                      <p:cBhvr>
                                        <p:cTn id="76" dur="1" fill="hold">
                                          <p:stCondLst>
                                            <p:cond delay="499"/>
                                          </p:stCondLst>
                                        </p:cTn>
                                        <p:tgtEl>
                                          <p:spTgt spid="59"/>
                                        </p:tgtEl>
                                        <p:attrNameLst>
                                          <p:attrName>style.visibility</p:attrName>
                                        </p:attrNameLst>
                                      </p:cBhvr>
                                      <p:to>
                                        <p:strVal val="hidden"/>
                                      </p:to>
                                    </p:set>
                                  </p:childTnLst>
                                </p:cTn>
                              </p:par>
                            </p:childTnLst>
                          </p:cTn>
                        </p:par>
                        <p:par>
                          <p:cTn id="77" fill="hold" nodeType="afterGroup">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childTnLst>
                                  <p:subTnLst>
                                    <p:audio>
                                      <p:cMediaNode>
                                        <p:cTn display="0" masterRel="sameClick">
                                          <p:stCondLst>
                                            <p:cond evt="begin" delay="0">
                                              <p:tn val="78"/>
                                            </p:cond>
                                          </p:stCondLst>
                                          <p:endCondLst>
                                            <p:cond evt="onStopAudio" delay="0">
                                              <p:tgtEl>
                                                <p:sldTgt/>
                                              </p:tgtEl>
                                            </p:cond>
                                          </p:endCondLst>
                                        </p:cTn>
                                        <p:tgtEl>
                                          <p:sndTgt r:embed="rId4" name="Chuong 3.wav"/>
                                        </p:tgtEl>
                                      </p:cMediaNode>
                                    </p:audio>
                                  </p:subTnLst>
                                </p:cTn>
                              </p:par>
                              <p:par>
                                <p:cTn id="81" presetID="10" presetClass="exit" presetSubtype="0" fill="hold" grpId="1" nodeType="withEffect">
                                  <p:stCondLst>
                                    <p:cond delay="0"/>
                                  </p:stCondLst>
                                  <p:childTnLst>
                                    <p:animEffect transition="out" filter="fade">
                                      <p:cBhvr>
                                        <p:cTn id="82" dur="500"/>
                                        <p:tgtEl>
                                          <p:spTgt spid="58"/>
                                        </p:tgtEl>
                                      </p:cBhvr>
                                    </p:animEffect>
                                    <p:set>
                                      <p:cBhvr>
                                        <p:cTn id="83" dur="1" fill="hold">
                                          <p:stCondLst>
                                            <p:cond delay="499"/>
                                          </p:stCondLst>
                                        </p:cTn>
                                        <p:tgtEl>
                                          <p:spTgt spid="58"/>
                                        </p:tgtEl>
                                        <p:attrNameLst>
                                          <p:attrName>style.visibility</p:attrName>
                                        </p:attrNameLst>
                                      </p:cBhvr>
                                      <p:to>
                                        <p:strVal val="hidden"/>
                                      </p:to>
                                    </p:set>
                                  </p:childTnLst>
                                </p:cTn>
                              </p:par>
                            </p:childTnLst>
                          </p:cTn>
                        </p:par>
                        <p:par>
                          <p:cTn id="84" fill="hold" nodeType="afterGroup">
                            <p:stCondLst>
                              <p:cond delay="6000"/>
                            </p:stCondLst>
                            <p:childTnLst>
                              <p:par>
                                <p:cTn id="85" presetID="10" presetClass="exit" presetSubtype="0" fill="hold" nodeType="afterEffect">
                                  <p:stCondLst>
                                    <p:cond delay="0"/>
                                  </p:stCondLst>
                                  <p:childTnLst>
                                    <p:animEffect transition="out" filter="fade">
                                      <p:cBhvr>
                                        <p:cTn id="86" dur="500"/>
                                        <p:tgtEl>
                                          <p:spTgt spid="53"/>
                                        </p:tgtEl>
                                      </p:cBhvr>
                                    </p:animEffect>
                                    <p:set>
                                      <p:cBhvr>
                                        <p:cTn id="87" dur="1" fill="hold">
                                          <p:stCondLst>
                                            <p:cond delay="499"/>
                                          </p:stCondLst>
                                        </p:cTn>
                                        <p:tgtEl>
                                          <p:spTgt spid="5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7"/>
                                        </p:tgtEl>
                                      </p:cBhvr>
                                    </p:animEffect>
                                    <p:set>
                                      <p:cBhvr>
                                        <p:cTn id="90" dur="1" fill="hold">
                                          <p:stCondLst>
                                            <p:cond delay="499"/>
                                          </p:stCondLst>
                                        </p:cTn>
                                        <p:tgtEl>
                                          <p:spTgt spid="57"/>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60"/>
                                        </p:tgtEl>
                                      </p:cBhvr>
                                    </p:animEffect>
                                    <p:set>
                                      <p:cBhvr>
                                        <p:cTn id="93" dur="1" fill="hold">
                                          <p:stCondLst>
                                            <p:cond delay="499"/>
                                          </p:stCondLst>
                                        </p:cTn>
                                        <p:tgtEl>
                                          <p:spTgt spid="60"/>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32" fill="hold" grpId="0"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circle(out)">
                                      <p:cBhvr>
                                        <p:cTn id="98" dur="12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46" grpId="0" animBg="1"/>
      <p:bldP spid="47" grpId="0" animBg="1"/>
      <p:bldP spid="48" grpId="0" animBg="1"/>
      <p:bldP spid="49" grpId="0" animBg="1"/>
      <p:bldP spid="50" grpId="0" animBg="1"/>
      <p:bldP spid="52"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286000" y="1752605"/>
            <a:ext cx="4572000" cy="1143000"/>
          </a:xfrm>
        </p:spPr>
        <p:txBody>
          <a:bodyPr/>
          <a:lstStyle/>
          <a:p>
            <a:pPr algn="ctr" eaLnBrk="1" hangingPunct="1"/>
            <a:r>
              <a:rPr lang="en-US" altLang="en-US" b="1" dirty="0" smtClean="0">
                <a:solidFill>
                  <a:srgbClr val="FF0000"/>
                </a:solidFill>
                <a:latin typeface="Times New Roman" pitchFamily="18" charset="0"/>
                <a:cs typeface="Times New Roman" pitchFamily="18" charset="0"/>
              </a:rPr>
              <a:t>KHỞI ĐỘNG</a:t>
            </a:r>
            <a:endParaRPr lang="en-US" altLang="en-US" dirty="0">
              <a:solidFill>
                <a:srgbClr val="FF0000"/>
              </a:solidFill>
              <a:latin typeface="Times New Roman" pitchFamily="18" charset="0"/>
              <a:cs typeface="Times New Roman" pitchFamily="18" charset="0"/>
            </a:endParaRPr>
          </a:p>
        </p:txBody>
      </p:sp>
      <p:sp>
        <p:nvSpPr>
          <p:cNvPr id="5" name="Title 4"/>
          <p:cNvSpPr txBox="1">
            <a:spLocks/>
          </p:cNvSpPr>
          <p:nvPr/>
        </p:nvSpPr>
        <p:spPr bwMode="auto">
          <a:xfrm>
            <a:off x="1676400" y="2590800"/>
            <a:ext cx="5791200" cy="9144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72"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just" eaLnBrk="1" fontAlgn="auto" hangingPunct="1">
              <a:spcAft>
                <a:spcPts val="0"/>
              </a:spcAft>
              <a:defRPr/>
            </a:pPr>
            <a:r>
              <a:rPr lang="en-US" sz="280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Muốn chia một số cho một tích ta làm thế nào? </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Subtitle 5"/>
          <p:cNvSpPr txBox="1">
            <a:spLocks/>
          </p:cNvSpPr>
          <p:nvPr/>
        </p:nvSpPr>
        <p:spPr bwMode="auto">
          <a:xfrm>
            <a:off x="1447801" y="3581400"/>
            <a:ext cx="617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18272" bIns="4568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just" defTabSz="914110" eaLnBrk="1" hangingPunct="1">
              <a:defRPr/>
            </a:pPr>
            <a:r>
              <a:rPr lang="en-US" altLang="en-US" sz="2400" b="1">
                <a:latin typeface="Arial" panose="020B0604020202020204" pitchFamily="34" charset="0"/>
                <a:cs typeface="Arial" panose="020B0604020202020204" pitchFamily="34" charset="0"/>
              </a:rPr>
              <a:t>Khi chia một số cho một tích hai thừa số, ta có thể chia số đó cho một thừa số, rồi lấy kết quả vừa tìm được chia tiếp cho thừa số kia.</a:t>
            </a:r>
          </a:p>
        </p:txBody>
      </p:sp>
    </p:spTree>
    <p:extLst>
      <p:ext uri="{BB962C8B-B14F-4D97-AF65-F5344CB8AC3E}">
        <p14:creationId xmlns:p14="http://schemas.microsoft.com/office/powerpoint/2010/main" val="196202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horizont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2"/>
          <p:cNvSpPr>
            <a:spLocks noChangeArrowheads="1"/>
          </p:cNvSpPr>
          <p:nvPr/>
        </p:nvSpPr>
        <p:spPr bwMode="auto">
          <a:xfrm>
            <a:off x="1587310" y="1599829"/>
            <a:ext cx="4700008" cy="864988"/>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200" b="1">
                <a:solidFill>
                  <a:srgbClr val="0000FF"/>
                </a:solidFill>
              </a:rPr>
              <a:t>Chia một tích cho một số</a:t>
            </a:r>
            <a:endParaRPr lang="vi-VN" altLang="en-US" sz="3200" b="1" i="1">
              <a:solidFill>
                <a:srgbClr val="0000FF"/>
              </a:solidFill>
              <a:cs typeface="Times New Roman" panose="02020603050405020304" pitchFamily="18" charset="0"/>
            </a:endParaRPr>
          </a:p>
        </p:txBody>
      </p:sp>
      <p:sp>
        <p:nvSpPr>
          <p:cNvPr id="43" name="TextBox 42"/>
          <p:cNvSpPr txBox="1">
            <a:spLocks noChangeArrowheads="1"/>
          </p:cNvSpPr>
          <p:nvPr/>
        </p:nvSpPr>
        <p:spPr bwMode="auto">
          <a:xfrm>
            <a:off x="1005018" y="482488"/>
            <a:ext cx="5282300" cy="105580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70234" tIns="35116" rIns="70234" bIns="35116">
            <a:spAutoFit/>
          </a:bodyPr>
          <a:lstStyle/>
          <a:p>
            <a:pPr algn="just" eaLnBrk="1" fontAlgn="auto" hangingPunct="1">
              <a:spcBef>
                <a:spcPts val="0"/>
              </a:spcBef>
              <a:spcAft>
                <a:spcPts val="0"/>
              </a:spcAft>
              <a:defRPr/>
            </a:pPr>
            <a:r>
              <a:rPr lang="en-US" altLang="en-US" sz="3200" b="1">
                <a:solidFill>
                  <a:srgbClr val="0000FF"/>
                </a:solidFill>
                <a:latin typeface="Times New Roman" pitchFamily="18" charset="0"/>
                <a:cs typeface="Times New Roman" pitchFamily="18" charset="0"/>
              </a:rPr>
              <a:t>3. Biểu thức (8 x 5) : 2 có dạng:</a:t>
            </a:r>
            <a:endParaRPr lang="en-US" sz="2800" b="1">
              <a:solidFill>
                <a:srgbClr val="0000FF"/>
              </a:solidFill>
              <a:latin typeface="Times New Roman" pitchFamily="18" charset="0"/>
              <a:cs typeface="Times New Roman" pitchFamily="18" charset="0"/>
            </a:endParaRPr>
          </a:p>
        </p:txBody>
      </p:sp>
      <p:sp>
        <p:nvSpPr>
          <p:cNvPr id="44" name="Oval 18"/>
          <p:cNvSpPr>
            <a:spLocks noChangeArrowheads="1"/>
          </p:cNvSpPr>
          <p:nvPr/>
        </p:nvSpPr>
        <p:spPr bwMode="auto">
          <a:xfrm>
            <a:off x="783533" y="1599829"/>
            <a:ext cx="632305" cy="864988"/>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A</a:t>
            </a:r>
            <a:endParaRPr lang="vi-VN" altLang="en-US" sz="3000" b="1">
              <a:solidFill>
                <a:srgbClr val="FFFF00"/>
              </a:solidFill>
              <a:latin typeface="Times New Roman" pitchFamily="18" charset="0"/>
            </a:endParaRPr>
          </a:p>
        </p:txBody>
      </p:sp>
      <p:sp>
        <p:nvSpPr>
          <p:cNvPr id="45" name="Rectangle 22"/>
          <p:cNvSpPr>
            <a:spLocks noChangeArrowheads="1"/>
          </p:cNvSpPr>
          <p:nvPr/>
        </p:nvSpPr>
        <p:spPr bwMode="auto">
          <a:xfrm>
            <a:off x="1553968" y="2920324"/>
            <a:ext cx="4733350" cy="866574"/>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200" b="1">
                <a:solidFill>
                  <a:srgbClr val="0000FF"/>
                </a:solidFill>
                <a:cs typeface="Times New Roman" panose="02020603050405020304" pitchFamily="18" charset="0"/>
              </a:rPr>
              <a:t>Chia một tổng cho một số</a:t>
            </a:r>
            <a:endParaRPr lang="vi-VN" altLang="en-US" sz="3200" b="1" i="1">
              <a:solidFill>
                <a:srgbClr val="0000FF"/>
              </a:solidFill>
              <a:cs typeface="Times New Roman" panose="02020603050405020304" pitchFamily="18" charset="0"/>
            </a:endParaRPr>
          </a:p>
        </p:txBody>
      </p:sp>
      <p:sp>
        <p:nvSpPr>
          <p:cNvPr id="46" name="Oval 18"/>
          <p:cNvSpPr>
            <a:spLocks noChangeArrowheads="1"/>
          </p:cNvSpPr>
          <p:nvPr/>
        </p:nvSpPr>
        <p:spPr bwMode="auto">
          <a:xfrm>
            <a:off x="729948" y="2920324"/>
            <a:ext cx="633495" cy="866574"/>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B</a:t>
            </a:r>
            <a:endParaRPr lang="vi-VN" altLang="en-US" sz="3000" b="1">
              <a:solidFill>
                <a:srgbClr val="FFFF00"/>
              </a:solidFill>
              <a:latin typeface="Times New Roman" pitchFamily="18" charset="0"/>
            </a:endParaRPr>
          </a:p>
        </p:txBody>
      </p:sp>
      <p:sp>
        <p:nvSpPr>
          <p:cNvPr id="47" name="Rectangle 22"/>
          <p:cNvSpPr>
            <a:spLocks noChangeArrowheads="1"/>
          </p:cNvSpPr>
          <p:nvPr/>
        </p:nvSpPr>
        <p:spPr bwMode="auto">
          <a:xfrm>
            <a:off x="1615889" y="4302718"/>
            <a:ext cx="4671430" cy="868161"/>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200" b="1">
                <a:solidFill>
                  <a:srgbClr val="0000FF"/>
                </a:solidFill>
              </a:rPr>
              <a:t>Chia một số cho một tích</a:t>
            </a:r>
            <a:endParaRPr lang="vi-VN" altLang="en-US" sz="3200" b="1" i="1">
              <a:solidFill>
                <a:srgbClr val="0000FF"/>
              </a:solidFill>
              <a:cs typeface="Times New Roman" panose="02020603050405020304" pitchFamily="18" charset="0"/>
            </a:endParaRPr>
          </a:p>
        </p:txBody>
      </p:sp>
      <p:sp>
        <p:nvSpPr>
          <p:cNvPr id="48" name="Oval 18"/>
          <p:cNvSpPr>
            <a:spLocks noChangeArrowheads="1"/>
          </p:cNvSpPr>
          <p:nvPr/>
        </p:nvSpPr>
        <p:spPr bwMode="auto">
          <a:xfrm>
            <a:off x="714469" y="4290020"/>
            <a:ext cx="633495" cy="866574"/>
          </a:xfrm>
          <a:prstGeom prst="ellipse">
            <a:avLst/>
          </a:prstGeom>
          <a:solidFill>
            <a:srgbClr val="000099"/>
          </a:solidFill>
          <a:ln w="9525">
            <a:solidFill>
              <a:schemeClr val="tx1"/>
            </a:solidFill>
            <a:round/>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400" b="1">
                <a:solidFill>
                  <a:srgbClr val="FFFF00"/>
                </a:solidFill>
              </a:rPr>
              <a:t>C</a:t>
            </a:r>
            <a:endParaRPr lang="vi-VN" altLang="en-US" sz="3400" b="1">
              <a:solidFill>
                <a:srgbClr val="FFFF00"/>
              </a:solidFill>
            </a:endParaRPr>
          </a:p>
        </p:txBody>
      </p:sp>
      <p:sp>
        <p:nvSpPr>
          <p:cNvPr id="49" name="Rectangle 22"/>
          <p:cNvSpPr>
            <a:spLocks noChangeArrowheads="1"/>
          </p:cNvSpPr>
          <p:nvPr/>
        </p:nvSpPr>
        <p:spPr bwMode="auto">
          <a:xfrm>
            <a:off x="1626607" y="5466086"/>
            <a:ext cx="4660713" cy="866574"/>
          </a:xfrm>
          <a:prstGeom prst="rect">
            <a:avLst/>
          </a:prstGeom>
          <a:solidFill>
            <a:srgbClr val="FFCC99"/>
          </a:solidFill>
          <a:ln w="9525">
            <a:solidFill>
              <a:srgbClr val="002060"/>
            </a:solidFill>
            <a:miter lim="800000"/>
            <a:headEnd/>
            <a:tailEnd/>
          </a:ln>
        </p:spPr>
        <p:txBody>
          <a:bodyPr wrap="none" lIns="70234" tIns="35116" rIns="70234" bIns="35116"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r>
              <a:rPr lang="en-US" altLang="en-US" sz="3200" b="1">
                <a:solidFill>
                  <a:srgbClr val="0000FF"/>
                </a:solidFill>
              </a:rPr>
              <a:t>Không có phương án đúng</a:t>
            </a:r>
            <a:endParaRPr lang="vi-VN" altLang="en-US" sz="3200" b="1" i="1">
              <a:solidFill>
                <a:srgbClr val="0000FF"/>
              </a:solidFill>
              <a:cs typeface="Times New Roman" panose="02020603050405020304" pitchFamily="18" charset="0"/>
            </a:endParaRPr>
          </a:p>
        </p:txBody>
      </p:sp>
      <p:sp>
        <p:nvSpPr>
          <p:cNvPr id="50" name="Oval 18"/>
          <p:cNvSpPr>
            <a:spLocks noChangeArrowheads="1"/>
          </p:cNvSpPr>
          <p:nvPr/>
        </p:nvSpPr>
        <p:spPr bwMode="auto">
          <a:xfrm>
            <a:off x="714469" y="5508938"/>
            <a:ext cx="633495" cy="866574"/>
          </a:xfrm>
          <a:prstGeom prst="ellipse">
            <a:avLst/>
          </a:prstGeom>
          <a:solidFill>
            <a:srgbClr val="000099"/>
          </a:solidFill>
          <a:ln w="9525">
            <a:solidFill>
              <a:schemeClr val="tx1"/>
            </a:solidFill>
            <a:round/>
            <a:headEnd/>
            <a:tailEnd/>
          </a:ln>
        </p:spPr>
        <p:txBody>
          <a:bodyPr wrap="none" lIns="70234" tIns="35116" rIns="70234" bIns="35116" anchor="ctr"/>
          <a:lstStyle/>
          <a:p>
            <a:pPr eaLnBrk="1" hangingPunct="1"/>
            <a:r>
              <a:rPr lang="en-US" altLang="en-US" sz="3000" b="1">
                <a:solidFill>
                  <a:srgbClr val="FFFF00"/>
                </a:solidFill>
                <a:latin typeface="Times New Roman" pitchFamily="18" charset="0"/>
              </a:rPr>
              <a:t> D</a:t>
            </a:r>
            <a:endParaRPr lang="vi-VN" altLang="en-US" sz="3000" b="1">
              <a:solidFill>
                <a:srgbClr val="FFFF00"/>
              </a:solidFill>
              <a:latin typeface="Times New Roman" pitchFamily="18" charset="0"/>
            </a:endParaRPr>
          </a:p>
        </p:txBody>
      </p:sp>
      <p:sp>
        <p:nvSpPr>
          <p:cNvPr id="52" name="Oval 18"/>
          <p:cNvSpPr>
            <a:spLocks noChangeArrowheads="1"/>
          </p:cNvSpPr>
          <p:nvPr/>
        </p:nvSpPr>
        <p:spPr bwMode="auto">
          <a:xfrm>
            <a:off x="757336" y="1599831"/>
            <a:ext cx="658502" cy="901491"/>
          </a:xfrm>
          <a:prstGeom prst="ellipse">
            <a:avLst/>
          </a:prstGeom>
          <a:solidFill>
            <a:srgbClr val="FFFF00"/>
          </a:solidFill>
          <a:ln w="9525">
            <a:solidFill>
              <a:schemeClr val="tx1"/>
            </a:solidFill>
            <a:round/>
            <a:headEnd/>
            <a:tailEnd/>
          </a:ln>
        </p:spPr>
        <p:txBody>
          <a:bodyPr wrap="none" lIns="70234" tIns="35116" rIns="70234" bIns="35116" anchor="ctr"/>
          <a:lstStyle/>
          <a:p>
            <a:pPr eaLnBrk="1" hangingPunct="1"/>
            <a:r>
              <a:rPr lang="en-US" altLang="en-US" sz="3000" b="1">
                <a:solidFill>
                  <a:srgbClr val="C00000"/>
                </a:solidFill>
                <a:latin typeface="Times New Roman" pitchFamily="18" charset="0"/>
              </a:rPr>
              <a:t>A</a:t>
            </a:r>
            <a:endParaRPr lang="vi-VN" altLang="en-US" sz="3000" b="1">
              <a:solidFill>
                <a:srgbClr val="C00000"/>
              </a:solidFill>
              <a:latin typeface="Times New Roman" pitchFamily="18" charset="0"/>
            </a:endParaRPr>
          </a:p>
        </p:txBody>
      </p:sp>
      <p:pic>
        <p:nvPicPr>
          <p:cNvPr id="53" name="Picture 55"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765" y="2136280"/>
            <a:ext cx="791869" cy="85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WordArt 56"/>
          <p:cNvSpPr>
            <a:spLocks noChangeArrowheads="1" noChangeShapeType="1" noTextEdit="1"/>
          </p:cNvSpPr>
          <p:nvPr/>
        </p:nvSpPr>
        <p:spPr bwMode="auto">
          <a:xfrm>
            <a:off x="6989880"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3</a:t>
            </a:r>
          </a:p>
        </p:txBody>
      </p:sp>
      <p:sp>
        <p:nvSpPr>
          <p:cNvPr id="55" name="WordArt 57"/>
          <p:cNvSpPr>
            <a:spLocks noChangeArrowheads="1" noChangeShapeType="1" noTextEdit="1"/>
          </p:cNvSpPr>
          <p:nvPr/>
        </p:nvSpPr>
        <p:spPr bwMode="auto">
          <a:xfrm>
            <a:off x="6980354"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4</a:t>
            </a:r>
          </a:p>
        </p:txBody>
      </p:sp>
      <p:sp>
        <p:nvSpPr>
          <p:cNvPr id="56" name="WordArt 58"/>
          <p:cNvSpPr>
            <a:spLocks noChangeArrowheads="1" noChangeShapeType="1" noTextEdit="1"/>
          </p:cNvSpPr>
          <p:nvPr/>
        </p:nvSpPr>
        <p:spPr bwMode="auto">
          <a:xfrm>
            <a:off x="6989880"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5</a:t>
            </a:r>
          </a:p>
        </p:txBody>
      </p:sp>
      <p:sp>
        <p:nvSpPr>
          <p:cNvPr id="57" name="WordArt 59"/>
          <p:cNvSpPr>
            <a:spLocks noChangeArrowheads="1" noChangeShapeType="1" noTextEdit="1"/>
          </p:cNvSpPr>
          <p:nvPr/>
        </p:nvSpPr>
        <p:spPr bwMode="auto">
          <a:xfrm>
            <a:off x="6970827" y="2252142"/>
            <a:ext cx="251255"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0</a:t>
            </a:r>
          </a:p>
        </p:txBody>
      </p:sp>
      <p:sp>
        <p:nvSpPr>
          <p:cNvPr id="58" name="WordArt 60"/>
          <p:cNvSpPr>
            <a:spLocks noChangeArrowheads="1" noChangeShapeType="1" noTextEdit="1"/>
          </p:cNvSpPr>
          <p:nvPr/>
        </p:nvSpPr>
        <p:spPr bwMode="auto">
          <a:xfrm>
            <a:off x="7010124" y="2252142"/>
            <a:ext cx="158373"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1</a:t>
            </a:r>
          </a:p>
        </p:txBody>
      </p:sp>
      <p:sp>
        <p:nvSpPr>
          <p:cNvPr id="59" name="WordArt 61"/>
          <p:cNvSpPr>
            <a:spLocks noChangeArrowheads="1" noChangeShapeType="1" noTextEdit="1"/>
          </p:cNvSpPr>
          <p:nvPr/>
        </p:nvSpPr>
        <p:spPr bwMode="auto">
          <a:xfrm>
            <a:off x="6989880" y="2252142"/>
            <a:ext cx="211959"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2</a:t>
            </a:r>
          </a:p>
        </p:txBody>
      </p:sp>
      <p:sp>
        <p:nvSpPr>
          <p:cNvPr id="60" name="WordArt 62"/>
          <p:cNvSpPr>
            <a:spLocks noChangeArrowheads="1" noChangeShapeType="1" noTextEdit="1"/>
          </p:cNvSpPr>
          <p:nvPr/>
        </p:nvSpPr>
        <p:spPr bwMode="auto">
          <a:xfrm>
            <a:off x="6642171" y="2252142"/>
            <a:ext cx="250064" cy="647550"/>
          </a:xfrm>
          <a:prstGeom prst="rect">
            <a:avLst/>
          </a:prstGeom>
        </p:spPr>
        <p:txBody>
          <a:bodyPr wrap="none" lIns="76786" tIns="38393" rIns="76786" bIns="38393" fromWordArt="1">
            <a:prstTxWarp prst="textPlain">
              <a:avLst>
                <a:gd name="adj" fmla="val 50000"/>
              </a:avLst>
            </a:prstTxWarp>
          </a:bodyPr>
          <a:lstStyle/>
          <a:p>
            <a:r>
              <a:rPr lang="en-US" sz="3400" b="1" kern="10">
                <a:ln w="9525">
                  <a:solidFill>
                    <a:srgbClr val="000000"/>
                  </a:solidFill>
                  <a:round/>
                  <a:headEnd/>
                  <a:tailEnd/>
                </a:ln>
                <a:solidFill>
                  <a:srgbClr val="FFFFFF"/>
                </a:solidFill>
                <a:latin typeface="Arial"/>
                <a:cs typeface="Arial"/>
              </a:rPr>
              <a:t>0</a:t>
            </a:r>
          </a:p>
        </p:txBody>
      </p:sp>
    </p:spTree>
    <p:extLst>
      <p:ext uri="{BB962C8B-B14F-4D97-AF65-F5344CB8AC3E}">
        <p14:creationId xmlns:p14="http://schemas.microsoft.com/office/powerpoint/2010/main" val="2870437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ircle(out)">
                                      <p:cBhvr>
                                        <p:cTn id="10" dur="750"/>
                                        <p:tgtEl>
                                          <p:spTgt spid="44"/>
                                        </p:tgtEl>
                                      </p:cBhvr>
                                    </p:animEffect>
                                  </p:childTnLst>
                                </p:cTn>
                              </p:par>
                            </p:childTnLst>
                          </p:cTn>
                        </p:par>
                        <p:par>
                          <p:cTn id="11" fill="hold" nodeType="afterGroup">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500"/>
                                        <p:tgtEl>
                                          <p:spTgt spid="41"/>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circle(out)">
                                      <p:cBhvr>
                                        <p:cTn id="17" dur="750"/>
                                        <p:tgtEl>
                                          <p:spTgt spid="46"/>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circle(out)">
                                      <p:cBhvr>
                                        <p:cTn id="24" dur="750"/>
                                        <p:tgtEl>
                                          <p:spTgt spid="48"/>
                                        </p:tgtEl>
                                      </p:cBhvr>
                                    </p:animEffect>
                                  </p:childTnLst>
                                </p:cTn>
                              </p:par>
                            </p:childTnLst>
                          </p:cTn>
                        </p:par>
                        <p:par>
                          <p:cTn id="25" fill="hold" nodeType="afterGroup">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ircle(out)">
                                      <p:cBhvr>
                                        <p:cTn id="31" dur="750"/>
                                        <p:tgtEl>
                                          <p:spTgt spid="50"/>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nodeType="afterGroup">
                            <p:stCondLst>
                              <p:cond delay="35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par>
                          <p:cTn id="48" fill="hold" nodeType="afterGroup">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childTnLst>
                                  <p:subTnLst>
                                    <p:audio>
                                      <p:cMediaNode>
                                        <p:cTn display="0" masterRel="sameClick">
                                          <p:stCondLst>
                                            <p:cond evt="begin" delay="0">
                                              <p:tn val="49"/>
                                            </p:cond>
                                          </p:stCondLst>
                                          <p:endCondLst>
                                            <p:cond evt="onStopAudio" delay="0">
                                              <p:tgtEl>
                                                <p:sldTgt/>
                                              </p:tgtEl>
                                            </p:cond>
                                          </p:endCondLst>
                                        </p:cTn>
                                        <p:tgtEl>
                                          <p:sndTgt r:embed="rId3" name="Chuong 2.wav"/>
                                        </p:tgtEl>
                                      </p:cMediaNode>
                                    </p:audio>
                                  </p:subTnLst>
                                </p:cTn>
                              </p:par>
                              <p:par>
                                <p:cTn id="52" presetID="10" presetClass="exit" presetSubtype="0" fill="hold" grpId="1" nodeType="withEffect">
                                  <p:stCondLst>
                                    <p:cond delay="0"/>
                                  </p:stCondLst>
                                  <p:childTnLst>
                                    <p:animEffect transition="out" filter="fade">
                                      <p:cBhvr>
                                        <p:cTn id="53" dur="500"/>
                                        <p:tgtEl>
                                          <p:spTgt spid="56"/>
                                        </p:tgtEl>
                                      </p:cBhvr>
                                    </p:animEffect>
                                    <p:set>
                                      <p:cBhvr>
                                        <p:cTn id="54" dur="1" fill="hold">
                                          <p:stCondLst>
                                            <p:cond delay="499"/>
                                          </p:stCondLst>
                                        </p:cTn>
                                        <p:tgtEl>
                                          <p:spTgt spid="56"/>
                                        </p:tgtEl>
                                        <p:attrNameLst>
                                          <p:attrName>style.visibility</p:attrName>
                                        </p:attrNameLst>
                                      </p:cBhvr>
                                      <p:to>
                                        <p:strVal val="hidden"/>
                                      </p:to>
                                    </p:set>
                                  </p:childTnLst>
                                </p:cTn>
                              </p:par>
                            </p:childTnLst>
                          </p:cTn>
                        </p:par>
                        <p:par>
                          <p:cTn id="55" fill="hold" nodeType="afterGroup">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1000"/>
                                        <p:tgtEl>
                                          <p:spTgt spid="54"/>
                                        </p:tgtEl>
                                      </p:cBhvr>
                                    </p:animEffect>
                                  </p:childTnLst>
                                  <p:subTnLst>
                                    <p:audio>
                                      <p:cMediaNode>
                                        <p:cTn display="0" masterRel="sameClick">
                                          <p:stCondLst>
                                            <p:cond evt="begin" delay="0">
                                              <p:tn val="56"/>
                                            </p:cond>
                                          </p:stCondLst>
                                          <p:endCondLst>
                                            <p:cond evt="onStopAudio" delay="0">
                                              <p:tgtEl>
                                                <p:sldTgt/>
                                              </p:tgtEl>
                                            </p:cond>
                                          </p:endCondLst>
                                        </p:cTn>
                                        <p:tgtEl>
                                          <p:sndTgt r:embed="rId3" name="Chuong 2.wav"/>
                                        </p:tgtEl>
                                      </p:cMediaNode>
                                    </p:audio>
                                  </p:subTnLst>
                                </p:cTn>
                              </p:par>
                              <p:par>
                                <p:cTn id="59" presetID="10" presetClass="exit" presetSubtype="0" fill="hold" grpId="1" nodeType="with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par>
                          <p:cTn id="62" fill="hold" nodeType="afterGroup">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childTnLst>
                                  <p:subTnLst>
                                    <p:audio>
                                      <p:cMediaNode>
                                        <p:cTn display="0" masterRel="sameClick">
                                          <p:stCondLst>
                                            <p:cond evt="begin" delay="0">
                                              <p:tn val="63"/>
                                            </p:cond>
                                          </p:stCondLst>
                                          <p:endCondLst>
                                            <p:cond evt="onStopAudio" delay="0">
                                              <p:tgtEl>
                                                <p:sldTgt/>
                                              </p:tgtEl>
                                            </p:cond>
                                          </p:endCondLst>
                                        </p:cTn>
                                        <p:tgtEl>
                                          <p:sndTgt r:embed="rId3" name="Chuong 2.wav"/>
                                        </p:tgtEl>
                                      </p:cMediaNode>
                                    </p:audio>
                                  </p:subTnLst>
                                </p:cTn>
                              </p:par>
                              <p:par>
                                <p:cTn id="66" presetID="10" presetClass="exit" presetSubtype="0" fill="hold" grpId="1" nodeType="withEffect">
                                  <p:stCondLst>
                                    <p:cond delay="0"/>
                                  </p:stCondLst>
                                  <p:childTnLst>
                                    <p:animEffect transition="out" filter="fade">
                                      <p:cBhvr>
                                        <p:cTn id="67" dur="500"/>
                                        <p:tgtEl>
                                          <p:spTgt spid="54"/>
                                        </p:tgtEl>
                                      </p:cBhvr>
                                    </p:animEffect>
                                    <p:set>
                                      <p:cBhvr>
                                        <p:cTn id="68" dur="1" fill="hold">
                                          <p:stCondLst>
                                            <p:cond delay="499"/>
                                          </p:stCondLst>
                                        </p:cTn>
                                        <p:tgtEl>
                                          <p:spTgt spid="54"/>
                                        </p:tgtEl>
                                        <p:attrNameLst>
                                          <p:attrName>style.visibility</p:attrName>
                                        </p:attrNameLst>
                                      </p:cBhvr>
                                      <p:to>
                                        <p:strVal val="hidden"/>
                                      </p:to>
                                    </p:set>
                                  </p:childTnLst>
                                </p:cTn>
                              </p:par>
                            </p:childTnLst>
                          </p:cTn>
                        </p:par>
                        <p:par>
                          <p:cTn id="69" fill="hold" nodeType="afterGroup">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childTnLst>
                                  <p:subTnLst>
                                    <p:audio>
                                      <p:cMediaNode>
                                        <p:cTn display="0" masterRel="sameClick">
                                          <p:stCondLst>
                                            <p:cond evt="begin" delay="0">
                                              <p:tn val="70"/>
                                            </p:cond>
                                          </p:stCondLst>
                                          <p:endCondLst>
                                            <p:cond evt="onStopAudio" delay="0">
                                              <p:tgtEl>
                                                <p:sldTgt/>
                                              </p:tgtEl>
                                            </p:cond>
                                          </p:endCondLst>
                                        </p:cTn>
                                        <p:tgtEl>
                                          <p:sndTgt r:embed="rId3" name="Chuong 2.wav"/>
                                        </p:tgtEl>
                                      </p:cMediaNode>
                                    </p:audio>
                                  </p:subTnLst>
                                </p:cTn>
                              </p:par>
                              <p:par>
                                <p:cTn id="73" presetID="10" presetClass="exit" presetSubtype="0" fill="hold" grpId="1" nodeType="withEffect">
                                  <p:stCondLst>
                                    <p:cond delay="0"/>
                                  </p:stCondLst>
                                  <p:childTnLst>
                                    <p:animEffect transition="out" filter="fade">
                                      <p:cBhvr>
                                        <p:cTn id="74" dur="500"/>
                                        <p:tgtEl>
                                          <p:spTgt spid="59"/>
                                        </p:tgtEl>
                                      </p:cBhvr>
                                    </p:animEffect>
                                    <p:set>
                                      <p:cBhvr>
                                        <p:cTn id="75" dur="1" fill="hold">
                                          <p:stCondLst>
                                            <p:cond delay="499"/>
                                          </p:stCondLst>
                                        </p:cTn>
                                        <p:tgtEl>
                                          <p:spTgt spid="59"/>
                                        </p:tgtEl>
                                        <p:attrNameLst>
                                          <p:attrName>style.visibility</p:attrName>
                                        </p:attrNameLst>
                                      </p:cBhvr>
                                      <p:to>
                                        <p:strVal val="hidden"/>
                                      </p:to>
                                    </p:set>
                                  </p:childTnLst>
                                </p:cTn>
                              </p:par>
                            </p:childTnLst>
                          </p:cTn>
                        </p:par>
                        <p:par>
                          <p:cTn id="76" fill="hold" nodeType="afterGroup">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1000"/>
                                        <p:tgtEl>
                                          <p:spTgt spid="57"/>
                                        </p:tgtEl>
                                      </p:cBhvr>
                                    </p:animEffect>
                                  </p:childTnLst>
                                  <p:subTnLst>
                                    <p:audio>
                                      <p:cMediaNode>
                                        <p:cTn display="0" masterRel="sameClick">
                                          <p:stCondLst>
                                            <p:cond evt="begin" delay="0">
                                              <p:tn val="77"/>
                                            </p:cond>
                                          </p:stCondLst>
                                          <p:endCondLst>
                                            <p:cond evt="onStopAudio" delay="0">
                                              <p:tgtEl>
                                                <p:sldTgt/>
                                              </p:tgtEl>
                                            </p:cond>
                                          </p:endCondLst>
                                        </p:cTn>
                                        <p:tgtEl>
                                          <p:sndTgt r:embed="rId4" name="Chuong 3.wav"/>
                                        </p:tgtEl>
                                      </p:cMediaNode>
                                    </p:audio>
                                  </p:subTnLst>
                                </p:cTn>
                              </p:par>
                              <p:par>
                                <p:cTn id="80" presetID="10" presetClass="exit" presetSubtype="0" fill="hold" grpId="1" nodeType="with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childTnLst>
                          </p:cTn>
                        </p:par>
                        <p:par>
                          <p:cTn id="83" fill="hold" nodeType="afterGroup">
                            <p:stCondLst>
                              <p:cond delay="6000"/>
                            </p:stCondLst>
                            <p:childTnLst>
                              <p:par>
                                <p:cTn id="84" presetID="10" presetClass="exit" presetSubtype="0" fill="hold" nodeType="afterEffect">
                                  <p:stCondLst>
                                    <p:cond delay="0"/>
                                  </p:stCondLst>
                                  <p:childTnLst>
                                    <p:animEffect transition="out" filter="fade">
                                      <p:cBhvr>
                                        <p:cTn id="85" dur="500"/>
                                        <p:tgtEl>
                                          <p:spTgt spid="53"/>
                                        </p:tgtEl>
                                      </p:cBhvr>
                                    </p:animEffect>
                                    <p:set>
                                      <p:cBhvr>
                                        <p:cTn id="86" dur="1" fill="hold">
                                          <p:stCondLst>
                                            <p:cond delay="499"/>
                                          </p:stCondLst>
                                        </p:cTn>
                                        <p:tgtEl>
                                          <p:spTgt spid="5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7"/>
                                        </p:tgtEl>
                                      </p:cBhvr>
                                    </p:animEffect>
                                    <p:set>
                                      <p:cBhvr>
                                        <p:cTn id="89" dur="1" fill="hold">
                                          <p:stCondLst>
                                            <p:cond delay="499"/>
                                          </p:stCondLst>
                                        </p:cTn>
                                        <p:tgtEl>
                                          <p:spTgt spid="5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60"/>
                                        </p:tgtEl>
                                      </p:cBhvr>
                                    </p:animEffect>
                                    <p:set>
                                      <p:cBhvr>
                                        <p:cTn id="92" dur="1" fill="hold">
                                          <p:stCondLst>
                                            <p:cond delay="499"/>
                                          </p:stCondLst>
                                        </p:cTn>
                                        <p:tgtEl>
                                          <p:spTgt spid="60"/>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6" presetClass="entr" presetSubtype="32"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circle(out)">
                                      <p:cBhvr>
                                        <p:cTn id="97" dur="12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46" grpId="0" animBg="1"/>
      <p:bldP spid="47" grpId="0" animBg="1"/>
      <p:bldP spid="48" grpId="0" animBg="1"/>
      <p:bldP spid="49" grpId="0" animBg="1"/>
      <p:bldP spid="50" grpId="0" animBg="1"/>
      <p:bldP spid="52"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045464"/>
          </a:xfrm>
          <a:ln>
            <a:miter lim="800000"/>
            <a:headEnd/>
            <a:tailEnd/>
          </a:ln>
          <a:extLst/>
        </p:spPr>
        <p:txBody>
          <a:bodyPr/>
          <a:lstStyle/>
          <a:p>
            <a:pPr algn="ctr" eaLnBrk="1" hangingPunct="1">
              <a:defRPr/>
            </a:pPr>
            <a:r>
              <a:rPr sz="3200">
                <a:solidFill>
                  <a:srgbClr val="C00000"/>
                </a:solidFill>
                <a:latin typeface="Times New Roman" pitchFamily="18" charset="0"/>
                <a:cs typeface="Times New Roman" pitchFamily="18" charset="0"/>
              </a:rPr>
              <a:t>Tính giá trị của biểu thức sau:</a:t>
            </a:r>
            <a:br>
              <a:rPr sz="3200">
                <a:solidFill>
                  <a:srgbClr val="C00000"/>
                </a:solidFill>
                <a:latin typeface="Times New Roman" pitchFamily="18" charset="0"/>
                <a:cs typeface="Times New Roman" pitchFamily="18" charset="0"/>
              </a:rPr>
            </a:br>
            <a:r>
              <a:rPr sz="3200">
                <a:solidFill>
                  <a:srgbClr val="C00000"/>
                </a:solidFill>
                <a:latin typeface="Times New Roman" pitchFamily="18" charset="0"/>
                <a:cs typeface="Times New Roman" pitchFamily="18" charset="0"/>
              </a:rPr>
              <a:t>12 : 4 + 20 : 4</a:t>
            </a:r>
            <a:endParaRPr sz="3200">
              <a:solidFill>
                <a:srgbClr val="C0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533400" y="3276600"/>
            <a:ext cx="7772400" cy="1471613"/>
          </a:xfrm>
        </p:spPr>
        <p:txBody>
          <a:bodyPr/>
          <a:lstStyle/>
          <a:p>
            <a:pPr eaLnBrk="1" hangingPunct="1">
              <a:defRPr/>
            </a:pPr>
            <a:r>
              <a:rPr lang="en-US" sz="3600" b="1" dirty="0">
                <a:solidFill>
                  <a:schemeClr val="tx2">
                    <a:lumMod val="75000"/>
                  </a:schemeClr>
                </a:solidFill>
              </a:rPr>
              <a:t>Đáp án:</a:t>
            </a:r>
          </a:p>
          <a:p>
            <a:pPr eaLnBrk="1" hangingPunct="1">
              <a:defRPr/>
            </a:pPr>
            <a:r>
              <a:rPr lang="en-US" sz="3600" b="1" dirty="0">
                <a:solidFill>
                  <a:schemeClr val="tx2">
                    <a:lumMod val="75000"/>
                  </a:schemeClr>
                </a:solidFill>
              </a:rPr>
              <a:t>               </a:t>
            </a:r>
            <a:r>
              <a:rPr lang="en-US" sz="3600" b="1" dirty="0">
                <a:solidFill>
                  <a:schemeClr val="tx2">
                    <a:lumMod val="75000"/>
                  </a:schemeClr>
                </a:solidFill>
                <a:latin typeface="Times New Roman" pitchFamily="18" charset="0"/>
                <a:cs typeface="Times New Roman" pitchFamily="18" charset="0"/>
              </a:rPr>
              <a:t>12 : 4 + 20 : 4 = 3 + 5 = 8</a:t>
            </a:r>
            <a:endParaRPr lang="en-US" sz="3600" b="1" dirty="0">
              <a:solidFill>
                <a:schemeClr val="tx2">
                  <a:lumMod val="75000"/>
                </a:schemeClr>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0"/>
            <a:ext cx="72199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3751412"/>
            <a:ext cx="46482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4"/>
          <p:cNvSpPr txBox="1">
            <a:spLocks noChangeArrowheads="1"/>
          </p:cNvSpPr>
          <p:nvPr/>
        </p:nvSpPr>
        <p:spPr bwMode="auto">
          <a:xfrm>
            <a:off x="533405" y="2249488"/>
            <a:ext cx="6983413" cy="7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dirty="0">
                <a:solidFill>
                  <a:srgbClr val="FF0000"/>
                </a:solidFill>
                <a:latin typeface="HP001 4 hàng" pitchFamily="34" charset="0"/>
              </a:rPr>
              <a:t>Chia </a:t>
            </a:r>
            <a:r>
              <a:rPr lang="en-US" altLang="en-US" sz="4000" b="1" dirty="0" err="1">
                <a:solidFill>
                  <a:srgbClr val="FF0000"/>
                </a:solidFill>
                <a:latin typeface="HP001 4 hàng" pitchFamily="34" charset="0"/>
              </a:rPr>
              <a:t>một</a:t>
            </a:r>
            <a:r>
              <a:rPr lang="en-US" altLang="en-US" sz="4000" b="1" dirty="0">
                <a:solidFill>
                  <a:srgbClr val="FF0000"/>
                </a:solidFill>
                <a:latin typeface="HP001 4 hàng" pitchFamily="34" charset="0"/>
              </a:rPr>
              <a:t> </a:t>
            </a:r>
            <a:r>
              <a:rPr lang="en-US" altLang="en-US" sz="4000" b="1" dirty="0" err="1">
                <a:solidFill>
                  <a:srgbClr val="FF0000"/>
                </a:solidFill>
                <a:latin typeface="HP001 4 hàng" pitchFamily="34" charset="0"/>
              </a:rPr>
              <a:t>tích</a:t>
            </a:r>
            <a:r>
              <a:rPr lang="en-US" altLang="en-US" sz="4000" b="1" dirty="0">
                <a:solidFill>
                  <a:srgbClr val="FF0000"/>
                </a:solidFill>
                <a:latin typeface="HP001 4 hàng" pitchFamily="34" charset="0"/>
              </a:rPr>
              <a:t> </a:t>
            </a:r>
            <a:r>
              <a:rPr lang="en-US" altLang="en-US" sz="4000" b="1" dirty="0" err="1">
                <a:solidFill>
                  <a:srgbClr val="FF0000"/>
                </a:solidFill>
                <a:latin typeface="HP001 4 hàng" pitchFamily="34" charset="0"/>
              </a:rPr>
              <a:t>cho</a:t>
            </a:r>
            <a:r>
              <a:rPr lang="en-US" altLang="en-US" sz="4000" b="1" dirty="0">
                <a:solidFill>
                  <a:srgbClr val="FF0000"/>
                </a:solidFill>
                <a:latin typeface="HP001 4 hàng" pitchFamily="34" charset="0"/>
              </a:rPr>
              <a:t> </a:t>
            </a:r>
            <a:r>
              <a:rPr lang="en-US" altLang="en-US" sz="4000" b="1" dirty="0" err="1">
                <a:solidFill>
                  <a:srgbClr val="FF0000"/>
                </a:solidFill>
                <a:latin typeface="HP001 4 hàng" pitchFamily="34" charset="0"/>
              </a:rPr>
              <a:t>một</a:t>
            </a:r>
            <a:r>
              <a:rPr lang="en-US" altLang="en-US" sz="4000" b="1" dirty="0">
                <a:solidFill>
                  <a:srgbClr val="FF0000"/>
                </a:solidFill>
                <a:latin typeface="HP001 4 hàng" pitchFamily="34" charset="0"/>
              </a:rPr>
              <a:t> </a:t>
            </a:r>
            <a:r>
              <a:rPr lang="en-US" altLang="en-US" sz="4000" b="1" dirty="0" err="1">
                <a:solidFill>
                  <a:srgbClr val="FF0000"/>
                </a:solidFill>
                <a:latin typeface="HP001 4 hàng" pitchFamily="34" charset="0"/>
              </a:rPr>
              <a:t>số</a:t>
            </a:r>
            <a:endParaRPr lang="vi-VN" altLang="en-US" sz="4000" b="1" dirty="0">
              <a:solidFill>
                <a:srgbClr val="FF0000"/>
              </a:solidFill>
              <a:latin typeface="HP001 4 hàng" pitchFamily="34" charset="0"/>
            </a:endParaRPr>
          </a:p>
        </p:txBody>
      </p:sp>
      <p:sp>
        <p:nvSpPr>
          <p:cNvPr id="6" name="Title 11"/>
          <p:cNvSpPr txBox="1">
            <a:spLocks/>
          </p:cNvSpPr>
          <p:nvPr/>
        </p:nvSpPr>
        <p:spPr bwMode="auto">
          <a:xfrm>
            <a:off x="-127992" y="1664245"/>
            <a:ext cx="8305800" cy="5334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80" rIns="0" bIns="0" anchor="b">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3600" b="1" dirty="0" err="1">
                <a:solidFill>
                  <a:schemeClr val="tx1"/>
                </a:solidFill>
                <a:latin typeface="HP001 4 hàng" pitchFamily="34" charset="0"/>
                <a:cs typeface="Times New Roman" pitchFamily="18" charset="0"/>
              </a:rPr>
              <a:t>Thứ</a:t>
            </a:r>
            <a:r>
              <a:rPr lang="en-US" sz="3600" b="1" dirty="0">
                <a:solidFill>
                  <a:schemeClr val="tx1"/>
                </a:solidFill>
                <a:latin typeface="HP001 4 hàng" pitchFamily="34" charset="0"/>
                <a:cs typeface="Times New Roman" pitchFamily="18" charset="0"/>
              </a:rPr>
              <a:t> </a:t>
            </a:r>
            <a:r>
              <a:rPr lang="en-US" sz="3600" b="1" dirty="0" err="1">
                <a:solidFill>
                  <a:schemeClr val="tx1"/>
                </a:solidFill>
                <a:latin typeface="HP001 4 hàng" pitchFamily="34" charset="0"/>
                <a:cs typeface="Times New Roman" pitchFamily="18" charset="0"/>
              </a:rPr>
              <a:t>sáu</a:t>
            </a:r>
            <a:r>
              <a:rPr lang="en-US" sz="3600" b="1" dirty="0">
                <a:solidFill>
                  <a:schemeClr val="tx1"/>
                </a:solidFill>
                <a:latin typeface="HP001 4 hàng" pitchFamily="34" charset="0"/>
                <a:cs typeface="Times New Roman" pitchFamily="18" charset="0"/>
              </a:rPr>
              <a:t> </a:t>
            </a:r>
            <a:r>
              <a:rPr lang="en-US" sz="3600" b="1" dirty="0" err="1">
                <a:solidFill>
                  <a:schemeClr val="tx1"/>
                </a:solidFill>
                <a:latin typeface="HP001 4 hàng" pitchFamily="34" charset="0"/>
                <a:cs typeface="Times New Roman" pitchFamily="18" charset="0"/>
              </a:rPr>
              <a:t>ngày</a:t>
            </a:r>
            <a:r>
              <a:rPr lang="en-US" sz="3600" b="1" dirty="0">
                <a:solidFill>
                  <a:schemeClr val="tx1"/>
                </a:solidFill>
                <a:latin typeface="HP001 4 hàng" pitchFamily="34" charset="0"/>
                <a:cs typeface="Times New Roman" pitchFamily="18" charset="0"/>
              </a:rPr>
              <a:t> 10 </a:t>
            </a:r>
            <a:r>
              <a:rPr lang="en-US" sz="3600" b="1" dirty="0" err="1">
                <a:solidFill>
                  <a:schemeClr val="tx1"/>
                </a:solidFill>
                <a:latin typeface="HP001 4 hàng" pitchFamily="34" charset="0"/>
                <a:cs typeface="Times New Roman" pitchFamily="18" charset="0"/>
              </a:rPr>
              <a:t>tháng</a:t>
            </a:r>
            <a:r>
              <a:rPr lang="en-US" sz="3600" b="1" dirty="0">
                <a:solidFill>
                  <a:schemeClr val="tx1"/>
                </a:solidFill>
                <a:latin typeface="HP001 4 hàng" pitchFamily="34" charset="0"/>
                <a:cs typeface="Times New Roman" pitchFamily="18" charset="0"/>
              </a:rPr>
              <a:t> 12 </a:t>
            </a:r>
            <a:r>
              <a:rPr lang="en-US" sz="3600" b="1" dirty="0" err="1">
                <a:solidFill>
                  <a:schemeClr val="tx1"/>
                </a:solidFill>
                <a:latin typeface="HP001 4 hàng" pitchFamily="34" charset="0"/>
                <a:cs typeface="Times New Roman" pitchFamily="18" charset="0"/>
              </a:rPr>
              <a:t>năm</a:t>
            </a:r>
            <a:r>
              <a:rPr lang="en-US" sz="3600" b="1" dirty="0">
                <a:solidFill>
                  <a:schemeClr val="tx1"/>
                </a:solidFill>
                <a:latin typeface="HP001 4 hàng" pitchFamily="34" charset="0"/>
                <a:cs typeface="Times New Roman" pitchFamily="18" charset="0"/>
              </a:rPr>
              <a:t> 2021</a:t>
            </a:r>
          </a:p>
          <a:p>
            <a:pPr algn="ctr" eaLnBrk="1" fontAlgn="auto" hangingPunct="1">
              <a:spcAft>
                <a:spcPts val="0"/>
              </a:spcAft>
              <a:defRPr/>
            </a:pPr>
            <a:r>
              <a:rPr lang="en-US" sz="3600" b="1" dirty="0" err="1">
                <a:solidFill>
                  <a:schemeClr val="tx1"/>
                </a:solidFill>
                <a:latin typeface="HP001 4 hàng" pitchFamily="34" charset="0"/>
                <a:cs typeface="Times New Roman" pitchFamily="18" charset="0"/>
              </a:rPr>
              <a:t>Toán</a:t>
            </a:r>
            <a:endParaRPr lang="en-US" sz="3600" b="1" dirty="0">
              <a:solidFill>
                <a:schemeClr val="tx1"/>
              </a:solidFill>
              <a:latin typeface="HP001 4 hàng"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7274">
            <a:off x="3509963" y="1720850"/>
            <a:ext cx="2144712"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560587">
            <a:off x="1090613" y="2346325"/>
            <a:ext cx="210185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416439">
            <a:off x="5930900" y="2387605"/>
            <a:ext cx="20716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直接连接符 17"/>
          <p:cNvCxnSpPr>
            <a:cxnSpLocks noChangeShapeType="1"/>
          </p:cNvCxnSpPr>
          <p:nvPr/>
        </p:nvCxnSpPr>
        <p:spPr bwMode="auto">
          <a:xfrm flipH="1">
            <a:off x="5095875" y="4764088"/>
            <a:ext cx="895350" cy="1192212"/>
          </a:xfrm>
          <a:prstGeom prst="line">
            <a:avLst/>
          </a:prstGeom>
          <a:noFill/>
          <a:ln w="19050" algn="ctr">
            <a:solidFill>
              <a:srgbClr val="BFBFBF"/>
            </a:solidFill>
            <a:round/>
            <a:headEnd/>
            <a:tailE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flipH="1">
            <a:off x="4503739" y="3876680"/>
            <a:ext cx="47625" cy="2079625"/>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2895601" y="4764088"/>
            <a:ext cx="1028700" cy="1192212"/>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22" name="TextBox 21"/>
          <p:cNvSpPr txBox="1"/>
          <p:nvPr/>
        </p:nvSpPr>
        <p:spPr>
          <a:xfrm rot="21168321" flipH="1">
            <a:off x="1023943" y="3355550"/>
            <a:ext cx="2262187" cy="523139"/>
          </a:xfrm>
          <a:prstGeom prst="rect">
            <a:avLst/>
          </a:prstGeom>
          <a:noFill/>
        </p:spPr>
        <p:txBody>
          <a:bodyPr lIns="91358" tIns="45680" rIns="91358" bIns="4568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en-US" sz="2800">
                <a:solidFill>
                  <a:srgbClr val="0000CC"/>
                </a:solidFill>
                <a:latin typeface="VNI-Times" pitchFamily="2" charset="0"/>
              </a:rPr>
              <a:t>(9 </a:t>
            </a:r>
            <a:r>
              <a:rPr lang="en-US" altLang="en-US" sz="2800">
                <a:solidFill>
                  <a:srgbClr val="0000CC"/>
                </a:solidFill>
                <a:latin typeface=".VnArial" panose="020B7200000000000000" pitchFamily="34" charset="0"/>
              </a:rPr>
              <a:t>x</a:t>
            </a:r>
            <a:r>
              <a:rPr lang="en-US" altLang="en-US" sz="2800">
                <a:solidFill>
                  <a:srgbClr val="0000CC"/>
                </a:solidFill>
                <a:latin typeface="VNI-Times" pitchFamily="2" charset="0"/>
              </a:rPr>
              <a:t> 15) : 3</a:t>
            </a:r>
            <a:endParaRPr lang="zh-CN" altLang="en-US" sz="2800" dirty="0">
              <a:solidFill>
                <a:srgbClr val="EEECE1">
                  <a:lumMod val="25000"/>
                </a:srgbClr>
              </a:solidFill>
              <a:latin typeface="Cambria" pitchFamily="18" charset="0"/>
              <a:cs typeface="+mn-cs"/>
            </a:endParaRPr>
          </a:p>
        </p:txBody>
      </p:sp>
      <p:sp>
        <p:nvSpPr>
          <p:cNvPr id="26" name="TextBox 25"/>
          <p:cNvSpPr txBox="1">
            <a:spLocks noChangeArrowheads="1"/>
          </p:cNvSpPr>
          <p:nvPr/>
        </p:nvSpPr>
        <p:spPr bwMode="auto">
          <a:xfrm rot="248826" flipH="1">
            <a:off x="6107118" y="3299988"/>
            <a:ext cx="2270125" cy="5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solidFill>
                  <a:srgbClr val="0000CC"/>
                </a:solidFill>
                <a:latin typeface="VNI-Times" pitchFamily="2" charset="0"/>
                <a:ea typeface="微软雅黑" panose="020B0503020204020204" pitchFamily="34" charset="-122"/>
              </a:rPr>
              <a:t>(9 : 3) x 15</a:t>
            </a:r>
            <a:endParaRPr lang="zh-CN" altLang="en-US" sz="2800" b="1">
              <a:solidFill>
                <a:srgbClr val="0000CC"/>
              </a:solidFill>
              <a:latin typeface="VNI-Times" pitchFamily="2" charset="0"/>
              <a:ea typeface="微软雅黑" panose="020B0503020204020204" pitchFamily="34" charset="-122"/>
            </a:endParaRPr>
          </a:p>
        </p:txBody>
      </p:sp>
      <p:sp>
        <p:nvSpPr>
          <p:cNvPr id="30" name="TextBox 29"/>
          <p:cNvSpPr txBox="1">
            <a:spLocks noChangeArrowheads="1"/>
          </p:cNvSpPr>
          <p:nvPr/>
        </p:nvSpPr>
        <p:spPr bwMode="auto">
          <a:xfrm rot="21282533" flipH="1">
            <a:off x="3549651" y="2595932"/>
            <a:ext cx="2128838" cy="5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latin typeface="VNI-Times" pitchFamily="2" charset="0"/>
                <a:ea typeface="微软雅黑" panose="020B0503020204020204" pitchFamily="34" charset="-122"/>
              </a:rPr>
              <a:t>9 x (15 : 3)</a:t>
            </a:r>
          </a:p>
        </p:txBody>
      </p:sp>
      <p:sp>
        <p:nvSpPr>
          <p:cNvPr id="23" name="Rectangle 2"/>
          <p:cNvSpPr txBox="1">
            <a:spLocks noChangeArrowheads="1"/>
          </p:cNvSpPr>
          <p:nvPr/>
        </p:nvSpPr>
        <p:spPr bwMode="auto">
          <a:xfrm>
            <a:off x="635000" y="1143000"/>
            <a:ext cx="7696200" cy="523139"/>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lIns="91358" tIns="45680" rIns="91358" bIns="45680">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 Tính và so sánh giá trị của ba biểu thức sau</a:t>
            </a:r>
          </a:p>
        </p:txBody>
      </p:sp>
      <p:sp>
        <p:nvSpPr>
          <p:cNvPr id="25" name="Rectangle 2"/>
          <p:cNvSpPr txBox="1">
            <a:spLocks noChangeArrowheads="1"/>
          </p:cNvSpPr>
          <p:nvPr/>
        </p:nvSpPr>
        <p:spPr bwMode="auto">
          <a:xfrm>
            <a:off x="827088" y="260354"/>
            <a:ext cx="2054225" cy="58469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358" tIns="45680" rIns="91358" bIns="45680">
            <a:spAutoFit/>
          </a:bodyPr>
          <a:lstStyle>
            <a:defPPr>
              <a:defRPr lang="en-US"/>
            </a:defPPr>
            <a:lvl1pPr defTabSz="457200" eaLnBrk="1" fontAlgn="auto" hangingPunct="1">
              <a:spcBef>
                <a:spcPct val="50000"/>
              </a:spcBef>
              <a:spcAft>
                <a:spcPts val="0"/>
              </a:spcAft>
              <a:defRPr sz="2800" b="1">
                <a:solidFill>
                  <a:srgbClr val="FF0000"/>
                </a:solidFill>
                <a:latin typeface="iCiel Nabila" pitchFamily="2" charset="-93"/>
                <a:ea typeface="Cambria" pitchFamily="18" charset="0"/>
                <a:cs typeface="+mn-cs"/>
              </a:defRPr>
            </a:lvl1pPr>
            <a:lvl2pPr defTabSz="457200" eaLnBrk="0" hangingPunct="0">
              <a:defRPr>
                <a:latin typeface="Arial" pitchFamily="34" charset="0"/>
              </a:defRPr>
            </a:lvl2pPr>
            <a:lvl3pPr defTabSz="457200" eaLnBrk="0" hangingPunct="0">
              <a:defRPr>
                <a:latin typeface="Arial" pitchFamily="34" charset="0"/>
              </a:defRPr>
            </a:lvl3pPr>
            <a:lvl4pPr defTabSz="457200" eaLnBrk="0" hangingPunct="0">
              <a:defRPr>
                <a:latin typeface="Arial" pitchFamily="34" charset="0"/>
              </a:defRPr>
            </a:lvl4pPr>
            <a:lvl5pPr defTabSz="457200" eaLnBrk="0" hangingPunct="0">
              <a:defRPr>
                <a:latin typeface="Arial" pitchFamily="34" charset="0"/>
              </a:defRPr>
            </a:lvl5pPr>
            <a:lvl6pPr algn="ctr" defTabSz="457200" eaLnBrk="0" fontAlgn="base" hangingPunct="0">
              <a:spcBef>
                <a:spcPct val="0"/>
              </a:spcBef>
              <a:spcAft>
                <a:spcPct val="0"/>
              </a:spcAft>
              <a:defRPr>
                <a:latin typeface="Arial" pitchFamily="34" charset="0"/>
              </a:defRPr>
            </a:lvl6pPr>
            <a:lvl7pPr algn="ctr" defTabSz="457200" eaLnBrk="0" fontAlgn="base" hangingPunct="0">
              <a:spcBef>
                <a:spcPct val="0"/>
              </a:spcBef>
              <a:spcAft>
                <a:spcPct val="0"/>
              </a:spcAft>
              <a:defRPr>
                <a:latin typeface="Arial" pitchFamily="34" charset="0"/>
              </a:defRPr>
            </a:lvl7pPr>
            <a:lvl8pPr algn="ctr" defTabSz="457200" eaLnBrk="0" fontAlgn="base" hangingPunct="0">
              <a:spcBef>
                <a:spcPct val="0"/>
              </a:spcBef>
              <a:spcAft>
                <a:spcPct val="0"/>
              </a:spcAft>
              <a:defRPr>
                <a:latin typeface="Arial" pitchFamily="34" charset="0"/>
              </a:defRPr>
            </a:lvl8pPr>
            <a:lvl9pPr algn="ctr" defTabSz="457200" eaLnBrk="0" fontAlgn="base" hangingPunct="0">
              <a:spcBef>
                <a:spcPct val="0"/>
              </a:spcBef>
              <a:spcAft>
                <a:spcPct val="0"/>
              </a:spcAft>
              <a:defRPr>
                <a:latin typeface="Arial" pitchFamily="34" charset="0"/>
              </a:defRPr>
            </a:lvl9pPr>
          </a:lstStyle>
          <a:p>
            <a:pPr>
              <a:defRPr/>
            </a:pPr>
            <a:r>
              <a:rPr lang="en-US" sz="3200" dirty="0">
                <a:solidFill>
                  <a:schemeClr val="tx1"/>
                </a:solidFill>
                <a:latin typeface="Times New Roman" panose="02020603050405020304" pitchFamily="18" charset="0"/>
                <a:cs typeface="Times New Roman" panose="02020603050405020304" pitchFamily="18" charset="0"/>
              </a:rPr>
              <a:t>1. </a:t>
            </a:r>
            <a:r>
              <a:rPr lang="en-US" sz="3200" dirty="0" err="1">
                <a:solidFill>
                  <a:schemeClr val="tx1"/>
                </a:solidFill>
                <a:latin typeface="Times New Roman" panose="02020603050405020304" pitchFamily="18" charset="0"/>
                <a:cs typeface="Times New Roman" panose="02020603050405020304" pitchFamily="18" charset="0"/>
              </a:rPr>
              <a:t>Ví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Cloud 13"/>
          <p:cNvSpPr/>
          <p:nvPr/>
        </p:nvSpPr>
        <p:spPr>
          <a:xfrm>
            <a:off x="3515519" y="5092496"/>
            <a:ext cx="2133600" cy="1524000"/>
          </a:xfrm>
          <a:prstGeom prst="cloud">
            <a:avLst/>
          </a:prstGeom>
          <a:gradFill rotWithShape="1">
            <a:gsLst>
              <a:gs pos="0">
                <a:srgbClr val="A5C249">
                  <a:tint val="70000"/>
                  <a:satMod val="130000"/>
                </a:srgbClr>
              </a:gs>
              <a:gs pos="43000">
                <a:srgbClr val="A5C249">
                  <a:tint val="44000"/>
                  <a:satMod val="165000"/>
                </a:srgbClr>
              </a:gs>
              <a:gs pos="93000">
                <a:srgbClr val="A5C249">
                  <a:tint val="15000"/>
                  <a:satMod val="165000"/>
                </a:srgbClr>
              </a:gs>
              <a:gs pos="100000">
                <a:srgbClr val="A5C249">
                  <a:tint val="5000"/>
                  <a:satMod val="250000"/>
                </a:srgbClr>
              </a:gs>
            </a:gsLst>
            <a:path path="circle">
              <a:fillToRect l="50000" t="130000" r="50000" b="-30000"/>
            </a:path>
          </a:gradFill>
          <a:ln w="9525" cap="flat" cmpd="sng" algn="ctr">
            <a:solidFill>
              <a:srgbClr val="A5C249">
                <a:shade val="50000"/>
                <a:satMod val="103000"/>
              </a:srgbClr>
            </a:solidFill>
            <a:prstDash val="solid"/>
          </a:ln>
          <a:effectLst>
            <a:outerShdw blurRad="57150" dist="38100" dir="5400000" algn="ctr" rotWithShape="0">
              <a:srgbClr val="A5C249">
                <a:shade val="9000"/>
                <a:satMod val="105000"/>
                <a:alpha val="48000"/>
              </a:srgbClr>
            </a:outerShdw>
          </a:effectLst>
        </p:spPr>
        <p:txBody>
          <a:bodyPr lIns="91358" tIns="45680" rIns="91358" bIns="45680" anchor="ctr"/>
          <a:lstStyle/>
          <a:p>
            <a:pPr algn="ctr" defTabSz="914110" eaLnBrk="1" fontAlgn="auto" hangingPunct="1">
              <a:spcBef>
                <a:spcPts val="0"/>
              </a:spcBef>
              <a:spcAft>
                <a:spcPts val="0"/>
              </a:spcAft>
              <a:defRPr/>
            </a:pPr>
            <a:endParaRPr lang="en-US" sz="2800" b="1" kern="0" spc="300" dirty="0">
              <a:ln w="11430" cmpd="sng">
                <a:solidFill>
                  <a:srgbClr val="0F6FC6">
                    <a:tint val="10000"/>
                  </a:srgbClr>
                </a:solidFill>
                <a:prstDash val="solid"/>
                <a:miter lim="800000"/>
              </a:ln>
              <a:solidFill>
                <a:srgbClr val="FF0000"/>
              </a:solidFill>
              <a:effectLst>
                <a:glow rad="45500">
                  <a:srgbClr val="0F6FC6">
                    <a:satMod val="220000"/>
                    <a:alpha val="35000"/>
                  </a:srgbClr>
                </a:glow>
              </a:effectLst>
              <a:latin typeface="Constanti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ppt_x"/>
                                          </p:val>
                                        </p:tav>
                                        <p:tav tm="100000">
                                          <p:val>
                                            <p:strVal val="#ppt_x"/>
                                          </p:val>
                                        </p:tav>
                                      </p:tavLst>
                                    </p:anim>
                                    <p:anim calcmode="lin" valueType="num">
                                      <p:cBhvr additive="base">
                                        <p:cTn id="34" dur="10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ppt_x"/>
                                          </p:val>
                                        </p:tav>
                                        <p:tav tm="100000">
                                          <p:val>
                                            <p:strVal val="#ppt_x"/>
                                          </p:val>
                                        </p:tav>
                                      </p:tavLst>
                                    </p:anim>
                                    <p:anim calcmode="lin" valueType="num">
                                      <p:cBhvr additive="base">
                                        <p:cTn id="38" dur="1000" fill="hold"/>
                                        <p:tgtEl>
                                          <p:spTgt spid="18"/>
                                        </p:tgtEl>
                                        <p:attrNameLst>
                                          <p:attrName>ppt_y</p:attrName>
                                        </p:attrNameLst>
                                      </p:cBhvr>
                                      <p:tavLst>
                                        <p:tav tm="0">
                                          <p:val>
                                            <p:strVal val="1+#ppt_h/2"/>
                                          </p:val>
                                        </p:tav>
                                        <p:tav tm="100000">
                                          <p:val>
                                            <p:strVal val="#ppt_y"/>
                                          </p:val>
                                        </p:tav>
                                      </p:tavLst>
                                    </p:anim>
                                  </p:childTnLst>
                                </p:cTn>
                              </p:par>
                              <p:par>
                                <p:cTn id="39" presetID="56" presetClass="entr" presetSubtype="0" fill="hold" grpId="0" nodeType="withEffect">
                                  <p:stCondLst>
                                    <p:cond delay="0"/>
                                  </p:stCondLst>
                                  <p:iterate type="lt">
                                    <p:tmPct val="10000"/>
                                  </p:iterate>
                                  <p:childTnLst>
                                    <p:set>
                                      <p:cBhvr>
                                        <p:cTn id="40" dur="1" fill="hold">
                                          <p:stCondLst>
                                            <p:cond delay="0"/>
                                          </p:stCondLst>
                                        </p:cTn>
                                        <p:tgtEl>
                                          <p:spTgt spid="22"/>
                                        </p:tgtEl>
                                        <p:attrNameLst>
                                          <p:attrName>style.visibility</p:attrName>
                                        </p:attrNameLst>
                                      </p:cBhvr>
                                      <p:to>
                                        <p:strVal val="visible"/>
                                      </p:to>
                                    </p:set>
                                    <p:anim by="(-#ppt_w*2)" calcmode="lin" valueType="num">
                                      <p:cBhvr rctx="PPT">
                                        <p:cTn id="41" dur="500" autoRev="1" fill="hold">
                                          <p:stCondLst>
                                            <p:cond delay="0"/>
                                          </p:stCondLst>
                                        </p:cTn>
                                        <p:tgtEl>
                                          <p:spTgt spid="22"/>
                                        </p:tgtEl>
                                        <p:attrNameLst>
                                          <p:attrName>ppt_w</p:attrName>
                                        </p:attrNameLst>
                                      </p:cBhvr>
                                    </p:anim>
                                    <p:anim by="(#ppt_w*0.50)" calcmode="lin" valueType="num">
                                      <p:cBhvr>
                                        <p:cTn id="42" dur="500" decel="50000" autoRev="1" fill="hold">
                                          <p:stCondLst>
                                            <p:cond delay="0"/>
                                          </p:stCondLst>
                                        </p:cTn>
                                        <p:tgtEl>
                                          <p:spTgt spid="22"/>
                                        </p:tgtEl>
                                        <p:attrNameLst>
                                          <p:attrName>ppt_x</p:attrName>
                                        </p:attrNameLst>
                                      </p:cBhvr>
                                    </p:anim>
                                    <p:anim from="(-#ppt_h/2)" to="(#ppt_y)" calcmode="lin" valueType="num">
                                      <p:cBhvr>
                                        <p:cTn id="43" dur="1000" fill="hold">
                                          <p:stCondLst>
                                            <p:cond delay="0"/>
                                          </p:stCondLst>
                                        </p:cTn>
                                        <p:tgtEl>
                                          <p:spTgt spid="22"/>
                                        </p:tgtEl>
                                        <p:attrNameLst>
                                          <p:attrName>ppt_y</p:attrName>
                                        </p:attrNameLst>
                                      </p:cBhvr>
                                    </p:anim>
                                    <p:animRot by="21600000">
                                      <p:cBhvr>
                                        <p:cTn id="44" dur="1000" fill="hold">
                                          <p:stCondLst>
                                            <p:cond delay="0"/>
                                          </p:stCondLst>
                                        </p:cTn>
                                        <p:tgtEl>
                                          <p:spTgt spid="22"/>
                                        </p:tgtEl>
                                        <p:attrNameLst>
                                          <p:attrName>r</p:attrName>
                                        </p:attrNameLst>
                                      </p:cBhvr>
                                    </p:animRot>
                                  </p:childTnLst>
                                </p:cTn>
                              </p:par>
                              <p:par>
                                <p:cTn id="45" presetID="56" presetClass="entr" presetSubtype="0" fill="hold" grpId="0" nodeType="withEffect">
                                  <p:stCondLst>
                                    <p:cond delay="0"/>
                                  </p:stCondLst>
                                  <p:iterate type="lt">
                                    <p:tmPct val="10000"/>
                                  </p:iterate>
                                  <p:childTnLst>
                                    <p:set>
                                      <p:cBhvr>
                                        <p:cTn id="46" dur="1" fill="hold">
                                          <p:stCondLst>
                                            <p:cond delay="0"/>
                                          </p:stCondLst>
                                        </p:cTn>
                                        <p:tgtEl>
                                          <p:spTgt spid="30"/>
                                        </p:tgtEl>
                                        <p:attrNameLst>
                                          <p:attrName>style.visibility</p:attrName>
                                        </p:attrNameLst>
                                      </p:cBhvr>
                                      <p:to>
                                        <p:strVal val="visible"/>
                                      </p:to>
                                    </p:set>
                                    <p:anim by="(-#ppt_w*2)" calcmode="lin" valueType="num">
                                      <p:cBhvr rctx="PPT">
                                        <p:cTn id="47" dur="500" autoRev="1" fill="hold">
                                          <p:stCondLst>
                                            <p:cond delay="0"/>
                                          </p:stCondLst>
                                        </p:cTn>
                                        <p:tgtEl>
                                          <p:spTgt spid="30"/>
                                        </p:tgtEl>
                                        <p:attrNameLst>
                                          <p:attrName>ppt_w</p:attrName>
                                        </p:attrNameLst>
                                      </p:cBhvr>
                                    </p:anim>
                                    <p:anim by="(#ppt_w*0.50)" calcmode="lin" valueType="num">
                                      <p:cBhvr>
                                        <p:cTn id="48" dur="500" decel="50000" autoRev="1" fill="hold">
                                          <p:stCondLst>
                                            <p:cond delay="0"/>
                                          </p:stCondLst>
                                        </p:cTn>
                                        <p:tgtEl>
                                          <p:spTgt spid="30"/>
                                        </p:tgtEl>
                                        <p:attrNameLst>
                                          <p:attrName>ppt_x</p:attrName>
                                        </p:attrNameLst>
                                      </p:cBhvr>
                                    </p:anim>
                                    <p:anim from="(-#ppt_h/2)" to="(#ppt_y)" calcmode="lin" valueType="num">
                                      <p:cBhvr>
                                        <p:cTn id="49" dur="1000" fill="hold">
                                          <p:stCondLst>
                                            <p:cond delay="0"/>
                                          </p:stCondLst>
                                        </p:cTn>
                                        <p:tgtEl>
                                          <p:spTgt spid="30"/>
                                        </p:tgtEl>
                                        <p:attrNameLst>
                                          <p:attrName>ppt_y</p:attrName>
                                        </p:attrNameLst>
                                      </p:cBhvr>
                                    </p:anim>
                                    <p:animRot by="21600000">
                                      <p:cBhvr>
                                        <p:cTn id="50" dur="1000" fill="hold">
                                          <p:stCondLst>
                                            <p:cond delay="0"/>
                                          </p:stCondLst>
                                        </p:cTn>
                                        <p:tgtEl>
                                          <p:spTgt spid="3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26"/>
                                        </p:tgtEl>
                                        <p:attrNameLst>
                                          <p:attrName>style.visibility</p:attrName>
                                        </p:attrNameLst>
                                      </p:cBhvr>
                                      <p:to>
                                        <p:strVal val="visible"/>
                                      </p:to>
                                    </p:set>
                                    <p:anim by="(-#ppt_w*2)" calcmode="lin" valueType="num">
                                      <p:cBhvr rctx="PPT">
                                        <p:cTn id="53" dur="500" autoRev="1" fill="hold">
                                          <p:stCondLst>
                                            <p:cond delay="0"/>
                                          </p:stCondLst>
                                        </p:cTn>
                                        <p:tgtEl>
                                          <p:spTgt spid="26"/>
                                        </p:tgtEl>
                                        <p:attrNameLst>
                                          <p:attrName>ppt_w</p:attrName>
                                        </p:attrNameLst>
                                      </p:cBhvr>
                                    </p:anim>
                                    <p:anim by="(#ppt_w*0.50)" calcmode="lin" valueType="num">
                                      <p:cBhvr>
                                        <p:cTn id="54" dur="500" decel="50000" autoRev="1" fill="hold">
                                          <p:stCondLst>
                                            <p:cond delay="0"/>
                                          </p:stCondLst>
                                        </p:cTn>
                                        <p:tgtEl>
                                          <p:spTgt spid="26"/>
                                        </p:tgtEl>
                                        <p:attrNameLst>
                                          <p:attrName>ppt_x</p:attrName>
                                        </p:attrNameLst>
                                      </p:cBhvr>
                                    </p:anim>
                                    <p:anim from="(-#ppt_h/2)" to="(#ppt_y)" calcmode="lin" valueType="num">
                                      <p:cBhvr>
                                        <p:cTn id="55" dur="1000" fill="hold">
                                          <p:stCondLst>
                                            <p:cond delay="0"/>
                                          </p:stCondLst>
                                        </p:cTn>
                                        <p:tgtEl>
                                          <p:spTgt spid="26"/>
                                        </p:tgtEl>
                                        <p:attrNameLst>
                                          <p:attrName>ppt_y</p:attrName>
                                        </p:attrNameLst>
                                      </p:cBhvr>
                                    </p:anim>
                                    <p:animRot by="21600000">
                                      <p:cBhvr>
                                        <p:cTn id="56" dur="100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0" grpId="0"/>
      <p:bldP spid="23"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573087" y="1121496"/>
            <a:ext cx="7696200" cy="503238"/>
          </a:xfrm>
        </p:spPr>
        <p:txBody>
          <a:bodyPr>
            <a:normAutofit fontScale="90000"/>
          </a:bodyPr>
          <a:lstStyle/>
          <a:p>
            <a:pPr eaLnBrk="1" fontAlgn="auto" hangingPunct="1">
              <a:spcAft>
                <a:spcPts val="0"/>
              </a:spcAft>
              <a:defRPr/>
            </a:pPr>
            <a:r>
              <a:rPr lang="vi-VN" sz="3200">
                <a:solidFill>
                  <a:srgbClr val="0000CC"/>
                </a:solidFill>
                <a:latin typeface="VNI-Times" pitchFamily="2" charset="0"/>
              </a:rPr>
              <a:t>a. </a:t>
            </a:r>
            <a:r>
              <a:rPr lang="en-US" sz="3200">
                <a:solidFill>
                  <a:srgbClr val="0000CC"/>
                </a:solidFill>
                <a:latin typeface="VNI-Times" pitchFamily="2" charset="0"/>
              </a:rPr>
              <a:t>Tính </a:t>
            </a:r>
            <a:r>
              <a:rPr lang="en-US" sz="3200" dirty="0">
                <a:solidFill>
                  <a:srgbClr val="0000CC"/>
                </a:solidFill>
                <a:latin typeface="VNI-Times" pitchFamily="2" charset="0"/>
              </a:rPr>
              <a:t>vaø so saùnh giaù trò cuûa ba bieåu thöùc.</a:t>
            </a:r>
            <a:r>
              <a:rPr lang="en-US" sz="3200" dirty="0">
                <a:latin typeface="VNI-Times" pitchFamily="2" charset="0"/>
              </a:rPr>
              <a:t> </a:t>
            </a:r>
          </a:p>
        </p:txBody>
      </p:sp>
      <p:sp>
        <p:nvSpPr>
          <p:cNvPr id="160773" name="Rectangle 5"/>
          <p:cNvSpPr>
            <a:spLocks noChangeArrowheads="1"/>
          </p:cNvSpPr>
          <p:nvPr/>
        </p:nvSpPr>
        <p:spPr bwMode="auto">
          <a:xfrm>
            <a:off x="1905005" y="2138363"/>
            <a:ext cx="5184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latin typeface="VNI-Times" pitchFamily="2" charset="0"/>
              </a:rPr>
              <a:t>(9 </a:t>
            </a:r>
            <a:r>
              <a:rPr lang="en-US" altLang="en-US" sz="3200">
                <a:latin typeface="Calibri" panose="020F0502020204030204" pitchFamily="34" charset="0"/>
              </a:rPr>
              <a:t>x</a:t>
            </a:r>
            <a:r>
              <a:rPr lang="en-US" altLang="en-US" sz="3200">
                <a:latin typeface="VNI-Times" pitchFamily="2" charset="0"/>
              </a:rPr>
              <a:t> 15) : 3 = 135 : 3</a:t>
            </a:r>
            <a:r>
              <a:rPr lang="en-US" altLang="en-US" sz="3200" b="1">
                <a:latin typeface="VNI-Times" pitchFamily="2" charset="0"/>
              </a:rPr>
              <a:t> = </a:t>
            </a:r>
            <a:r>
              <a:rPr lang="en-US" altLang="en-US" sz="3200" b="1">
                <a:solidFill>
                  <a:srgbClr val="FF0000"/>
                </a:solidFill>
                <a:latin typeface="VNI-Times" pitchFamily="2" charset="0"/>
              </a:rPr>
              <a:t>45</a:t>
            </a:r>
          </a:p>
        </p:txBody>
      </p:sp>
      <p:sp>
        <p:nvSpPr>
          <p:cNvPr id="160776" name="Rectangle 8"/>
          <p:cNvSpPr>
            <a:spLocks noChangeArrowheads="1"/>
          </p:cNvSpPr>
          <p:nvPr/>
        </p:nvSpPr>
        <p:spPr bwMode="auto">
          <a:xfrm>
            <a:off x="1752600" y="3276600"/>
            <a:ext cx="5111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latin typeface="VNI-Times" pitchFamily="2" charset="0"/>
              </a:rPr>
              <a:t>(9 : 3) </a:t>
            </a:r>
            <a:r>
              <a:rPr lang="en-US" altLang="en-US" sz="3200">
                <a:latin typeface="Calibri" panose="020F0502020204030204" pitchFamily="34" charset="0"/>
              </a:rPr>
              <a:t>x</a:t>
            </a:r>
            <a:r>
              <a:rPr lang="en-US" altLang="en-US" sz="3200">
                <a:latin typeface="VNI-Times" pitchFamily="2" charset="0"/>
              </a:rPr>
              <a:t> 15 = 3 </a:t>
            </a:r>
            <a:r>
              <a:rPr lang="en-US" altLang="en-US" sz="3200">
                <a:latin typeface="Calibri" panose="020F0502020204030204" pitchFamily="34" charset="0"/>
              </a:rPr>
              <a:t>x</a:t>
            </a:r>
            <a:r>
              <a:rPr lang="en-US" altLang="en-US" sz="3200">
                <a:latin typeface="VNI-Times" pitchFamily="2" charset="0"/>
              </a:rPr>
              <a:t>  15</a:t>
            </a:r>
            <a:r>
              <a:rPr lang="en-US" altLang="en-US" sz="3200" b="1">
                <a:latin typeface="VNI-Times" pitchFamily="2" charset="0"/>
              </a:rPr>
              <a:t> =  </a:t>
            </a:r>
            <a:r>
              <a:rPr lang="en-US" altLang="en-US" sz="3200" b="1">
                <a:solidFill>
                  <a:srgbClr val="FF0000"/>
                </a:solidFill>
                <a:latin typeface="VNI-Times" pitchFamily="2" charset="0"/>
              </a:rPr>
              <a:t>45</a:t>
            </a:r>
          </a:p>
        </p:txBody>
      </p:sp>
      <p:sp>
        <p:nvSpPr>
          <p:cNvPr id="160777" name="Rectangle 9"/>
          <p:cNvSpPr>
            <a:spLocks noChangeArrowheads="1"/>
          </p:cNvSpPr>
          <p:nvPr/>
        </p:nvSpPr>
        <p:spPr bwMode="auto">
          <a:xfrm>
            <a:off x="1905000" y="2743200"/>
            <a:ext cx="4967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latin typeface="VNI-Times" pitchFamily="2" charset="0"/>
              </a:rPr>
              <a:t>9 </a:t>
            </a:r>
            <a:r>
              <a:rPr lang="en-US" altLang="en-US" sz="3200">
                <a:latin typeface="Calibri" panose="020F0502020204030204" pitchFamily="34" charset="0"/>
              </a:rPr>
              <a:t>x</a:t>
            </a:r>
            <a:r>
              <a:rPr lang="en-US" altLang="en-US" sz="3200">
                <a:latin typeface="VNI-Times" pitchFamily="2" charset="0"/>
              </a:rPr>
              <a:t> (15 : 3) = 9 </a:t>
            </a:r>
            <a:r>
              <a:rPr lang="en-US" altLang="en-US" sz="3200">
                <a:latin typeface="Calibri" panose="020F0502020204030204" pitchFamily="34" charset="0"/>
              </a:rPr>
              <a:t>x</a:t>
            </a:r>
            <a:r>
              <a:rPr lang="en-US" altLang="en-US" sz="3200">
                <a:latin typeface="VNI-Times" pitchFamily="2" charset="0"/>
              </a:rPr>
              <a:t> 5</a:t>
            </a:r>
            <a:r>
              <a:rPr lang="en-US" altLang="en-US" sz="3200" b="1">
                <a:latin typeface="VNI-Times" pitchFamily="2" charset="0"/>
              </a:rPr>
              <a:t>   =  </a:t>
            </a:r>
            <a:r>
              <a:rPr lang="en-US" altLang="en-US" sz="3200" b="1">
                <a:solidFill>
                  <a:srgbClr val="FF0000"/>
                </a:solidFill>
                <a:latin typeface="VNI-Times" pitchFamily="2" charset="0"/>
              </a:rPr>
              <a:t>45</a:t>
            </a:r>
          </a:p>
        </p:txBody>
      </p:sp>
      <p:sp>
        <p:nvSpPr>
          <p:cNvPr id="15375" name="Text Box 15"/>
          <p:cNvSpPr txBox="1">
            <a:spLocks noChangeArrowheads="1"/>
          </p:cNvSpPr>
          <p:nvPr/>
        </p:nvSpPr>
        <p:spPr bwMode="auto">
          <a:xfrm>
            <a:off x="228600" y="2209800"/>
            <a:ext cx="1441450" cy="58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lIns="91358" tIns="45680" rIns="91358" bIns="4568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200">
                <a:latin typeface="VNI-Times" pitchFamily="2" charset="0"/>
              </a:rPr>
              <a:t>Ta coù:</a:t>
            </a:r>
          </a:p>
        </p:txBody>
      </p:sp>
      <p:sp>
        <p:nvSpPr>
          <p:cNvPr id="15376" name="Text Box 16"/>
          <p:cNvSpPr txBox="1">
            <a:spLocks noChangeArrowheads="1"/>
          </p:cNvSpPr>
          <p:nvPr/>
        </p:nvSpPr>
        <p:spPr bwMode="auto">
          <a:xfrm>
            <a:off x="381001" y="3810001"/>
            <a:ext cx="8424863" cy="6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lIns="91358" tIns="45680" rIns="91358" bIns="4568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200" b="1">
                <a:latin typeface="VNI-Times" pitchFamily="2" charset="0"/>
              </a:rPr>
              <a:t>Vaäy:  </a:t>
            </a:r>
            <a:r>
              <a:rPr lang="en-US" altLang="en-US" sz="3600">
                <a:latin typeface="VNI-Times" pitchFamily="2" charset="0"/>
              </a:rPr>
              <a:t>(9 x 15) : 3 = 9 x (15 : 3) = (9 : 3) x 15</a:t>
            </a:r>
          </a:p>
        </p:txBody>
      </p:sp>
      <p:sp>
        <p:nvSpPr>
          <p:cNvPr id="5" name="AutoShape 6"/>
          <p:cNvSpPr>
            <a:spLocks/>
          </p:cNvSpPr>
          <p:nvPr/>
        </p:nvSpPr>
        <p:spPr bwMode="auto">
          <a:xfrm rot="-5400000">
            <a:off x="2148681" y="3947319"/>
            <a:ext cx="360363" cy="1152525"/>
          </a:xfrm>
          <a:prstGeom prst="leftBrace">
            <a:avLst>
              <a:gd name="adj1" fmla="val 26652"/>
              <a:gd name="adj2" fmla="val 50000"/>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lIns="91358" tIns="45680" rIns="91358" bIns="45680"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SG" altLang="en-US" sz="1800">
              <a:latin typeface="Calibri" panose="020F0502020204030204" pitchFamily="34" charset="0"/>
            </a:endParaRPr>
          </a:p>
        </p:txBody>
      </p:sp>
      <p:sp>
        <p:nvSpPr>
          <p:cNvPr id="8" name="Rectangle 9"/>
          <p:cNvSpPr>
            <a:spLocks noChangeArrowheads="1"/>
          </p:cNvSpPr>
          <p:nvPr/>
        </p:nvSpPr>
        <p:spPr bwMode="auto">
          <a:xfrm>
            <a:off x="1371605" y="4648200"/>
            <a:ext cx="165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700">
                <a:solidFill>
                  <a:srgbClr val="FF0000"/>
                </a:solidFill>
                <a:latin typeface="VNI-Times" pitchFamily="2" charset="0"/>
              </a:rPr>
              <a:t>Moät tích</a:t>
            </a:r>
          </a:p>
        </p:txBody>
      </p:sp>
      <p:sp>
        <p:nvSpPr>
          <p:cNvPr id="6" name="AutoShape 7"/>
          <p:cNvSpPr>
            <a:spLocks/>
          </p:cNvSpPr>
          <p:nvPr/>
        </p:nvSpPr>
        <p:spPr bwMode="auto">
          <a:xfrm rot="-5400000">
            <a:off x="3312320" y="4307686"/>
            <a:ext cx="288925" cy="360363"/>
          </a:xfrm>
          <a:prstGeom prst="leftBrace">
            <a:avLst>
              <a:gd name="adj1" fmla="val 10394"/>
              <a:gd name="adj2" fmla="val 50000"/>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lIns="91358" tIns="45680" rIns="91358" bIns="45680"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SG" altLang="en-US" sz="1800">
              <a:latin typeface="Calibri" panose="020F0502020204030204" pitchFamily="34" charset="0"/>
            </a:endParaRPr>
          </a:p>
        </p:txBody>
      </p:sp>
      <p:sp>
        <p:nvSpPr>
          <p:cNvPr id="7" name="Rectangle 8"/>
          <p:cNvSpPr>
            <a:spLocks noChangeArrowheads="1"/>
          </p:cNvSpPr>
          <p:nvPr/>
        </p:nvSpPr>
        <p:spPr bwMode="auto">
          <a:xfrm>
            <a:off x="2819405" y="4724400"/>
            <a:ext cx="13319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700">
                <a:solidFill>
                  <a:srgbClr val="FF0000"/>
                </a:solidFill>
                <a:latin typeface="VNI-Times" pitchFamily="2" charset="0"/>
              </a:rPr>
              <a:t>Moät soá</a:t>
            </a:r>
          </a:p>
        </p:txBody>
      </p:sp>
      <p:sp>
        <p:nvSpPr>
          <p:cNvPr id="5146" name="Rectangle 26"/>
          <p:cNvSpPr>
            <a:spLocks noChangeArrowheads="1"/>
          </p:cNvSpPr>
          <p:nvPr/>
        </p:nvSpPr>
        <p:spPr bwMode="auto">
          <a:xfrm>
            <a:off x="97631" y="5261050"/>
            <a:ext cx="8991600" cy="15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u="sng">
                <a:solidFill>
                  <a:srgbClr val="0000FF"/>
                </a:solidFill>
                <a:latin typeface="VNI-Times" pitchFamily="2" charset="0"/>
              </a:rPr>
              <a:t>Keát luaän</a:t>
            </a:r>
            <a:r>
              <a:rPr lang="en-US" altLang="en-US" sz="3200">
                <a:solidFill>
                  <a:schemeClr val="tx2"/>
                </a:solidFill>
                <a:latin typeface="VNI-Times" pitchFamily="2" charset="0"/>
              </a:rPr>
              <a:t>: Vì 15 chia heát cho 3; 9 chia heát cho 3 neân </a:t>
            </a:r>
          </a:p>
          <a:p>
            <a:pPr eaLnBrk="1" hangingPunct="1">
              <a:spcBef>
                <a:spcPct val="0"/>
              </a:spcBef>
              <a:buClrTx/>
              <a:buSzTx/>
              <a:buFontTx/>
              <a:buNone/>
            </a:pPr>
            <a:r>
              <a:rPr lang="en-US" altLang="en-US" sz="3200">
                <a:solidFill>
                  <a:schemeClr val="tx2"/>
                </a:solidFill>
                <a:latin typeface="VNI-Times" pitchFamily="2" charset="0"/>
              </a:rPr>
              <a:t>coù theå laáy </a:t>
            </a:r>
            <a:r>
              <a:rPr lang="en-US" altLang="en-US" sz="3200" u="sng">
                <a:latin typeface="VNI-Times" pitchFamily="2" charset="0"/>
              </a:rPr>
              <a:t>moät thöøa soá chia cho 3 roài nhaân keát quaû vôùi thöøa soá kia.</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strips(downRight)">
                                      <p:cBhvr>
                                        <p:cTn id="7" dur="500"/>
                                        <p:tgtEl>
                                          <p:spTgt spid="160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75"/>
                                        </p:tgtEl>
                                        <p:attrNameLst>
                                          <p:attrName>style.visibility</p:attrName>
                                        </p:attrNameLst>
                                      </p:cBhvr>
                                      <p:to>
                                        <p:strVal val="visible"/>
                                      </p:to>
                                    </p:set>
                                    <p:animEffect transition="in" filter="box(in)">
                                      <p:cBhvr>
                                        <p:cTn id="12" dur="500"/>
                                        <p:tgtEl>
                                          <p:spTgt spid="15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0773"/>
                                        </p:tgtEl>
                                        <p:attrNameLst>
                                          <p:attrName>style.visibility</p:attrName>
                                        </p:attrNameLst>
                                      </p:cBhvr>
                                      <p:to>
                                        <p:strVal val="visible"/>
                                      </p:to>
                                    </p:set>
                                    <p:animEffect transition="in" filter="diamond(in)">
                                      <p:cBhvr>
                                        <p:cTn id="17" dur="2000"/>
                                        <p:tgtEl>
                                          <p:spTgt spid="160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0777"/>
                                        </p:tgtEl>
                                        <p:attrNameLst>
                                          <p:attrName>style.visibility</p:attrName>
                                        </p:attrNameLst>
                                      </p:cBhvr>
                                      <p:to>
                                        <p:strVal val="visible"/>
                                      </p:to>
                                    </p:set>
                                    <p:anim calcmode="lin" valueType="num">
                                      <p:cBhvr additive="base">
                                        <p:cTn id="22" dur="500" fill="hold"/>
                                        <p:tgtEl>
                                          <p:spTgt spid="160777"/>
                                        </p:tgtEl>
                                        <p:attrNameLst>
                                          <p:attrName>ppt_x</p:attrName>
                                        </p:attrNameLst>
                                      </p:cBhvr>
                                      <p:tavLst>
                                        <p:tav tm="0">
                                          <p:val>
                                            <p:strVal val="#ppt_x"/>
                                          </p:val>
                                        </p:tav>
                                        <p:tav tm="100000">
                                          <p:val>
                                            <p:strVal val="#ppt_x"/>
                                          </p:val>
                                        </p:tav>
                                      </p:tavLst>
                                    </p:anim>
                                    <p:anim calcmode="lin" valueType="num">
                                      <p:cBhvr additive="base">
                                        <p:cTn id="23"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60776"/>
                                        </p:tgtEl>
                                        <p:attrNameLst>
                                          <p:attrName>style.visibility</p:attrName>
                                        </p:attrNameLst>
                                      </p:cBhvr>
                                      <p:to>
                                        <p:strVal val="visible"/>
                                      </p:to>
                                    </p:set>
                                    <p:animEffect transition="in" filter="diamond(in)">
                                      <p:cBhvr>
                                        <p:cTn id="28" dur="2000"/>
                                        <p:tgtEl>
                                          <p:spTgt spid="1607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5376"/>
                                        </p:tgtEl>
                                        <p:attrNameLst>
                                          <p:attrName>style.visibility</p:attrName>
                                        </p:attrNameLst>
                                      </p:cBhvr>
                                      <p:to>
                                        <p:strVal val="visible"/>
                                      </p:to>
                                    </p:set>
                                    <p:anim to="" calcmode="lin" valueType="num">
                                      <p:cBhvr>
                                        <p:cTn id="33" dur="1" fill="hold"/>
                                        <p:tgtEl>
                                          <p:spTgt spid="15376"/>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5146">
                                            <p:txEl>
                                              <p:pRg st="0" end="0"/>
                                            </p:txEl>
                                          </p:spTgt>
                                        </p:tgtEl>
                                        <p:attrNameLst>
                                          <p:attrName>style.visibility</p:attrName>
                                        </p:attrNameLst>
                                      </p:cBhvr>
                                      <p:to>
                                        <p:strVal val="visible"/>
                                      </p:to>
                                    </p:set>
                                    <p:animEffect transition="in" filter="blinds(horizontal)">
                                      <p:cBhvr>
                                        <p:cTn id="66" dur="500"/>
                                        <p:tgtEl>
                                          <p:spTgt spid="5146">
                                            <p:txEl>
                                              <p:pRg st="0" end="0"/>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5146">
                                            <p:txEl>
                                              <p:pRg st="1" end="1"/>
                                            </p:txEl>
                                          </p:spTgt>
                                        </p:tgtEl>
                                        <p:attrNameLst>
                                          <p:attrName>style.visibility</p:attrName>
                                        </p:attrNameLst>
                                      </p:cBhvr>
                                      <p:to>
                                        <p:strVal val="visible"/>
                                      </p:to>
                                    </p:set>
                                    <p:animEffect transition="in" filter="blinds(horizontal)">
                                      <p:cBhvr>
                                        <p:cTn id="69" dur="500"/>
                                        <p:tgtEl>
                                          <p:spTgt spid="5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3" grpId="0"/>
      <p:bldP spid="160776" grpId="0"/>
      <p:bldP spid="160777" grpId="0"/>
      <p:bldP spid="15375" grpId="0"/>
      <p:bldP spid="15376" grpId="0"/>
      <p:bldP spid="5" grpId="0" animBg="1"/>
      <p:bldP spid="8"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a:grpSpLocks/>
          </p:cNvGrpSpPr>
          <p:nvPr/>
        </p:nvGrpSpPr>
        <p:grpSpPr bwMode="auto">
          <a:xfrm>
            <a:off x="4318002" y="1928818"/>
            <a:ext cx="3998913" cy="1863725"/>
            <a:chOff x="3173828" y="1002127"/>
            <a:chExt cx="2817157" cy="1645800"/>
          </a:xfrm>
        </p:grpSpPr>
        <p:sp>
          <p:nvSpPr>
            <p:cNvPr id="9" name="等腰三角形 15"/>
            <p:cNvSpPr/>
            <p:nvPr/>
          </p:nvSpPr>
          <p:spPr>
            <a:xfrm rot="15245474">
              <a:off x="3759507" y="416448"/>
              <a:ext cx="1645800" cy="2817157"/>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rgbClr val="4BACC6"/>
                </a:gs>
                <a:gs pos="95000">
                  <a:srgbClr val="4BACC6">
                    <a:lumMod val="75000"/>
                    <a:shade val="67500"/>
                    <a:satMod val="115000"/>
                  </a:srgbClr>
                </a:gs>
                <a:gs pos="56000">
                  <a:srgbClr val="4BACC6"/>
                </a:gs>
              </a:gsLst>
              <a:path path="circle">
                <a:fillToRect l="50000" t="50000" r="50000" b="50000"/>
              </a:path>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10" name="等腰三角形 15"/>
            <p:cNvSpPr/>
            <p:nvPr/>
          </p:nvSpPr>
          <p:spPr>
            <a:xfrm rot="15245474">
              <a:off x="3791567" y="466531"/>
              <a:ext cx="1511220" cy="2742226"/>
            </a:xfrm>
            <a:custGeom>
              <a:avLst/>
              <a:gdLst>
                <a:gd name="connsiteX0" fmla="*/ 2882797 w 3003393"/>
                <a:gd name="connsiteY0" fmla="*/ 4344816 h 5259783"/>
                <a:gd name="connsiteX1" fmla="*/ 2266692 w 3003393"/>
                <a:gd name="connsiteY1" fmla="*/ 4772737 h 5259783"/>
                <a:gd name="connsiteX2" fmla="*/ 2242482 w 3003393"/>
                <a:gd name="connsiteY2" fmla="*/ 4839730 h 5259783"/>
                <a:gd name="connsiteX3" fmla="*/ 1301410 w 3003393"/>
                <a:gd name="connsiteY3" fmla="*/ 5200257 h 5259783"/>
                <a:gd name="connsiteX4" fmla="*/ 961256 w 3003393"/>
                <a:gd name="connsiteY4" fmla="*/ 4910389 h 5259783"/>
                <a:gd name="connsiteX5" fmla="*/ 519937 w 3003393"/>
                <a:gd name="connsiteY5" fmla="*/ 4849289 h 5259783"/>
                <a:gd name="connsiteX6" fmla="*/ 61154 w 3003393"/>
                <a:gd name="connsiteY6" fmla="*/ 3782983 h 5259783"/>
                <a:gd name="connsiteX7" fmla="*/ 505483 w 3003393"/>
                <a:gd name="connsiteY7" fmla="*/ 3355822 h 5259783"/>
                <a:gd name="connsiteX8" fmla="*/ 513177 w 3003393"/>
                <a:gd name="connsiteY8" fmla="*/ 2946142 h 5259783"/>
                <a:gd name="connsiteX9" fmla="*/ 1291566 w 3003393"/>
                <a:gd name="connsiteY9" fmla="*/ 2647938 h 5259783"/>
                <a:gd name="connsiteX10" fmla="*/ 1340585 w 3003393"/>
                <a:gd name="connsiteY10" fmla="*/ 2674661 h 5259783"/>
                <a:gd name="connsiteX11" fmla="*/ 1551653 w 3003393"/>
                <a:gd name="connsiteY11" fmla="*/ 0 h 5259783"/>
                <a:gd name="connsiteX12" fmla="*/ 1723456 w 3003393"/>
                <a:gd name="connsiteY12" fmla="*/ 2527527 h 5259783"/>
                <a:gd name="connsiteX13" fmla="*/ 2346784 w 3003393"/>
                <a:gd name="connsiteY13" fmla="*/ 2479044 h 5259783"/>
                <a:gd name="connsiteX14" fmla="*/ 2739048 w 3003393"/>
                <a:gd name="connsiteY14" fmla="*/ 3257562 h 5259783"/>
                <a:gd name="connsiteX15" fmla="*/ 2934161 w 3003393"/>
                <a:gd name="connsiteY15" fmla="*/ 4242198 h 5259783"/>
                <a:gd name="connsiteX16" fmla="*/ 2882797 w 3003393"/>
                <a:gd name="connsiteY16" fmla="*/ 4344816 h 525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393" h="5259783">
                  <a:moveTo>
                    <a:pt x="2882797" y="4344816"/>
                  </a:moveTo>
                  <a:cubicBezTo>
                    <a:pt x="2749103" y="4573380"/>
                    <a:pt x="2521655" y="4724590"/>
                    <a:pt x="2266692" y="4772737"/>
                  </a:cubicBezTo>
                  <a:cubicBezTo>
                    <a:pt x="2259881" y="4795250"/>
                    <a:pt x="2251818" y="4817605"/>
                    <a:pt x="2242482" y="4839730"/>
                  </a:cubicBezTo>
                  <a:cubicBezTo>
                    <a:pt x="2092598" y="5194917"/>
                    <a:pt x="1671266" y="5356330"/>
                    <a:pt x="1301410" y="5200257"/>
                  </a:cubicBezTo>
                  <a:cubicBezTo>
                    <a:pt x="1154317" y="5138186"/>
                    <a:pt x="1037519" y="5035248"/>
                    <a:pt x="961256" y="4910389"/>
                  </a:cubicBezTo>
                  <a:cubicBezTo>
                    <a:pt x="817153" y="4929345"/>
                    <a:pt x="665102" y="4910547"/>
                    <a:pt x="519937" y="4849289"/>
                  </a:cubicBezTo>
                  <a:cubicBezTo>
                    <a:pt x="93912" y="4669513"/>
                    <a:pt x="-111492" y="4192112"/>
                    <a:pt x="61154" y="3782983"/>
                  </a:cubicBezTo>
                  <a:cubicBezTo>
                    <a:pt x="147073" y="3579376"/>
                    <a:pt x="310431" y="3431048"/>
                    <a:pt x="505483" y="3355822"/>
                  </a:cubicBezTo>
                  <a:cubicBezTo>
                    <a:pt x="456563" y="3226435"/>
                    <a:pt x="456220" y="3081115"/>
                    <a:pt x="513177" y="2946142"/>
                  </a:cubicBezTo>
                  <a:cubicBezTo>
                    <a:pt x="637150" y="2652356"/>
                    <a:pt x="985648" y="2518845"/>
                    <a:pt x="1291566" y="2647938"/>
                  </a:cubicBezTo>
                  <a:lnTo>
                    <a:pt x="1340585" y="2674661"/>
                  </a:lnTo>
                  <a:lnTo>
                    <a:pt x="1551653" y="0"/>
                  </a:lnTo>
                  <a:cubicBezTo>
                    <a:pt x="1604132" y="727688"/>
                    <a:pt x="1670977" y="1799839"/>
                    <a:pt x="1723456" y="2527527"/>
                  </a:cubicBezTo>
                  <a:cubicBezTo>
                    <a:pt x="1900077" y="2413828"/>
                    <a:pt x="2132785" y="2388740"/>
                    <a:pt x="2346784" y="2479044"/>
                  </a:cubicBezTo>
                  <a:cubicBezTo>
                    <a:pt x="2662039" y="2612077"/>
                    <a:pt x="2826219" y="2948920"/>
                    <a:pt x="2739048" y="3257562"/>
                  </a:cubicBezTo>
                  <a:cubicBezTo>
                    <a:pt x="2989647" y="3516657"/>
                    <a:pt x="3078369" y="3900460"/>
                    <a:pt x="2934161" y="4242198"/>
                  </a:cubicBezTo>
                  <a:cubicBezTo>
                    <a:pt x="2919082" y="4277933"/>
                    <a:pt x="2901896" y="4312163"/>
                    <a:pt x="2882797" y="4344816"/>
                  </a:cubicBezTo>
                  <a:close/>
                </a:path>
              </a:pathLst>
            </a:custGeom>
            <a:noFill/>
            <a:ln w="381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grpSp>
      <p:grpSp>
        <p:nvGrpSpPr>
          <p:cNvPr id="39" name="组合 38"/>
          <p:cNvGrpSpPr>
            <a:grpSpLocks/>
          </p:cNvGrpSpPr>
          <p:nvPr/>
        </p:nvGrpSpPr>
        <p:grpSpPr bwMode="auto">
          <a:xfrm>
            <a:off x="627064" y="3108330"/>
            <a:ext cx="4010025" cy="2147888"/>
            <a:chOff x="1899978" y="2345246"/>
            <a:chExt cx="2817157" cy="1645800"/>
          </a:xfrm>
        </p:grpSpPr>
        <p:sp>
          <p:nvSpPr>
            <p:cNvPr id="18" name="等腰三角形 15"/>
            <p:cNvSpPr/>
            <p:nvPr/>
          </p:nvSpPr>
          <p:spPr>
            <a:xfrm rot="6371358" flipH="1">
              <a:off x="2485657" y="1759567"/>
              <a:ext cx="1645800" cy="2817157"/>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11000">
                  <a:srgbClr val="FFC000"/>
                </a:gs>
                <a:gs pos="95000">
                  <a:srgbClr val="F79646">
                    <a:lumMod val="75000"/>
                  </a:srgbClr>
                </a:gs>
                <a:gs pos="56000">
                  <a:srgbClr val="FFC000"/>
                </a:gs>
              </a:gsLst>
              <a:path path="circle">
                <a:fillToRect l="50000" t="50000" r="50000" b="50000"/>
              </a:path>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19" name="等腰三角形 15"/>
            <p:cNvSpPr/>
            <p:nvPr/>
          </p:nvSpPr>
          <p:spPr>
            <a:xfrm rot="6371358" flipH="1">
              <a:off x="2588298" y="1809701"/>
              <a:ext cx="1510778" cy="2742435"/>
            </a:xfrm>
            <a:custGeom>
              <a:avLst/>
              <a:gdLst>
                <a:gd name="connsiteX0" fmla="*/ 2882797 w 3003393"/>
                <a:gd name="connsiteY0" fmla="*/ 4344816 h 5259783"/>
                <a:gd name="connsiteX1" fmla="*/ 2266692 w 3003393"/>
                <a:gd name="connsiteY1" fmla="*/ 4772737 h 5259783"/>
                <a:gd name="connsiteX2" fmla="*/ 2242482 w 3003393"/>
                <a:gd name="connsiteY2" fmla="*/ 4839730 h 5259783"/>
                <a:gd name="connsiteX3" fmla="*/ 1301410 w 3003393"/>
                <a:gd name="connsiteY3" fmla="*/ 5200257 h 5259783"/>
                <a:gd name="connsiteX4" fmla="*/ 961256 w 3003393"/>
                <a:gd name="connsiteY4" fmla="*/ 4910389 h 5259783"/>
                <a:gd name="connsiteX5" fmla="*/ 519937 w 3003393"/>
                <a:gd name="connsiteY5" fmla="*/ 4849289 h 5259783"/>
                <a:gd name="connsiteX6" fmla="*/ 61154 w 3003393"/>
                <a:gd name="connsiteY6" fmla="*/ 3782983 h 5259783"/>
                <a:gd name="connsiteX7" fmla="*/ 505483 w 3003393"/>
                <a:gd name="connsiteY7" fmla="*/ 3355822 h 5259783"/>
                <a:gd name="connsiteX8" fmla="*/ 513177 w 3003393"/>
                <a:gd name="connsiteY8" fmla="*/ 2946142 h 5259783"/>
                <a:gd name="connsiteX9" fmla="*/ 1291566 w 3003393"/>
                <a:gd name="connsiteY9" fmla="*/ 2647938 h 5259783"/>
                <a:gd name="connsiteX10" fmla="*/ 1340585 w 3003393"/>
                <a:gd name="connsiteY10" fmla="*/ 2674661 h 5259783"/>
                <a:gd name="connsiteX11" fmla="*/ 1551653 w 3003393"/>
                <a:gd name="connsiteY11" fmla="*/ 0 h 5259783"/>
                <a:gd name="connsiteX12" fmla="*/ 1723456 w 3003393"/>
                <a:gd name="connsiteY12" fmla="*/ 2527527 h 5259783"/>
                <a:gd name="connsiteX13" fmla="*/ 2346784 w 3003393"/>
                <a:gd name="connsiteY13" fmla="*/ 2479044 h 5259783"/>
                <a:gd name="connsiteX14" fmla="*/ 2739048 w 3003393"/>
                <a:gd name="connsiteY14" fmla="*/ 3257562 h 5259783"/>
                <a:gd name="connsiteX15" fmla="*/ 2934161 w 3003393"/>
                <a:gd name="connsiteY15" fmla="*/ 4242198 h 5259783"/>
                <a:gd name="connsiteX16" fmla="*/ 2882797 w 3003393"/>
                <a:gd name="connsiteY16" fmla="*/ 4344816 h 525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393" h="5259783">
                  <a:moveTo>
                    <a:pt x="2882797" y="4344816"/>
                  </a:moveTo>
                  <a:cubicBezTo>
                    <a:pt x="2749103" y="4573380"/>
                    <a:pt x="2521655" y="4724590"/>
                    <a:pt x="2266692" y="4772737"/>
                  </a:cubicBezTo>
                  <a:cubicBezTo>
                    <a:pt x="2259881" y="4795250"/>
                    <a:pt x="2251818" y="4817605"/>
                    <a:pt x="2242482" y="4839730"/>
                  </a:cubicBezTo>
                  <a:cubicBezTo>
                    <a:pt x="2092598" y="5194917"/>
                    <a:pt x="1671266" y="5356330"/>
                    <a:pt x="1301410" y="5200257"/>
                  </a:cubicBezTo>
                  <a:cubicBezTo>
                    <a:pt x="1154317" y="5138186"/>
                    <a:pt x="1037519" y="5035248"/>
                    <a:pt x="961256" y="4910389"/>
                  </a:cubicBezTo>
                  <a:cubicBezTo>
                    <a:pt x="817153" y="4929345"/>
                    <a:pt x="665102" y="4910547"/>
                    <a:pt x="519937" y="4849289"/>
                  </a:cubicBezTo>
                  <a:cubicBezTo>
                    <a:pt x="93912" y="4669513"/>
                    <a:pt x="-111492" y="4192112"/>
                    <a:pt x="61154" y="3782983"/>
                  </a:cubicBezTo>
                  <a:cubicBezTo>
                    <a:pt x="147073" y="3579376"/>
                    <a:pt x="310431" y="3431048"/>
                    <a:pt x="505483" y="3355822"/>
                  </a:cubicBezTo>
                  <a:cubicBezTo>
                    <a:pt x="456563" y="3226435"/>
                    <a:pt x="456220" y="3081115"/>
                    <a:pt x="513177" y="2946142"/>
                  </a:cubicBezTo>
                  <a:cubicBezTo>
                    <a:pt x="637150" y="2652356"/>
                    <a:pt x="985648" y="2518845"/>
                    <a:pt x="1291566" y="2647938"/>
                  </a:cubicBezTo>
                  <a:lnTo>
                    <a:pt x="1340585" y="2674661"/>
                  </a:lnTo>
                  <a:lnTo>
                    <a:pt x="1551653" y="0"/>
                  </a:lnTo>
                  <a:cubicBezTo>
                    <a:pt x="1604132" y="727688"/>
                    <a:pt x="1670977" y="1799839"/>
                    <a:pt x="1723456" y="2527527"/>
                  </a:cubicBezTo>
                  <a:cubicBezTo>
                    <a:pt x="1900077" y="2413828"/>
                    <a:pt x="2132785" y="2388740"/>
                    <a:pt x="2346784" y="2479044"/>
                  </a:cubicBezTo>
                  <a:cubicBezTo>
                    <a:pt x="2662039" y="2612077"/>
                    <a:pt x="2826219" y="2948920"/>
                    <a:pt x="2739048" y="3257562"/>
                  </a:cubicBezTo>
                  <a:cubicBezTo>
                    <a:pt x="2989647" y="3516657"/>
                    <a:pt x="3078369" y="3900460"/>
                    <a:pt x="2934161" y="4242198"/>
                  </a:cubicBezTo>
                  <a:cubicBezTo>
                    <a:pt x="2919082" y="4277933"/>
                    <a:pt x="2901896" y="4312163"/>
                    <a:pt x="2882797" y="4344816"/>
                  </a:cubicBezTo>
                  <a:close/>
                </a:path>
              </a:pathLst>
            </a:custGeom>
            <a:noFill/>
            <a:ln w="381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grpSp>
      <p:grpSp>
        <p:nvGrpSpPr>
          <p:cNvPr id="37" name="组合 36"/>
          <p:cNvGrpSpPr>
            <a:grpSpLocks/>
          </p:cNvGrpSpPr>
          <p:nvPr/>
        </p:nvGrpSpPr>
        <p:grpSpPr bwMode="auto">
          <a:xfrm>
            <a:off x="4259263" y="1917700"/>
            <a:ext cx="601662" cy="3941763"/>
            <a:chOff x="3610523" y="1177665"/>
            <a:chExt cx="602222" cy="4381162"/>
          </a:xfrm>
        </p:grpSpPr>
        <p:sp>
          <p:nvSpPr>
            <p:cNvPr id="3" name="椭圆 3"/>
            <p:cNvSpPr/>
            <p:nvPr/>
          </p:nvSpPr>
          <p:spPr>
            <a:xfrm rot="3959399">
              <a:off x="3501646" y="1963805"/>
              <a:ext cx="1273599" cy="90079"/>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4" name="椭圆 3"/>
            <p:cNvSpPr/>
            <p:nvPr/>
          </p:nvSpPr>
          <p:spPr>
            <a:xfrm rot="3959399" flipV="1">
              <a:off x="3120840" y="2035500"/>
              <a:ext cx="1273599" cy="153762"/>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6" name="矩形 5"/>
            <p:cNvSpPr/>
            <p:nvPr/>
          </p:nvSpPr>
          <p:spPr>
            <a:xfrm rot="3959399">
              <a:off x="3440009" y="1993724"/>
              <a:ext cx="1288058" cy="15890"/>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7" name="矩形 6"/>
            <p:cNvSpPr/>
            <p:nvPr/>
          </p:nvSpPr>
          <p:spPr>
            <a:xfrm rot="3959399">
              <a:off x="3192128" y="2089005"/>
              <a:ext cx="1288058" cy="15890"/>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8" name="矩形 7"/>
            <p:cNvSpPr/>
            <p:nvPr/>
          </p:nvSpPr>
          <p:spPr>
            <a:xfrm rot="20177950">
              <a:off x="3813912" y="1177665"/>
              <a:ext cx="252647" cy="1640951"/>
            </a:xfrm>
            <a:prstGeom prst="rect">
              <a:avLst/>
            </a:prstGeom>
            <a:solidFill>
              <a:sysClr val="window" lastClr="FFFFFF"/>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12" name="椭圆 3"/>
            <p:cNvSpPr/>
            <p:nvPr/>
          </p:nvSpPr>
          <p:spPr>
            <a:xfrm rot="17657433" flipH="1">
              <a:off x="3111966" y="3304740"/>
              <a:ext cx="1273599" cy="96365"/>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13" name="椭圆 3"/>
            <p:cNvSpPr/>
            <p:nvPr/>
          </p:nvSpPr>
          <p:spPr>
            <a:xfrm rot="17657433" flipH="1" flipV="1">
              <a:off x="3496987" y="3381376"/>
              <a:ext cx="1273599" cy="15791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15" name="矩形 14"/>
            <p:cNvSpPr/>
            <p:nvPr/>
          </p:nvSpPr>
          <p:spPr>
            <a:xfrm rot="17657433" flipH="1">
              <a:off x="3161938" y="3338245"/>
              <a:ext cx="1288058" cy="15890"/>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16" name="矩形 15"/>
            <p:cNvSpPr/>
            <p:nvPr/>
          </p:nvSpPr>
          <p:spPr>
            <a:xfrm rot="17657433" flipH="1">
              <a:off x="3409819" y="3437055"/>
              <a:ext cx="1288058" cy="15890"/>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17" name="矩形 16"/>
            <p:cNvSpPr/>
            <p:nvPr/>
          </p:nvSpPr>
          <p:spPr>
            <a:xfrm rot="1438882" flipH="1">
              <a:off x="3823446" y="2523951"/>
              <a:ext cx="252647" cy="1640951"/>
            </a:xfrm>
            <a:prstGeom prst="rect">
              <a:avLst/>
            </a:prstGeom>
            <a:solidFill>
              <a:sysClr val="window" lastClr="FFFFFF"/>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21" name="椭圆 3"/>
            <p:cNvSpPr/>
            <p:nvPr/>
          </p:nvSpPr>
          <p:spPr>
            <a:xfrm rot="3959399">
              <a:off x="3431410" y="4703302"/>
              <a:ext cx="1273599" cy="90079"/>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22" name="椭圆 3"/>
            <p:cNvSpPr/>
            <p:nvPr/>
          </p:nvSpPr>
          <p:spPr>
            <a:xfrm rot="3959399" flipV="1">
              <a:off x="3050604" y="4774997"/>
              <a:ext cx="1273599" cy="153762"/>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24" name="矩形 23"/>
            <p:cNvSpPr/>
            <p:nvPr/>
          </p:nvSpPr>
          <p:spPr>
            <a:xfrm rot="3959399">
              <a:off x="3370094" y="4732171"/>
              <a:ext cx="1288058" cy="15890"/>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25" name="矩形 24"/>
            <p:cNvSpPr/>
            <p:nvPr/>
          </p:nvSpPr>
          <p:spPr>
            <a:xfrm rot="3959399">
              <a:off x="3122213" y="4829217"/>
              <a:ext cx="1288058" cy="15890"/>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sp>
          <p:nvSpPr>
            <p:cNvPr id="26" name="矩形 25"/>
            <p:cNvSpPr/>
            <p:nvPr/>
          </p:nvSpPr>
          <p:spPr>
            <a:xfrm rot="20177950">
              <a:off x="3742408" y="3917876"/>
              <a:ext cx="254236" cy="1640951"/>
            </a:xfrm>
            <a:prstGeom prst="rect">
              <a:avLst/>
            </a:prstGeom>
            <a:solidFill>
              <a:sysClr val="window" lastClr="FFFFFF"/>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Calibri"/>
                <a:cs typeface="+mn-cs"/>
              </a:endParaRPr>
            </a:p>
          </p:txBody>
        </p:sp>
      </p:grpSp>
      <p:sp>
        <p:nvSpPr>
          <p:cNvPr id="36" name="Text Box 27" descr="2"/>
          <p:cNvSpPr txBox="1">
            <a:spLocks noChangeArrowheads="1"/>
          </p:cNvSpPr>
          <p:nvPr/>
        </p:nvSpPr>
        <p:spPr bwMode="gray">
          <a:xfrm>
            <a:off x="585793" y="1208091"/>
            <a:ext cx="8283575" cy="461584"/>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lIns="91358" tIns="45680" rIns="91358" bIns="45680">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zh-CN" sz="2400" b="1">
                <a:solidFill>
                  <a:srgbClr val="FF0000"/>
                </a:solidFill>
                <a:latin typeface="iCiel Nabila"/>
              </a:rPr>
              <a:t>b) Tính và so sánh giá trị của hai biểu thức sau</a:t>
            </a:r>
          </a:p>
        </p:txBody>
      </p:sp>
      <p:sp>
        <p:nvSpPr>
          <p:cNvPr id="27" name="TextBox 26"/>
          <p:cNvSpPr txBox="1">
            <a:spLocks noChangeArrowheads="1"/>
          </p:cNvSpPr>
          <p:nvPr/>
        </p:nvSpPr>
        <p:spPr bwMode="auto">
          <a:xfrm flipH="1">
            <a:off x="731838" y="3744914"/>
            <a:ext cx="2260600" cy="5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solidFill>
                  <a:srgbClr val="0000CC"/>
                </a:solidFill>
                <a:latin typeface="VNI-Times" pitchFamily="2" charset="0"/>
                <a:ea typeface="微软雅黑" panose="020B0503020204020204" pitchFamily="34" charset="-122"/>
              </a:rPr>
              <a:t>(7 </a:t>
            </a:r>
            <a:r>
              <a:rPr lang="en-US" altLang="en-US" sz="2800" b="1">
                <a:solidFill>
                  <a:srgbClr val="0000CC"/>
                </a:solidFill>
                <a:latin typeface=".VnArial" panose="020B7200000000000000" pitchFamily="34" charset="0"/>
                <a:ea typeface="微软雅黑" panose="020B0503020204020204" pitchFamily="34" charset="-122"/>
              </a:rPr>
              <a:t>x</a:t>
            </a:r>
            <a:r>
              <a:rPr lang="en-US" altLang="en-US" sz="2800" b="1">
                <a:solidFill>
                  <a:srgbClr val="0000CC"/>
                </a:solidFill>
                <a:latin typeface="VNI-Times" pitchFamily="2" charset="0"/>
                <a:ea typeface="微软雅黑" panose="020B0503020204020204" pitchFamily="34" charset="-122"/>
              </a:rPr>
              <a:t> 15) : 3</a:t>
            </a:r>
            <a:endParaRPr lang="zh-CN" altLang="en-US" sz="2800" b="1">
              <a:solidFill>
                <a:srgbClr val="4A452A"/>
              </a:solidFill>
              <a:latin typeface="Cambria" panose="02040503050406030204" pitchFamily="18" charset="0"/>
              <a:ea typeface="微软雅黑" panose="020B0503020204020204" pitchFamily="34" charset="-122"/>
            </a:endParaRPr>
          </a:p>
        </p:txBody>
      </p:sp>
      <p:sp>
        <p:nvSpPr>
          <p:cNvPr id="28" name="TextBox 27"/>
          <p:cNvSpPr txBox="1">
            <a:spLocks noChangeArrowheads="1"/>
          </p:cNvSpPr>
          <p:nvPr/>
        </p:nvSpPr>
        <p:spPr bwMode="auto">
          <a:xfrm rot="248826" flipH="1">
            <a:off x="5873755" y="2299069"/>
            <a:ext cx="2270125" cy="5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solidFill>
                  <a:srgbClr val="FF0000"/>
                </a:solidFill>
                <a:latin typeface="VNI-Times" pitchFamily="2" charset="0"/>
                <a:ea typeface="微软雅黑" panose="020B0503020204020204" pitchFamily="34" charset="-122"/>
              </a:rPr>
              <a:t>7 x (15:3)</a:t>
            </a:r>
            <a:endParaRPr lang="zh-CN" altLang="en-US" sz="2800" b="1">
              <a:solidFill>
                <a:srgbClr val="FF0000"/>
              </a:solidFill>
              <a:latin typeface="VNI-Times" pitchFamily="2"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by="(-#ppt_w*2)" calcmode="lin" valueType="num">
                                      <p:cBhvr rctx="PPT">
                                        <p:cTn id="25" dur="500" autoRev="1" fill="hold">
                                          <p:stCondLst>
                                            <p:cond delay="0"/>
                                          </p:stCondLst>
                                        </p:cTn>
                                        <p:tgtEl>
                                          <p:spTgt spid="27"/>
                                        </p:tgtEl>
                                        <p:attrNameLst>
                                          <p:attrName>ppt_w</p:attrName>
                                        </p:attrNameLst>
                                      </p:cBhvr>
                                    </p:anim>
                                    <p:anim by="(#ppt_w*0.50)" calcmode="lin" valueType="num">
                                      <p:cBhvr>
                                        <p:cTn id="26" dur="500" decel="50000" autoRev="1" fill="hold">
                                          <p:stCondLst>
                                            <p:cond delay="0"/>
                                          </p:stCondLst>
                                        </p:cTn>
                                        <p:tgtEl>
                                          <p:spTgt spid="27"/>
                                        </p:tgtEl>
                                        <p:attrNameLst>
                                          <p:attrName>ppt_x</p:attrName>
                                        </p:attrNameLst>
                                      </p:cBhvr>
                                    </p:anim>
                                    <p:anim from="(-#ppt_h/2)" to="(#ppt_y)" calcmode="lin" valueType="num">
                                      <p:cBhvr>
                                        <p:cTn id="27" dur="1000" fill="hold">
                                          <p:stCondLst>
                                            <p:cond delay="0"/>
                                          </p:stCondLst>
                                        </p:cTn>
                                        <p:tgtEl>
                                          <p:spTgt spid="27"/>
                                        </p:tgtEl>
                                        <p:attrNameLst>
                                          <p:attrName>ppt_y</p:attrName>
                                        </p:attrNameLst>
                                      </p:cBhvr>
                                    </p:anim>
                                    <p:animRot by="21600000">
                                      <p:cBhvr>
                                        <p:cTn id="28" dur="1000" fill="hold">
                                          <p:stCondLst>
                                            <p:cond delay="0"/>
                                          </p:stCondLst>
                                        </p:cTn>
                                        <p:tgtEl>
                                          <p:spTgt spid="27"/>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28"/>
                                        </p:tgtEl>
                                        <p:attrNameLst>
                                          <p:attrName>style.visibility</p:attrName>
                                        </p:attrNameLst>
                                      </p:cBhvr>
                                      <p:to>
                                        <p:strVal val="visible"/>
                                      </p:to>
                                    </p:set>
                                    <p:anim by="(-#ppt_w*2)" calcmode="lin" valueType="num">
                                      <p:cBhvr rctx="PPT">
                                        <p:cTn id="31" dur="500" autoRev="1" fill="hold">
                                          <p:stCondLst>
                                            <p:cond delay="0"/>
                                          </p:stCondLst>
                                        </p:cTn>
                                        <p:tgtEl>
                                          <p:spTgt spid="28"/>
                                        </p:tgtEl>
                                        <p:attrNameLst>
                                          <p:attrName>ppt_w</p:attrName>
                                        </p:attrNameLst>
                                      </p:cBhvr>
                                    </p:anim>
                                    <p:anim by="(#ppt_w*0.50)" calcmode="lin" valueType="num">
                                      <p:cBhvr>
                                        <p:cTn id="32" dur="500" decel="50000" autoRev="1" fill="hold">
                                          <p:stCondLst>
                                            <p:cond delay="0"/>
                                          </p:stCondLst>
                                        </p:cTn>
                                        <p:tgtEl>
                                          <p:spTgt spid="28"/>
                                        </p:tgtEl>
                                        <p:attrNameLst>
                                          <p:attrName>ppt_x</p:attrName>
                                        </p:attrNameLst>
                                      </p:cBhvr>
                                    </p:anim>
                                    <p:anim from="(-#ppt_h/2)" to="(#ppt_y)" calcmode="lin" valueType="num">
                                      <p:cBhvr>
                                        <p:cTn id="33" dur="1000" fill="hold">
                                          <p:stCondLst>
                                            <p:cond delay="0"/>
                                          </p:stCondLst>
                                        </p:cTn>
                                        <p:tgtEl>
                                          <p:spTgt spid="28"/>
                                        </p:tgtEl>
                                        <p:attrNameLst>
                                          <p:attrName>ppt_y</p:attrName>
                                        </p:attrNameLst>
                                      </p:cBhvr>
                                    </p:anim>
                                    <p:animRot by="21600000">
                                      <p:cBhvr>
                                        <p:cTn id="34" dur="10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8" name="Rectangle 8"/>
          <p:cNvSpPr>
            <a:spLocks noChangeArrowheads="1"/>
          </p:cNvSpPr>
          <p:nvPr/>
        </p:nvSpPr>
        <p:spPr bwMode="auto">
          <a:xfrm>
            <a:off x="268289" y="2668305"/>
            <a:ext cx="6553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solidFill>
                  <a:srgbClr val="FFFF00"/>
                </a:solidFill>
                <a:latin typeface="VNI-Times" pitchFamily="2" charset="0"/>
              </a:rPr>
              <a:t> </a:t>
            </a:r>
            <a:r>
              <a:rPr lang="en-US" altLang="en-US" sz="3200" b="1">
                <a:solidFill>
                  <a:srgbClr val="FF0000"/>
                </a:solidFill>
                <a:latin typeface="VNI-Times" pitchFamily="2" charset="0"/>
              </a:rPr>
              <a:t>Vaäy:  (7 </a:t>
            </a:r>
            <a:r>
              <a:rPr lang="en-US" altLang="en-US" sz="3200">
                <a:solidFill>
                  <a:srgbClr val="FF0000"/>
                </a:solidFill>
                <a:latin typeface="Calibri" panose="020F0502020204030204" pitchFamily="34" charset="0"/>
              </a:rPr>
              <a:t>x</a:t>
            </a:r>
            <a:r>
              <a:rPr lang="en-US" altLang="en-US" sz="3200" b="1">
                <a:solidFill>
                  <a:srgbClr val="FF0000"/>
                </a:solidFill>
                <a:latin typeface="VNI-Times" pitchFamily="2" charset="0"/>
              </a:rPr>
              <a:t> 15) : 3 = 7 </a:t>
            </a:r>
            <a:r>
              <a:rPr lang="en-US" altLang="en-US" sz="3200">
                <a:solidFill>
                  <a:srgbClr val="FF0000"/>
                </a:solidFill>
                <a:latin typeface="Calibri" panose="020F0502020204030204" pitchFamily="34" charset="0"/>
              </a:rPr>
              <a:t>x</a:t>
            </a:r>
            <a:r>
              <a:rPr lang="en-US" altLang="en-US" sz="3200" b="1">
                <a:solidFill>
                  <a:srgbClr val="FF0000"/>
                </a:solidFill>
                <a:latin typeface="VNI-Times" pitchFamily="2" charset="0"/>
              </a:rPr>
              <a:t> (15 : 3)</a:t>
            </a:r>
          </a:p>
        </p:txBody>
      </p:sp>
      <p:sp>
        <p:nvSpPr>
          <p:cNvPr id="163850" name="Rectangle 10"/>
          <p:cNvSpPr>
            <a:spLocks noChangeArrowheads="1"/>
          </p:cNvSpPr>
          <p:nvPr/>
        </p:nvSpPr>
        <p:spPr bwMode="auto">
          <a:xfrm>
            <a:off x="304800" y="3406776"/>
            <a:ext cx="65166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latin typeface="VNI-Times" pitchFamily="2" charset="0"/>
              </a:rPr>
              <a:t>Vì sao ta khoâng tính: (7 : 3) </a:t>
            </a:r>
            <a:r>
              <a:rPr lang="en-US" altLang="en-US" sz="3200">
                <a:latin typeface="Calibri" panose="020F0502020204030204" pitchFamily="34" charset="0"/>
              </a:rPr>
              <a:t>x</a:t>
            </a:r>
            <a:r>
              <a:rPr lang="en-US" altLang="en-US" sz="3200" b="1">
                <a:latin typeface="VNI-Times" pitchFamily="2" charset="0"/>
              </a:rPr>
              <a:t> 15 ?</a:t>
            </a:r>
          </a:p>
        </p:txBody>
      </p:sp>
      <p:sp>
        <p:nvSpPr>
          <p:cNvPr id="163852" name="Rectangle 12"/>
          <p:cNvSpPr>
            <a:spLocks noChangeArrowheads="1"/>
          </p:cNvSpPr>
          <p:nvPr/>
        </p:nvSpPr>
        <p:spPr bwMode="auto">
          <a:xfrm>
            <a:off x="221100" y="4086517"/>
            <a:ext cx="88931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solidFill>
                  <a:schemeClr val="tx2"/>
                </a:solidFill>
                <a:latin typeface="VNI-Times" pitchFamily="2" charset="0"/>
              </a:rPr>
              <a:t>   Ta khoâng tính (7 : 3) </a:t>
            </a:r>
            <a:r>
              <a:rPr lang="en-US" altLang="en-US" sz="3200">
                <a:solidFill>
                  <a:schemeClr val="tx2"/>
                </a:solidFill>
                <a:latin typeface="Calibri" panose="020F0502020204030204" pitchFamily="34" charset="0"/>
              </a:rPr>
              <a:t>x</a:t>
            </a:r>
            <a:r>
              <a:rPr lang="en-US" altLang="en-US" sz="3200" b="1">
                <a:solidFill>
                  <a:schemeClr val="tx2"/>
                </a:solidFill>
                <a:latin typeface="VNI-Times" pitchFamily="2" charset="0"/>
              </a:rPr>
              <a:t> 15, vì 7 khoâng chia heát cho 3.</a:t>
            </a:r>
          </a:p>
        </p:txBody>
      </p:sp>
      <p:sp>
        <p:nvSpPr>
          <p:cNvPr id="163853" name="Rectangle 13"/>
          <p:cNvSpPr>
            <a:spLocks noChangeArrowheads="1"/>
          </p:cNvSpPr>
          <p:nvPr/>
        </p:nvSpPr>
        <p:spPr bwMode="auto">
          <a:xfrm>
            <a:off x="533405" y="5116798"/>
            <a:ext cx="8893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i="1" u="sng">
                <a:solidFill>
                  <a:srgbClr val="0070C0"/>
                </a:solidFill>
                <a:latin typeface="VNI-Times" pitchFamily="2" charset="0"/>
              </a:rPr>
              <a:t>Keát luaän</a:t>
            </a:r>
            <a:r>
              <a:rPr lang="en-US" altLang="en-US" sz="3200" b="1" i="1">
                <a:solidFill>
                  <a:srgbClr val="0070C0"/>
                </a:solidFill>
                <a:latin typeface="VNI-Times" pitchFamily="2" charset="0"/>
              </a:rPr>
              <a:t>:</a:t>
            </a:r>
            <a:r>
              <a:rPr lang="en-US" altLang="en-US" sz="3200" b="1" i="1">
                <a:latin typeface="VNI-Times" pitchFamily="2" charset="0"/>
              </a:rPr>
              <a:t>Vì 15 chia heát cho 3 neân coù theå laáy 15 chia cho 3 roài nhaân keát quaû vôùi 7. </a:t>
            </a:r>
          </a:p>
        </p:txBody>
      </p:sp>
      <p:sp>
        <p:nvSpPr>
          <p:cNvPr id="2" name="Rectangle 8"/>
          <p:cNvSpPr>
            <a:spLocks noChangeArrowheads="1"/>
          </p:cNvSpPr>
          <p:nvPr/>
        </p:nvSpPr>
        <p:spPr bwMode="auto">
          <a:xfrm>
            <a:off x="0" y="908055"/>
            <a:ext cx="15128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latin typeface="VNI-Times" pitchFamily="2" charset="0"/>
              </a:rPr>
              <a:t> Ta coù:</a:t>
            </a:r>
          </a:p>
        </p:txBody>
      </p:sp>
      <p:sp>
        <p:nvSpPr>
          <p:cNvPr id="3" name="Rectangle 8"/>
          <p:cNvSpPr>
            <a:spLocks noChangeArrowheads="1"/>
          </p:cNvSpPr>
          <p:nvPr/>
        </p:nvSpPr>
        <p:spPr bwMode="auto">
          <a:xfrm>
            <a:off x="971550" y="1341443"/>
            <a:ext cx="46815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latin typeface="VNI-Times" pitchFamily="2" charset="0"/>
              </a:rPr>
              <a:t> (7 </a:t>
            </a:r>
            <a:r>
              <a:rPr lang="en-US" altLang="en-US" sz="3200">
                <a:latin typeface="Calibri" panose="020F0502020204030204" pitchFamily="34" charset="0"/>
              </a:rPr>
              <a:t>x</a:t>
            </a:r>
            <a:r>
              <a:rPr lang="en-US" altLang="en-US" sz="3200" b="1">
                <a:latin typeface="VNI-Times" pitchFamily="2" charset="0"/>
              </a:rPr>
              <a:t> 15) : 3 = 105 </a:t>
            </a:r>
            <a:r>
              <a:rPr lang="en-US" altLang="en-US" sz="3200">
                <a:latin typeface="Calibri" panose="020F0502020204030204" pitchFamily="34" charset="0"/>
              </a:rPr>
              <a:t>:</a:t>
            </a:r>
            <a:r>
              <a:rPr lang="en-US" altLang="en-US" sz="3200" b="1">
                <a:latin typeface="VNI-Times" pitchFamily="2" charset="0"/>
              </a:rPr>
              <a:t> 3 = </a:t>
            </a:r>
            <a:r>
              <a:rPr lang="en-US" altLang="en-US" sz="3200" b="1">
                <a:solidFill>
                  <a:srgbClr val="FF0000"/>
                </a:solidFill>
                <a:latin typeface="VNI-Times" pitchFamily="2" charset="0"/>
              </a:rPr>
              <a:t>35</a:t>
            </a:r>
          </a:p>
        </p:txBody>
      </p:sp>
      <p:sp>
        <p:nvSpPr>
          <p:cNvPr id="4" name="Rectangle 8"/>
          <p:cNvSpPr>
            <a:spLocks noChangeArrowheads="1"/>
          </p:cNvSpPr>
          <p:nvPr/>
        </p:nvSpPr>
        <p:spPr bwMode="auto">
          <a:xfrm>
            <a:off x="1093793" y="1916118"/>
            <a:ext cx="46815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latin typeface="VNI-Times" pitchFamily="2" charset="0"/>
              </a:rPr>
              <a:t> 7 </a:t>
            </a:r>
            <a:r>
              <a:rPr lang="en-US" altLang="en-US" sz="3200">
                <a:latin typeface="Calibri" panose="020F0502020204030204" pitchFamily="34" charset="0"/>
              </a:rPr>
              <a:t>x</a:t>
            </a:r>
            <a:r>
              <a:rPr lang="en-US" altLang="en-US" sz="3200" b="1">
                <a:latin typeface="VNI-Times" pitchFamily="2" charset="0"/>
              </a:rPr>
              <a:t> (15 : 3) = 7 </a:t>
            </a:r>
            <a:r>
              <a:rPr lang="en-US" altLang="en-US" sz="3200">
                <a:latin typeface="Calibri" panose="020F0502020204030204" pitchFamily="34" charset="0"/>
              </a:rPr>
              <a:t>x</a:t>
            </a:r>
            <a:r>
              <a:rPr lang="en-US" altLang="en-US" sz="3200" b="1">
                <a:latin typeface="VNI-Times" pitchFamily="2" charset="0"/>
              </a:rPr>
              <a:t> 5 =  </a:t>
            </a:r>
            <a:r>
              <a:rPr lang="en-US" altLang="en-US" sz="3200" b="1">
                <a:solidFill>
                  <a:srgbClr val="FF0000"/>
                </a:solidFill>
                <a:latin typeface="VNI-Times" pitchFamily="2" charset="0"/>
              </a:rPr>
              <a:t>35</a:t>
            </a:r>
          </a:p>
        </p:txBody>
      </p:sp>
      <p:sp>
        <p:nvSpPr>
          <p:cNvPr id="15" name="Rectangle 14"/>
          <p:cNvSpPr>
            <a:spLocks noChangeArrowheads="1"/>
          </p:cNvSpPr>
          <p:nvPr/>
        </p:nvSpPr>
        <p:spPr bwMode="auto">
          <a:xfrm>
            <a:off x="81901" y="5023137"/>
            <a:ext cx="8534400" cy="5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800" b="1">
                <a:solidFill>
                  <a:srgbClr val="7030A0"/>
                </a:solidFill>
                <a:latin typeface="Times New Roman" panose="02020603050405020304" pitchFamily="18" charset="0"/>
                <a:cs typeface="Times New Roman" panose="02020603050405020304" pitchFamily="18" charset="0"/>
              </a:rPr>
              <a:t>Em có nhận xét gì từ hai biểu thức bằng nhau trên?</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3848"/>
                                        </p:tgtEl>
                                        <p:attrNameLst>
                                          <p:attrName>style.visibility</p:attrName>
                                        </p:attrNameLst>
                                      </p:cBhvr>
                                      <p:to>
                                        <p:strVal val="visible"/>
                                      </p:to>
                                    </p:set>
                                    <p:animEffect transition="in" filter="diamond(in)">
                                      <p:cBhvr>
                                        <p:cTn id="22" dur="2000"/>
                                        <p:tgtEl>
                                          <p:spTgt spid="1638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850"/>
                                        </p:tgtEl>
                                        <p:attrNameLst>
                                          <p:attrName>style.visibility</p:attrName>
                                        </p:attrNameLst>
                                      </p:cBhvr>
                                      <p:to>
                                        <p:strVal val="visible"/>
                                      </p:to>
                                    </p:set>
                                    <p:anim calcmode="lin" valueType="num">
                                      <p:cBhvr additive="base">
                                        <p:cTn id="27" dur="500" fill="hold"/>
                                        <p:tgtEl>
                                          <p:spTgt spid="163850"/>
                                        </p:tgtEl>
                                        <p:attrNameLst>
                                          <p:attrName>ppt_x</p:attrName>
                                        </p:attrNameLst>
                                      </p:cBhvr>
                                      <p:tavLst>
                                        <p:tav tm="0">
                                          <p:val>
                                            <p:strVal val="#ppt_x"/>
                                          </p:val>
                                        </p:tav>
                                        <p:tav tm="100000">
                                          <p:val>
                                            <p:strVal val="#ppt_x"/>
                                          </p:val>
                                        </p:tav>
                                      </p:tavLst>
                                    </p:anim>
                                    <p:anim calcmode="lin" valueType="num">
                                      <p:cBhvr additive="base">
                                        <p:cTn id="28" dur="500" fill="hold"/>
                                        <p:tgtEl>
                                          <p:spTgt spid="16385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3852"/>
                                        </p:tgtEl>
                                        <p:attrNameLst>
                                          <p:attrName>style.visibility</p:attrName>
                                        </p:attrNameLst>
                                      </p:cBhvr>
                                      <p:to>
                                        <p:strVal val="visible"/>
                                      </p:to>
                                    </p:set>
                                    <p:animEffect transition="in" filter="wipe(down)">
                                      <p:cBhvr>
                                        <p:cTn id="33" dur="500"/>
                                        <p:tgtEl>
                                          <p:spTgt spid="1638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xit" presetSubtype="10" fill="hold" grpId="1" nodeType="clickEffect">
                                  <p:stCondLst>
                                    <p:cond delay="0"/>
                                  </p:stCondLst>
                                  <p:childTnLst>
                                    <p:animEffect transition="out" filter="checkerboard(across)">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63853"/>
                                        </p:tgtEl>
                                        <p:attrNameLst>
                                          <p:attrName>style.visibility</p:attrName>
                                        </p:attrNameLst>
                                      </p:cBhvr>
                                      <p:to>
                                        <p:strVal val="visible"/>
                                      </p:to>
                                    </p:set>
                                    <p:anim to="" calcmode="lin" valueType="num">
                                      <p:cBhvr>
                                        <p:cTn id="48" dur="1" fill="hold"/>
                                        <p:tgtEl>
                                          <p:spTgt spid="1638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p:bldP spid="163850" grpId="0"/>
      <p:bldP spid="163852" grpId="0"/>
      <p:bldP spid="163853" grpId="0"/>
      <p:bldP spid="2" grpId="0"/>
      <p:bldP spid="3" grpId="0"/>
      <p:bldP spid="4" grpId="0"/>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00479" y="1667758"/>
            <a:ext cx="8712200" cy="4244975"/>
            <a:chOff x="1360217" y="741498"/>
            <a:chExt cx="1798091" cy="4244616"/>
          </a:xfrm>
        </p:grpSpPr>
        <p:sp>
          <p:nvSpPr>
            <p:cNvPr id="22" name="矩形 20"/>
            <p:cNvSpPr/>
            <p:nvPr/>
          </p:nvSpPr>
          <p:spPr>
            <a:xfrm>
              <a:off x="1360217" y="2142412"/>
              <a:ext cx="1787817" cy="2843702"/>
            </a:xfrm>
            <a:custGeom>
              <a:avLst/>
              <a:gdLst>
                <a:gd name="connsiteX0" fmla="*/ 0 w 1140211"/>
                <a:gd name="connsiteY0" fmla="*/ 0 h 4535401"/>
                <a:gd name="connsiteX1" fmla="*/ 1140211 w 1140211"/>
                <a:gd name="connsiteY1" fmla="*/ 0 h 4535401"/>
                <a:gd name="connsiteX2" fmla="*/ 1140211 w 1140211"/>
                <a:gd name="connsiteY2" fmla="*/ 4535401 h 4535401"/>
                <a:gd name="connsiteX3" fmla="*/ 0 w 1140211"/>
                <a:gd name="connsiteY3" fmla="*/ 4535401 h 4535401"/>
                <a:gd name="connsiteX4" fmla="*/ 0 w 1140211"/>
                <a:gd name="connsiteY4" fmla="*/ 0 h 4535401"/>
                <a:gd name="connsiteX0" fmla="*/ 106680 w 1246891"/>
                <a:gd name="connsiteY0" fmla="*/ 0 h 4535401"/>
                <a:gd name="connsiteX1" fmla="*/ 1246891 w 1246891"/>
                <a:gd name="connsiteY1" fmla="*/ 0 h 4535401"/>
                <a:gd name="connsiteX2" fmla="*/ 1246891 w 1246891"/>
                <a:gd name="connsiteY2" fmla="*/ 4535401 h 4535401"/>
                <a:gd name="connsiteX3" fmla="*/ 0 w 1246891"/>
                <a:gd name="connsiteY3" fmla="*/ 4504921 h 4535401"/>
                <a:gd name="connsiteX4" fmla="*/ 106680 w 1246891"/>
                <a:gd name="connsiteY4" fmla="*/ 0 h 4535401"/>
                <a:gd name="connsiteX0" fmla="*/ 106680 w 1368811"/>
                <a:gd name="connsiteY0" fmla="*/ 0 h 4520171"/>
                <a:gd name="connsiteX1" fmla="*/ 1246891 w 1368811"/>
                <a:gd name="connsiteY1" fmla="*/ 0 h 4520171"/>
                <a:gd name="connsiteX2" fmla="*/ 1368811 w 1368811"/>
                <a:gd name="connsiteY2" fmla="*/ 4520171 h 4520171"/>
                <a:gd name="connsiteX3" fmla="*/ 0 w 1368811"/>
                <a:gd name="connsiteY3" fmla="*/ 4504921 h 4520171"/>
                <a:gd name="connsiteX4" fmla="*/ 106680 w 1368811"/>
                <a:gd name="connsiteY4" fmla="*/ 0 h 4520171"/>
                <a:gd name="connsiteX0" fmla="*/ 167640 w 1368811"/>
                <a:gd name="connsiteY0" fmla="*/ 0 h 4520171"/>
                <a:gd name="connsiteX1" fmla="*/ 1246891 w 1368811"/>
                <a:gd name="connsiteY1" fmla="*/ 0 h 4520171"/>
                <a:gd name="connsiteX2" fmla="*/ 1368811 w 1368811"/>
                <a:gd name="connsiteY2" fmla="*/ 4520171 h 4520171"/>
                <a:gd name="connsiteX3" fmla="*/ 0 w 1368811"/>
                <a:gd name="connsiteY3" fmla="*/ 4504921 h 4520171"/>
                <a:gd name="connsiteX4" fmla="*/ 167640 w 1368811"/>
                <a:gd name="connsiteY4" fmla="*/ 0 h 4520171"/>
                <a:gd name="connsiteX0" fmla="*/ 167640 w 1368811"/>
                <a:gd name="connsiteY0" fmla="*/ 0 h 4520171"/>
                <a:gd name="connsiteX1" fmla="*/ 1170691 w 1368811"/>
                <a:gd name="connsiteY1" fmla="*/ 0 h 4520171"/>
                <a:gd name="connsiteX2" fmla="*/ 1368811 w 1368811"/>
                <a:gd name="connsiteY2" fmla="*/ 4520171 h 4520171"/>
                <a:gd name="connsiteX3" fmla="*/ 0 w 1368811"/>
                <a:gd name="connsiteY3" fmla="*/ 4504921 h 4520171"/>
                <a:gd name="connsiteX4" fmla="*/ 167640 w 1368811"/>
                <a:gd name="connsiteY4" fmla="*/ 0 h 4520171"/>
                <a:gd name="connsiteX0" fmla="*/ 228600 w 1368811"/>
                <a:gd name="connsiteY0" fmla="*/ 0 h 4520171"/>
                <a:gd name="connsiteX1" fmla="*/ 1170691 w 1368811"/>
                <a:gd name="connsiteY1" fmla="*/ 0 h 4520171"/>
                <a:gd name="connsiteX2" fmla="*/ 1368811 w 1368811"/>
                <a:gd name="connsiteY2" fmla="*/ 4520171 h 4520171"/>
                <a:gd name="connsiteX3" fmla="*/ 0 w 1368811"/>
                <a:gd name="connsiteY3" fmla="*/ 4504921 h 4520171"/>
                <a:gd name="connsiteX4" fmla="*/ 228600 w 1368811"/>
                <a:gd name="connsiteY4" fmla="*/ 0 h 4520171"/>
                <a:gd name="connsiteX0" fmla="*/ 276282 w 1416493"/>
                <a:gd name="connsiteY0" fmla="*/ 0 h 4538284"/>
                <a:gd name="connsiteX1" fmla="*/ 1218373 w 1416493"/>
                <a:gd name="connsiteY1" fmla="*/ 0 h 4538284"/>
                <a:gd name="connsiteX2" fmla="*/ 1416493 w 1416493"/>
                <a:gd name="connsiteY2" fmla="*/ 4520171 h 4538284"/>
                <a:gd name="connsiteX3" fmla="*/ 0 w 1416493"/>
                <a:gd name="connsiteY3" fmla="*/ 4538284 h 4538284"/>
                <a:gd name="connsiteX4" fmla="*/ 276282 w 1416493"/>
                <a:gd name="connsiteY4" fmla="*/ 0 h 4538284"/>
                <a:gd name="connsiteX0" fmla="*/ 276282 w 1495962"/>
                <a:gd name="connsiteY0" fmla="*/ 0 h 4538284"/>
                <a:gd name="connsiteX1" fmla="*/ 1218373 w 1495962"/>
                <a:gd name="connsiteY1" fmla="*/ 0 h 4538284"/>
                <a:gd name="connsiteX2" fmla="*/ 1495962 w 1495962"/>
                <a:gd name="connsiteY2" fmla="*/ 4503480 h 4538284"/>
                <a:gd name="connsiteX3" fmla="*/ 0 w 1495962"/>
                <a:gd name="connsiteY3" fmla="*/ 4538284 h 4538284"/>
                <a:gd name="connsiteX4" fmla="*/ 276282 w 1495962"/>
                <a:gd name="connsiteY4" fmla="*/ 0 h 4538284"/>
                <a:gd name="connsiteX0" fmla="*/ 346671 w 1566351"/>
                <a:gd name="connsiteY0" fmla="*/ 0 h 4519499"/>
                <a:gd name="connsiteX1" fmla="*/ 1288762 w 1566351"/>
                <a:gd name="connsiteY1" fmla="*/ 0 h 4519499"/>
                <a:gd name="connsiteX2" fmla="*/ 1566351 w 1566351"/>
                <a:gd name="connsiteY2" fmla="*/ 4503480 h 4519499"/>
                <a:gd name="connsiteX3" fmla="*/ 0 w 1566351"/>
                <a:gd name="connsiteY3" fmla="*/ 4519499 h 4519499"/>
                <a:gd name="connsiteX4" fmla="*/ 346671 w 1566351"/>
                <a:gd name="connsiteY4" fmla="*/ 0 h 4519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351" h="4519499">
                  <a:moveTo>
                    <a:pt x="346671" y="0"/>
                  </a:moveTo>
                  <a:lnTo>
                    <a:pt x="1288762" y="0"/>
                  </a:lnTo>
                  <a:lnTo>
                    <a:pt x="1566351" y="4503480"/>
                  </a:lnTo>
                  <a:lnTo>
                    <a:pt x="0" y="4519499"/>
                  </a:lnTo>
                  <a:lnTo>
                    <a:pt x="346671" y="0"/>
                  </a:lnTo>
                  <a:close/>
                </a:path>
              </a:pathLst>
            </a:custGeom>
            <a:gradFill flip="none" rotWithShape="1">
              <a:gsLst>
                <a:gs pos="21000">
                  <a:sysClr val="windowText" lastClr="000000">
                    <a:lumMod val="50000"/>
                    <a:lumOff val="50000"/>
                    <a:shade val="30000"/>
                    <a:satMod val="115000"/>
                  </a:sysClr>
                </a:gs>
                <a:gs pos="100000">
                  <a:sysClr val="windowText" lastClr="000000">
                    <a:lumMod val="50000"/>
                    <a:lumOff val="50000"/>
                    <a:shade val="100000"/>
                    <a:satMod val="115000"/>
                    <a:alpha val="25000"/>
                  </a:sys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cs typeface="+mn-cs"/>
              </a:endParaRPr>
            </a:p>
          </p:txBody>
        </p:sp>
        <p:grpSp>
          <p:nvGrpSpPr>
            <p:cNvPr id="68616" name="组合 24"/>
            <p:cNvGrpSpPr>
              <a:grpSpLocks/>
            </p:cNvGrpSpPr>
            <p:nvPr/>
          </p:nvGrpSpPr>
          <p:grpSpPr bwMode="auto">
            <a:xfrm>
              <a:off x="1480728" y="741498"/>
              <a:ext cx="1616590" cy="575646"/>
              <a:chOff x="1182451" y="-3915"/>
              <a:chExt cx="1226613" cy="964035"/>
            </a:xfrm>
          </p:grpSpPr>
          <p:sp>
            <p:nvSpPr>
              <p:cNvPr id="26" name="任意多边形 25"/>
              <p:cNvSpPr/>
              <p:nvPr/>
            </p:nvSpPr>
            <p:spPr>
              <a:xfrm flipH="1" flipV="1">
                <a:off x="2300213" y="-3915"/>
                <a:ext cx="108888" cy="962327"/>
              </a:xfrm>
              <a:custGeom>
                <a:avLst/>
                <a:gdLst>
                  <a:gd name="connsiteX0" fmla="*/ 36619 w 143299"/>
                  <a:gd name="connsiteY0" fmla="*/ 1463040 h 1463040"/>
                  <a:gd name="connsiteX1" fmla="*/ 6139 w 143299"/>
                  <a:gd name="connsiteY1" fmla="*/ 426720 h 1463040"/>
                  <a:gd name="connsiteX2" fmla="*/ 143299 w 143299"/>
                  <a:gd name="connsiteY2" fmla="*/ 0 h 1463040"/>
                  <a:gd name="connsiteX0" fmla="*/ 272226 w 272226"/>
                  <a:gd name="connsiteY0" fmla="*/ 1272209 h 1272209"/>
                  <a:gd name="connsiteX1" fmla="*/ 5291 w 272226"/>
                  <a:gd name="connsiteY1" fmla="*/ 426720 h 1272209"/>
                  <a:gd name="connsiteX2" fmla="*/ 142451 w 272226"/>
                  <a:gd name="connsiteY2" fmla="*/ 0 h 1272209"/>
                  <a:gd name="connsiteX0" fmla="*/ 272226 w 272226"/>
                  <a:gd name="connsiteY0" fmla="*/ 1272209 h 1272209"/>
                  <a:gd name="connsiteX1" fmla="*/ 5291 w 272226"/>
                  <a:gd name="connsiteY1" fmla="*/ 426720 h 1272209"/>
                  <a:gd name="connsiteX2" fmla="*/ 142451 w 272226"/>
                  <a:gd name="connsiteY2" fmla="*/ 0 h 1272209"/>
                  <a:gd name="connsiteX0" fmla="*/ 187548 w 187548"/>
                  <a:gd name="connsiteY0" fmla="*/ 1272209 h 1272209"/>
                  <a:gd name="connsiteX1" fmla="*/ 51977 w 187548"/>
                  <a:gd name="connsiteY1" fmla="*/ 681162 h 1272209"/>
                  <a:gd name="connsiteX2" fmla="*/ 57773 w 187548"/>
                  <a:gd name="connsiteY2" fmla="*/ 0 h 1272209"/>
                </a:gdLst>
                <a:ahLst/>
                <a:cxnLst>
                  <a:cxn ang="0">
                    <a:pos x="connsiteX0" y="connsiteY0"/>
                  </a:cxn>
                  <a:cxn ang="0">
                    <a:pos x="connsiteX1" y="connsiteY1"/>
                  </a:cxn>
                  <a:cxn ang="0">
                    <a:pos x="connsiteX2" y="connsiteY2"/>
                  </a:cxn>
                </a:cxnLst>
                <a:rect l="l" t="t" r="r" b="b"/>
                <a:pathLst>
                  <a:path w="187548" h="1272209">
                    <a:moveTo>
                      <a:pt x="187548" y="1272209"/>
                    </a:moveTo>
                    <a:cubicBezTo>
                      <a:pt x="137145" y="1257632"/>
                      <a:pt x="73606" y="893197"/>
                      <a:pt x="51977" y="681162"/>
                    </a:cubicBezTo>
                    <a:cubicBezTo>
                      <a:pt x="30348" y="469127"/>
                      <a:pt x="-56527" y="86360"/>
                      <a:pt x="57773" y="0"/>
                    </a:cubicBezTo>
                  </a:path>
                </a:pathLst>
              </a:custGeom>
              <a:noFill/>
              <a:ln w="25400" cap="flat" cmpd="sng" algn="ctr">
                <a:solidFill>
                  <a:srgbClr val="F79646">
                    <a:lumMod val="50000"/>
                  </a:srgbClr>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cs typeface="+mn-cs"/>
                </a:endParaRPr>
              </a:p>
            </p:txBody>
          </p:sp>
          <p:sp>
            <p:nvSpPr>
              <p:cNvPr id="27" name="任意多边形 26"/>
              <p:cNvSpPr/>
              <p:nvPr/>
            </p:nvSpPr>
            <p:spPr>
              <a:xfrm flipV="1">
                <a:off x="1182497" y="-1256"/>
                <a:ext cx="108888" cy="962327"/>
              </a:xfrm>
              <a:custGeom>
                <a:avLst/>
                <a:gdLst>
                  <a:gd name="connsiteX0" fmla="*/ 36619 w 143299"/>
                  <a:gd name="connsiteY0" fmla="*/ 1463040 h 1463040"/>
                  <a:gd name="connsiteX1" fmla="*/ 6139 w 143299"/>
                  <a:gd name="connsiteY1" fmla="*/ 426720 h 1463040"/>
                  <a:gd name="connsiteX2" fmla="*/ 143299 w 143299"/>
                  <a:gd name="connsiteY2" fmla="*/ 0 h 1463040"/>
                  <a:gd name="connsiteX0" fmla="*/ 272226 w 272226"/>
                  <a:gd name="connsiteY0" fmla="*/ 1272209 h 1272209"/>
                  <a:gd name="connsiteX1" fmla="*/ 5291 w 272226"/>
                  <a:gd name="connsiteY1" fmla="*/ 426720 h 1272209"/>
                  <a:gd name="connsiteX2" fmla="*/ 142451 w 272226"/>
                  <a:gd name="connsiteY2" fmla="*/ 0 h 1272209"/>
                  <a:gd name="connsiteX0" fmla="*/ 272226 w 272226"/>
                  <a:gd name="connsiteY0" fmla="*/ 1272209 h 1272209"/>
                  <a:gd name="connsiteX1" fmla="*/ 5291 w 272226"/>
                  <a:gd name="connsiteY1" fmla="*/ 426720 h 1272209"/>
                  <a:gd name="connsiteX2" fmla="*/ 142451 w 272226"/>
                  <a:gd name="connsiteY2" fmla="*/ 0 h 1272209"/>
                  <a:gd name="connsiteX0" fmla="*/ 187548 w 187548"/>
                  <a:gd name="connsiteY0" fmla="*/ 1272209 h 1272209"/>
                  <a:gd name="connsiteX1" fmla="*/ 51977 w 187548"/>
                  <a:gd name="connsiteY1" fmla="*/ 681162 h 1272209"/>
                  <a:gd name="connsiteX2" fmla="*/ 57773 w 187548"/>
                  <a:gd name="connsiteY2" fmla="*/ 0 h 1272209"/>
                </a:gdLst>
                <a:ahLst/>
                <a:cxnLst>
                  <a:cxn ang="0">
                    <a:pos x="connsiteX0" y="connsiteY0"/>
                  </a:cxn>
                  <a:cxn ang="0">
                    <a:pos x="connsiteX1" y="connsiteY1"/>
                  </a:cxn>
                  <a:cxn ang="0">
                    <a:pos x="connsiteX2" y="connsiteY2"/>
                  </a:cxn>
                </a:cxnLst>
                <a:rect l="l" t="t" r="r" b="b"/>
                <a:pathLst>
                  <a:path w="187548" h="1272209">
                    <a:moveTo>
                      <a:pt x="187548" y="1272209"/>
                    </a:moveTo>
                    <a:cubicBezTo>
                      <a:pt x="137145" y="1257632"/>
                      <a:pt x="73606" y="893197"/>
                      <a:pt x="51977" y="681162"/>
                    </a:cubicBezTo>
                    <a:cubicBezTo>
                      <a:pt x="30348" y="469127"/>
                      <a:pt x="-56527" y="86360"/>
                      <a:pt x="57773" y="0"/>
                    </a:cubicBezTo>
                  </a:path>
                </a:pathLst>
              </a:custGeom>
              <a:noFill/>
              <a:ln w="25400" cap="flat" cmpd="sng" algn="ctr">
                <a:solidFill>
                  <a:srgbClr val="F79646">
                    <a:lumMod val="50000"/>
                  </a:srgbClr>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cs typeface="+mn-cs"/>
                </a:endParaRPr>
              </a:p>
            </p:txBody>
          </p:sp>
        </p:grpSp>
        <p:sp>
          <p:nvSpPr>
            <p:cNvPr id="28" name="Oval 65"/>
            <p:cNvSpPr>
              <a:spLocks noChangeArrowheads="1"/>
            </p:cNvSpPr>
            <p:nvPr/>
          </p:nvSpPr>
          <p:spPr bwMode="auto">
            <a:xfrm rot="16200000">
              <a:off x="2519086" y="1618210"/>
              <a:ext cx="1054011" cy="224434"/>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pitchFamily="34" charset="0"/>
                <a:cs typeface="+mn-cs"/>
              </a:endParaRPr>
            </a:p>
          </p:txBody>
        </p:sp>
        <p:sp>
          <p:nvSpPr>
            <p:cNvPr id="29" name="矩形 28"/>
            <p:cNvSpPr/>
            <p:nvPr/>
          </p:nvSpPr>
          <p:spPr>
            <a:xfrm rot="16200000" flipH="1">
              <a:off x="476139" y="2281356"/>
              <a:ext cx="3604908" cy="1496662"/>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Calibri"/>
                <a:cs typeface="+mn-cs"/>
              </a:endParaRPr>
            </a:p>
          </p:txBody>
        </p:sp>
        <p:sp>
          <p:nvSpPr>
            <p:cNvPr id="30" name="矩形 3"/>
            <p:cNvSpPr/>
            <p:nvPr/>
          </p:nvSpPr>
          <p:spPr>
            <a:xfrm rot="16231473" flipH="1">
              <a:off x="1860475" y="890823"/>
              <a:ext cx="846065" cy="1496662"/>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440160">
                  <a:moveTo>
                    <a:pt x="0" y="0"/>
                  </a:moveTo>
                  <a:cubicBezTo>
                    <a:pt x="480053" y="0"/>
                    <a:pt x="805729" y="130628"/>
                    <a:pt x="1440160" y="0"/>
                  </a:cubicBezTo>
                  <a:lnTo>
                    <a:pt x="1440160" y="1440160"/>
                  </a:lnTo>
                  <a:lnTo>
                    <a:pt x="0" y="1440160"/>
                  </a:ln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Calibri"/>
                <a:cs typeface="+mn-cs"/>
              </a:endParaRPr>
            </a:p>
          </p:txBody>
        </p:sp>
        <p:sp>
          <p:nvSpPr>
            <p:cNvPr id="31" name="等腰三角形 9"/>
            <p:cNvSpPr/>
            <p:nvPr/>
          </p:nvSpPr>
          <p:spPr>
            <a:xfrm rot="10831473" flipH="1">
              <a:off x="1555815" y="2081473"/>
              <a:ext cx="1483432" cy="712986"/>
            </a:xfrm>
            <a:custGeom>
              <a:avLst/>
              <a:gdLst>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 name="connsiteX0" fmla="*/ 0 w 1427529"/>
                <a:gd name="connsiteY0" fmla="*/ 1211882 h 1211882"/>
                <a:gd name="connsiteX1" fmla="*/ 713765 w 1427529"/>
                <a:gd name="connsiteY1" fmla="*/ 0 h 1211882"/>
                <a:gd name="connsiteX2" fmla="*/ 1427529 w 1427529"/>
                <a:gd name="connsiteY2" fmla="*/ 1211882 h 1211882"/>
                <a:gd name="connsiteX3" fmla="*/ 0 w 1427529"/>
                <a:gd name="connsiteY3" fmla="*/ 1211882 h 1211882"/>
              </a:gdLst>
              <a:ahLst/>
              <a:cxnLst>
                <a:cxn ang="0">
                  <a:pos x="connsiteX0" y="connsiteY0"/>
                </a:cxn>
                <a:cxn ang="0">
                  <a:pos x="connsiteX1" y="connsiteY1"/>
                </a:cxn>
                <a:cxn ang="0">
                  <a:pos x="connsiteX2" y="connsiteY2"/>
                </a:cxn>
                <a:cxn ang="0">
                  <a:pos x="connsiteX3" y="connsiteY3"/>
                </a:cxn>
              </a:cxnLst>
              <a:rect l="l" t="t" r="r" b="b"/>
              <a:pathLst>
                <a:path w="1427529" h="1211882">
                  <a:moveTo>
                    <a:pt x="0" y="1211882"/>
                  </a:moveTo>
                  <a:cubicBezTo>
                    <a:pt x="237925" y="677292"/>
                    <a:pt x="214596" y="807722"/>
                    <a:pt x="713765" y="0"/>
                  </a:cubicBezTo>
                  <a:cubicBezTo>
                    <a:pt x="1212949" y="855223"/>
                    <a:pt x="1296489" y="712918"/>
                    <a:pt x="1427529" y="1211882"/>
                  </a:cubicBezTo>
                  <a:lnTo>
                    <a:pt x="0" y="1211882"/>
                  </a:lnTo>
                  <a:close/>
                </a:path>
              </a:pathLst>
            </a:custGeom>
            <a:solidFill>
              <a:srgbClr val="904E1C"/>
            </a:solidFill>
            <a:ln w="25400" cap="flat" cmpd="sng" algn="ctr">
              <a:noFill/>
              <a:prstDash val="solid"/>
            </a:ln>
            <a:effectLst>
              <a:softEdge rad="63500"/>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Calibri"/>
                <a:cs typeface="+mn-cs"/>
              </a:endParaRPr>
            </a:p>
          </p:txBody>
        </p:sp>
        <p:sp>
          <p:nvSpPr>
            <p:cNvPr id="32" name="等腰三角形 31"/>
            <p:cNvSpPr/>
            <p:nvPr/>
          </p:nvSpPr>
          <p:spPr>
            <a:xfrm rot="10831473" flipH="1">
              <a:off x="1531573" y="2081235"/>
              <a:ext cx="1551705" cy="550816"/>
            </a:xfrm>
            <a:prstGeom prst="triangle">
              <a:avLst/>
            </a:prstGeom>
            <a:solidFill>
              <a:sysClr val="window" lastClr="FFFFFF"/>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Calibri"/>
                <a:cs typeface="+mn-cs"/>
              </a:endParaRPr>
            </a:p>
          </p:txBody>
        </p:sp>
        <p:cxnSp>
          <p:nvCxnSpPr>
            <p:cNvPr id="35" name="直接连接符 34"/>
            <p:cNvCxnSpPr>
              <a:stCxn id="32" idx="4"/>
            </p:cNvCxnSpPr>
            <p:nvPr/>
          </p:nvCxnSpPr>
          <p:spPr>
            <a:xfrm flipH="1" flipV="1">
              <a:off x="1498481" y="2084409"/>
              <a:ext cx="1589384" cy="1588"/>
            </a:xfrm>
            <a:prstGeom prst="line">
              <a:avLst/>
            </a:prstGeom>
            <a:noFill/>
            <a:ln w="38100" cap="flat" cmpd="sng" algn="ctr">
              <a:solidFill>
                <a:srgbClr val="F9972B"/>
              </a:solidFill>
              <a:prstDash val="sysDash"/>
            </a:ln>
            <a:effectLst>
              <a:outerShdw blurRad="50800" dist="12700" dir="5400000" algn="t" rotWithShape="0">
                <a:prstClr val="black">
                  <a:alpha val="0"/>
                </a:prstClr>
              </a:outerShdw>
            </a:effectLst>
          </p:spPr>
        </p:cxnSp>
      </p:grpSp>
      <p:sp>
        <p:nvSpPr>
          <p:cNvPr id="46" name="Text Box 27" descr="2"/>
          <p:cNvSpPr txBox="1">
            <a:spLocks noChangeArrowheads="1"/>
          </p:cNvSpPr>
          <p:nvPr/>
        </p:nvSpPr>
        <p:spPr bwMode="gray">
          <a:xfrm>
            <a:off x="3276600" y="2268542"/>
            <a:ext cx="3003550" cy="58469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lIns="91358" tIns="45680" rIns="91358" bIns="45680">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zh-CN" sz="3200" b="1">
                <a:solidFill>
                  <a:srgbClr val="E46C0A"/>
                </a:solidFill>
                <a:latin typeface="VL Rusulica Script"/>
              </a:rPr>
              <a:t>Quy tắc</a:t>
            </a:r>
          </a:p>
        </p:txBody>
      </p:sp>
      <p:sp>
        <p:nvSpPr>
          <p:cNvPr id="15" name="Rectangle 4"/>
          <p:cNvSpPr>
            <a:spLocks noChangeArrowheads="1"/>
          </p:cNvSpPr>
          <p:nvPr/>
        </p:nvSpPr>
        <p:spPr bwMode="auto">
          <a:xfrm>
            <a:off x="1096965" y="3792538"/>
            <a:ext cx="7056437"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80" rIns="91358" bIns="4568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b="1">
                <a:latin typeface="VNI-Times" pitchFamily="2" charset="0"/>
              </a:rPr>
              <a:t>Khi chia moät tích hai thöøa soá cho moät soá, ta coù theå laáy moät thöøa soá chia cho soá ñoù </a:t>
            </a:r>
            <a:r>
              <a:rPr lang="en-US" altLang="en-US" sz="2800" b="1" i="1">
                <a:latin typeface="VNI-Times" pitchFamily="2" charset="0"/>
              </a:rPr>
              <a:t>(neáu chia heát)</a:t>
            </a:r>
            <a:r>
              <a:rPr lang="en-US" altLang="en-US" sz="2800" b="1">
                <a:latin typeface="VNI-Times" pitchFamily="2" charset="0"/>
              </a:rPr>
              <a:t>, roài nhaân keát quaû vôùi thöøa soá kia.</a:t>
            </a:r>
          </a:p>
        </p:txBody>
      </p:sp>
      <p:sp>
        <p:nvSpPr>
          <p:cNvPr id="16" name="Rectangle 15"/>
          <p:cNvSpPr>
            <a:spLocks noChangeArrowheads="1"/>
          </p:cNvSpPr>
          <p:nvPr/>
        </p:nvSpPr>
        <p:spPr bwMode="auto">
          <a:xfrm>
            <a:off x="822324" y="1143001"/>
            <a:ext cx="7468510" cy="107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8" tIns="45680" rIns="91358" bIns="4568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prstClr val="black"/>
                </a:solidFill>
                <a:latin typeface="VNI-Times" pitchFamily="2" charset="0"/>
              </a:rPr>
              <a:t>Khi chia moät tích hai thöøa soá cho moät soá, ta coù theå thöïc hieän nhö theá naøo? </a:t>
            </a:r>
            <a:endParaRPr lang="en-US" altLang="en-US" sz="320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slide(fromLeft)">
                                      <p:cBhvr>
                                        <p:cTn id="20" dur="500"/>
                                        <p:tgtEl>
                                          <p:spTgt spid="46"/>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ppt_x</p:attrName>
                                        </p:attrNameLst>
                                      </p:cBhvr>
                                      <p:tavLst>
                                        <p:tav tm="0">
                                          <p:val>
                                            <p:strVal val="#ppt_x-.2"/>
                                          </p:val>
                                        </p:tav>
                                        <p:tav tm="100000">
                                          <p:val>
                                            <p:strVal val="#ppt_x"/>
                                          </p:val>
                                        </p:tav>
                                      </p:tavLst>
                                    </p:anim>
                                    <p:anim calcmode="lin" valueType="num">
                                      <p:cBhvr>
                                        <p:cTn id="2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1208</TotalTime>
  <Words>1120</Words>
  <Application>Microsoft Office PowerPoint</Application>
  <PresentationFormat>On-screen Show (4:3)</PresentationFormat>
  <Paragraphs>161</Paragraphs>
  <Slides>20</Slides>
  <Notes>14</Notes>
  <HiddenSlides>0</HiddenSlides>
  <MMClips>0</MMClips>
  <ScaleCrop>false</ScaleCrop>
  <HeadingPairs>
    <vt:vector size="4" baseType="variant">
      <vt:variant>
        <vt:lpstr>Theme</vt:lpstr>
      </vt:variant>
      <vt:variant>
        <vt:i4>10</vt:i4>
      </vt:variant>
      <vt:variant>
        <vt:lpstr>Slide Titles</vt:lpstr>
      </vt:variant>
      <vt:variant>
        <vt:i4>20</vt:i4>
      </vt:variant>
    </vt:vector>
  </HeadingPairs>
  <TitlesOfParts>
    <vt:vector size="30" baseType="lpstr">
      <vt:lpstr>Flow</vt:lpstr>
      <vt:lpstr>Office 主题​​</vt:lpstr>
      <vt:lpstr>1_Office 主题​​</vt:lpstr>
      <vt:lpstr>2_Office 主题​​</vt:lpstr>
      <vt:lpstr>3_Office 主题​​</vt:lpstr>
      <vt:lpstr>Office Theme</vt:lpstr>
      <vt:lpstr>1_Office Theme</vt:lpstr>
      <vt:lpstr>2_Office Theme</vt:lpstr>
      <vt:lpstr>4_Office 主题​​</vt:lpstr>
      <vt:lpstr>5_Office 主题​​</vt:lpstr>
      <vt:lpstr>PowerPoint Presentation</vt:lpstr>
      <vt:lpstr>KHỞI ĐỘNG</vt:lpstr>
      <vt:lpstr>Tính giá trị của biểu thức sau: 12 : 4 + 20 : 4</vt:lpstr>
      <vt:lpstr>PowerPoint Presentation</vt:lpstr>
      <vt:lpstr>PowerPoint Presentation</vt:lpstr>
      <vt:lpstr>a. Tính vaø so saùnh giaù trò cuûa ba bieåu thöùc.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TRANGBEO</dc:creator>
  <cp:lastModifiedBy>ADMIN</cp:lastModifiedBy>
  <cp:revision>139</cp:revision>
  <dcterms:created xsi:type="dcterms:W3CDTF">2012-11-13T14:37:52Z</dcterms:created>
  <dcterms:modified xsi:type="dcterms:W3CDTF">2021-12-03T04:00:38Z</dcterms:modified>
</cp:coreProperties>
</file>