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3" r:id="rId2"/>
  </p:sldMasterIdLst>
  <p:notesMasterIdLst>
    <p:notesMasterId r:id="rId17"/>
  </p:notesMasterIdLst>
  <p:sldIdLst>
    <p:sldId id="3949" r:id="rId3"/>
    <p:sldId id="3939" r:id="rId4"/>
    <p:sldId id="3931" r:id="rId5"/>
    <p:sldId id="3950" r:id="rId6"/>
    <p:sldId id="3951" r:id="rId7"/>
    <p:sldId id="3952" r:id="rId8"/>
    <p:sldId id="3953" r:id="rId9"/>
    <p:sldId id="301" r:id="rId10"/>
    <p:sldId id="3940" r:id="rId11"/>
    <p:sldId id="328" r:id="rId12"/>
    <p:sldId id="3941" r:id="rId13"/>
    <p:sldId id="3942" r:id="rId14"/>
    <p:sldId id="3944" r:id="rId15"/>
    <p:sldId id="3948" r:id="rId16"/>
  </p:sldIdLst>
  <p:sldSz cx="12192000" cy="6858000"/>
  <p:notesSz cx="6858000" cy="9144000"/>
  <p:embeddedFontLst>
    <p:embeddedFont>
      <p:font typeface="等线 Light" charset="-122"/>
      <p:regular r:id="rId18"/>
    </p:embeddedFont>
    <p:embeddedFont>
      <p:font typeface="Calibri" pitchFamily="34" charset="0"/>
      <p:regular r:id="rId19"/>
      <p:bold r:id="rId20"/>
      <p:italic r:id="rId21"/>
      <p:boldItalic r:id="rId22"/>
    </p:embeddedFont>
    <p:embeddedFont>
      <p:font typeface="HP001 4 hàng" pitchFamily="34" charset="0"/>
      <p:regular r:id="rId23"/>
      <p:bold r:id="rId24"/>
    </p:embeddedFont>
    <p:embeddedFont>
      <p:font typeface="宋体" pitchFamily="2" charset="-122"/>
      <p:regular r:id="rId25"/>
    </p:embeddedFont>
    <p:embeddedFont>
      <p:font typeface=".VnArial Narrow" pitchFamily="34" charset="0"/>
      <p:regular r:id="rId26"/>
      <p:bold r:id="rId27"/>
      <p:italic r:id="rId28"/>
    </p:embeddedFont>
    <p:embeddedFont>
      <p:font typeface="Calibri Light" pitchFamily="34" charset="0"/>
      <p:regular r:id="rId29"/>
      <p:italic r:id="rId30"/>
    </p:embeddedFont>
    <p:embeddedFont>
      <p:font typeface="等线" charset="-122"/>
      <p:regular r:id="rId31"/>
      <p:bold r:id="rId32"/>
    </p:embeddedFont>
  </p:embeddedFontLst>
  <p:custDataLst>
    <p:tags r:id="rId3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A9A9"/>
    <a:srgbClr val="C2F784"/>
    <a:srgbClr val="FFBF86"/>
    <a:srgbClr val="FFFFFF"/>
    <a:srgbClr val="695146"/>
    <a:srgbClr val="E25625"/>
    <a:srgbClr val="E76B45"/>
    <a:srgbClr val="2F221C"/>
    <a:srgbClr val="ACBFDB"/>
    <a:srgbClr val="2441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41" autoAdjust="0"/>
    <p:restoredTop sz="88329" autoAdjust="0"/>
  </p:normalViewPr>
  <p:slideViewPr>
    <p:cSldViewPr snapToGrid="0">
      <p:cViewPr varScale="1">
        <p:scale>
          <a:sx n="62" d="100"/>
          <a:sy n="62" d="100"/>
        </p:scale>
        <p:origin x="-1068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1.xml"/><Relationship Id="rId21" Type="http://schemas.openxmlformats.org/officeDocument/2006/relationships/font" Target="fonts/font4.fntdata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E1A13A-D60A-422D-BAA6-E4E7ADFA2A21}" type="datetimeFigureOut">
              <a:rPr lang="zh-CN" altLang="en-US" smtClean="0"/>
              <a:t>2021/12/10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E886AE-BC43-4E5F-A7F0-F0898215431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88450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B8DCA-8250-4A3E-B7A9-2B3CCAB34A6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1003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B8DCA-8250-4A3E-B7A9-2B3CCAB34A6B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5919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E886AE-BC43-4E5F-A7F0-F08982154314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21133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B8DCA-8250-4A3E-B7A9-2B3CCAB34A6B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208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4EAE80-1E1C-4128-8A7A-42B5BA7115A1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53588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4EAE80-1E1C-4128-8A7A-42B5BA7115A1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64614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4EAE80-1E1C-4128-8A7A-42B5BA7115A1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40777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4EAE80-1E1C-4128-8A7A-42B5BA7115A1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83611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B79FFF1-5516-4089-983F-AC52072E3C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780C9553-F799-4C7E-AC50-E7319C2496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AA484C1-C7B1-47D7-9F24-203E572F8A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2021/12/10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433B898-3977-4EFE-B0DE-407EE9604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12F428F-BFBD-400E-A268-93675CB96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55076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DA2F040-D2CC-4D15-9981-D5CCF6169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9F4ED89A-E1D0-4FED-AF5B-0B3A3DF6ED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068F409-2EE7-4E35-A1E6-9649C6E624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2021/12/10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37E3929-2542-4023-8C1E-DF83FF320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416BCD3-BB33-40E1-B226-154B6876C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84768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1182990A-5E78-48DA-8B1D-69A2E67905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BF869ED9-72F0-4AB5-8DE4-2DEF759931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1E6EB67-5918-460D-B8F1-9C934B0677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2021/12/10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5A56952-31F5-48B6-B8E0-6053A9173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64B58A8-9B83-4AAF-86A2-6DD23F47D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1090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5405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5200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千图网海量PPT模板www.58pic.co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5765243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5298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2E00E-419A-4166-B5B2-EA55A722B9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FA012-2F94-4A26-B084-40C000752D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4221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2E00E-419A-4166-B5B2-EA55A722B9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FA012-2F94-4A26-B084-40C000752D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753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2E00E-419A-4166-B5B2-EA55A722B9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FA012-2F94-4A26-B084-40C000752D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658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2E00E-419A-4166-B5B2-EA55A722B9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FA012-2F94-4A26-B084-40C000752D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577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3023233-F927-4518-A423-66A8E62FE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B0D5ACC5-720E-4889-BC80-E3A4A0EA92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04F17C7-D264-4E6D-B540-93BD3C4F11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2021/12/10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E7D9222-2A75-4914-A58C-DC0EA0DBD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A6FAC89-C0D0-441F-80F7-910664F9E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50378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2E00E-419A-4166-B5B2-EA55A722B9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FA012-2F94-4A26-B084-40C000752D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217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2E00E-419A-4166-B5B2-EA55A722B9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FA012-2F94-4A26-B084-40C000752D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742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2E00E-419A-4166-B5B2-EA55A722B9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FA012-2F94-4A26-B084-40C000752D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6782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2E00E-419A-4166-B5B2-EA55A722B9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FA012-2F94-4A26-B084-40C000752D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325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2E00E-419A-4166-B5B2-EA55A722B9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FA012-2F94-4A26-B084-40C000752D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478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2E00E-419A-4166-B5B2-EA55A722B9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FA012-2F94-4A26-B084-40C000752D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165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F9A7C6D-C159-47CD-9A53-668AD4BBE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B072288-AF78-4398-BDC0-C36BBA22B0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7475C9E-1872-4158-9819-8AF136A35F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2021/12/10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D3D4CDC-DDE6-4FAB-BA0F-AB1A733A7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45434B5-FC20-45B2-AC33-4C0939D76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349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9EA490E-0757-4971-A093-86BC150FF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C0D32C1C-16E8-4561-8B01-7291D59974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7368CDBE-F085-4B26-87B6-DBA93552B5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224B3762-03A4-4419-89E2-3A123B948A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2021/12/10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DC28077-EA45-4D93-BB7C-81052A4C4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6B9E9CAE-0286-495F-87E9-CDDDAEF5C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88802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B0E878F-26A5-407D-B38C-75A1EF7DC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42806A40-E156-4CA3-BB46-C077FEB117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C667EC0A-1883-429B-8F73-B743C390F4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99FAA717-F83A-439C-A5A2-9B3E4A7C83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998A8E2C-B8AC-402B-AF85-4B15AC3633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22E88E68-B000-485B-89F9-00060A6FFD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2021/12/10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4B014B78-B649-4EEC-90A3-6E7A7D5BB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3F4E6B48-D59B-4091-8F40-1FCEDC7C3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94862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200B42C-C3EB-49FA-8D92-0CD3471B6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28945836-E41A-4B88-B342-D1223612A6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2021/12/10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EFCCE0D2-92C4-46E5-992D-143C59FD0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F4DA7FE9-8E2E-494B-B8DF-C43E402BC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90844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BF3C62BD-51FA-4874-9CDE-0B439A55D0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2021/12/10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E1F37A59-0B14-4152-AAD8-59B0DF532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FB830615-BC10-4C9B-9240-20F583A52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50758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086EDE3-4395-4F88-BD97-7E7CDB9FA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69C9A60D-9249-4B5F-9455-A6A43F1867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3DC37FD2-21CA-4D35-9160-01163EBB6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696068FC-D59E-42EE-AE0F-65AC70EAF1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2021/12/10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B186DEEA-E6C6-4B57-B157-1E148CED8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63A63846-694E-4BA3-B1FD-3EA9C1BC0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02123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0EE0D14-FE72-4798-8970-9CDFCED20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9FA77EF6-EB07-4511-980E-921BF47E50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8BB03064-31E1-4B80-AAA0-684F6AD9D4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72B3B429-9BAC-47E1-88AC-53642248C3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2021/12/10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376D896D-0829-4DF4-99FB-86C91F206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B2062671-E355-434A-AD85-F747C9C8A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19433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A2EE5880-8C4C-41FF-867A-31F1A54973EC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C3675A3-50CC-4965-995F-F44872181D74}"/>
              </a:ext>
            </a:extLst>
          </p:cNvPr>
          <p:cNvSpPr txBox="1"/>
          <p:nvPr userDrawn="1"/>
        </p:nvSpPr>
        <p:spPr>
          <a:xfrm>
            <a:off x="11366133" y="0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accent6">
                    <a:lumMod val="60000"/>
                    <a:lumOff val="40000"/>
                  </a:schemeClr>
                </a:solidFill>
                <a:latin typeface="UVN Chim Bien Nhe" panose="0209050604050A020404" pitchFamily="18" charset="0"/>
              </a:rPr>
              <a:t>KTUTS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72113BE-31BD-4ECF-A8CC-8CBABF4D357A}"/>
              </a:ext>
            </a:extLst>
          </p:cNvPr>
          <p:cNvSpPr txBox="1"/>
          <p:nvPr userDrawn="1"/>
        </p:nvSpPr>
        <p:spPr>
          <a:xfrm>
            <a:off x="0" y="6419273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accent5">
                    <a:lumMod val="60000"/>
                    <a:lumOff val="40000"/>
                  </a:schemeClr>
                </a:solidFill>
                <a:latin typeface="UVN Chim Bien Nhe" panose="0209050604050A020404" pitchFamily="18" charset="0"/>
              </a:rPr>
              <a:t>KTUTS</a:t>
            </a:r>
          </a:p>
        </p:txBody>
      </p:sp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458618AA-5B60-4FA0-ACA9-1E24062620C8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4391" y="8195293"/>
            <a:ext cx="1106581" cy="955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137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92E00E-419A-4166-B5B2-EA55A722B9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BFA012-2F94-4A26-B084-40C000752D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="" xmlns:a16="http://schemas.microsoft.com/office/drawing/2014/main" id="{C89F49E3-46CA-41FC-8E5D-185A39DF365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3321" y="5999416"/>
            <a:ext cx="1248993" cy="107899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33A6B2D0-6D4A-4116-A2E7-20446D29C444}"/>
              </a:ext>
            </a:extLst>
          </p:cNvPr>
          <p:cNvSpPr txBox="1"/>
          <p:nvPr userDrawn="1"/>
        </p:nvSpPr>
        <p:spPr>
          <a:xfrm>
            <a:off x="11420284" y="6497126"/>
            <a:ext cx="803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5B9BD5">
                    <a:lumMod val="40000"/>
                    <a:lumOff val="60000"/>
                  </a:srgbClr>
                </a:solidFill>
                <a:latin typeface="UTM Flavour" panose="02040603050506020204" pitchFamily="18" charset="0"/>
              </a:rPr>
              <a:t>KTUTS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64E45096-7726-4FBE-9C4F-B837F26BD0E8}"/>
              </a:ext>
            </a:extLst>
          </p:cNvPr>
          <p:cNvSpPr txBox="1"/>
          <p:nvPr userDrawn="1"/>
        </p:nvSpPr>
        <p:spPr>
          <a:xfrm>
            <a:off x="0" y="40360"/>
            <a:ext cx="803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5B9BD5">
                    <a:lumMod val="40000"/>
                    <a:lumOff val="60000"/>
                  </a:srgbClr>
                </a:solidFill>
                <a:latin typeface="UTM Flavour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957412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3.wdp"/><Relationship Id="rId5" Type="http://schemas.openxmlformats.org/officeDocument/2006/relationships/image" Target="../media/image11.png"/><Relationship Id="rId4" Type="http://schemas.microsoft.com/office/2007/relationships/hdphoto" Target="../media/hdphoto9.wdp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microsoft.com/office/2007/relationships/hdphoto" Target="../media/hdphoto3.wdp"/><Relationship Id="rId9" Type="http://schemas.microsoft.com/office/2007/relationships/hdphoto" Target="../media/hdphoto10.wdp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11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13.wdp"/><Relationship Id="rId11" Type="http://schemas.openxmlformats.org/officeDocument/2006/relationships/image" Target="../media/image28.png"/><Relationship Id="rId5" Type="http://schemas.openxmlformats.org/officeDocument/2006/relationships/image" Target="../media/image25.png"/><Relationship Id="rId10" Type="http://schemas.microsoft.com/office/2007/relationships/hdphoto" Target="../media/hdphoto15.wdp"/><Relationship Id="rId4" Type="http://schemas.microsoft.com/office/2007/relationships/hdphoto" Target="../media/hdphoto12.wdp"/><Relationship Id="rId9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0.png"/><Relationship Id="rId3" Type="http://schemas.openxmlformats.org/officeDocument/2006/relationships/image" Target="../media/image1.jpg"/><Relationship Id="rId7" Type="http://schemas.openxmlformats.org/officeDocument/2006/relationships/image" Target="../media/image7.png"/><Relationship Id="rId12" Type="http://schemas.microsoft.com/office/2007/relationships/hdphoto" Target="../media/hdphoto4.wdp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9.png"/><Relationship Id="rId5" Type="http://schemas.openxmlformats.org/officeDocument/2006/relationships/image" Target="../media/image6.png"/><Relationship Id="rId15" Type="http://schemas.openxmlformats.org/officeDocument/2006/relationships/image" Target="../media/image12.png"/><Relationship Id="rId10" Type="http://schemas.microsoft.com/office/2007/relationships/hdphoto" Target="../media/hdphoto3.wdp"/><Relationship Id="rId4" Type="http://schemas.openxmlformats.org/officeDocument/2006/relationships/image" Target="../media/image5.png"/><Relationship Id="rId9" Type="http://schemas.openxmlformats.org/officeDocument/2006/relationships/image" Target="../media/image8.png"/><Relationship Id="rId1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4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6.wdp"/><Relationship Id="rId11" Type="http://schemas.microsoft.com/office/2007/relationships/hdphoto" Target="../media/hdphoto8.wdp"/><Relationship Id="rId5" Type="http://schemas.openxmlformats.org/officeDocument/2006/relationships/image" Target="../media/image15.png"/><Relationship Id="rId10" Type="http://schemas.openxmlformats.org/officeDocument/2006/relationships/image" Target="../media/image17.png"/><Relationship Id="rId4" Type="http://schemas.microsoft.com/office/2007/relationships/hdphoto" Target="../media/hdphoto5.wdp"/><Relationship Id="rId9" Type="http://schemas.microsoft.com/office/2007/relationships/hdphoto" Target="../media/hdphoto7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0.png"/><Relationship Id="rId3" Type="http://schemas.openxmlformats.org/officeDocument/2006/relationships/image" Target="../media/image1.jpg"/><Relationship Id="rId7" Type="http://schemas.openxmlformats.org/officeDocument/2006/relationships/image" Target="../media/image7.png"/><Relationship Id="rId12" Type="http://schemas.microsoft.com/office/2007/relationships/hdphoto" Target="../media/hdphoto4.wdp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9.png"/><Relationship Id="rId5" Type="http://schemas.openxmlformats.org/officeDocument/2006/relationships/image" Target="../media/image6.png"/><Relationship Id="rId15" Type="http://schemas.openxmlformats.org/officeDocument/2006/relationships/image" Target="../media/image12.png"/><Relationship Id="rId10" Type="http://schemas.microsoft.com/office/2007/relationships/hdphoto" Target="../media/hdphoto3.wdp"/><Relationship Id="rId4" Type="http://schemas.openxmlformats.org/officeDocument/2006/relationships/image" Target="../media/image5.png"/><Relationship Id="rId9" Type="http://schemas.openxmlformats.org/officeDocument/2006/relationships/image" Target="../media/image8.png"/><Relationship Id="rId1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Hình ảnh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" y="1240"/>
            <a:ext cx="12249568" cy="7029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8" descr="Thu Dong Nam 50"/>
          <p:cNvSpPr txBox="1">
            <a:spLocks noChangeArrowheads="1"/>
          </p:cNvSpPr>
          <p:nvPr/>
        </p:nvSpPr>
        <p:spPr bwMode="auto">
          <a:xfrm>
            <a:off x="170910" y="410995"/>
            <a:ext cx="12084177" cy="1731199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999999"/>
            </a:prstShdw>
          </a:effectLst>
        </p:spPr>
        <p:txBody>
          <a:bodyPr wrap="square" lIns="68540" tIns="34268" rIns="68540" bIns="34268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en-US" sz="3600" b="1" dirty="0">
                <a:solidFill>
                  <a:prstClr val="white">
                    <a:lumMod val="95000"/>
                  </a:prstClr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  </a:t>
            </a:r>
            <a:r>
              <a:rPr lang="en-US" sz="3600" b="1" dirty="0" err="1">
                <a:solidFill>
                  <a:prstClr val="white">
                    <a:lumMod val="95000"/>
                  </a:prstClr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Thứ</a:t>
            </a:r>
            <a:r>
              <a:rPr lang="en-US" sz="3600" b="1" dirty="0">
                <a:solidFill>
                  <a:prstClr val="white">
                    <a:lumMod val="95000"/>
                  </a:prstClr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vi-VN" sz="3600" b="1" dirty="0" smtClean="0">
                <a:solidFill>
                  <a:prstClr val="white">
                    <a:lumMod val="95000"/>
                  </a:prstClr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sáu </a:t>
            </a:r>
            <a:r>
              <a:rPr lang="en-US" sz="3600" b="1" dirty="0" err="1" smtClean="0">
                <a:solidFill>
                  <a:prstClr val="white">
                    <a:lumMod val="95000"/>
                  </a:prstClr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ngày</a:t>
            </a:r>
            <a:r>
              <a:rPr lang="en-US" sz="3600" b="1" dirty="0" smtClean="0">
                <a:solidFill>
                  <a:prstClr val="white">
                    <a:lumMod val="95000"/>
                  </a:prstClr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1</a:t>
            </a:r>
            <a:r>
              <a:rPr lang="vi-VN" sz="3600" b="1" dirty="0" smtClean="0">
                <a:solidFill>
                  <a:prstClr val="white">
                    <a:lumMod val="95000"/>
                  </a:prstClr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7</a:t>
            </a:r>
            <a:r>
              <a:rPr lang="en-US" sz="3600" b="1" dirty="0" smtClean="0">
                <a:solidFill>
                  <a:prstClr val="white">
                    <a:lumMod val="95000"/>
                  </a:prstClr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>
                    <a:lumMod val="95000"/>
                  </a:prstClr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tháng</a:t>
            </a:r>
            <a:r>
              <a:rPr lang="en-US" sz="3600" b="1" dirty="0">
                <a:solidFill>
                  <a:prstClr val="white">
                    <a:lumMod val="95000"/>
                  </a:prstClr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prstClr val="white">
                    <a:lumMod val="95000"/>
                  </a:prstClr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1</a:t>
            </a:r>
            <a:r>
              <a:rPr lang="vi-VN" sz="3600" b="1" dirty="0" smtClean="0">
                <a:solidFill>
                  <a:prstClr val="white">
                    <a:lumMod val="95000"/>
                  </a:prstClr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2</a:t>
            </a:r>
            <a:r>
              <a:rPr lang="en-US" sz="3600" b="1" dirty="0" smtClean="0">
                <a:solidFill>
                  <a:prstClr val="white">
                    <a:lumMod val="95000"/>
                  </a:prstClr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>
                    <a:lumMod val="95000"/>
                  </a:prstClr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năm</a:t>
            </a:r>
            <a:r>
              <a:rPr lang="en-US" sz="3600" b="1" dirty="0">
                <a:solidFill>
                  <a:prstClr val="white">
                    <a:lumMod val="95000"/>
                  </a:prstClr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2021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vi-VN" sz="3600" b="1" dirty="0" smtClean="0">
                <a:solidFill>
                  <a:prstClr val="white">
                    <a:lumMod val="95000"/>
                  </a:prstClr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            </a:t>
            </a:r>
            <a:r>
              <a:rPr lang="en-US" sz="3600" b="1" dirty="0" err="1" smtClean="0">
                <a:solidFill>
                  <a:prstClr val="white">
                    <a:lumMod val="95000"/>
                  </a:prstClr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Toán</a:t>
            </a:r>
            <a:r>
              <a:rPr lang="en-US" sz="3600" b="1" dirty="0" smtClean="0">
                <a:solidFill>
                  <a:prstClr val="white">
                    <a:lumMod val="95000"/>
                  </a:prstClr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        </a:t>
            </a:r>
            <a:endParaRPr lang="vi-VN" sz="3600" b="1" dirty="0" smtClean="0">
              <a:solidFill>
                <a:prstClr val="white">
                  <a:lumMod val="95000"/>
                </a:prstClr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vi-VN" sz="3600" b="1" dirty="0" smtClean="0">
                <a:solidFill>
                  <a:prstClr val="white">
                    <a:lumMod val="95000"/>
                  </a:prstClr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  Chia cho số có hai chữ số ( tiếp theo )</a:t>
            </a:r>
            <a:endParaRPr lang="en-US" sz="3600" b="1" dirty="0">
              <a:solidFill>
                <a:prstClr val="white">
                  <a:lumMod val="95000"/>
                </a:prstClr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84633" y="5248047"/>
            <a:ext cx="184702" cy="369316"/>
          </a:xfrm>
          <a:prstGeom prst="rect">
            <a:avLst/>
          </a:prstGeom>
          <a:noFill/>
        </p:spPr>
        <p:txBody>
          <a:bodyPr wrap="none" lIns="91426" tIns="45712" rIns="91426" bIns="45712" rtlCol="0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55315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/>
          <p:cNvSpPr txBox="1"/>
          <p:nvPr/>
        </p:nvSpPr>
        <p:spPr>
          <a:xfrm>
            <a:off x="571078" y="612117"/>
            <a:ext cx="59147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Bài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1: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Đặt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tính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rồi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tính</a:t>
            </a:r>
            <a:endParaRPr lang="en-US" sz="36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324754" y="4659733"/>
            <a:ext cx="595423" cy="9037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8126820" y="4659732"/>
            <a:ext cx="676938" cy="9037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6928886" y="4633603"/>
            <a:ext cx="676938" cy="9037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5808923" y="4659732"/>
            <a:ext cx="676938" cy="9037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4610989" y="4627578"/>
            <a:ext cx="676938" cy="9037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3528469" y="4639371"/>
            <a:ext cx="676938" cy="9037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93" b="87222" l="1700" r="94800">
                        <a14:foregroundMark x1="33300" y1="29907" x2="22400" y2="47037"/>
                        <a14:foregroundMark x1="30800" y1="36389" x2="38000" y2="32222"/>
                        <a14:foregroundMark x1="42400" y1="38426" x2="40800" y2="46019"/>
                        <a14:foregroundMark x1="38800" y1="44167" x2="41900" y2="47222"/>
                        <a14:foregroundMark x1="29500" y1="43333" x2="25100" y2="48333"/>
                        <a14:foregroundMark x1="24600" y1="39815" x2="20100" y2="45185"/>
                        <a14:foregroundMark x1="58300" y1="42870" x2="60100" y2="49259"/>
                        <a14:foregroundMark x1="62600" y1="47593" x2="66000" y2="44444"/>
                        <a14:foregroundMark x1="62600" y1="38889" x2="65100" y2="39815"/>
                        <a14:foregroundMark x1="78400" y1="72037" x2="70300" y2="77778"/>
                        <a14:foregroundMark x1="74500" y1="70648" x2="66300" y2="78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65" b="12298"/>
          <a:stretch/>
        </p:blipFill>
        <p:spPr>
          <a:xfrm>
            <a:off x="-401746" y="3934047"/>
            <a:ext cx="3157776" cy="2923953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8056" b="49444" l="64700" r="97700">
                        <a14:foregroundMark x1="79100" y1="40741" x2="82800" y2="4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182" t="28372" r="2502" b="51318"/>
          <a:stretch/>
        </p:blipFill>
        <p:spPr>
          <a:xfrm rot="20697432">
            <a:off x="8776593" y="110564"/>
            <a:ext cx="2927755" cy="1987233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52" b="24444" l="39200" r="5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848" t="675" r="48117" b="74684"/>
          <a:stretch/>
        </p:blipFill>
        <p:spPr>
          <a:xfrm>
            <a:off x="8127324" y="-42976"/>
            <a:ext cx="760509" cy="1442004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870" b="27407" l="75100" r="97300">
                        <a14:foregroundMark x1="84100" y1="11852" x2="85300" y2="12963"/>
                        <a14:foregroundMark x1="78400" y1="25370" x2="77100" y2="263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392" b="70970"/>
          <a:stretch/>
        </p:blipFill>
        <p:spPr>
          <a:xfrm>
            <a:off x="11280462" y="345332"/>
            <a:ext cx="1351568" cy="1592562"/>
          </a:xfrm>
          <a:prstGeom prst="rect">
            <a:avLst/>
          </a:prstGeom>
        </p:spPr>
      </p:pic>
      <p:pic>
        <p:nvPicPr>
          <p:cNvPr id="61" name="图片 10">
            <a:extLst>
              <a:ext uri="{FF2B5EF4-FFF2-40B4-BE49-F238E27FC236}">
                <a16:creationId xmlns:a16="http://schemas.microsoft.com/office/drawing/2014/main" xmlns="" id="{7500B91F-0A3C-40C1-A07B-FEB9994C8BF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66" t="35465" r="9878" b="37633"/>
          <a:stretch/>
        </p:blipFill>
        <p:spPr>
          <a:xfrm>
            <a:off x="9802536" y="4106548"/>
            <a:ext cx="2610132" cy="2866026"/>
          </a:xfrm>
          <a:prstGeom prst="rect">
            <a:avLst/>
          </a:prstGeom>
        </p:spPr>
      </p:pic>
      <p:sp>
        <p:nvSpPr>
          <p:cNvPr id="17" name="Text Box 9"/>
          <p:cNvSpPr txBox="1">
            <a:spLocks noChangeArrowheads="1"/>
          </p:cNvSpPr>
          <p:nvPr/>
        </p:nvSpPr>
        <p:spPr bwMode="auto">
          <a:xfrm>
            <a:off x="1086527" y="2167556"/>
            <a:ext cx="38100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33400" indent="-533400" algn="just">
              <a:spcBef>
                <a:spcPct val="50000"/>
              </a:spcBef>
              <a:buFontTx/>
              <a:buAutoNum type="alphaLcParenR"/>
            </a:pPr>
            <a:r>
              <a:rPr lang="en-US" sz="4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23576 : 56</a:t>
            </a:r>
          </a:p>
          <a:p>
            <a:pPr marL="533400" indent="-533400" algn="just">
              <a:spcBef>
                <a:spcPct val="50000"/>
              </a:spcBef>
            </a:pPr>
            <a:r>
              <a:rPr lang="en-US" sz="4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31628 : </a:t>
            </a:r>
            <a:r>
              <a:rPr lang="en-US" sz="4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</a:p>
        </p:txBody>
      </p:sp>
      <p:sp>
        <p:nvSpPr>
          <p:cNvPr id="18" name="Text Box 10"/>
          <p:cNvSpPr txBox="1">
            <a:spLocks noChangeArrowheads="1"/>
          </p:cNvSpPr>
          <p:nvPr/>
        </p:nvSpPr>
        <p:spPr bwMode="auto">
          <a:xfrm>
            <a:off x="5916336" y="2167556"/>
            <a:ext cx="3886200" cy="1938992"/>
          </a:xfrm>
          <a:prstGeom prst="rect">
            <a:avLst/>
          </a:prstGeom>
          <a:solidFill>
            <a:sysClr val="window" lastClr="FFFF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33400" marR="0" lvl="0" indent="-533400" algn="just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b)  18510 : 15</a:t>
            </a:r>
          </a:p>
          <a:p>
            <a:pPr marL="533400" marR="0" lvl="0" indent="-533400" algn="just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42546 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37</a:t>
            </a:r>
          </a:p>
        </p:txBody>
      </p:sp>
    </p:spTree>
    <p:extLst>
      <p:ext uri="{BB962C8B-B14F-4D97-AF65-F5344CB8AC3E}">
        <p14:creationId xmlns:p14="http://schemas.microsoft.com/office/powerpoint/2010/main" val="851841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" grpId="0" animBg="1"/>
      <p:bldP spid="49" grpId="0" animBg="1"/>
      <p:bldP spid="50" grpId="0" animBg="1"/>
      <p:bldP spid="51" grpId="0" animBg="1"/>
      <p:bldP spid="52" grpId="0" animBg="1"/>
      <p:bldP spid="5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311362" y="4720330"/>
            <a:ext cx="595423" cy="9037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8090922" y="4720329"/>
            <a:ext cx="676938" cy="9037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6892988" y="4694200"/>
            <a:ext cx="676938" cy="9037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5773025" y="4720329"/>
            <a:ext cx="676938" cy="9037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4575091" y="4672935"/>
            <a:ext cx="676938" cy="9037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3492571" y="4699968"/>
            <a:ext cx="676938" cy="9037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056" b="49444" l="64700" r="97700">
                        <a14:foregroundMark x1="79100" y1="40741" x2="82800" y2="4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182" t="28372" r="2502" b="51318"/>
          <a:stretch/>
        </p:blipFill>
        <p:spPr>
          <a:xfrm rot="20697432">
            <a:off x="8776593" y="110564"/>
            <a:ext cx="2927755" cy="1987233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52" b="24444" l="39200" r="5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848" t="675" r="48117" b="74684"/>
          <a:stretch/>
        </p:blipFill>
        <p:spPr>
          <a:xfrm>
            <a:off x="8127324" y="-42976"/>
            <a:ext cx="760509" cy="1442004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70" b="27407" l="75100" r="97300">
                        <a14:foregroundMark x1="84100" y1="11852" x2="85300" y2="12963"/>
                        <a14:foregroundMark x1="78400" y1="25370" x2="77100" y2="263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392" b="70970"/>
          <a:stretch/>
        </p:blipFill>
        <p:spPr>
          <a:xfrm>
            <a:off x="11280462" y="345332"/>
            <a:ext cx="1351568" cy="1592562"/>
          </a:xfrm>
          <a:prstGeom prst="rect">
            <a:avLst/>
          </a:prstGeom>
        </p:spPr>
      </p:pic>
      <p:pic>
        <p:nvPicPr>
          <p:cNvPr id="61" name="图片 10">
            <a:extLst>
              <a:ext uri="{FF2B5EF4-FFF2-40B4-BE49-F238E27FC236}">
                <a16:creationId xmlns:a16="http://schemas.microsoft.com/office/drawing/2014/main" xmlns="" id="{7500B91F-0A3C-40C1-A07B-FEB9994C8BF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66" t="35465" r="9878" b="37633"/>
          <a:stretch/>
        </p:blipFill>
        <p:spPr>
          <a:xfrm>
            <a:off x="9767195" y="4143689"/>
            <a:ext cx="2610132" cy="2866026"/>
          </a:xfrm>
          <a:prstGeom prst="rect">
            <a:avLst/>
          </a:prstGeom>
        </p:spPr>
      </p:pic>
      <p:sp>
        <p:nvSpPr>
          <p:cNvPr id="17" name="Text Box 8"/>
          <p:cNvSpPr txBox="1">
            <a:spLocks noChangeArrowheads="1"/>
          </p:cNvSpPr>
          <p:nvPr/>
        </p:nvSpPr>
        <p:spPr bwMode="auto">
          <a:xfrm>
            <a:off x="2133601" y="355142"/>
            <a:ext cx="7340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800" b="1" u="sng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u="sng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1: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endParaRPr lang="th-TH" sz="2800" b="1" u="sng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873444" y="1028124"/>
            <a:ext cx="36576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33400" indent="-533400" algn="just">
              <a:spcBef>
                <a:spcPct val="50000"/>
              </a:spcBef>
              <a:buFontTx/>
              <a:buAutoNum type="alphaLcParenR"/>
            </a:pP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23576 : </a:t>
            </a:r>
            <a:r>
              <a:rPr lang="en-US" sz="4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</a:t>
            </a:r>
            <a:endParaRPr lang="en-US" sz="4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9" name="Group 19"/>
          <p:cNvGrpSpPr>
            <a:grpSpLocks/>
          </p:cNvGrpSpPr>
          <p:nvPr/>
        </p:nvGrpSpPr>
        <p:grpSpPr bwMode="auto">
          <a:xfrm>
            <a:off x="276686" y="1670922"/>
            <a:ext cx="3989388" cy="3076575"/>
            <a:chOff x="-60" y="706"/>
            <a:chExt cx="2513" cy="1938"/>
          </a:xfrm>
        </p:grpSpPr>
        <p:sp>
          <p:nvSpPr>
            <p:cNvPr id="20" name="Text Box 20"/>
            <p:cNvSpPr txBox="1">
              <a:spLocks noChangeArrowheads="1"/>
            </p:cNvSpPr>
            <p:nvPr/>
          </p:nvSpPr>
          <p:spPr bwMode="auto">
            <a:xfrm>
              <a:off x="-60" y="747"/>
              <a:ext cx="1895" cy="5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4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</a:t>
              </a:r>
              <a:r>
                <a:rPr lang="en-US" sz="4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23576</a:t>
              </a:r>
              <a:endPara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Text Box 21"/>
            <p:cNvSpPr txBox="1">
              <a:spLocks noChangeArrowheads="1"/>
            </p:cNvSpPr>
            <p:nvPr/>
          </p:nvSpPr>
          <p:spPr bwMode="auto">
            <a:xfrm>
              <a:off x="1576" y="706"/>
              <a:ext cx="793" cy="5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4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56</a:t>
              </a:r>
              <a:endPara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Text Box 22"/>
            <p:cNvSpPr txBox="1">
              <a:spLocks noChangeArrowheads="1"/>
            </p:cNvSpPr>
            <p:nvPr/>
          </p:nvSpPr>
          <p:spPr bwMode="auto">
            <a:xfrm>
              <a:off x="1520" y="1212"/>
              <a:ext cx="933" cy="5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Text Box 24"/>
            <p:cNvSpPr txBox="1">
              <a:spLocks noChangeArrowheads="1"/>
            </p:cNvSpPr>
            <p:nvPr/>
          </p:nvSpPr>
          <p:spPr bwMode="auto">
            <a:xfrm flipH="1">
              <a:off x="505" y="1178"/>
              <a:ext cx="879" cy="5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Text Box 25"/>
            <p:cNvSpPr txBox="1">
              <a:spLocks noChangeArrowheads="1"/>
            </p:cNvSpPr>
            <p:nvPr/>
          </p:nvSpPr>
          <p:spPr bwMode="auto">
            <a:xfrm>
              <a:off x="687" y="1649"/>
              <a:ext cx="728" cy="5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Text Box 26"/>
            <p:cNvSpPr txBox="1">
              <a:spLocks noChangeArrowheads="1"/>
            </p:cNvSpPr>
            <p:nvPr/>
          </p:nvSpPr>
          <p:spPr bwMode="auto">
            <a:xfrm>
              <a:off x="867" y="2121"/>
              <a:ext cx="774" cy="5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6" name="Group 33"/>
            <p:cNvGrpSpPr>
              <a:grpSpLocks/>
            </p:cNvGrpSpPr>
            <p:nvPr/>
          </p:nvGrpSpPr>
          <p:grpSpPr bwMode="auto">
            <a:xfrm>
              <a:off x="1515" y="860"/>
              <a:ext cx="696" cy="992"/>
              <a:chOff x="1524" y="683"/>
              <a:chExt cx="696" cy="1100"/>
            </a:xfrm>
          </p:grpSpPr>
          <p:sp>
            <p:nvSpPr>
              <p:cNvPr id="27" name="Line 34"/>
              <p:cNvSpPr>
                <a:spLocks noChangeShapeType="1"/>
              </p:cNvSpPr>
              <p:nvPr/>
            </p:nvSpPr>
            <p:spPr bwMode="auto">
              <a:xfrm>
                <a:off x="1524" y="683"/>
                <a:ext cx="5" cy="110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32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8" name="Line 35"/>
              <p:cNvSpPr>
                <a:spLocks noChangeShapeType="1"/>
              </p:cNvSpPr>
              <p:nvPr/>
            </p:nvSpPr>
            <p:spPr bwMode="auto">
              <a:xfrm>
                <a:off x="1535" y="1203"/>
                <a:ext cx="685" cy="14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32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29" name="Text Box 9"/>
          <p:cNvSpPr txBox="1">
            <a:spLocks noChangeArrowheads="1"/>
          </p:cNvSpPr>
          <p:nvPr/>
        </p:nvSpPr>
        <p:spPr bwMode="auto">
          <a:xfrm>
            <a:off x="5156201" y="1028124"/>
            <a:ext cx="36576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33400" indent="-533400" algn="just">
              <a:spcBef>
                <a:spcPct val="50000"/>
              </a:spcBef>
              <a:buFontTx/>
              <a:buAutoNum type="alphaLcParenR"/>
            </a:pPr>
            <a:r>
              <a:rPr lang="en-US" sz="4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31628 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  <a:endParaRPr lang="en-US" sz="4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0" name="Group 19"/>
          <p:cNvGrpSpPr>
            <a:grpSpLocks/>
          </p:cNvGrpSpPr>
          <p:nvPr/>
        </p:nvGrpSpPr>
        <p:grpSpPr bwMode="auto">
          <a:xfrm>
            <a:off x="4387851" y="1736010"/>
            <a:ext cx="3989388" cy="3076575"/>
            <a:chOff x="-60" y="706"/>
            <a:chExt cx="2513" cy="1938"/>
          </a:xfrm>
        </p:grpSpPr>
        <p:sp>
          <p:nvSpPr>
            <p:cNvPr id="31" name="Text Box 20"/>
            <p:cNvSpPr txBox="1">
              <a:spLocks noChangeArrowheads="1"/>
            </p:cNvSpPr>
            <p:nvPr/>
          </p:nvSpPr>
          <p:spPr bwMode="auto">
            <a:xfrm>
              <a:off x="-60" y="747"/>
              <a:ext cx="1895" cy="5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4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</a:t>
              </a:r>
              <a:r>
                <a:rPr lang="en-US" sz="4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31628</a:t>
              </a:r>
              <a:endPara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Text Box 21"/>
            <p:cNvSpPr txBox="1">
              <a:spLocks noChangeArrowheads="1"/>
            </p:cNvSpPr>
            <p:nvPr/>
          </p:nvSpPr>
          <p:spPr bwMode="auto">
            <a:xfrm>
              <a:off x="1576" y="706"/>
              <a:ext cx="793" cy="5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4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48</a:t>
              </a:r>
              <a:endPara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Text Box 22"/>
            <p:cNvSpPr txBox="1">
              <a:spLocks noChangeArrowheads="1"/>
            </p:cNvSpPr>
            <p:nvPr/>
          </p:nvSpPr>
          <p:spPr bwMode="auto">
            <a:xfrm>
              <a:off x="1520" y="1212"/>
              <a:ext cx="933" cy="5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" name="Text Box 24"/>
            <p:cNvSpPr txBox="1">
              <a:spLocks noChangeArrowheads="1"/>
            </p:cNvSpPr>
            <p:nvPr/>
          </p:nvSpPr>
          <p:spPr bwMode="auto">
            <a:xfrm flipH="1">
              <a:off x="505" y="1178"/>
              <a:ext cx="879" cy="5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Text Box 25"/>
            <p:cNvSpPr txBox="1">
              <a:spLocks noChangeArrowheads="1"/>
            </p:cNvSpPr>
            <p:nvPr/>
          </p:nvSpPr>
          <p:spPr bwMode="auto">
            <a:xfrm>
              <a:off x="710" y="1638"/>
              <a:ext cx="728" cy="5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" name="Text Box 26"/>
            <p:cNvSpPr txBox="1">
              <a:spLocks noChangeArrowheads="1"/>
            </p:cNvSpPr>
            <p:nvPr/>
          </p:nvSpPr>
          <p:spPr bwMode="auto">
            <a:xfrm>
              <a:off x="867" y="2121"/>
              <a:ext cx="774" cy="5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39" name="Group 33"/>
            <p:cNvGrpSpPr>
              <a:grpSpLocks/>
            </p:cNvGrpSpPr>
            <p:nvPr/>
          </p:nvGrpSpPr>
          <p:grpSpPr bwMode="auto">
            <a:xfrm>
              <a:off x="1515" y="860"/>
              <a:ext cx="587" cy="992"/>
              <a:chOff x="1524" y="683"/>
              <a:chExt cx="587" cy="1100"/>
            </a:xfrm>
          </p:grpSpPr>
          <p:sp>
            <p:nvSpPr>
              <p:cNvPr id="40" name="Line 34"/>
              <p:cNvSpPr>
                <a:spLocks noChangeShapeType="1"/>
              </p:cNvSpPr>
              <p:nvPr/>
            </p:nvSpPr>
            <p:spPr bwMode="auto">
              <a:xfrm>
                <a:off x="1524" y="683"/>
                <a:ext cx="5" cy="110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32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1" name="Line 35"/>
              <p:cNvSpPr>
                <a:spLocks noChangeShapeType="1"/>
              </p:cNvSpPr>
              <p:nvPr/>
            </p:nvSpPr>
            <p:spPr bwMode="auto">
              <a:xfrm>
                <a:off x="1535" y="1203"/>
                <a:ext cx="57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32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42" name="TextBox 41"/>
          <p:cNvSpPr txBox="1"/>
          <p:nvPr/>
        </p:nvSpPr>
        <p:spPr>
          <a:xfrm>
            <a:off x="2895601" y="2819401"/>
            <a:ext cx="4924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4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447801" y="2616201"/>
            <a:ext cx="4924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143000" y="2616201"/>
            <a:ext cx="4924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752601" y="2616201"/>
            <a:ext cx="4924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7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276601" y="2819401"/>
            <a:ext cx="4924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828801" y="3429001"/>
            <a:ext cx="4924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5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1524001" y="3429001"/>
            <a:ext cx="4924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0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2133601" y="3429001"/>
            <a:ext cx="4924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6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3657601" y="2819401"/>
            <a:ext cx="4924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2209801" y="4140201"/>
            <a:ext cx="4924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0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1828801" y="4140201"/>
            <a:ext cx="4924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0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7010401" y="2717801"/>
            <a:ext cx="4924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6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5638801" y="2717801"/>
            <a:ext cx="4924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8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5334001" y="2717801"/>
            <a:ext cx="4924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6019801" y="2717801"/>
            <a:ext cx="4924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7315201" y="2717801"/>
            <a:ext cx="4924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5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6096001" y="3530601"/>
            <a:ext cx="4924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5638801" y="3530601"/>
            <a:ext cx="4924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4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6400801" y="3530601"/>
            <a:ext cx="4924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8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7696200" y="2717801"/>
            <a:ext cx="4924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8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6400801" y="4343401"/>
            <a:ext cx="4924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4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6019801" y="4343401"/>
            <a:ext cx="4924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4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8901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" presetClass="entr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6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7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7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7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56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9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9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0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0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0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0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56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56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2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2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2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42" grpId="0"/>
      <p:bldP spid="43" grpId="0"/>
      <p:bldP spid="44" grpId="0"/>
      <p:bldP spid="45" grpId="0"/>
      <p:bldP spid="45" grpId="1"/>
      <p:bldP spid="46" grpId="0"/>
      <p:bldP spid="47" grpId="0"/>
      <p:bldP spid="48" grpId="0"/>
      <p:bldP spid="56" grpId="0"/>
      <p:bldP spid="57" grpId="0"/>
      <p:bldP spid="62" grpId="0"/>
      <p:bldP spid="63" grpId="0"/>
      <p:bldP spid="64" grpId="0"/>
      <p:bldP spid="65" grpId="0"/>
      <p:bldP spid="66" grpId="0"/>
      <p:bldP spid="67" grpId="0"/>
      <p:bldP spid="67" grpId="1"/>
      <p:bldP spid="68" grpId="0"/>
      <p:bldP spid="69" grpId="0"/>
      <p:bldP spid="70" grpId="0"/>
      <p:bldP spid="71" grpId="0"/>
      <p:bldP spid="71" grpId="1"/>
      <p:bldP spid="72" grpId="0"/>
      <p:bldP spid="73" grpId="0"/>
      <p:bldP spid="7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352526" y="4696874"/>
            <a:ext cx="595423" cy="9037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8132086" y="4696873"/>
            <a:ext cx="676938" cy="9037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6934152" y="4670744"/>
            <a:ext cx="676938" cy="9037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5814189" y="4696873"/>
            <a:ext cx="676938" cy="9037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4616255" y="4649479"/>
            <a:ext cx="676938" cy="9037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3533735" y="4676512"/>
            <a:ext cx="676938" cy="9037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056" b="49444" l="64700" r="97700">
                        <a14:foregroundMark x1="79100" y1="40741" x2="82800" y2="4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182" t="28372" r="2502" b="51318"/>
          <a:stretch/>
        </p:blipFill>
        <p:spPr>
          <a:xfrm rot="20697432">
            <a:off x="8776593" y="110564"/>
            <a:ext cx="2927755" cy="1987233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52" b="24444" l="39200" r="5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848" t="675" r="48117" b="74684"/>
          <a:stretch/>
        </p:blipFill>
        <p:spPr>
          <a:xfrm>
            <a:off x="8127324" y="-42976"/>
            <a:ext cx="760509" cy="1442004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70" b="27407" l="75100" r="97300">
                        <a14:foregroundMark x1="84100" y1="11852" x2="85300" y2="12963"/>
                        <a14:foregroundMark x1="78400" y1="25370" x2="77100" y2="263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392" b="70970"/>
          <a:stretch/>
        </p:blipFill>
        <p:spPr>
          <a:xfrm>
            <a:off x="11280462" y="345332"/>
            <a:ext cx="1351568" cy="1592562"/>
          </a:xfrm>
          <a:prstGeom prst="rect">
            <a:avLst/>
          </a:prstGeom>
        </p:spPr>
      </p:pic>
      <p:pic>
        <p:nvPicPr>
          <p:cNvPr id="61" name="图片 10">
            <a:extLst>
              <a:ext uri="{FF2B5EF4-FFF2-40B4-BE49-F238E27FC236}">
                <a16:creationId xmlns:a16="http://schemas.microsoft.com/office/drawing/2014/main" xmlns="" id="{7500B91F-0A3C-40C1-A07B-FEB9994C8BF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66" t="35465" r="9878" b="37633"/>
          <a:stretch/>
        </p:blipFill>
        <p:spPr>
          <a:xfrm>
            <a:off x="-232522" y="4906225"/>
            <a:ext cx="1894317" cy="208003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315" b="87963" l="2500" r="95500">
                        <a14:foregroundMark x1="23900" y1="47315" x2="23700" y2="58241"/>
                        <a14:foregroundMark x1="17000" y1="50463" x2="23400" y2="49815"/>
                        <a14:foregroundMark x1="15500" y1="54444" x2="24100" y2="53704"/>
                        <a14:foregroundMark x1="16900" y1="57222" x2="22000" y2="55741"/>
                        <a14:foregroundMark x1="42500" y1="43333" x2="38800" y2="49815"/>
                        <a14:foregroundMark x1="56200" y1="44907" x2="58700" y2="51389"/>
                        <a14:foregroundMark x1="46200" y1="59444" x2="59500" y2="55741"/>
                        <a14:foregroundMark x1="50500" y1="61944" x2="58500" y2="59167"/>
                        <a14:foregroundMark x1="83000" y1="53241" x2="87700" y2="575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488"/>
          <a:stretch/>
        </p:blipFill>
        <p:spPr>
          <a:xfrm>
            <a:off x="9976680" y="4698560"/>
            <a:ext cx="2291429" cy="2215199"/>
          </a:xfrm>
          <a:prstGeom prst="rect">
            <a:avLst/>
          </a:prstGeom>
        </p:spPr>
      </p:pic>
      <p:sp>
        <p:nvSpPr>
          <p:cNvPr id="18" name="Text Box 8"/>
          <p:cNvSpPr txBox="1">
            <a:spLocks noChangeArrowheads="1"/>
          </p:cNvSpPr>
          <p:nvPr/>
        </p:nvSpPr>
        <p:spPr bwMode="auto">
          <a:xfrm>
            <a:off x="2131379" y="545176"/>
            <a:ext cx="7340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800" b="1" u="sng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u="sng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1: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endParaRPr lang="th-TH" sz="2800" b="1" u="sng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19" name="Text Box 9"/>
          <p:cNvSpPr txBox="1">
            <a:spLocks noChangeArrowheads="1"/>
          </p:cNvSpPr>
          <p:nvPr/>
        </p:nvSpPr>
        <p:spPr bwMode="auto">
          <a:xfrm>
            <a:off x="929287" y="1103555"/>
            <a:ext cx="36576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4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b,  18510 : 15</a:t>
            </a:r>
            <a:endParaRPr lang="en-US" sz="4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0" name="Group 19"/>
          <p:cNvGrpSpPr>
            <a:grpSpLocks/>
          </p:cNvGrpSpPr>
          <p:nvPr/>
        </p:nvGrpSpPr>
        <p:grpSpPr bwMode="auto">
          <a:xfrm>
            <a:off x="0" y="1600200"/>
            <a:ext cx="4392614" cy="3371838"/>
            <a:chOff x="-169" y="706"/>
            <a:chExt cx="2767" cy="1951"/>
          </a:xfrm>
        </p:grpSpPr>
        <p:sp>
          <p:nvSpPr>
            <p:cNvPr id="21" name="Text Box 20"/>
            <p:cNvSpPr txBox="1">
              <a:spLocks noChangeArrowheads="1"/>
            </p:cNvSpPr>
            <p:nvPr/>
          </p:nvSpPr>
          <p:spPr bwMode="auto">
            <a:xfrm>
              <a:off x="-169" y="747"/>
              <a:ext cx="1895" cy="5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   </a:t>
              </a:r>
              <a:r>
                <a:rPr kumimoji="0" lang="en-US" sz="48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18510</a:t>
              </a:r>
              <a:endPara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Text Box 21"/>
            <p:cNvSpPr txBox="1">
              <a:spLocks noChangeArrowheads="1"/>
            </p:cNvSpPr>
            <p:nvPr/>
          </p:nvSpPr>
          <p:spPr bwMode="auto">
            <a:xfrm>
              <a:off x="1576" y="706"/>
              <a:ext cx="793" cy="4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15</a:t>
              </a:r>
              <a:endPara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Text Box 22"/>
            <p:cNvSpPr txBox="1">
              <a:spLocks noChangeArrowheads="1"/>
            </p:cNvSpPr>
            <p:nvPr/>
          </p:nvSpPr>
          <p:spPr bwMode="auto">
            <a:xfrm>
              <a:off x="1520" y="1212"/>
              <a:ext cx="1078" cy="5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Text Box 24"/>
            <p:cNvSpPr txBox="1">
              <a:spLocks noChangeArrowheads="1"/>
            </p:cNvSpPr>
            <p:nvPr/>
          </p:nvSpPr>
          <p:spPr bwMode="auto">
            <a:xfrm flipH="1">
              <a:off x="446" y="1202"/>
              <a:ext cx="879" cy="5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Text Box 25"/>
            <p:cNvSpPr txBox="1">
              <a:spLocks noChangeArrowheads="1"/>
            </p:cNvSpPr>
            <p:nvPr/>
          </p:nvSpPr>
          <p:spPr bwMode="auto">
            <a:xfrm>
              <a:off x="455" y="1353"/>
              <a:ext cx="328" cy="4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Text Box 26"/>
            <p:cNvSpPr txBox="1">
              <a:spLocks noChangeArrowheads="1"/>
            </p:cNvSpPr>
            <p:nvPr/>
          </p:nvSpPr>
          <p:spPr bwMode="auto">
            <a:xfrm>
              <a:off x="868" y="2123"/>
              <a:ext cx="774" cy="5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7" name="Group 33"/>
            <p:cNvGrpSpPr>
              <a:grpSpLocks/>
            </p:cNvGrpSpPr>
            <p:nvPr/>
          </p:nvGrpSpPr>
          <p:grpSpPr bwMode="auto">
            <a:xfrm>
              <a:off x="1515" y="860"/>
              <a:ext cx="1009" cy="992"/>
              <a:chOff x="1524" y="683"/>
              <a:chExt cx="1009" cy="1100"/>
            </a:xfrm>
          </p:grpSpPr>
          <p:sp>
            <p:nvSpPr>
              <p:cNvPr id="28" name="Line 34"/>
              <p:cNvSpPr>
                <a:spLocks noChangeShapeType="1"/>
              </p:cNvSpPr>
              <p:nvPr/>
            </p:nvSpPr>
            <p:spPr bwMode="auto">
              <a:xfrm>
                <a:off x="1524" y="683"/>
                <a:ext cx="5" cy="1100"/>
              </a:xfrm>
              <a:prstGeom prst="line">
                <a:avLst/>
              </a:prstGeom>
              <a:noFill/>
              <a:ln w="38100">
                <a:solidFill>
                  <a:sysClr val="windowText" lastClr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400" b="1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9" name="Line 35"/>
              <p:cNvSpPr>
                <a:spLocks noChangeShapeType="1"/>
              </p:cNvSpPr>
              <p:nvPr/>
            </p:nvSpPr>
            <p:spPr bwMode="auto">
              <a:xfrm flipV="1">
                <a:off x="1535" y="1197"/>
                <a:ext cx="998" cy="6"/>
              </a:xfrm>
              <a:prstGeom prst="line">
                <a:avLst/>
              </a:prstGeom>
              <a:noFill/>
              <a:ln w="38100">
                <a:solidFill>
                  <a:sysClr val="windowText" lastClr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400" b="1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30" name="Text Box 9"/>
          <p:cNvSpPr txBox="1">
            <a:spLocks noChangeArrowheads="1"/>
          </p:cNvSpPr>
          <p:nvPr/>
        </p:nvSpPr>
        <p:spPr bwMode="auto">
          <a:xfrm>
            <a:off x="5292877" y="965255"/>
            <a:ext cx="36576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4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42546 : 37</a:t>
            </a:r>
            <a:endParaRPr lang="en-US" sz="4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1" name="Group 19"/>
          <p:cNvGrpSpPr>
            <a:grpSpLocks/>
          </p:cNvGrpSpPr>
          <p:nvPr/>
        </p:nvGrpSpPr>
        <p:grpSpPr bwMode="auto">
          <a:xfrm>
            <a:off x="4387851" y="1736010"/>
            <a:ext cx="3989388" cy="3452387"/>
            <a:chOff x="-60" y="706"/>
            <a:chExt cx="2513" cy="1843"/>
          </a:xfrm>
        </p:grpSpPr>
        <p:sp>
          <p:nvSpPr>
            <p:cNvPr id="32" name="Text Box 20"/>
            <p:cNvSpPr txBox="1">
              <a:spLocks noChangeArrowheads="1"/>
            </p:cNvSpPr>
            <p:nvPr/>
          </p:nvSpPr>
          <p:spPr bwMode="auto">
            <a:xfrm>
              <a:off x="-60" y="747"/>
              <a:ext cx="1895" cy="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   </a:t>
              </a:r>
              <a:r>
                <a:rPr kumimoji="0" lang="en-US" sz="48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42546</a:t>
              </a:r>
              <a:endPara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Text Box 21"/>
            <p:cNvSpPr txBox="1">
              <a:spLocks noChangeArrowheads="1"/>
            </p:cNvSpPr>
            <p:nvPr/>
          </p:nvSpPr>
          <p:spPr bwMode="auto">
            <a:xfrm>
              <a:off x="1576" y="706"/>
              <a:ext cx="793" cy="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37</a:t>
              </a:r>
              <a:endPara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" name="Text Box 22"/>
            <p:cNvSpPr txBox="1">
              <a:spLocks noChangeArrowheads="1"/>
            </p:cNvSpPr>
            <p:nvPr/>
          </p:nvSpPr>
          <p:spPr bwMode="auto">
            <a:xfrm>
              <a:off x="1520" y="1212"/>
              <a:ext cx="933" cy="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1149</a:t>
              </a:r>
              <a:endPara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Text Box 24"/>
            <p:cNvSpPr txBox="1">
              <a:spLocks noChangeArrowheads="1"/>
            </p:cNvSpPr>
            <p:nvPr/>
          </p:nvSpPr>
          <p:spPr bwMode="auto">
            <a:xfrm flipH="1">
              <a:off x="505" y="1178"/>
              <a:ext cx="879" cy="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55</a:t>
              </a:r>
              <a:endPara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" name="Text Box 25"/>
            <p:cNvSpPr txBox="1">
              <a:spLocks noChangeArrowheads="1"/>
            </p:cNvSpPr>
            <p:nvPr/>
          </p:nvSpPr>
          <p:spPr bwMode="auto">
            <a:xfrm>
              <a:off x="503" y="1650"/>
              <a:ext cx="728" cy="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184</a:t>
              </a:r>
              <a:endPara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9" name="Text Box 26"/>
            <p:cNvSpPr txBox="1">
              <a:spLocks noChangeArrowheads="1"/>
            </p:cNvSpPr>
            <p:nvPr/>
          </p:nvSpPr>
          <p:spPr bwMode="auto">
            <a:xfrm>
              <a:off x="680" y="2105"/>
              <a:ext cx="774" cy="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366</a:t>
              </a:r>
              <a:endPara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40" name="Group 33"/>
            <p:cNvGrpSpPr>
              <a:grpSpLocks/>
            </p:cNvGrpSpPr>
            <p:nvPr/>
          </p:nvGrpSpPr>
          <p:grpSpPr bwMode="auto">
            <a:xfrm>
              <a:off x="1515" y="860"/>
              <a:ext cx="885" cy="992"/>
              <a:chOff x="1524" y="683"/>
              <a:chExt cx="885" cy="1100"/>
            </a:xfrm>
          </p:grpSpPr>
          <p:sp>
            <p:nvSpPr>
              <p:cNvPr id="41" name="Line 34"/>
              <p:cNvSpPr>
                <a:spLocks noChangeShapeType="1"/>
              </p:cNvSpPr>
              <p:nvPr/>
            </p:nvSpPr>
            <p:spPr bwMode="auto">
              <a:xfrm>
                <a:off x="1524" y="683"/>
                <a:ext cx="5" cy="1100"/>
              </a:xfrm>
              <a:prstGeom prst="line">
                <a:avLst/>
              </a:prstGeom>
              <a:noFill/>
              <a:ln w="38100">
                <a:solidFill>
                  <a:sysClr val="windowText" lastClr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1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2" name="Line 35"/>
              <p:cNvSpPr>
                <a:spLocks noChangeShapeType="1"/>
              </p:cNvSpPr>
              <p:nvPr/>
            </p:nvSpPr>
            <p:spPr bwMode="auto">
              <a:xfrm>
                <a:off x="1535" y="1203"/>
                <a:ext cx="874" cy="9"/>
              </a:xfrm>
              <a:prstGeom prst="line">
                <a:avLst/>
              </a:prstGeom>
              <a:noFill/>
              <a:ln w="38100">
                <a:solidFill>
                  <a:sysClr val="windowText" lastClr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1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43" name="Text Box 26"/>
          <p:cNvSpPr txBox="1">
            <a:spLocks noChangeArrowheads="1"/>
          </p:cNvSpPr>
          <p:nvPr/>
        </p:nvSpPr>
        <p:spPr bwMode="auto">
          <a:xfrm>
            <a:off x="1749886" y="4906226"/>
            <a:ext cx="1228725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 Box 26"/>
          <p:cNvSpPr txBox="1">
            <a:spLocks noChangeArrowheads="1"/>
          </p:cNvSpPr>
          <p:nvPr/>
        </p:nvSpPr>
        <p:spPr bwMode="auto">
          <a:xfrm>
            <a:off x="5896280" y="5110163"/>
            <a:ext cx="9144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33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2743201" y="2616201"/>
            <a:ext cx="4924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295401" y="2616201"/>
            <a:ext cx="4924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5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990601" y="2616201"/>
            <a:ext cx="4924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3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048000" y="2616201"/>
            <a:ext cx="4924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1371600" y="3429001"/>
            <a:ext cx="4924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5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990600" y="3429001"/>
            <a:ext cx="4924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0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676400" y="3429001"/>
            <a:ext cx="4924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3352801" y="2616201"/>
            <a:ext cx="4924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3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1600200" y="4343401"/>
            <a:ext cx="4924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6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1219200" y="4343401"/>
            <a:ext cx="4924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0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1905001" y="4343401"/>
            <a:ext cx="4924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0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3657601" y="2616201"/>
            <a:ext cx="4924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4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1905000" y="5054601"/>
            <a:ext cx="4924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0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1600200" y="5054601"/>
            <a:ext cx="4924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0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239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7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7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7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9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9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9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1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30" grpId="0"/>
      <p:bldP spid="44" grpId="0"/>
      <p:bldP spid="45" grpId="0"/>
      <p:bldP spid="46" grpId="0"/>
      <p:bldP spid="47" grpId="0"/>
      <p:bldP spid="48" grpId="0"/>
      <p:bldP spid="55" grpId="0"/>
      <p:bldP spid="56" grpId="0"/>
      <p:bldP spid="57" grpId="0"/>
      <p:bldP spid="62" grpId="0"/>
      <p:bldP spid="63" grpId="0"/>
      <p:bldP spid="64" grpId="0"/>
      <p:bldP spid="65" grpId="0"/>
      <p:bldP spid="66" grpId="0"/>
      <p:bldP spid="67" grpId="0"/>
      <p:bldP spid="6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056" b="49444" l="64700" r="97700">
                        <a14:foregroundMark x1="79100" y1="40741" x2="82800" y2="4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182" t="28372" r="2502" b="51318"/>
          <a:stretch/>
        </p:blipFill>
        <p:spPr>
          <a:xfrm rot="20697432">
            <a:off x="428092" y="5334460"/>
            <a:ext cx="2103532" cy="1427786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52" b="24444" l="39200" r="5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848" t="675" r="48117" b="74684"/>
          <a:stretch/>
        </p:blipFill>
        <p:spPr>
          <a:xfrm>
            <a:off x="-98211" y="4109098"/>
            <a:ext cx="956930" cy="1814439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70" b="27407" l="75100" r="97300">
                        <a14:foregroundMark x1="84100" y1="11852" x2="85300" y2="12963"/>
                        <a14:foregroundMark x1="78400" y1="25370" x2="77100" y2="263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392" b="70970"/>
          <a:stretch/>
        </p:blipFill>
        <p:spPr>
          <a:xfrm>
            <a:off x="1996669" y="5085947"/>
            <a:ext cx="1700645" cy="200388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8333" b="71204" l="4300" r="96000">
                        <a14:foregroundMark x1="41800" y1="33333" x2="47000" y2="40926"/>
                        <a14:foregroundMark x1="56700" y1="33704" x2="58800" y2="43611"/>
                        <a14:foregroundMark x1="25000" y1="40000" x2="28900" y2="41852"/>
                        <a14:foregroundMark x1="40900" y1="36574" x2="46600" y2="42315"/>
                        <a14:foregroundMark x1="55300" y1="33796" x2="58800" y2="42222"/>
                        <a14:foregroundMark x1="59300" y1="34907" x2="52500" y2="42500"/>
                        <a14:foregroundMark x1="72600" y1="39907" x2="76400" y2="42963"/>
                        <a14:foregroundMark x1="49500" y1="45000" x2="58500" y2="43241"/>
                        <a14:foregroundMark x1="47600" y1="45648" x2="56200" y2="44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4" t="22657" r="-1674" b="30521"/>
          <a:stretch/>
        </p:blipFill>
        <p:spPr>
          <a:xfrm>
            <a:off x="9613973" y="5525730"/>
            <a:ext cx="2936728" cy="1485028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1600200" y="584200"/>
            <a:ext cx="9281160" cy="16256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đua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38km 400m.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46699" y="2507217"/>
            <a:ext cx="744530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endParaRPr lang="vi-VN" sz="3200" b="1" u="sng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vi-VN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Ta có: 1 giờ 15 phút = 75 phút</a:t>
            </a:r>
          </a:p>
          <a:p>
            <a:pPr algn="ctr"/>
            <a:r>
              <a:rPr lang="vi-VN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38km 400m = 38400m</a:t>
            </a:r>
          </a:p>
          <a:p>
            <a:r>
              <a:rPr lang="vi-VN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Trung bình mỗi phút người đó đi được:</a:t>
            </a:r>
          </a:p>
          <a:p>
            <a:r>
              <a:rPr lang="vi-VN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38400 </a:t>
            </a:r>
            <a:r>
              <a:rPr lang="vi-VN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75 = 512 (m)</a:t>
            </a:r>
          </a:p>
          <a:p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         </a:t>
            </a:r>
            <a:r>
              <a:rPr lang="vi-VN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Đáp số: 512m</a:t>
            </a:r>
          </a:p>
          <a:p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0254" y="2690416"/>
            <a:ext cx="5181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vi-VN" sz="2800" b="1" u="sng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óm tắt:</a:t>
            </a:r>
          </a:p>
          <a:p>
            <a:r>
              <a:rPr lang="vi-VN" sz="2800" b="1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1 giờ 15 phút : 38 km 400 m</a:t>
            </a:r>
          </a:p>
          <a:p>
            <a:r>
              <a:rPr lang="vi-VN" sz="2800" b="1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1 phút : … m?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2680867" y="1962151"/>
            <a:ext cx="2125419" cy="21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8813873" y="1231477"/>
            <a:ext cx="196080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7594673" y="1657984"/>
            <a:ext cx="1219200" cy="21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2977486" y="1635547"/>
            <a:ext cx="1828800" cy="21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2942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0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277862" y="138223"/>
            <a:ext cx="11690933" cy="6570921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359456" y="1310317"/>
            <a:ext cx="11609339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b="1" dirty="0">
                <a:solidFill>
                  <a:srgbClr val="002060"/>
                </a:solidFill>
                <a:latin typeface="UTM Avo" panose="02040603050506020204" pitchFamily="18" charset="0"/>
              </a:rPr>
              <a:t>THE END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5500" r="95200">
                        <a14:foregroundMark x1="13900" y1="49444" x2="18500" y2="53611"/>
                        <a14:foregroundMark x1="38200" y1="28981" x2="38400" y2="34444"/>
                        <a14:foregroundMark x1="56800" y1="29167" x2="57000" y2="35648"/>
                        <a14:foregroundMark x1="49100" y1="42778" x2="56500" y2="40926"/>
                        <a14:foregroundMark x1="81100" y1="27593" x2="79600" y2="38426"/>
                        <a14:foregroundMark x1="85600" y1="23241" x2="84100" y2="299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3129" y="3896121"/>
            <a:ext cx="3318191" cy="358364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981" b="90000" l="5200" r="96100">
                        <a14:foregroundMark x1="13900" y1="29722" x2="21600" y2="39815"/>
                        <a14:foregroundMark x1="40900" y1="33148" x2="40400" y2="37963"/>
                        <a14:foregroundMark x1="43200" y1="33426" x2="45600" y2="37500"/>
                        <a14:foregroundMark x1="59600" y1="33981" x2="61500" y2="37963"/>
                        <a14:foregroundMark x1="56800" y1="34259" x2="58100" y2="38889"/>
                        <a14:foregroundMark x1="61300" y1="39815" x2="63700" y2="36111"/>
                        <a14:foregroundMark x1="63000" y1="31759" x2="59800" y2="30833"/>
                        <a14:foregroundMark x1="49600" y1="48981" x2="60500" y2="48241"/>
                        <a14:foregroundMark x1="52900" y1="50556" x2="46600" y2="50370"/>
                        <a14:foregroundMark x1="18300" y1="31019" x2="21100" y2="34259"/>
                        <a14:foregroundMark x1="11900" y1="33148" x2="18400" y2="40463"/>
                        <a14:foregroundMark x1="16900" y1="26481" x2="20100" y2="26944"/>
                        <a14:foregroundMark x1="12800" y1="27130" x2="24600" y2="29630"/>
                        <a14:foregroundMark x1="19600" y1="27130" x2="24100" y2="27870"/>
                        <a14:foregroundMark x1="23600" y1="28796" x2="27300" y2="33981"/>
                        <a14:foregroundMark x1="26000" y1="36759" x2="24000" y2="40000"/>
                        <a14:foregroundMark x1="24500" y1="40463" x2="24600" y2="42778"/>
                        <a14:foregroundMark x1="17900" y1="45093" x2="20500" y2="45370"/>
                        <a14:foregroundMark x1="14300" y1="42593" x2="15300" y2="43981"/>
                        <a14:foregroundMark x1="10600" y1="37037" x2="7900" y2="33981"/>
                        <a14:foregroundMark x1="79400" y1="33148" x2="84300" y2="44444"/>
                        <a14:foregroundMark x1="82600" y1="40000" x2="93300" y2="30556"/>
                        <a14:foregroundMark x1="87600" y1="25741" x2="81100" y2="26204"/>
                        <a14:foregroundMark x1="81100" y1="27315" x2="77200" y2="28519"/>
                        <a14:foregroundMark x1="83400" y1="27870" x2="87300" y2="27593"/>
                        <a14:foregroundMark x1="76900" y1="30833" x2="75700" y2="34259"/>
                        <a14:foregroundMark x1="77200" y1="40278" x2="76900" y2="43056"/>
                        <a14:foregroundMark x1="81200" y1="44815" x2="85300" y2="44630"/>
                        <a14:foregroundMark x1="87800" y1="41204" x2="87300" y2="43426"/>
                        <a14:foregroundMark x1="88900" y1="38611" x2="94000" y2="34259"/>
                        <a14:foregroundMark x1="45200" y1="30833" x2="39000" y2="324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745" y="3312411"/>
            <a:ext cx="4086719" cy="44136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907" b="90000" l="5400" r="96600">
                        <a14:foregroundMark x1="11400" y1="20463" x2="27100" y2="34259"/>
                        <a14:foregroundMark x1="20600" y1="21481" x2="24000" y2="21944"/>
                        <a14:foregroundMark x1="48900" y1="26944" x2="50200" y2="31759"/>
                        <a14:foregroundMark x1="23100" y1="24630" x2="27600" y2="28519"/>
                        <a14:foregroundMark x1="9200" y1="21389" x2="13400" y2="24815"/>
                        <a14:foregroundMark x1="12200" y1="25370" x2="16900" y2="29537"/>
                        <a14:foregroundMark x1="68200" y1="28611" x2="69000" y2="33796"/>
                        <a14:foregroundMark x1="67000" y1="33426" x2="71000" y2="34815"/>
                        <a14:foregroundMark x1="73400" y1="28148" x2="73700" y2="31759"/>
                        <a14:foregroundMark x1="66800" y1="61204" x2="68200" y2="6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7" y="4191944"/>
            <a:ext cx="2770372" cy="29920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056" b="90000" l="10000" r="90000">
                        <a14:foregroundMark x1="22400" y1="13704" x2="20600" y2="30370"/>
                        <a14:foregroundMark x1="30800" y1="8519" x2="44900" y2="21019"/>
                        <a14:foregroundMark x1="29800" y1="13241" x2="29800" y2="25556"/>
                        <a14:foregroundMark x1="31000" y1="31759" x2="28000" y2="34259"/>
                        <a14:foregroundMark x1="34000" y1="50185" x2="34000" y2="60278"/>
                        <a14:foregroundMark x1="24400" y1="51852" x2="30500" y2="56852"/>
                        <a14:foregroundMark x1="45400" y1="48333" x2="50100" y2="55741"/>
                        <a14:foregroundMark x1="62400" y1="49722" x2="63800" y2="54722"/>
                        <a14:foregroundMark x1="75300" y1="78889" x2="79500" y2="83796"/>
                        <a14:foregroundMark x1="44700" y1="23519" x2="35800" y2="313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4984" y="4106051"/>
            <a:ext cx="2617016" cy="2826377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22A783ED-515E-4D85-AA60-4907D9D3EBC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3752" y="9733286"/>
            <a:ext cx="1434806" cy="1239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317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1728FD27-A6D4-477B-BA31-F6CB4D05AD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3F1E8021-A200-4249-BD7E-1AF85AF3D26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21" t="290" r="3721" b="39496"/>
          <a:stretch/>
        </p:blipFill>
        <p:spPr>
          <a:xfrm>
            <a:off x="6779376" y="-96293"/>
            <a:ext cx="5558542" cy="3619709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DBFD2769-D875-4FCC-AFA4-CDE2DA2154FE}"/>
              </a:ext>
            </a:extLst>
          </p:cNvPr>
          <p:cNvSpPr/>
          <p:nvPr/>
        </p:nvSpPr>
        <p:spPr>
          <a:xfrm>
            <a:off x="9531297" y="2396971"/>
            <a:ext cx="269585" cy="31058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5D349C36-4E2B-4F7D-9E02-E47CDFF7792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1" r="66565"/>
          <a:stretch/>
        </p:blipFill>
        <p:spPr>
          <a:xfrm>
            <a:off x="-859557" y="2330988"/>
            <a:ext cx="4847047" cy="479200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2F16F3FC-F880-482B-97B3-EA8445CFD2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09" t="32510" r="3721" b="39496"/>
          <a:stretch/>
        </p:blipFill>
        <p:spPr>
          <a:xfrm>
            <a:off x="0" y="-96293"/>
            <a:ext cx="5372000" cy="3140742"/>
          </a:xfrm>
          <a:prstGeom prst="rect">
            <a:avLst/>
          </a:prstGeom>
        </p:spPr>
      </p:pic>
      <p:pic>
        <p:nvPicPr>
          <p:cNvPr id="18" name="图片 14">
            <a:extLst>
              <a:ext uri="{FF2B5EF4-FFF2-40B4-BE49-F238E27FC236}">
                <a16:creationId xmlns:a16="http://schemas.microsoft.com/office/drawing/2014/main" xmlns="" id="{5D349C36-4E2B-4F7D-9E02-E47CDFF7792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22" t="67402" r="33313"/>
          <a:stretch/>
        </p:blipFill>
        <p:spPr>
          <a:xfrm>
            <a:off x="2493752" y="4320466"/>
            <a:ext cx="7016436" cy="2443503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4555CBF9-4844-4B32-80B6-E61860ADC8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29" t="49594" r="-101" b="-33"/>
          <a:stretch/>
        </p:blipFill>
        <p:spPr>
          <a:xfrm>
            <a:off x="8548577" y="2279563"/>
            <a:ext cx="3637905" cy="4578438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563966" y="409262"/>
            <a:ext cx="9098258" cy="3485569"/>
            <a:chOff x="1051094" y="1428524"/>
            <a:chExt cx="9098258" cy="3485569"/>
          </a:xfrm>
        </p:grpSpPr>
        <p:sp>
          <p:nvSpPr>
            <p:cNvPr id="16" name="TextBox 15"/>
            <p:cNvSpPr txBox="1"/>
            <p:nvPr/>
          </p:nvSpPr>
          <p:spPr>
            <a:xfrm>
              <a:off x="1051094" y="2359548"/>
              <a:ext cx="9098258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8000" dirty="0" smtClean="0">
                  <a:latin typeface="UTM Flamenco" panose="02040603050506020204" pitchFamily="18" charset="0"/>
                </a:rPr>
                <a:t>Chia cho số có hai chữ số ( tiếp theo )</a:t>
              </a:r>
              <a:endParaRPr lang="en-US" sz="8000" dirty="0">
                <a:latin typeface="UTM Flamenco" panose="02040603050506020204" pitchFamily="18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423056" y="1428524"/>
              <a:ext cx="8298631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11500" dirty="0">
                <a:solidFill>
                  <a:srgbClr val="FFC000"/>
                </a:solidFill>
                <a:latin typeface="UTM Flamenco" panose="02040603050506020204" pitchFamily="18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1E1F54B-D09B-4F42-A0DD-1189C15FEC64}"/>
              </a:ext>
            </a:extLst>
          </p:cNvPr>
          <p:cNvSpPr txBox="1"/>
          <p:nvPr/>
        </p:nvSpPr>
        <p:spPr>
          <a:xfrm>
            <a:off x="8076" y="6488668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accent5">
                    <a:lumMod val="60000"/>
                    <a:lumOff val="40000"/>
                  </a:schemeClr>
                </a:solidFill>
                <a:latin typeface="UVN Chim Bien Nhe" panose="0209050604050A020404" pitchFamily="18" charset="0"/>
              </a:rPr>
              <a:t>KTUTS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C78F560-0A35-4325-855E-346422688893}"/>
              </a:ext>
            </a:extLst>
          </p:cNvPr>
          <p:cNvSpPr txBox="1"/>
          <p:nvPr/>
        </p:nvSpPr>
        <p:spPr>
          <a:xfrm>
            <a:off x="0" y="-1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accent5">
                    <a:lumMod val="60000"/>
                    <a:lumOff val="40000"/>
                  </a:schemeClr>
                </a:solidFill>
                <a:latin typeface="UVN Chim Bien Nhe" panose="0209050604050A0204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705079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1728FD27-A6D4-477B-BA31-F6CB4D05AD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xmlns="" id="{D7CB9F13-B01C-4F8C-A36C-826D92F06A1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64" t="290" r="3721" b="39496"/>
          <a:stretch/>
        </p:blipFill>
        <p:spPr>
          <a:xfrm>
            <a:off x="79050" y="-107733"/>
            <a:ext cx="2707330" cy="3244900"/>
          </a:xfrm>
          <a:prstGeom prst="rect">
            <a:avLst/>
          </a:prstGeom>
        </p:spPr>
      </p:pic>
      <p:sp>
        <p:nvSpPr>
          <p:cNvPr id="2" name="椭圆 1">
            <a:extLst>
              <a:ext uri="{FF2B5EF4-FFF2-40B4-BE49-F238E27FC236}">
                <a16:creationId xmlns:a16="http://schemas.microsoft.com/office/drawing/2014/main" xmlns="" id="{AF6997AD-42F2-4962-870D-C66A0D9AC79C}"/>
              </a:ext>
            </a:extLst>
          </p:cNvPr>
          <p:cNvSpPr/>
          <p:nvPr/>
        </p:nvSpPr>
        <p:spPr>
          <a:xfrm>
            <a:off x="9667783" y="4385569"/>
            <a:ext cx="887667" cy="1100831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椭圆 43">
            <a:extLst>
              <a:ext uri="{FF2B5EF4-FFF2-40B4-BE49-F238E27FC236}">
                <a16:creationId xmlns:a16="http://schemas.microsoft.com/office/drawing/2014/main" xmlns="" id="{95DC2F98-5F79-4171-9790-DF21FA94752A}"/>
              </a:ext>
            </a:extLst>
          </p:cNvPr>
          <p:cNvSpPr/>
          <p:nvPr/>
        </p:nvSpPr>
        <p:spPr>
          <a:xfrm>
            <a:off x="9375177" y="4923244"/>
            <a:ext cx="887667" cy="1100831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Group 13"/>
          <p:cNvGrpSpPr/>
          <p:nvPr/>
        </p:nvGrpSpPr>
        <p:grpSpPr>
          <a:xfrm>
            <a:off x="540925" y="2012319"/>
            <a:ext cx="11813626" cy="2269156"/>
            <a:chOff x="2458629" y="1752680"/>
            <a:chExt cx="9669703" cy="2269156"/>
          </a:xfrm>
        </p:grpSpPr>
        <p:sp>
          <p:nvSpPr>
            <p:cNvPr id="15" name="TextBox 14"/>
            <p:cNvSpPr txBox="1"/>
            <p:nvPr/>
          </p:nvSpPr>
          <p:spPr>
            <a:xfrm>
              <a:off x="2458629" y="1805845"/>
              <a:ext cx="9593857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800" b="1" dirty="0" err="1">
                  <a:latin typeface="UTM Magnesium" panose="02040603050506020204" pitchFamily="18" charset="0"/>
                </a:rPr>
                <a:t>Khám</a:t>
              </a:r>
              <a:r>
                <a:rPr lang="en-US" sz="13800" b="1" dirty="0">
                  <a:latin typeface="UTM Magnesium" panose="02040603050506020204" pitchFamily="18" charset="0"/>
                </a:rPr>
                <a:t> </a:t>
              </a:r>
              <a:r>
                <a:rPr lang="en-US" sz="13800" b="1" dirty="0" err="1">
                  <a:latin typeface="UTM Magnesium" panose="02040603050506020204" pitchFamily="18" charset="0"/>
                </a:rPr>
                <a:t>phá</a:t>
              </a:r>
              <a:endParaRPr lang="en-US" sz="13800" b="1" dirty="0">
                <a:latin typeface="UTM Magnesium" panose="02040603050506020204" pitchFamily="18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534475" y="1752680"/>
              <a:ext cx="9593857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800" b="1" dirty="0" err="1">
                  <a:solidFill>
                    <a:srgbClr val="F6A9A9"/>
                  </a:solidFill>
                  <a:latin typeface="UTM Magnesium" panose="02040603050506020204" pitchFamily="18" charset="0"/>
                </a:rPr>
                <a:t>Khám</a:t>
              </a:r>
              <a:r>
                <a:rPr lang="en-US" sz="13800" b="1" dirty="0">
                  <a:solidFill>
                    <a:srgbClr val="F6A9A9"/>
                  </a:solidFill>
                  <a:latin typeface="UTM Magnesium" panose="02040603050506020204" pitchFamily="18" charset="0"/>
                </a:rPr>
                <a:t> </a:t>
              </a:r>
              <a:r>
                <a:rPr lang="en-US" sz="13800" b="1" dirty="0" err="1">
                  <a:solidFill>
                    <a:srgbClr val="F6A9A9"/>
                  </a:solidFill>
                  <a:latin typeface="UTM Magnesium" panose="02040603050506020204" pitchFamily="18" charset="0"/>
                </a:rPr>
                <a:t>phá</a:t>
              </a:r>
              <a:endParaRPr lang="en-US" sz="13800" b="1" dirty="0">
                <a:solidFill>
                  <a:srgbClr val="F6A9A9"/>
                </a:solidFill>
                <a:latin typeface="UTM Magnesium" panose="02040603050506020204" pitchFamily="18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426" b="80093" l="2200" r="96100">
                        <a14:foregroundMark x1="40300" y1="29352" x2="41200" y2="42685"/>
                        <a14:foregroundMark x1="62400" y1="29722" x2="60900" y2="45833"/>
                        <a14:foregroundMark x1="58100" y1="33148" x2="60800" y2="38056"/>
                        <a14:foregroundMark x1="65300" y1="38704" x2="66300" y2="34074"/>
                        <a14:foregroundMark x1="77300" y1="59352" x2="65800" y2="70000"/>
                        <a14:foregroundMark x1="26400" y1="62870" x2="34100" y2="68611"/>
                        <a14:foregroundMark x1="28100" y1="56204" x2="40800" y2="656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530" b="17897"/>
          <a:stretch/>
        </p:blipFill>
        <p:spPr>
          <a:xfrm>
            <a:off x="9153760" y="4177381"/>
            <a:ext cx="3427682" cy="27606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352" b="75093" l="2600" r="95200">
                        <a14:foregroundMark x1="27400" y1="28333" x2="27200" y2="39907"/>
                        <a14:foregroundMark x1="20600" y1="28333" x2="22900" y2="38241"/>
                        <a14:foregroundMark x1="19500" y1="39630" x2="26600" y2="44074"/>
                        <a14:foregroundMark x1="44000" y1="27963" x2="41600" y2="37315"/>
                        <a14:foregroundMark x1="61200" y1="28148" x2="61400" y2="36481"/>
                        <a14:foregroundMark x1="52400" y1="45185" x2="66800" y2="44444"/>
                        <a14:foregroundMark x1="53200" y1="49722" x2="61200" y2="50000"/>
                        <a14:foregroundMark x1="64900" y1="26759" x2="69300" y2="31111"/>
                        <a14:foregroundMark x1="67300" y1="34444" x2="64800" y2="36667"/>
                        <a14:foregroundMark x1="78800" y1="63333" x2="75800" y2="68796"/>
                        <a14:foregroundMark x1="78000" y1="61759" x2="82200" y2="69074"/>
                        <a14:foregroundMark x1="81800" y1="58796" x2="69900" y2="66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529" b="23338"/>
          <a:stretch/>
        </p:blipFill>
        <p:spPr>
          <a:xfrm>
            <a:off x="-467253" y="4267091"/>
            <a:ext cx="3626596" cy="2629366"/>
          </a:xfrm>
          <a:prstGeom prst="rect">
            <a:avLst/>
          </a:prstGeom>
        </p:spPr>
      </p:pic>
      <p:pic>
        <p:nvPicPr>
          <p:cNvPr id="39" name="图片 20">
            <a:extLst>
              <a:ext uri="{FF2B5EF4-FFF2-40B4-BE49-F238E27FC236}">
                <a16:creationId xmlns:a16="http://schemas.microsoft.com/office/drawing/2014/main" xmlns="" id="{2F16F3FC-F880-482B-97B3-EA8445CFD2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09" t="32510" r="3721" b="39496"/>
          <a:stretch/>
        </p:blipFill>
        <p:spPr>
          <a:xfrm flipH="1">
            <a:off x="7684163" y="101778"/>
            <a:ext cx="4341590" cy="2538313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667" b="26481" l="10000" r="3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35" t="879" r="62335" b="73230"/>
          <a:stretch/>
        </p:blipFill>
        <p:spPr>
          <a:xfrm flipH="1">
            <a:off x="2869554" y="4676169"/>
            <a:ext cx="1786270" cy="1775637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3704" b="92407" l="65000" r="96300">
                        <a14:foregroundMark x1="78000" y1="68241" x2="86200" y2="68981"/>
                        <a14:foregroundMark x1="77700" y1="84444" x2="82200" y2="83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643" t="63713" r="2036" b="8070"/>
          <a:stretch/>
        </p:blipFill>
        <p:spPr>
          <a:xfrm>
            <a:off x="7474204" y="4652410"/>
            <a:ext cx="2115879" cy="1935126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7593" b="62222" l="64000" r="99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54" t="37925" r="418" b="37734"/>
          <a:stretch/>
        </p:blipFill>
        <p:spPr>
          <a:xfrm>
            <a:off x="5104943" y="4889154"/>
            <a:ext cx="2211573" cy="1669311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8056" b="49444" l="64700" r="97700">
                        <a14:foregroundMark x1="79100" y1="40741" x2="82800" y2="4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182" t="28372" r="2502" b="51318"/>
          <a:stretch/>
        </p:blipFill>
        <p:spPr>
          <a:xfrm rot="20697432">
            <a:off x="4746852" y="238154"/>
            <a:ext cx="2927755" cy="198723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852" b="24444" l="39200" r="5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848" t="675" r="48117" b="74684"/>
          <a:stretch/>
        </p:blipFill>
        <p:spPr>
          <a:xfrm>
            <a:off x="4097583" y="84614"/>
            <a:ext cx="760509" cy="144200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870" b="27407" l="75100" r="97300">
                        <a14:foregroundMark x1="84100" y1="11852" x2="85300" y2="12963"/>
                        <a14:foregroundMark x1="78400" y1="25370" x2="77100" y2="263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392" b="70970"/>
          <a:stretch/>
        </p:blipFill>
        <p:spPr>
          <a:xfrm>
            <a:off x="7250721" y="472922"/>
            <a:ext cx="1351568" cy="159256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BD87AC21-3CCB-4C86-937E-08C0573F7737}"/>
              </a:ext>
            </a:extLst>
          </p:cNvPr>
          <p:cNvSpPr txBox="1"/>
          <p:nvPr/>
        </p:nvSpPr>
        <p:spPr>
          <a:xfrm>
            <a:off x="8076" y="6488668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accent5">
                    <a:lumMod val="60000"/>
                    <a:lumOff val="40000"/>
                  </a:schemeClr>
                </a:solidFill>
                <a:latin typeface="UVN Chim Bien Nhe" panose="0209050604050A020404" pitchFamily="18" charset="0"/>
              </a:rPr>
              <a:t>KTUTS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8D947091-3509-4F9D-9FDC-F6CB6D39617D}"/>
              </a:ext>
            </a:extLst>
          </p:cNvPr>
          <p:cNvSpPr txBox="1"/>
          <p:nvPr/>
        </p:nvSpPr>
        <p:spPr>
          <a:xfrm>
            <a:off x="11401077" y="63321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accent5">
                    <a:lumMod val="60000"/>
                    <a:lumOff val="40000"/>
                  </a:schemeClr>
                </a:solidFill>
                <a:latin typeface="UVN Chim Bien Nhe" panose="0209050604050A0204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134150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64681" y="-47818"/>
            <a:ext cx="322343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10105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: 43 = ?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-34648" y="1434475"/>
            <a:ext cx="137080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10105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1356014" y="1401293"/>
            <a:ext cx="9144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43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621629" y="2220963"/>
            <a:ext cx="304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152223" y="2228638"/>
            <a:ext cx="69745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 5</a:t>
            </a:r>
          </a:p>
        </p:txBody>
      </p:sp>
      <p:sp>
        <p:nvSpPr>
          <p:cNvPr id="9" name="Text Box 16"/>
          <p:cNvSpPr txBox="1">
            <a:spLocks noChangeArrowheads="1"/>
          </p:cNvSpPr>
          <p:nvPr/>
        </p:nvSpPr>
        <p:spPr bwMode="auto">
          <a:xfrm>
            <a:off x="1540442" y="2163809"/>
            <a:ext cx="381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0" name="Text Box 20"/>
          <p:cNvSpPr txBox="1">
            <a:spLocks noChangeArrowheads="1"/>
          </p:cNvSpPr>
          <p:nvPr/>
        </p:nvSpPr>
        <p:spPr bwMode="auto">
          <a:xfrm>
            <a:off x="640191" y="2928366"/>
            <a:ext cx="49939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1" name="Text Box 21"/>
          <p:cNvSpPr txBox="1">
            <a:spLocks noChangeArrowheads="1"/>
          </p:cNvSpPr>
          <p:nvPr/>
        </p:nvSpPr>
        <p:spPr bwMode="auto">
          <a:xfrm>
            <a:off x="857350" y="2951214"/>
            <a:ext cx="42133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12" name="Text Box 22"/>
          <p:cNvSpPr txBox="1">
            <a:spLocks noChangeArrowheads="1"/>
          </p:cNvSpPr>
          <p:nvPr/>
        </p:nvSpPr>
        <p:spPr bwMode="auto">
          <a:xfrm>
            <a:off x="1782918" y="2156303"/>
            <a:ext cx="47897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13" name="Text Box 25"/>
          <p:cNvSpPr txBox="1">
            <a:spLocks noChangeArrowheads="1"/>
          </p:cNvSpPr>
          <p:nvPr/>
        </p:nvSpPr>
        <p:spPr bwMode="auto">
          <a:xfrm>
            <a:off x="838201" y="3632201"/>
            <a:ext cx="45823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sp>
        <p:nvSpPr>
          <p:cNvPr id="14" name="Text Box 26"/>
          <p:cNvSpPr txBox="1">
            <a:spLocks noChangeArrowheads="1"/>
          </p:cNvSpPr>
          <p:nvPr/>
        </p:nvSpPr>
        <p:spPr bwMode="auto">
          <a:xfrm>
            <a:off x="1296439" y="2163810"/>
            <a:ext cx="304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5" name="Text Box 27"/>
          <p:cNvSpPr txBox="1">
            <a:spLocks noChangeArrowheads="1"/>
          </p:cNvSpPr>
          <p:nvPr/>
        </p:nvSpPr>
        <p:spPr bwMode="auto">
          <a:xfrm>
            <a:off x="2971800" y="670978"/>
            <a:ext cx="6248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*101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chia 43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2,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2</a:t>
            </a:r>
          </a:p>
        </p:txBody>
      </p:sp>
      <p:sp>
        <p:nvSpPr>
          <p:cNvPr id="16" name="Text Box 28"/>
          <p:cNvSpPr txBox="1">
            <a:spLocks noChangeArrowheads="1"/>
          </p:cNvSpPr>
          <p:nvPr/>
        </p:nvSpPr>
        <p:spPr bwMode="auto">
          <a:xfrm>
            <a:off x="2590801" y="1217837"/>
            <a:ext cx="7162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6; 11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6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5,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1;</a:t>
            </a:r>
          </a:p>
        </p:txBody>
      </p:sp>
      <p:sp>
        <p:nvSpPr>
          <p:cNvPr id="17" name="Text Box 29"/>
          <p:cNvSpPr txBox="1">
            <a:spLocks noChangeArrowheads="1"/>
          </p:cNvSpPr>
          <p:nvPr/>
        </p:nvSpPr>
        <p:spPr bwMode="auto">
          <a:xfrm>
            <a:off x="2286001" y="1815618"/>
            <a:ext cx="732893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8,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9; 10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9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1,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8" name="Text Box 31"/>
          <p:cNvSpPr txBox="1">
            <a:spLocks noChangeArrowheads="1"/>
          </p:cNvSpPr>
          <p:nvPr/>
        </p:nvSpPr>
        <p:spPr bwMode="auto">
          <a:xfrm>
            <a:off x="2014603" y="2821305"/>
            <a:ext cx="6629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Hạ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0,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150; </a:t>
            </a:r>
          </a:p>
        </p:txBody>
      </p:sp>
      <p:sp>
        <p:nvSpPr>
          <p:cNvPr id="19" name="Text Box 32"/>
          <p:cNvSpPr txBox="1">
            <a:spLocks noChangeArrowheads="1"/>
          </p:cNvSpPr>
          <p:nvPr/>
        </p:nvSpPr>
        <p:spPr bwMode="auto">
          <a:xfrm>
            <a:off x="1970106" y="3416089"/>
            <a:ext cx="686909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9; 10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9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1,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1,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1;</a:t>
            </a:r>
          </a:p>
        </p:txBody>
      </p:sp>
      <p:sp>
        <p:nvSpPr>
          <p:cNvPr id="20" name="Text Box 33"/>
          <p:cNvSpPr txBox="1">
            <a:spLocks noChangeArrowheads="1"/>
          </p:cNvSpPr>
          <p:nvPr/>
        </p:nvSpPr>
        <p:spPr bwMode="auto">
          <a:xfrm>
            <a:off x="914400" y="3941086"/>
            <a:ext cx="8915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   3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12,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13; 15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13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1" name="Text Box 36"/>
          <p:cNvSpPr txBox="1">
            <a:spLocks noChangeArrowheads="1"/>
          </p:cNvSpPr>
          <p:nvPr/>
        </p:nvSpPr>
        <p:spPr bwMode="auto">
          <a:xfrm>
            <a:off x="1943101" y="4517391"/>
            <a:ext cx="640706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Hạ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5,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215; </a:t>
            </a:r>
          </a:p>
        </p:txBody>
      </p:sp>
      <p:sp>
        <p:nvSpPr>
          <p:cNvPr id="22" name="Text Box 38"/>
          <p:cNvSpPr txBox="1">
            <a:spLocks noChangeArrowheads="1"/>
          </p:cNvSpPr>
          <p:nvPr/>
        </p:nvSpPr>
        <p:spPr bwMode="auto">
          <a:xfrm>
            <a:off x="1139587" y="5705931"/>
            <a:ext cx="789794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5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20,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21; 21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21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0,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0</a:t>
            </a:r>
          </a:p>
        </p:txBody>
      </p:sp>
      <p:sp>
        <p:nvSpPr>
          <p:cNvPr id="23" name="Text Box 41"/>
          <p:cNvSpPr txBox="1">
            <a:spLocks noChangeArrowheads="1"/>
          </p:cNvSpPr>
          <p:nvPr/>
        </p:nvSpPr>
        <p:spPr bwMode="auto">
          <a:xfrm>
            <a:off x="4338703" y="6207502"/>
            <a:ext cx="3429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10105 : 43 = 235</a:t>
            </a:r>
          </a:p>
        </p:txBody>
      </p:sp>
      <p:sp>
        <p:nvSpPr>
          <p:cNvPr id="24" name="Text Box 42"/>
          <p:cNvSpPr txBox="1">
            <a:spLocks noChangeArrowheads="1"/>
          </p:cNvSpPr>
          <p:nvPr/>
        </p:nvSpPr>
        <p:spPr bwMode="auto">
          <a:xfrm>
            <a:off x="3505200" y="1"/>
            <a:ext cx="5181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sang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phải</a:t>
            </a:r>
            <a:endParaRPr lang="en-US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 Box 56"/>
          <p:cNvSpPr txBox="1">
            <a:spLocks noChangeArrowheads="1"/>
          </p:cNvSpPr>
          <p:nvPr/>
        </p:nvSpPr>
        <p:spPr bwMode="auto">
          <a:xfrm>
            <a:off x="153824" y="2230030"/>
            <a:ext cx="30337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26" name="Text Box 57"/>
          <p:cNvSpPr txBox="1">
            <a:spLocks noChangeArrowheads="1"/>
          </p:cNvSpPr>
          <p:nvPr/>
        </p:nvSpPr>
        <p:spPr bwMode="auto">
          <a:xfrm>
            <a:off x="387193" y="2929733"/>
            <a:ext cx="762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7" name="Text Box 58"/>
          <p:cNvSpPr txBox="1">
            <a:spLocks noChangeArrowheads="1"/>
          </p:cNvSpPr>
          <p:nvPr/>
        </p:nvSpPr>
        <p:spPr bwMode="auto">
          <a:xfrm>
            <a:off x="1600201" y="5106523"/>
            <a:ext cx="749290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5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15, 15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15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0,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0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1;</a:t>
            </a:r>
          </a:p>
        </p:txBody>
      </p:sp>
      <p:sp>
        <p:nvSpPr>
          <p:cNvPr id="28" name="Rectangle 27"/>
          <p:cNvSpPr/>
          <p:nvPr/>
        </p:nvSpPr>
        <p:spPr>
          <a:xfrm>
            <a:off x="1746325" y="852067"/>
            <a:ext cx="6324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  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1371600" y="1295401"/>
            <a:ext cx="0" cy="309291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1335730" y="2163809"/>
            <a:ext cx="762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3200400" y="685801"/>
            <a:ext cx="12490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101:43 =?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505200" y="3327400"/>
            <a:ext cx="16161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150 : 43 =?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572000" y="2921000"/>
            <a:ext cx="31502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150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chia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43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3 ,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3; </a:t>
            </a:r>
          </a:p>
          <a:p>
            <a:endParaRPr lang="en-US" sz="1600" dirty="0"/>
          </a:p>
        </p:txBody>
      </p:sp>
      <p:sp>
        <p:nvSpPr>
          <p:cNvPr id="34" name="TextBox 33"/>
          <p:cNvSpPr txBox="1"/>
          <p:nvPr/>
        </p:nvSpPr>
        <p:spPr>
          <a:xfrm>
            <a:off x="2895601" y="5054600"/>
            <a:ext cx="18053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215 : 43 = ?</a:t>
            </a:r>
            <a:endParaRPr lang="en-US" sz="2400" b="1" dirty="0"/>
          </a:p>
        </p:txBody>
      </p:sp>
      <p:sp>
        <p:nvSpPr>
          <p:cNvPr id="35" name="TextBox 34"/>
          <p:cNvSpPr txBox="1"/>
          <p:nvPr/>
        </p:nvSpPr>
        <p:spPr>
          <a:xfrm>
            <a:off x="4495800" y="4648201"/>
            <a:ext cx="30011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215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chia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43,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5,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5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09600" y="3632201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0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1038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9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9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9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6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10" grpId="0"/>
      <p:bldP spid="11" grpId="0"/>
      <p:bldP spid="12" grpId="0"/>
      <p:bldP spid="13" grpId="0"/>
      <p:bldP spid="15" grpId="0"/>
      <p:bldP spid="16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31" grpId="0"/>
      <p:bldP spid="31" grpId="1"/>
      <p:bldP spid="34" grpId="0"/>
      <p:bldP spid="34" grpId="1"/>
      <p:bldP spid="35" grpId="0"/>
      <p:bldP spid="3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81939" y="720670"/>
            <a:ext cx="51767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sz="2800" b="1" i="1" dirty="0" smtClean="0"/>
              <a:t>         </a:t>
            </a:r>
            <a:r>
              <a:rPr lang="en-US" sz="2800" b="1" dirty="0" smtClean="0">
                <a:solidFill>
                  <a:srgbClr val="FF0000"/>
                </a:solidFill>
              </a:rPr>
              <a:t>10105 : 43 = ?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26880" y="1437361"/>
            <a:ext cx="153703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10105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866900" y="1413168"/>
            <a:ext cx="10287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43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rot="5400000">
            <a:off x="748974" y="2402974"/>
            <a:ext cx="19812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752600" y="1828800"/>
            <a:ext cx="1143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648325" y="1830388"/>
            <a:ext cx="5950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smtClean="0">
                <a:latin typeface="Times New Roman" pitchFamily="18" charset="0"/>
                <a:cs typeface="Times New Roman" pitchFamily="18" charset="0"/>
              </a:rPr>
              <a:t>15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38200" y="2286000"/>
            <a:ext cx="5950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smtClean="0">
                <a:latin typeface="Times New Roman" pitchFamily="18" charset="0"/>
                <a:cs typeface="Times New Roman" pitchFamily="18" charset="0"/>
              </a:rPr>
              <a:t>21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219200" y="2743200"/>
            <a:ext cx="3898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0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866900" y="1984276"/>
            <a:ext cx="228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 flipH="1">
            <a:off x="2057400" y="1984276"/>
            <a:ext cx="228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3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286000" y="1981200"/>
            <a:ext cx="304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5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154980" y="2667000"/>
            <a:ext cx="65071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en-US" sz="2400" b="1" i="1" dirty="0" smtClean="0">
                <a:solidFill>
                  <a:srgbClr val="FF0000"/>
                </a:solidFill>
              </a:rPr>
              <a:t>*</a:t>
            </a:r>
            <a:r>
              <a:rPr lang="en-US" sz="2400" b="1" i="1" dirty="0" err="1" smtClean="0">
                <a:solidFill>
                  <a:srgbClr val="FF0000"/>
                </a:solidFill>
              </a:rPr>
              <a:t>Cách</a:t>
            </a:r>
            <a:r>
              <a:rPr lang="en-US" sz="2400" b="1" i="1" dirty="0" smtClean="0">
                <a:solidFill>
                  <a:srgbClr val="FF0000"/>
                </a:solidFill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</a:rPr>
              <a:t>ước</a:t>
            </a:r>
            <a:r>
              <a:rPr lang="en-US" sz="2400" b="1" i="1" dirty="0" smtClean="0">
                <a:solidFill>
                  <a:srgbClr val="FF0000"/>
                </a:solidFill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</a:rPr>
              <a:t>lượng</a:t>
            </a:r>
            <a:r>
              <a:rPr lang="en-US" sz="2400" b="1" i="1" dirty="0" smtClean="0">
                <a:solidFill>
                  <a:srgbClr val="FF0000"/>
                </a:solidFill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</a:rPr>
              <a:t>thương</a:t>
            </a:r>
            <a:r>
              <a:rPr lang="en-US" sz="2400" b="1" i="1" dirty="0" smtClean="0">
                <a:solidFill>
                  <a:srgbClr val="FF0000"/>
                </a:solidFill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</a:rPr>
              <a:t>trong</a:t>
            </a:r>
            <a:r>
              <a:rPr lang="en-US" sz="2400" b="1" i="1" dirty="0" smtClean="0">
                <a:solidFill>
                  <a:srgbClr val="FF0000"/>
                </a:solidFill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</a:rPr>
              <a:t>các</a:t>
            </a:r>
            <a:r>
              <a:rPr lang="en-US" sz="2400" b="1" i="1" dirty="0" smtClean="0">
                <a:solidFill>
                  <a:srgbClr val="FF0000"/>
                </a:solidFill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</a:rPr>
              <a:t>lần</a:t>
            </a:r>
            <a:r>
              <a:rPr lang="en-US" sz="2400" b="1" i="1" dirty="0" smtClean="0">
                <a:solidFill>
                  <a:srgbClr val="FF0000"/>
                </a:solidFill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</a:rPr>
              <a:t>chia</a:t>
            </a:r>
            <a:endParaRPr lang="en-US" sz="2400" b="1" i="1" dirty="0">
              <a:solidFill>
                <a:srgbClr val="FF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048000" y="3364468"/>
            <a:ext cx="62179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en-US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101 : 43 </a:t>
            </a:r>
            <a:r>
              <a:rPr lang="en-US" sz="20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10:4= 2 ( </a:t>
            </a:r>
            <a:r>
              <a:rPr lang="en-US" sz="20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en-US" sz="20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005020" y="3733800"/>
            <a:ext cx="69009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150 : 43 </a:t>
            </a:r>
            <a:r>
              <a:rPr lang="en-US" sz="20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15:4= 3 ( </a:t>
            </a:r>
            <a:r>
              <a:rPr lang="en-US" sz="20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000" b="1" i="1" dirty="0" smtClean="0">
                <a:solidFill>
                  <a:srgbClr val="002060"/>
                </a:solidFill>
              </a:rPr>
              <a:t>)</a:t>
            </a:r>
            <a:endParaRPr lang="en-US" sz="2000" dirty="0"/>
          </a:p>
        </p:txBody>
      </p:sp>
      <p:sp>
        <p:nvSpPr>
          <p:cNvPr id="18" name="Rectangle 17"/>
          <p:cNvSpPr/>
          <p:nvPr/>
        </p:nvSpPr>
        <p:spPr>
          <a:xfrm>
            <a:off x="3005020" y="4103132"/>
            <a:ext cx="67790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215 : 43 </a:t>
            </a:r>
            <a:r>
              <a:rPr lang="en-US" sz="20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21:4 = 5 ( </a:t>
            </a:r>
            <a:r>
              <a:rPr lang="en-US" sz="20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1 )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16042" y="1830388"/>
            <a:ext cx="2793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latin typeface="Times New Roman" pitchFamily="18" charset="0"/>
                <a:cs typeface="Times New Roman" pitchFamily="18" charset="0"/>
              </a:rPr>
              <a:t>0</a:t>
            </a:r>
            <a:endParaRPr lang="en-US" sz="32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219200" y="2286000"/>
            <a:ext cx="3898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smtClean="0">
                <a:latin typeface="Times New Roman" pitchFamily="18" charset="0"/>
                <a:cs typeface="Times New Roman" pitchFamily="18" charset="0"/>
              </a:rPr>
              <a:t>5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7075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212409" y="1233816"/>
            <a:ext cx="66294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endParaRPr lang="th-TH" sz="2400" b="1" dirty="0" smtClean="0"/>
          </a:p>
          <a:p>
            <a:pPr>
              <a:spcBef>
                <a:spcPct val="50000"/>
              </a:spcBef>
            </a:pPr>
            <a:endParaRPr lang="en-US" sz="2400" b="1" dirty="0">
              <a:latin typeface=".VnArial Narrow" pitchFamily="34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87160" y="-9970"/>
            <a:ext cx="33528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26345 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35 = ?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9217" y="1210982"/>
            <a:ext cx="135019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26345</a:t>
            </a: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1420798" y="1206921"/>
            <a:ext cx="914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670682" y="1869427"/>
            <a:ext cx="37550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195660" y="1886147"/>
            <a:ext cx="6858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8</a:t>
            </a:r>
          </a:p>
        </p:txBody>
      </p:sp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1576316" y="2038290"/>
            <a:ext cx="381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672023" y="2511097"/>
            <a:ext cx="46453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901204" y="2525575"/>
            <a:ext cx="41131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3" name="Text Box 15"/>
          <p:cNvSpPr txBox="1">
            <a:spLocks noChangeArrowheads="1"/>
          </p:cNvSpPr>
          <p:nvPr/>
        </p:nvSpPr>
        <p:spPr bwMode="auto">
          <a:xfrm>
            <a:off x="1811379" y="2038290"/>
            <a:ext cx="533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4" name="Text Box 16"/>
          <p:cNvSpPr txBox="1">
            <a:spLocks noChangeArrowheads="1"/>
          </p:cNvSpPr>
          <p:nvPr/>
        </p:nvSpPr>
        <p:spPr bwMode="auto">
          <a:xfrm>
            <a:off x="633159" y="3144099"/>
            <a:ext cx="46343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5" name="Text Box 17"/>
          <p:cNvSpPr txBox="1">
            <a:spLocks noChangeArrowheads="1"/>
          </p:cNvSpPr>
          <p:nvPr/>
        </p:nvSpPr>
        <p:spPr bwMode="auto">
          <a:xfrm>
            <a:off x="1344758" y="2026279"/>
            <a:ext cx="3048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6" name="Text Box 18"/>
          <p:cNvSpPr txBox="1">
            <a:spLocks noChangeArrowheads="1"/>
          </p:cNvSpPr>
          <p:nvPr/>
        </p:nvSpPr>
        <p:spPr bwMode="auto">
          <a:xfrm>
            <a:off x="2835281" y="677077"/>
            <a:ext cx="5257800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700" b="1" dirty="0" smtClean="0">
                <a:latin typeface="Times New Roman" pitchFamily="18" charset="0"/>
                <a:cs typeface="Times New Roman" pitchFamily="18" charset="0"/>
              </a:rPr>
              <a:t>*263 </a:t>
            </a: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chia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 35 </a:t>
            </a: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 7, </a:t>
            </a: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 7;</a:t>
            </a:r>
          </a:p>
        </p:txBody>
      </p:sp>
      <p:sp>
        <p:nvSpPr>
          <p:cNvPr id="17" name="Text Box 19"/>
          <p:cNvSpPr txBox="1">
            <a:spLocks noChangeArrowheads="1"/>
          </p:cNvSpPr>
          <p:nvPr/>
        </p:nvSpPr>
        <p:spPr bwMode="auto">
          <a:xfrm>
            <a:off x="2358347" y="1200777"/>
            <a:ext cx="6763087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500" b="1" dirty="0">
                <a:latin typeface="Times New Roman" pitchFamily="18" charset="0"/>
              </a:rPr>
              <a:t>7 </a:t>
            </a:r>
            <a:r>
              <a:rPr lang="en-US" sz="2500" b="1" dirty="0" err="1">
                <a:latin typeface="Times New Roman" pitchFamily="18" charset="0"/>
              </a:rPr>
              <a:t>nhân</a:t>
            </a:r>
            <a:r>
              <a:rPr lang="en-US" sz="2500" b="1" dirty="0">
                <a:latin typeface="Times New Roman" pitchFamily="18" charset="0"/>
              </a:rPr>
              <a:t> 5 </a:t>
            </a:r>
            <a:r>
              <a:rPr lang="en-US" sz="2500" b="1" dirty="0" err="1">
                <a:latin typeface="Times New Roman" pitchFamily="18" charset="0"/>
              </a:rPr>
              <a:t>bằng</a:t>
            </a:r>
            <a:r>
              <a:rPr lang="en-US" sz="2500" b="1" dirty="0">
                <a:latin typeface="Times New Roman" pitchFamily="18" charset="0"/>
              </a:rPr>
              <a:t> 35, 43 </a:t>
            </a:r>
            <a:r>
              <a:rPr lang="en-US" sz="2500" b="1" dirty="0" err="1">
                <a:latin typeface="Times New Roman" pitchFamily="18" charset="0"/>
              </a:rPr>
              <a:t>trừ</a:t>
            </a:r>
            <a:r>
              <a:rPr lang="en-US" sz="2500" b="1" dirty="0">
                <a:latin typeface="Times New Roman" pitchFamily="18" charset="0"/>
              </a:rPr>
              <a:t> 35 </a:t>
            </a:r>
            <a:r>
              <a:rPr lang="en-US" sz="2500" b="1" dirty="0" err="1">
                <a:latin typeface="Times New Roman" pitchFamily="18" charset="0"/>
              </a:rPr>
              <a:t>bằng</a:t>
            </a:r>
            <a:r>
              <a:rPr lang="en-US" sz="2500" b="1" dirty="0">
                <a:latin typeface="Times New Roman" pitchFamily="18" charset="0"/>
              </a:rPr>
              <a:t> 8, </a:t>
            </a:r>
            <a:r>
              <a:rPr lang="en-US" sz="2500" b="1" dirty="0" err="1">
                <a:latin typeface="Times New Roman" pitchFamily="18" charset="0"/>
              </a:rPr>
              <a:t>viết</a:t>
            </a:r>
            <a:r>
              <a:rPr lang="en-US" sz="2500" b="1" dirty="0">
                <a:latin typeface="Times New Roman" pitchFamily="18" charset="0"/>
              </a:rPr>
              <a:t> 8 </a:t>
            </a:r>
            <a:r>
              <a:rPr lang="en-US" sz="2500" b="1" dirty="0" err="1">
                <a:latin typeface="Times New Roman" pitchFamily="18" charset="0"/>
              </a:rPr>
              <a:t>nhớ</a:t>
            </a:r>
            <a:r>
              <a:rPr lang="en-US" sz="2500" b="1" dirty="0">
                <a:latin typeface="Times New Roman" pitchFamily="18" charset="0"/>
              </a:rPr>
              <a:t> </a:t>
            </a:r>
            <a:r>
              <a:rPr lang="en-US" sz="2500" b="1" dirty="0" smtClean="0">
                <a:latin typeface="Times New Roman" pitchFamily="18" charset="0"/>
              </a:rPr>
              <a:t>4</a:t>
            </a:r>
            <a:endParaRPr lang="en-US" sz="2500" b="1" dirty="0">
              <a:latin typeface="Times New Roman" pitchFamily="18" charset="0"/>
            </a:endParaRPr>
          </a:p>
        </p:txBody>
      </p:sp>
      <p:sp>
        <p:nvSpPr>
          <p:cNvPr id="18" name="Text Box 20"/>
          <p:cNvSpPr txBox="1">
            <a:spLocks noChangeArrowheads="1"/>
          </p:cNvSpPr>
          <p:nvPr/>
        </p:nvSpPr>
        <p:spPr bwMode="auto">
          <a:xfrm>
            <a:off x="2335198" y="1729821"/>
            <a:ext cx="690706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700" b="1" dirty="0">
                <a:latin typeface="Times New Roman" pitchFamily="18" charset="0"/>
              </a:rPr>
              <a:t>7 </a:t>
            </a:r>
            <a:r>
              <a:rPr lang="en-US" sz="2700" b="1" dirty="0" err="1">
                <a:latin typeface="Times New Roman" pitchFamily="18" charset="0"/>
              </a:rPr>
              <a:t>nhân</a:t>
            </a:r>
            <a:r>
              <a:rPr lang="en-US" sz="2700" b="1" dirty="0">
                <a:latin typeface="Times New Roman" pitchFamily="18" charset="0"/>
              </a:rPr>
              <a:t> 3 </a:t>
            </a:r>
            <a:r>
              <a:rPr lang="en-US" sz="2700" b="1" dirty="0" err="1">
                <a:latin typeface="Times New Roman" pitchFamily="18" charset="0"/>
              </a:rPr>
              <a:t>bằng</a:t>
            </a:r>
            <a:r>
              <a:rPr lang="en-US" sz="2700" b="1" dirty="0">
                <a:latin typeface="Times New Roman" pitchFamily="18" charset="0"/>
              </a:rPr>
              <a:t> 21, </a:t>
            </a:r>
            <a:r>
              <a:rPr lang="en-US" sz="2700" b="1" dirty="0" err="1">
                <a:latin typeface="Times New Roman" pitchFamily="18" charset="0"/>
              </a:rPr>
              <a:t>thêm</a:t>
            </a:r>
            <a:r>
              <a:rPr lang="en-US" sz="2700" b="1" dirty="0">
                <a:latin typeface="Times New Roman" pitchFamily="18" charset="0"/>
              </a:rPr>
              <a:t> 4 </a:t>
            </a:r>
            <a:r>
              <a:rPr lang="en-US" sz="2700" b="1" dirty="0" err="1">
                <a:latin typeface="Times New Roman" pitchFamily="18" charset="0"/>
              </a:rPr>
              <a:t>bằng</a:t>
            </a:r>
            <a:r>
              <a:rPr lang="en-US" sz="2700" b="1" dirty="0">
                <a:latin typeface="Times New Roman" pitchFamily="18" charset="0"/>
              </a:rPr>
              <a:t> 25; 26 </a:t>
            </a:r>
            <a:r>
              <a:rPr lang="en-US" sz="2700" b="1" dirty="0" err="1">
                <a:latin typeface="Times New Roman" pitchFamily="18" charset="0"/>
              </a:rPr>
              <a:t>trừ</a:t>
            </a:r>
            <a:r>
              <a:rPr lang="en-US" sz="2700" b="1" dirty="0">
                <a:latin typeface="Times New Roman" pitchFamily="18" charset="0"/>
              </a:rPr>
              <a:t> 25 </a:t>
            </a:r>
            <a:r>
              <a:rPr lang="en-US" sz="2700" b="1" dirty="0" err="1">
                <a:latin typeface="Times New Roman" pitchFamily="18" charset="0"/>
              </a:rPr>
              <a:t>bằng</a:t>
            </a:r>
            <a:r>
              <a:rPr lang="en-US" sz="2700" b="1" dirty="0">
                <a:latin typeface="Times New Roman" pitchFamily="18" charset="0"/>
              </a:rPr>
              <a:t> 1, </a:t>
            </a:r>
            <a:r>
              <a:rPr lang="en-US" sz="2700" b="1" dirty="0" err="1">
                <a:latin typeface="Times New Roman" pitchFamily="18" charset="0"/>
              </a:rPr>
              <a:t>viết</a:t>
            </a:r>
            <a:r>
              <a:rPr lang="en-US" sz="2700" b="1" dirty="0">
                <a:latin typeface="Times New Roman" pitchFamily="18" charset="0"/>
              </a:rPr>
              <a:t> 1</a:t>
            </a:r>
          </a:p>
        </p:txBody>
      </p:sp>
      <p:sp>
        <p:nvSpPr>
          <p:cNvPr id="19" name="Text Box 21"/>
          <p:cNvSpPr txBox="1">
            <a:spLocks noChangeArrowheads="1"/>
          </p:cNvSpPr>
          <p:nvPr/>
        </p:nvSpPr>
        <p:spPr bwMode="auto">
          <a:xfrm>
            <a:off x="2112796" y="2754718"/>
            <a:ext cx="6665659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700" b="1" dirty="0" smtClean="0">
                <a:latin typeface="Times New Roman" pitchFamily="18" charset="0"/>
              </a:rPr>
              <a:t>* </a:t>
            </a:r>
            <a:r>
              <a:rPr lang="en-US" sz="2700" b="1" dirty="0" err="1" smtClean="0">
                <a:latin typeface="Times New Roman" pitchFamily="18" charset="0"/>
              </a:rPr>
              <a:t>Hạ</a:t>
            </a:r>
            <a:r>
              <a:rPr lang="en-US" sz="2700" b="1" dirty="0" smtClean="0">
                <a:latin typeface="Times New Roman" pitchFamily="18" charset="0"/>
              </a:rPr>
              <a:t> </a:t>
            </a:r>
            <a:r>
              <a:rPr lang="en-US" sz="2700" b="1" dirty="0">
                <a:latin typeface="Times New Roman" pitchFamily="18" charset="0"/>
              </a:rPr>
              <a:t>4, </a:t>
            </a:r>
            <a:r>
              <a:rPr lang="en-US" sz="2700" b="1" dirty="0" err="1">
                <a:latin typeface="Times New Roman" pitchFamily="18" charset="0"/>
              </a:rPr>
              <a:t>được</a:t>
            </a:r>
            <a:r>
              <a:rPr lang="en-US" sz="2700" b="1" dirty="0">
                <a:latin typeface="Times New Roman" pitchFamily="18" charset="0"/>
              </a:rPr>
              <a:t> 184; </a:t>
            </a:r>
          </a:p>
        </p:txBody>
      </p:sp>
      <p:sp>
        <p:nvSpPr>
          <p:cNvPr id="20" name="Text Box 22"/>
          <p:cNvSpPr txBox="1">
            <a:spLocks noChangeArrowheads="1"/>
          </p:cNvSpPr>
          <p:nvPr/>
        </p:nvSpPr>
        <p:spPr bwMode="auto">
          <a:xfrm>
            <a:off x="1957316" y="3265163"/>
            <a:ext cx="7141632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700" b="1" dirty="0">
                <a:latin typeface="Times New Roman" pitchFamily="18" charset="0"/>
              </a:rPr>
              <a:t>5 </a:t>
            </a:r>
            <a:r>
              <a:rPr lang="en-US" sz="2700" b="1" dirty="0" err="1">
                <a:latin typeface="Times New Roman" pitchFamily="18" charset="0"/>
              </a:rPr>
              <a:t>nhân</a:t>
            </a:r>
            <a:r>
              <a:rPr lang="en-US" sz="2700" b="1" dirty="0">
                <a:latin typeface="Times New Roman" pitchFamily="18" charset="0"/>
              </a:rPr>
              <a:t> 5 </a:t>
            </a:r>
            <a:r>
              <a:rPr lang="en-US" sz="2700" b="1" dirty="0" err="1">
                <a:latin typeface="Times New Roman" pitchFamily="18" charset="0"/>
              </a:rPr>
              <a:t>bằng</a:t>
            </a:r>
            <a:r>
              <a:rPr lang="en-US" sz="2700" b="1" dirty="0">
                <a:latin typeface="Times New Roman" pitchFamily="18" charset="0"/>
              </a:rPr>
              <a:t> 25, 34 </a:t>
            </a:r>
            <a:r>
              <a:rPr lang="en-US" sz="2700" b="1" dirty="0" err="1">
                <a:latin typeface="Times New Roman" pitchFamily="18" charset="0"/>
              </a:rPr>
              <a:t>trừ</a:t>
            </a:r>
            <a:r>
              <a:rPr lang="en-US" sz="2700" b="1" dirty="0">
                <a:latin typeface="Times New Roman" pitchFamily="18" charset="0"/>
              </a:rPr>
              <a:t> 25 </a:t>
            </a:r>
            <a:r>
              <a:rPr lang="en-US" sz="2700" b="1" dirty="0" err="1">
                <a:latin typeface="Times New Roman" pitchFamily="18" charset="0"/>
              </a:rPr>
              <a:t>bằng</a:t>
            </a:r>
            <a:r>
              <a:rPr lang="en-US" sz="2700" b="1" dirty="0">
                <a:latin typeface="Times New Roman" pitchFamily="18" charset="0"/>
              </a:rPr>
              <a:t> 9, </a:t>
            </a:r>
            <a:r>
              <a:rPr lang="en-US" sz="2700" b="1" dirty="0" err="1">
                <a:latin typeface="Times New Roman" pitchFamily="18" charset="0"/>
              </a:rPr>
              <a:t>viết</a:t>
            </a:r>
            <a:r>
              <a:rPr lang="en-US" sz="2700" b="1" dirty="0">
                <a:latin typeface="Times New Roman" pitchFamily="18" charset="0"/>
              </a:rPr>
              <a:t> 9 </a:t>
            </a:r>
            <a:r>
              <a:rPr lang="en-US" sz="2700" b="1" dirty="0" err="1">
                <a:latin typeface="Times New Roman" pitchFamily="18" charset="0"/>
              </a:rPr>
              <a:t>nhớ</a:t>
            </a:r>
            <a:r>
              <a:rPr lang="en-US" sz="2700" b="1" dirty="0">
                <a:latin typeface="Times New Roman" pitchFamily="18" charset="0"/>
              </a:rPr>
              <a:t> </a:t>
            </a:r>
            <a:r>
              <a:rPr lang="en-US" sz="2700" b="1" dirty="0" smtClean="0">
                <a:latin typeface="Times New Roman" pitchFamily="18" charset="0"/>
              </a:rPr>
              <a:t>3 </a:t>
            </a:r>
            <a:endParaRPr lang="en-US" sz="2700" b="1" dirty="0">
              <a:latin typeface="Times New Roman" pitchFamily="18" charset="0"/>
            </a:endParaRPr>
          </a:p>
        </p:txBody>
      </p:sp>
      <p:sp>
        <p:nvSpPr>
          <p:cNvPr id="21" name="Text Box 23"/>
          <p:cNvSpPr txBox="1">
            <a:spLocks noChangeArrowheads="1"/>
          </p:cNvSpPr>
          <p:nvPr/>
        </p:nvSpPr>
        <p:spPr bwMode="auto">
          <a:xfrm>
            <a:off x="1143873" y="3840435"/>
            <a:ext cx="8098386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500" b="1" dirty="0">
                <a:latin typeface="Times New Roman" pitchFamily="18" charset="0"/>
              </a:rPr>
              <a:t>5 </a:t>
            </a:r>
            <a:r>
              <a:rPr lang="en-US" sz="2500" b="1" dirty="0" err="1">
                <a:latin typeface="Times New Roman" pitchFamily="18" charset="0"/>
              </a:rPr>
              <a:t>nhân</a:t>
            </a:r>
            <a:r>
              <a:rPr lang="en-US" sz="2500" b="1" dirty="0">
                <a:latin typeface="Times New Roman" pitchFamily="18" charset="0"/>
              </a:rPr>
              <a:t> 3 </a:t>
            </a:r>
            <a:r>
              <a:rPr lang="en-US" sz="2500" b="1" dirty="0" err="1">
                <a:latin typeface="Times New Roman" pitchFamily="18" charset="0"/>
              </a:rPr>
              <a:t>bằng</a:t>
            </a:r>
            <a:r>
              <a:rPr lang="en-US" sz="2500" b="1" dirty="0">
                <a:latin typeface="Times New Roman" pitchFamily="18" charset="0"/>
              </a:rPr>
              <a:t> 15, </a:t>
            </a:r>
            <a:r>
              <a:rPr lang="en-US" sz="2500" b="1" dirty="0" err="1">
                <a:latin typeface="Times New Roman" pitchFamily="18" charset="0"/>
              </a:rPr>
              <a:t>thêm</a:t>
            </a:r>
            <a:r>
              <a:rPr lang="en-US" sz="2500" b="1" dirty="0">
                <a:latin typeface="Times New Roman" pitchFamily="18" charset="0"/>
              </a:rPr>
              <a:t> 3 </a:t>
            </a:r>
            <a:r>
              <a:rPr lang="en-US" sz="2500" b="1" dirty="0" err="1">
                <a:latin typeface="Times New Roman" pitchFamily="18" charset="0"/>
              </a:rPr>
              <a:t>bằng</a:t>
            </a:r>
            <a:r>
              <a:rPr lang="en-US" sz="2500" b="1" dirty="0">
                <a:latin typeface="Times New Roman" pitchFamily="18" charset="0"/>
              </a:rPr>
              <a:t> 18; 18 </a:t>
            </a:r>
            <a:r>
              <a:rPr lang="en-US" sz="2500" b="1" dirty="0" err="1">
                <a:latin typeface="Times New Roman" pitchFamily="18" charset="0"/>
              </a:rPr>
              <a:t>trừ</a:t>
            </a:r>
            <a:r>
              <a:rPr lang="en-US" sz="2500" b="1" dirty="0">
                <a:latin typeface="Times New Roman" pitchFamily="18" charset="0"/>
              </a:rPr>
              <a:t> 18 </a:t>
            </a:r>
            <a:r>
              <a:rPr lang="en-US" sz="2500" b="1" dirty="0" err="1">
                <a:latin typeface="Times New Roman" pitchFamily="18" charset="0"/>
              </a:rPr>
              <a:t>bằng</a:t>
            </a:r>
            <a:r>
              <a:rPr lang="en-US" sz="2500" b="1" dirty="0">
                <a:latin typeface="Times New Roman" pitchFamily="18" charset="0"/>
              </a:rPr>
              <a:t> 0, </a:t>
            </a:r>
            <a:r>
              <a:rPr lang="en-US" sz="2500" b="1" dirty="0" err="1">
                <a:latin typeface="Times New Roman" pitchFamily="18" charset="0"/>
              </a:rPr>
              <a:t>viết</a:t>
            </a:r>
            <a:r>
              <a:rPr lang="en-US" sz="2500" b="1" dirty="0">
                <a:latin typeface="Times New Roman" pitchFamily="18" charset="0"/>
              </a:rPr>
              <a:t> </a:t>
            </a:r>
            <a:r>
              <a:rPr lang="en-US" sz="2500" b="1" dirty="0" smtClean="0">
                <a:latin typeface="Times New Roman" pitchFamily="18" charset="0"/>
              </a:rPr>
              <a:t>0</a:t>
            </a:r>
            <a:endParaRPr lang="en-US" sz="2500" b="1" dirty="0">
              <a:latin typeface="Times New Roman" pitchFamily="18" charset="0"/>
            </a:endParaRPr>
          </a:p>
        </p:txBody>
      </p:sp>
      <p:sp>
        <p:nvSpPr>
          <p:cNvPr id="22" name="Text Box 24"/>
          <p:cNvSpPr txBox="1">
            <a:spLocks noChangeArrowheads="1"/>
          </p:cNvSpPr>
          <p:nvPr/>
        </p:nvSpPr>
        <p:spPr bwMode="auto">
          <a:xfrm>
            <a:off x="4114800" y="5257801"/>
            <a:ext cx="4495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SG" sz="2400"/>
          </a:p>
        </p:txBody>
      </p:sp>
      <p:sp>
        <p:nvSpPr>
          <p:cNvPr id="23" name="Text Box 25"/>
          <p:cNvSpPr txBox="1">
            <a:spLocks noChangeArrowheads="1"/>
          </p:cNvSpPr>
          <p:nvPr/>
        </p:nvSpPr>
        <p:spPr bwMode="auto">
          <a:xfrm>
            <a:off x="1143874" y="4413165"/>
            <a:ext cx="6123141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700" b="1" dirty="0" smtClean="0">
                <a:latin typeface="Times New Roman" pitchFamily="18" charset="0"/>
              </a:rPr>
              <a:t>*</a:t>
            </a:r>
            <a:r>
              <a:rPr lang="en-US" sz="2700" b="1" dirty="0" err="1" smtClean="0">
                <a:latin typeface="Times New Roman" pitchFamily="18" charset="0"/>
              </a:rPr>
              <a:t>Hạ</a:t>
            </a:r>
            <a:r>
              <a:rPr lang="en-US" sz="2700" b="1" dirty="0" smtClean="0">
                <a:latin typeface="Times New Roman" pitchFamily="18" charset="0"/>
              </a:rPr>
              <a:t> </a:t>
            </a:r>
            <a:r>
              <a:rPr lang="en-US" sz="2700" b="1" dirty="0">
                <a:latin typeface="Times New Roman" pitchFamily="18" charset="0"/>
              </a:rPr>
              <a:t>5, </a:t>
            </a:r>
            <a:r>
              <a:rPr lang="en-US" sz="2700" b="1" dirty="0" err="1">
                <a:latin typeface="Times New Roman" pitchFamily="18" charset="0"/>
              </a:rPr>
              <a:t>được</a:t>
            </a:r>
            <a:r>
              <a:rPr lang="en-US" sz="2700" b="1" dirty="0">
                <a:latin typeface="Times New Roman" pitchFamily="18" charset="0"/>
              </a:rPr>
              <a:t> 95; </a:t>
            </a:r>
          </a:p>
        </p:txBody>
      </p:sp>
      <p:sp>
        <p:nvSpPr>
          <p:cNvPr id="24" name="Text Box 26"/>
          <p:cNvSpPr txBox="1">
            <a:spLocks noChangeArrowheads="1"/>
          </p:cNvSpPr>
          <p:nvPr/>
        </p:nvSpPr>
        <p:spPr bwMode="auto">
          <a:xfrm>
            <a:off x="1034203" y="5484454"/>
            <a:ext cx="8052758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700" b="1" dirty="0">
                <a:latin typeface="Times New Roman" pitchFamily="18" charset="0"/>
              </a:rPr>
              <a:t>2 </a:t>
            </a:r>
            <a:r>
              <a:rPr lang="en-US" sz="2700" b="1" dirty="0" err="1">
                <a:latin typeface="Times New Roman" pitchFamily="18" charset="0"/>
              </a:rPr>
              <a:t>nhân</a:t>
            </a:r>
            <a:r>
              <a:rPr lang="en-US" sz="2700" b="1" dirty="0">
                <a:latin typeface="Times New Roman" pitchFamily="18" charset="0"/>
              </a:rPr>
              <a:t> 3 </a:t>
            </a:r>
            <a:r>
              <a:rPr lang="en-US" sz="2700" b="1" dirty="0" err="1">
                <a:latin typeface="Times New Roman" pitchFamily="18" charset="0"/>
              </a:rPr>
              <a:t>bằng</a:t>
            </a:r>
            <a:r>
              <a:rPr lang="en-US" sz="2700" b="1" dirty="0">
                <a:latin typeface="Times New Roman" pitchFamily="18" charset="0"/>
              </a:rPr>
              <a:t> 6, </a:t>
            </a:r>
            <a:r>
              <a:rPr lang="en-US" sz="2700" b="1" dirty="0" err="1">
                <a:latin typeface="Times New Roman" pitchFamily="18" charset="0"/>
              </a:rPr>
              <a:t>thêm</a:t>
            </a:r>
            <a:r>
              <a:rPr lang="en-US" sz="2700" b="1" dirty="0">
                <a:latin typeface="Times New Roman" pitchFamily="18" charset="0"/>
              </a:rPr>
              <a:t> 1 </a:t>
            </a:r>
            <a:r>
              <a:rPr lang="en-US" sz="2700" b="1" dirty="0" err="1">
                <a:latin typeface="Times New Roman" pitchFamily="18" charset="0"/>
              </a:rPr>
              <a:t>bằng</a:t>
            </a:r>
            <a:r>
              <a:rPr lang="en-US" sz="2700" b="1" dirty="0">
                <a:latin typeface="Times New Roman" pitchFamily="18" charset="0"/>
              </a:rPr>
              <a:t> 7; 9 </a:t>
            </a:r>
            <a:r>
              <a:rPr lang="en-US" sz="2700" b="1" dirty="0" err="1">
                <a:latin typeface="Times New Roman" pitchFamily="18" charset="0"/>
              </a:rPr>
              <a:t>trừ</a:t>
            </a:r>
            <a:r>
              <a:rPr lang="en-US" sz="2700" b="1" dirty="0">
                <a:latin typeface="Times New Roman" pitchFamily="18" charset="0"/>
              </a:rPr>
              <a:t> 7 </a:t>
            </a:r>
            <a:r>
              <a:rPr lang="en-US" sz="2700" b="1" dirty="0" err="1">
                <a:latin typeface="Times New Roman" pitchFamily="18" charset="0"/>
              </a:rPr>
              <a:t>bằng</a:t>
            </a:r>
            <a:r>
              <a:rPr lang="en-US" sz="2700" b="1" dirty="0">
                <a:latin typeface="Times New Roman" pitchFamily="18" charset="0"/>
              </a:rPr>
              <a:t> 2, </a:t>
            </a:r>
            <a:r>
              <a:rPr lang="en-US" sz="2700" b="1" dirty="0" err="1">
                <a:latin typeface="Times New Roman" pitchFamily="18" charset="0"/>
              </a:rPr>
              <a:t>viết</a:t>
            </a:r>
            <a:r>
              <a:rPr lang="en-US" sz="2700" b="1" dirty="0">
                <a:latin typeface="Times New Roman" pitchFamily="18" charset="0"/>
              </a:rPr>
              <a:t> 2</a:t>
            </a:r>
          </a:p>
        </p:txBody>
      </p:sp>
      <p:sp>
        <p:nvSpPr>
          <p:cNvPr id="25" name="Text Box 27"/>
          <p:cNvSpPr txBox="1">
            <a:spLocks noChangeArrowheads="1"/>
          </p:cNvSpPr>
          <p:nvPr/>
        </p:nvSpPr>
        <p:spPr bwMode="auto">
          <a:xfrm>
            <a:off x="1096590" y="6061513"/>
            <a:ext cx="583761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26345 : 35 = 752 (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25)</a:t>
            </a:r>
          </a:p>
        </p:txBody>
      </p:sp>
      <p:sp>
        <p:nvSpPr>
          <p:cNvPr id="26" name="Text Box 28"/>
          <p:cNvSpPr txBox="1">
            <a:spLocks noChangeArrowheads="1"/>
          </p:cNvSpPr>
          <p:nvPr/>
        </p:nvSpPr>
        <p:spPr bwMode="auto">
          <a:xfrm>
            <a:off x="3276600" y="42929"/>
            <a:ext cx="5181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Chia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 Box 31"/>
          <p:cNvSpPr txBox="1">
            <a:spLocks noChangeArrowheads="1"/>
          </p:cNvSpPr>
          <p:nvPr/>
        </p:nvSpPr>
        <p:spPr bwMode="auto">
          <a:xfrm>
            <a:off x="423875" y="2511097"/>
            <a:ext cx="45986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8" name="Text Box 32"/>
          <p:cNvSpPr txBox="1">
            <a:spLocks noChangeArrowheads="1"/>
          </p:cNvSpPr>
          <p:nvPr/>
        </p:nvSpPr>
        <p:spPr bwMode="auto">
          <a:xfrm>
            <a:off x="1172958" y="4911775"/>
            <a:ext cx="7579291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700" b="1" dirty="0">
                <a:latin typeface="Times New Roman" pitchFamily="18" charset="0"/>
              </a:rPr>
              <a:t>2 </a:t>
            </a:r>
            <a:r>
              <a:rPr lang="en-US" sz="2700" b="1" dirty="0" err="1">
                <a:latin typeface="Times New Roman" pitchFamily="18" charset="0"/>
              </a:rPr>
              <a:t>nhân</a:t>
            </a:r>
            <a:r>
              <a:rPr lang="en-US" sz="2700" b="1" dirty="0">
                <a:latin typeface="Times New Roman" pitchFamily="18" charset="0"/>
              </a:rPr>
              <a:t> 5 </a:t>
            </a:r>
            <a:r>
              <a:rPr lang="en-US" sz="2700" b="1" dirty="0" err="1">
                <a:latin typeface="Times New Roman" pitchFamily="18" charset="0"/>
              </a:rPr>
              <a:t>bằng</a:t>
            </a:r>
            <a:r>
              <a:rPr lang="en-US" sz="2700" b="1" dirty="0">
                <a:latin typeface="Times New Roman" pitchFamily="18" charset="0"/>
              </a:rPr>
              <a:t> 10; 15 </a:t>
            </a:r>
            <a:r>
              <a:rPr lang="en-US" sz="2700" b="1" dirty="0" err="1">
                <a:latin typeface="Times New Roman" pitchFamily="18" charset="0"/>
              </a:rPr>
              <a:t>trừ</a:t>
            </a:r>
            <a:r>
              <a:rPr lang="en-US" sz="2700" b="1" dirty="0">
                <a:latin typeface="Times New Roman" pitchFamily="18" charset="0"/>
              </a:rPr>
              <a:t> 10 </a:t>
            </a:r>
            <a:r>
              <a:rPr lang="en-US" sz="2700" b="1" dirty="0" err="1">
                <a:latin typeface="Times New Roman" pitchFamily="18" charset="0"/>
              </a:rPr>
              <a:t>bằng</a:t>
            </a:r>
            <a:r>
              <a:rPr lang="en-US" sz="2700" b="1" dirty="0">
                <a:latin typeface="Times New Roman" pitchFamily="18" charset="0"/>
              </a:rPr>
              <a:t> 5, </a:t>
            </a:r>
            <a:r>
              <a:rPr lang="en-US" sz="2700" b="1" dirty="0" err="1">
                <a:latin typeface="Times New Roman" pitchFamily="18" charset="0"/>
              </a:rPr>
              <a:t>viết</a:t>
            </a:r>
            <a:r>
              <a:rPr lang="en-US" sz="2700" b="1" dirty="0">
                <a:latin typeface="Times New Roman" pitchFamily="18" charset="0"/>
              </a:rPr>
              <a:t> 5 </a:t>
            </a:r>
            <a:r>
              <a:rPr lang="en-US" sz="2700" b="1" dirty="0" err="1">
                <a:latin typeface="Times New Roman" pitchFamily="18" charset="0"/>
              </a:rPr>
              <a:t>nhớ</a:t>
            </a:r>
            <a:r>
              <a:rPr lang="en-US" sz="2700" b="1" dirty="0">
                <a:latin typeface="Times New Roman" pitchFamily="18" charset="0"/>
              </a:rPr>
              <a:t> 1;</a:t>
            </a:r>
          </a:p>
        </p:txBody>
      </p:sp>
      <p:sp>
        <p:nvSpPr>
          <p:cNvPr id="29" name="Rectangle 34"/>
          <p:cNvSpPr>
            <a:spLocks noChangeArrowheads="1"/>
          </p:cNvSpPr>
          <p:nvPr/>
        </p:nvSpPr>
        <p:spPr bwMode="auto">
          <a:xfrm>
            <a:off x="196241" y="1877535"/>
            <a:ext cx="533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0" name="Text Box 35"/>
          <p:cNvSpPr txBox="1">
            <a:spLocks noChangeArrowheads="1"/>
          </p:cNvSpPr>
          <p:nvPr/>
        </p:nvSpPr>
        <p:spPr bwMode="auto">
          <a:xfrm>
            <a:off x="880662" y="3158578"/>
            <a:ext cx="43185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cxnSp>
        <p:nvCxnSpPr>
          <p:cNvPr id="31" name="Straight Connector 30"/>
          <p:cNvCxnSpPr/>
          <p:nvPr/>
        </p:nvCxnSpPr>
        <p:spPr>
          <a:xfrm rot="5400000">
            <a:off x="337159" y="2420907"/>
            <a:ext cx="2133600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1397545" y="2026279"/>
            <a:ext cx="715251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3657600" y="685801"/>
            <a:ext cx="16930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263 : 35 = ?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819401" y="3225800"/>
            <a:ext cx="19463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184 : 35 = ?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800601" y="2717800"/>
            <a:ext cx="41280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smtClean="0">
                <a:latin typeface="Times New Roman" pitchFamily="18" charset="0"/>
              </a:rPr>
              <a:t>184 </a:t>
            </a:r>
            <a:r>
              <a:rPr lang="en-US" sz="2800" b="1" dirty="0" err="1" smtClean="0">
                <a:latin typeface="Times New Roman" pitchFamily="18" charset="0"/>
              </a:rPr>
              <a:t>chia</a:t>
            </a:r>
            <a:r>
              <a:rPr lang="en-US" sz="2800" b="1" dirty="0" smtClean="0">
                <a:latin typeface="Times New Roman" pitchFamily="18" charset="0"/>
              </a:rPr>
              <a:t> 35 </a:t>
            </a:r>
            <a:r>
              <a:rPr lang="en-US" sz="2800" b="1" dirty="0" err="1" smtClean="0">
                <a:latin typeface="Times New Roman" pitchFamily="18" charset="0"/>
              </a:rPr>
              <a:t>được</a:t>
            </a:r>
            <a:r>
              <a:rPr lang="en-US" sz="2800" b="1" dirty="0" smtClean="0">
                <a:latin typeface="Times New Roman" pitchFamily="18" charset="0"/>
              </a:rPr>
              <a:t> 5, </a:t>
            </a:r>
            <a:r>
              <a:rPr lang="en-US" sz="2800" b="1" dirty="0" err="1" smtClean="0">
                <a:latin typeface="Times New Roman" pitchFamily="18" charset="0"/>
              </a:rPr>
              <a:t>viết</a:t>
            </a:r>
            <a:r>
              <a:rPr lang="en-US" sz="2800" b="1" dirty="0" smtClean="0">
                <a:latin typeface="Times New Roman" pitchFamily="18" charset="0"/>
              </a:rPr>
              <a:t> 5 </a:t>
            </a:r>
            <a:endParaRPr lang="en-US" sz="2800" b="1" dirty="0">
              <a:latin typeface="Times New Roman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133600" y="4953000"/>
            <a:ext cx="16770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95 : 35 =?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657600" y="4445001"/>
            <a:ext cx="33329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smtClean="0">
                <a:latin typeface="Times New Roman" pitchFamily="18" charset="0"/>
              </a:rPr>
              <a:t>95 </a:t>
            </a:r>
            <a:r>
              <a:rPr lang="en-US" sz="2400" b="1" dirty="0" err="1" smtClean="0">
                <a:latin typeface="Times New Roman" pitchFamily="18" charset="0"/>
              </a:rPr>
              <a:t>chia</a:t>
            </a:r>
            <a:r>
              <a:rPr lang="en-US" sz="2400" b="1" dirty="0" smtClean="0">
                <a:latin typeface="Times New Roman" pitchFamily="18" charset="0"/>
              </a:rPr>
              <a:t> 35 </a:t>
            </a:r>
            <a:r>
              <a:rPr lang="en-US" sz="2400" b="1" dirty="0" err="1" smtClean="0">
                <a:latin typeface="Times New Roman" pitchFamily="18" charset="0"/>
              </a:rPr>
              <a:t>được</a:t>
            </a:r>
            <a:r>
              <a:rPr lang="en-US" sz="2400" b="1" dirty="0" smtClean="0">
                <a:latin typeface="Times New Roman" pitchFamily="18" charset="0"/>
              </a:rPr>
              <a:t> 2, </a:t>
            </a:r>
            <a:r>
              <a:rPr lang="en-US" sz="2400" b="1" dirty="0" err="1" smtClean="0">
                <a:latin typeface="Times New Roman" pitchFamily="18" charset="0"/>
              </a:rPr>
              <a:t>viết</a:t>
            </a:r>
            <a:r>
              <a:rPr lang="en-US" sz="2400" b="1" dirty="0" smtClean="0">
                <a:latin typeface="Times New Roman" pitchFamily="18" charset="0"/>
              </a:rPr>
              <a:t> 2</a:t>
            </a:r>
            <a:endParaRPr lang="en-US" sz="2400" b="1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9020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9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9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9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4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1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6" grpId="0"/>
      <p:bldP spid="20" grpId="0"/>
      <p:bldP spid="21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3" grpId="0"/>
      <p:bldP spid="33" grpId="1"/>
      <p:bldP spid="34" grpId="0"/>
      <p:bldP spid="34" grpId="1"/>
      <p:bldP spid="35" grpId="0"/>
      <p:bldP spid="36" grpId="0"/>
      <p:bldP spid="36" grpId="1"/>
      <p:bldP spid="3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62001" y="1600200"/>
            <a:ext cx="51767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2:         </a:t>
            </a:r>
            <a:r>
              <a:rPr lang="en-US" sz="2800" b="1" dirty="0" smtClean="0">
                <a:solidFill>
                  <a:srgbClr val="FF0000"/>
                </a:solidFill>
              </a:rPr>
              <a:t>26345 : 35 = ?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85801" y="2514600"/>
            <a:ext cx="11810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smtClean="0"/>
              <a:t>26345</a:t>
            </a:r>
            <a:endParaRPr lang="en-US" sz="2400" b="1" dirty="0"/>
          </a:p>
        </p:txBody>
      </p:sp>
      <p:sp>
        <p:nvSpPr>
          <p:cNvPr id="6" name="Rectangle 5"/>
          <p:cNvSpPr/>
          <p:nvPr/>
        </p:nvSpPr>
        <p:spPr>
          <a:xfrm>
            <a:off x="1905000" y="2514600"/>
            <a:ext cx="914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smtClean="0"/>
              <a:t>35</a:t>
            </a:r>
            <a:endParaRPr lang="en-US" sz="2400" b="1" dirty="0"/>
          </a:p>
        </p:txBody>
      </p:sp>
      <p:cxnSp>
        <p:nvCxnSpPr>
          <p:cNvPr id="7" name="Straight Connector 6"/>
          <p:cNvCxnSpPr/>
          <p:nvPr/>
        </p:nvCxnSpPr>
        <p:spPr>
          <a:xfrm rot="5400000">
            <a:off x="685800" y="3429000"/>
            <a:ext cx="19812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676400" y="2971800"/>
            <a:ext cx="1143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838200" y="2895600"/>
            <a:ext cx="6703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smtClean="0"/>
              <a:t>184</a:t>
            </a:r>
            <a:endParaRPr lang="en-US" sz="2400" dirty="0"/>
          </a:p>
        </p:txBody>
      </p:sp>
      <p:sp>
        <p:nvSpPr>
          <p:cNvPr id="10" name="Rectangle 9"/>
          <p:cNvSpPr/>
          <p:nvPr/>
        </p:nvSpPr>
        <p:spPr>
          <a:xfrm>
            <a:off x="990600" y="3276600"/>
            <a:ext cx="6119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smtClean="0"/>
              <a:t>095</a:t>
            </a:r>
            <a:endParaRPr lang="en-US" sz="2400" dirty="0"/>
          </a:p>
        </p:txBody>
      </p:sp>
      <p:sp>
        <p:nvSpPr>
          <p:cNvPr id="11" name="Rectangle 10"/>
          <p:cNvSpPr/>
          <p:nvPr/>
        </p:nvSpPr>
        <p:spPr>
          <a:xfrm>
            <a:off x="1066800" y="3733800"/>
            <a:ext cx="5302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endParaRPr lang="en-US" sz="2400" dirty="0"/>
          </a:p>
        </p:txBody>
      </p:sp>
      <p:sp>
        <p:nvSpPr>
          <p:cNvPr id="12" name="Rectangle 11"/>
          <p:cNvSpPr/>
          <p:nvPr/>
        </p:nvSpPr>
        <p:spPr>
          <a:xfrm>
            <a:off x="1752600" y="3048000"/>
            <a:ext cx="228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smtClean="0"/>
              <a:t>7</a:t>
            </a:r>
            <a:endParaRPr lang="en-US" sz="2400" dirty="0"/>
          </a:p>
        </p:txBody>
      </p:sp>
      <p:sp>
        <p:nvSpPr>
          <p:cNvPr id="13" name="Rectangle 12"/>
          <p:cNvSpPr/>
          <p:nvPr/>
        </p:nvSpPr>
        <p:spPr>
          <a:xfrm flipH="1">
            <a:off x="1981200" y="3048000"/>
            <a:ext cx="228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smtClean="0"/>
              <a:t>5</a:t>
            </a:r>
            <a:endParaRPr lang="en-US" sz="2400" dirty="0"/>
          </a:p>
        </p:txBody>
      </p:sp>
      <p:sp>
        <p:nvSpPr>
          <p:cNvPr id="14" name="Rectangle 13"/>
          <p:cNvSpPr/>
          <p:nvPr/>
        </p:nvSpPr>
        <p:spPr>
          <a:xfrm>
            <a:off x="2209800" y="3048000"/>
            <a:ext cx="304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smtClean="0"/>
              <a:t>2</a:t>
            </a:r>
            <a:endParaRPr lang="en-US" sz="2400" dirty="0"/>
          </a:p>
        </p:txBody>
      </p:sp>
      <p:sp>
        <p:nvSpPr>
          <p:cNvPr id="15" name="Rectangle 14"/>
          <p:cNvSpPr/>
          <p:nvPr/>
        </p:nvSpPr>
        <p:spPr>
          <a:xfrm>
            <a:off x="3614620" y="2085251"/>
            <a:ext cx="728197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en-US" sz="2800" b="1" i="1" dirty="0" smtClean="0">
                <a:solidFill>
                  <a:srgbClr val="FF0000"/>
                </a:solidFill>
              </a:rPr>
              <a:t>*</a:t>
            </a:r>
            <a:r>
              <a:rPr lang="en-US" sz="2800" b="1" i="1" dirty="0" err="1" smtClean="0">
                <a:solidFill>
                  <a:srgbClr val="FF0000"/>
                </a:solidFill>
              </a:rPr>
              <a:t>Cách</a:t>
            </a:r>
            <a:r>
              <a:rPr lang="en-US" sz="2800" b="1" i="1" dirty="0" smtClean="0">
                <a:solidFill>
                  <a:srgbClr val="FF0000"/>
                </a:solidFill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</a:rPr>
              <a:t>ước</a:t>
            </a:r>
            <a:r>
              <a:rPr lang="en-US" sz="2800" b="1" i="1" dirty="0" smtClean="0">
                <a:solidFill>
                  <a:srgbClr val="FF0000"/>
                </a:solidFill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</a:rPr>
              <a:t>lượng</a:t>
            </a:r>
            <a:r>
              <a:rPr lang="en-US" sz="2800" b="1" i="1" dirty="0" smtClean="0">
                <a:solidFill>
                  <a:srgbClr val="FF0000"/>
                </a:solidFill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</a:rPr>
              <a:t>thương</a:t>
            </a:r>
            <a:r>
              <a:rPr lang="en-US" sz="2800" b="1" i="1" dirty="0" smtClean="0">
                <a:solidFill>
                  <a:srgbClr val="FF0000"/>
                </a:solidFill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</a:rPr>
              <a:t>trong</a:t>
            </a:r>
            <a:r>
              <a:rPr lang="en-US" sz="2800" b="1" i="1" dirty="0" smtClean="0">
                <a:solidFill>
                  <a:srgbClr val="FF0000"/>
                </a:solidFill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</a:rPr>
              <a:t>các</a:t>
            </a:r>
            <a:r>
              <a:rPr lang="en-US" sz="2800" b="1" i="1" dirty="0" smtClean="0">
                <a:solidFill>
                  <a:srgbClr val="FF0000"/>
                </a:solidFill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</a:rPr>
              <a:t>lần</a:t>
            </a:r>
            <a:r>
              <a:rPr lang="en-US" sz="2800" b="1" i="1" dirty="0" smtClean="0">
                <a:solidFill>
                  <a:srgbClr val="FF0000"/>
                </a:solidFill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</a:rPr>
              <a:t>chia</a:t>
            </a:r>
            <a:endParaRPr lang="en-US" sz="2800" b="1" i="1" dirty="0">
              <a:solidFill>
                <a:srgbClr val="FF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373676" y="2793230"/>
            <a:ext cx="79191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en-US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263 : 35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26:3= 7 (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en-US" sz="2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352799" y="3581400"/>
            <a:ext cx="75437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184 : 35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18:3= 6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321484" y="4420394"/>
            <a:ext cx="66454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95 : 35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9:3= 3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397685" y="4953000"/>
            <a:ext cx="5486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: 4 = 2 (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066800" y="3581400"/>
            <a:ext cx="6119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smtClean="0"/>
              <a:t>25</a:t>
            </a:r>
            <a:endParaRPr lang="en-US" sz="2400" dirty="0"/>
          </a:p>
        </p:txBody>
      </p:sp>
      <p:sp>
        <p:nvSpPr>
          <p:cNvPr id="21" name="Rectangle 20"/>
          <p:cNvSpPr/>
          <p:nvPr/>
        </p:nvSpPr>
        <p:spPr>
          <a:xfrm>
            <a:off x="3463447" y="3199542"/>
            <a:ext cx="5181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30: 4 = 7(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en-US" sz="2400" dirty="0"/>
          </a:p>
        </p:txBody>
      </p:sp>
      <p:sp>
        <p:nvSpPr>
          <p:cNvPr id="22" name="Rectangle 21"/>
          <p:cNvSpPr/>
          <p:nvPr/>
        </p:nvSpPr>
        <p:spPr>
          <a:xfrm>
            <a:off x="3463446" y="4051062"/>
            <a:ext cx="45985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 : 4 = 5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72186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89" b="88148" l="8500" r="91400">
                        <a14:foregroundMark x1="65800" y1="11481" x2="69800" y2="12037"/>
                        <a14:foregroundMark x1="72300" y1="18148" x2="73700" y2="19630"/>
                        <a14:foregroundMark x1="79000" y1="19815" x2="83600" y2="22870"/>
                        <a14:foregroundMark x1="87700" y1="14074" x2="85100" y2="15741"/>
                        <a14:foregroundMark x1="52600" y1="38241" x2="58400" y2="41852"/>
                        <a14:foregroundMark x1="39200" y1="39630" x2="30000" y2="42130"/>
                        <a14:foregroundMark x1="46400" y1="59537" x2="50400" y2="55463"/>
                        <a14:foregroundMark x1="43700" y1="51296" x2="55100" y2="49259"/>
                        <a14:foregroundMark x1="68500" y1="54722" x2="59100" y2="64352"/>
                        <a14:foregroundMark x1="25800" y1="54259" x2="36500" y2="68148"/>
                        <a14:foregroundMark x1="33000" y1="66944" x2="37300" y2="62130"/>
                        <a14:foregroundMark x1="26100" y1="54815" x2="38000" y2="65278"/>
                        <a14:foregroundMark x1="24800" y1="52037" x2="35000" y2="59352"/>
                        <a14:foregroundMark x1="22300" y1="53796" x2="32700" y2="66481"/>
                        <a14:foregroundMark x1="26100" y1="60926" x2="33500" y2="68611"/>
                        <a14:foregroundMark x1="27800" y1="66944" x2="34300" y2="64630"/>
                        <a14:foregroundMark x1="26500" y1="48981" x2="30800" y2="52963"/>
                        <a14:foregroundMark x1="23300" y1="48796" x2="29300" y2="52963"/>
                        <a14:foregroundMark x1="65300" y1="48796" x2="57300" y2="66296"/>
                        <a14:foregroundMark x1="68500" y1="56852" x2="61000" y2="67407"/>
                        <a14:foregroundMark x1="63800" y1="66944" x2="60800" y2="68148"/>
                        <a14:foregroundMark x1="58300" y1="61944" x2="56300" y2="64907"/>
                        <a14:foregroundMark x1="70200" y1="50000" x2="68300" y2="554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13" t="5858" r="6725" b="12592"/>
          <a:stretch/>
        </p:blipFill>
        <p:spPr>
          <a:xfrm>
            <a:off x="10230716" y="4769845"/>
            <a:ext cx="2028606" cy="208815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667" b="73704" l="1800" r="97400">
                        <a14:foregroundMark x1="12300" y1="24722" x2="10500" y2="27315"/>
                        <a14:foregroundMark x1="13800" y1="31389" x2="15500" y2="30926"/>
                        <a14:foregroundMark x1="19800" y1="32778" x2="22700" y2="33519"/>
                        <a14:foregroundMark x1="25200" y1="27778" x2="23200" y2="28241"/>
                        <a14:foregroundMark x1="49100" y1="31667" x2="46500" y2="38148"/>
                        <a14:foregroundMark x1="46300" y1="30741" x2="45000" y2="36019"/>
                        <a14:foregroundMark x1="14500" y1="60463" x2="20700" y2="60648"/>
                        <a14:foregroundMark x1="15300" y1="59074" x2="18200" y2="56204"/>
                        <a14:foregroundMark x1="21200" y1="59444" x2="19200" y2="62685"/>
                        <a14:foregroundMark x1="52300" y1="44815" x2="65700" y2="44537"/>
                        <a14:foregroundMark x1="85700" y1="38981" x2="83100" y2="46389"/>
                        <a14:foregroundMark x1="81300" y1="39074" x2="82600" y2="54167"/>
                        <a14:foregroundMark x1="90200" y1="38148" x2="85700" y2="48889"/>
                        <a14:foregroundMark x1="81600" y1="36481" x2="83800" y2="401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612" b="25233"/>
          <a:stretch/>
        </p:blipFill>
        <p:spPr>
          <a:xfrm>
            <a:off x="-51533" y="5115213"/>
            <a:ext cx="3131289" cy="2034318"/>
          </a:xfrm>
          <a:prstGeom prst="rect">
            <a:avLst/>
          </a:prstGeom>
        </p:spPr>
      </p:pic>
      <p:pic>
        <p:nvPicPr>
          <p:cNvPr id="20" name="图片 20">
            <a:extLst>
              <a:ext uri="{FF2B5EF4-FFF2-40B4-BE49-F238E27FC236}">
                <a16:creationId xmlns:a16="http://schemas.microsoft.com/office/drawing/2014/main" xmlns="" id="{2F16F3FC-F880-482B-97B3-EA8445CFD29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09" t="32510" r="3721" b="39496"/>
          <a:stretch/>
        </p:blipFill>
        <p:spPr>
          <a:xfrm flipH="1">
            <a:off x="7262705" y="0"/>
            <a:ext cx="5218310" cy="305088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2F16F3FC-F880-482B-97B3-EA8445CFD29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09" t="32510" r="3721" b="39496"/>
          <a:stretch/>
        </p:blipFill>
        <p:spPr>
          <a:xfrm>
            <a:off x="-51533" y="27691"/>
            <a:ext cx="4438299" cy="259485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213723" y="3923818"/>
            <a:ext cx="728930" cy="9606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999" b="49546" l="24935" r="502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455" t="-844" r="49939" b="49873"/>
          <a:stretch/>
        </p:blipFill>
        <p:spPr>
          <a:xfrm>
            <a:off x="736279" y="2596910"/>
            <a:ext cx="1145615" cy="2543937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8047080" y="3923233"/>
            <a:ext cx="728930" cy="9606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6880437" y="3955238"/>
            <a:ext cx="728930" cy="9606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5790015" y="3955238"/>
            <a:ext cx="728930" cy="9606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49122" l="49156" r="742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517" r="26059" b="50717"/>
          <a:stretch/>
        </p:blipFill>
        <p:spPr>
          <a:xfrm>
            <a:off x="743913" y="2543245"/>
            <a:ext cx="1183217" cy="2559255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4583769" y="3934417"/>
            <a:ext cx="728930" cy="9606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3417126" y="3955238"/>
            <a:ext cx="728930" cy="9606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Line 76"/>
          <p:cNvSpPr>
            <a:spLocks noChangeShapeType="1"/>
          </p:cNvSpPr>
          <p:nvPr/>
        </p:nvSpPr>
        <p:spPr bwMode="auto">
          <a:xfrm>
            <a:off x="6284503" y="940329"/>
            <a:ext cx="0" cy="2286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2400"/>
          </a:p>
        </p:txBody>
      </p:sp>
      <p:sp>
        <p:nvSpPr>
          <p:cNvPr id="44" name="Text Box 88"/>
          <p:cNvSpPr txBox="1">
            <a:spLocks noChangeArrowheads="1"/>
          </p:cNvSpPr>
          <p:nvPr/>
        </p:nvSpPr>
        <p:spPr bwMode="auto">
          <a:xfrm>
            <a:off x="2152615" y="483524"/>
            <a:ext cx="3429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 10105 : 43 = ?</a:t>
            </a:r>
          </a:p>
        </p:txBody>
      </p:sp>
      <p:sp>
        <p:nvSpPr>
          <p:cNvPr id="45" name="Text Box 103"/>
          <p:cNvSpPr txBox="1">
            <a:spLocks noChangeArrowheads="1"/>
          </p:cNvSpPr>
          <p:nvPr/>
        </p:nvSpPr>
        <p:spPr bwMode="auto">
          <a:xfrm>
            <a:off x="6697045" y="575377"/>
            <a:ext cx="3429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 26345 : 35 = ?</a:t>
            </a:r>
          </a:p>
        </p:txBody>
      </p:sp>
      <p:grpSp>
        <p:nvGrpSpPr>
          <p:cNvPr id="46" name="Group 115"/>
          <p:cNvGrpSpPr>
            <a:grpSpLocks/>
          </p:cNvGrpSpPr>
          <p:nvPr/>
        </p:nvGrpSpPr>
        <p:grpSpPr bwMode="auto">
          <a:xfrm>
            <a:off x="2247974" y="973326"/>
            <a:ext cx="3333641" cy="2679674"/>
            <a:chOff x="233" y="1416"/>
            <a:chExt cx="1636" cy="1339"/>
          </a:xfrm>
        </p:grpSpPr>
        <p:sp>
          <p:nvSpPr>
            <p:cNvPr id="47" name="Text Box 78"/>
            <p:cNvSpPr txBox="1">
              <a:spLocks noChangeArrowheads="1"/>
            </p:cNvSpPr>
            <p:nvPr/>
          </p:nvSpPr>
          <p:spPr bwMode="auto">
            <a:xfrm>
              <a:off x="233" y="1427"/>
              <a:ext cx="1344" cy="3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10105</a:t>
              </a:r>
            </a:p>
          </p:txBody>
        </p:sp>
        <p:sp>
          <p:nvSpPr>
            <p:cNvPr id="48" name="Text Box 80"/>
            <p:cNvSpPr txBox="1">
              <a:spLocks noChangeArrowheads="1"/>
            </p:cNvSpPr>
            <p:nvPr/>
          </p:nvSpPr>
          <p:spPr bwMode="auto">
            <a:xfrm>
              <a:off x="1361" y="1416"/>
              <a:ext cx="444" cy="3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43</a:t>
              </a:r>
            </a:p>
          </p:txBody>
        </p:sp>
        <p:sp>
          <p:nvSpPr>
            <p:cNvPr id="49" name="Text Box 81"/>
            <p:cNvSpPr txBox="1">
              <a:spLocks noChangeArrowheads="1"/>
            </p:cNvSpPr>
            <p:nvPr/>
          </p:nvSpPr>
          <p:spPr bwMode="auto">
            <a:xfrm>
              <a:off x="1289" y="1761"/>
              <a:ext cx="209" cy="3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50" name="Text Box 82"/>
            <p:cNvSpPr txBox="1">
              <a:spLocks noChangeArrowheads="1"/>
            </p:cNvSpPr>
            <p:nvPr/>
          </p:nvSpPr>
          <p:spPr bwMode="auto">
            <a:xfrm>
              <a:off x="644" y="1736"/>
              <a:ext cx="240" cy="3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51" name="Text Box 83"/>
            <p:cNvSpPr txBox="1">
              <a:spLocks noChangeArrowheads="1"/>
            </p:cNvSpPr>
            <p:nvPr/>
          </p:nvSpPr>
          <p:spPr bwMode="auto">
            <a:xfrm flipH="1">
              <a:off x="768" y="1728"/>
              <a:ext cx="197" cy="3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52" name="Text Box 84"/>
            <p:cNvSpPr txBox="1">
              <a:spLocks noChangeArrowheads="1"/>
            </p:cNvSpPr>
            <p:nvPr/>
          </p:nvSpPr>
          <p:spPr bwMode="auto">
            <a:xfrm>
              <a:off x="1424" y="1765"/>
              <a:ext cx="192" cy="3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53" name="Text Box 85"/>
            <p:cNvSpPr txBox="1">
              <a:spLocks noChangeArrowheads="1"/>
            </p:cNvSpPr>
            <p:nvPr/>
          </p:nvSpPr>
          <p:spPr bwMode="auto">
            <a:xfrm>
              <a:off x="750" y="2032"/>
              <a:ext cx="185" cy="3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54" name="Text Box 86"/>
            <p:cNvSpPr txBox="1">
              <a:spLocks noChangeArrowheads="1"/>
            </p:cNvSpPr>
            <p:nvPr/>
          </p:nvSpPr>
          <p:spPr bwMode="auto">
            <a:xfrm>
              <a:off x="894" y="2032"/>
              <a:ext cx="145" cy="3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55" name="Text Box 87"/>
            <p:cNvSpPr txBox="1">
              <a:spLocks noChangeArrowheads="1"/>
            </p:cNvSpPr>
            <p:nvPr/>
          </p:nvSpPr>
          <p:spPr bwMode="auto">
            <a:xfrm>
              <a:off x="1560" y="1765"/>
              <a:ext cx="144" cy="3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56" name="Text Box 89"/>
            <p:cNvSpPr txBox="1">
              <a:spLocks noChangeArrowheads="1"/>
            </p:cNvSpPr>
            <p:nvPr/>
          </p:nvSpPr>
          <p:spPr bwMode="auto">
            <a:xfrm>
              <a:off x="1095" y="2371"/>
              <a:ext cx="135" cy="3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endPara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7" name="Text Box 90"/>
            <p:cNvSpPr txBox="1">
              <a:spLocks noChangeArrowheads="1"/>
            </p:cNvSpPr>
            <p:nvPr/>
          </p:nvSpPr>
          <p:spPr bwMode="auto">
            <a:xfrm flipH="1">
              <a:off x="914" y="1732"/>
              <a:ext cx="197" cy="3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</a:p>
          </p:txBody>
        </p:sp>
        <p:sp>
          <p:nvSpPr>
            <p:cNvPr id="58" name="Text Box 91"/>
            <p:cNvSpPr txBox="1">
              <a:spLocks noChangeArrowheads="1"/>
            </p:cNvSpPr>
            <p:nvPr/>
          </p:nvSpPr>
          <p:spPr bwMode="auto">
            <a:xfrm>
              <a:off x="1039" y="2037"/>
              <a:ext cx="145" cy="3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59" name="Text Box 92"/>
            <p:cNvSpPr txBox="1">
              <a:spLocks noChangeArrowheads="1"/>
            </p:cNvSpPr>
            <p:nvPr/>
          </p:nvSpPr>
          <p:spPr bwMode="auto">
            <a:xfrm>
              <a:off x="988" y="2341"/>
              <a:ext cx="336" cy="3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44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</a:p>
          </p:txBody>
        </p:sp>
        <p:grpSp>
          <p:nvGrpSpPr>
            <p:cNvPr id="60" name="Group 109"/>
            <p:cNvGrpSpPr>
              <a:grpSpLocks/>
            </p:cNvGrpSpPr>
            <p:nvPr/>
          </p:nvGrpSpPr>
          <p:grpSpPr bwMode="auto">
            <a:xfrm>
              <a:off x="1306" y="1583"/>
              <a:ext cx="563" cy="763"/>
              <a:chOff x="1315" y="1486"/>
              <a:chExt cx="563" cy="847"/>
            </a:xfrm>
          </p:grpSpPr>
          <p:sp>
            <p:nvSpPr>
              <p:cNvPr id="61" name="Line 79"/>
              <p:cNvSpPr>
                <a:spLocks noChangeShapeType="1"/>
              </p:cNvSpPr>
              <p:nvPr/>
            </p:nvSpPr>
            <p:spPr bwMode="auto">
              <a:xfrm flipH="1">
                <a:off x="1315" y="1486"/>
                <a:ext cx="6" cy="847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44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2" name="Line 107"/>
              <p:cNvSpPr>
                <a:spLocks noChangeShapeType="1"/>
              </p:cNvSpPr>
              <p:nvPr/>
            </p:nvSpPr>
            <p:spPr bwMode="auto">
              <a:xfrm flipV="1">
                <a:off x="1315" y="1793"/>
                <a:ext cx="563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44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63" name="Text Box 93"/>
          <p:cNvSpPr txBox="1">
            <a:spLocks noChangeArrowheads="1"/>
          </p:cNvSpPr>
          <p:nvPr/>
        </p:nvSpPr>
        <p:spPr bwMode="auto">
          <a:xfrm>
            <a:off x="6663166" y="954195"/>
            <a:ext cx="419986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26345</a:t>
            </a:r>
          </a:p>
        </p:txBody>
      </p:sp>
      <p:sp>
        <p:nvSpPr>
          <p:cNvPr id="64" name="Text Box 95"/>
          <p:cNvSpPr txBox="1">
            <a:spLocks noChangeArrowheads="1"/>
          </p:cNvSpPr>
          <p:nvPr/>
        </p:nvSpPr>
        <p:spPr bwMode="auto">
          <a:xfrm>
            <a:off x="9134648" y="954195"/>
            <a:ext cx="122144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</a:p>
        </p:txBody>
      </p:sp>
      <p:sp>
        <p:nvSpPr>
          <p:cNvPr id="65" name="Text Box 96"/>
          <p:cNvSpPr txBox="1">
            <a:spLocks noChangeArrowheads="1"/>
          </p:cNvSpPr>
          <p:nvPr/>
        </p:nvSpPr>
        <p:spPr bwMode="auto">
          <a:xfrm>
            <a:off x="9021513" y="1856707"/>
            <a:ext cx="124720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752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Text Box 97"/>
          <p:cNvSpPr txBox="1">
            <a:spLocks noChangeArrowheads="1"/>
          </p:cNvSpPr>
          <p:nvPr/>
        </p:nvSpPr>
        <p:spPr bwMode="auto">
          <a:xfrm>
            <a:off x="7439631" y="1502764"/>
            <a:ext cx="103398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184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Text Box 100"/>
          <p:cNvSpPr txBox="1">
            <a:spLocks noChangeArrowheads="1"/>
          </p:cNvSpPr>
          <p:nvPr/>
        </p:nvSpPr>
        <p:spPr bwMode="auto">
          <a:xfrm>
            <a:off x="7752195" y="2212809"/>
            <a:ext cx="95030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095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8" name="Group 110"/>
          <p:cNvGrpSpPr>
            <a:grpSpLocks/>
          </p:cNvGrpSpPr>
          <p:nvPr/>
        </p:nvGrpSpPr>
        <p:grpSpPr bwMode="auto">
          <a:xfrm>
            <a:off x="8828072" y="973326"/>
            <a:ext cx="1609331" cy="2378904"/>
            <a:chOff x="4023" y="1416"/>
            <a:chExt cx="585" cy="960"/>
          </a:xfrm>
        </p:grpSpPr>
        <p:sp>
          <p:nvSpPr>
            <p:cNvPr id="69" name="Line 94"/>
            <p:cNvSpPr>
              <a:spLocks noChangeShapeType="1"/>
            </p:cNvSpPr>
            <p:nvPr/>
          </p:nvSpPr>
          <p:spPr bwMode="auto">
            <a:xfrm>
              <a:off x="4023" y="1416"/>
              <a:ext cx="3" cy="96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40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" name="Line 108"/>
            <p:cNvSpPr>
              <a:spLocks noChangeShapeType="1"/>
            </p:cNvSpPr>
            <p:nvPr/>
          </p:nvSpPr>
          <p:spPr bwMode="auto">
            <a:xfrm>
              <a:off x="4032" y="1705"/>
              <a:ext cx="57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40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1" name="Text Box 120"/>
          <p:cNvSpPr txBox="1">
            <a:spLocks noChangeArrowheads="1"/>
          </p:cNvSpPr>
          <p:nvPr/>
        </p:nvSpPr>
        <p:spPr bwMode="auto">
          <a:xfrm>
            <a:off x="2131604" y="3280332"/>
            <a:ext cx="8305799" cy="2631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ý: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</a:t>
            </a:r>
            <a:r>
              <a:rPr lang="en-US" sz="3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en-US" sz="3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sz="3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 </a:t>
            </a:r>
            <a:r>
              <a:rPr lang="en-US" sz="3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2" name="Text Box 100"/>
          <p:cNvSpPr txBox="1">
            <a:spLocks noChangeArrowheads="1"/>
          </p:cNvSpPr>
          <p:nvPr/>
        </p:nvSpPr>
        <p:spPr bwMode="auto">
          <a:xfrm>
            <a:off x="7998464" y="2786957"/>
            <a:ext cx="95030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5108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32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8000"/>
                            </p:stCondLst>
                            <p:childTnLst>
                              <p:par>
                                <p:cTn id="43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8500"/>
                            </p:stCondLst>
                            <p:childTnLst>
                              <p:par>
                                <p:cTn id="50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9000"/>
                            </p:stCondLst>
                            <p:childTnLst>
                              <p:par>
                                <p:cTn id="54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500"/>
                            </p:stCondLst>
                            <p:childTnLst>
                              <p:par>
                                <p:cTn id="5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0"/>
                            </p:stCondLst>
                            <p:childTnLst>
                              <p:par>
                                <p:cTn id="62" presetID="32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3000"/>
                            </p:stCondLst>
                            <p:childTnLst>
                              <p:par>
                                <p:cTn id="69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7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7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3500"/>
                            </p:stCondLst>
                            <p:childTnLst>
                              <p:par>
                                <p:cTn id="7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4000"/>
                            </p:stCondLst>
                            <p:childTnLst>
                              <p:par>
                                <p:cTn id="80" presetID="32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7000"/>
                            </p:stCondLst>
                            <p:childTnLst>
                              <p:par>
                                <p:cTn id="87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8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7" grpId="0" animBg="1"/>
      <p:bldP spid="30" grpId="0" animBg="1"/>
      <p:bldP spid="33" grpId="0" animBg="1"/>
      <p:bldP spid="37" grpId="0" animBg="1"/>
      <p:bldP spid="40" grpId="0" animBg="1"/>
      <p:bldP spid="7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1728FD27-A6D4-477B-BA31-F6CB4D05AD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xmlns="" id="{D7CB9F13-B01C-4F8C-A36C-826D92F06A1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64" t="290" r="3721" b="39496"/>
          <a:stretch/>
        </p:blipFill>
        <p:spPr>
          <a:xfrm>
            <a:off x="79050" y="-107733"/>
            <a:ext cx="2707330" cy="3244900"/>
          </a:xfrm>
          <a:prstGeom prst="rect">
            <a:avLst/>
          </a:prstGeom>
        </p:spPr>
      </p:pic>
      <p:sp>
        <p:nvSpPr>
          <p:cNvPr id="2" name="椭圆 1">
            <a:extLst>
              <a:ext uri="{FF2B5EF4-FFF2-40B4-BE49-F238E27FC236}">
                <a16:creationId xmlns:a16="http://schemas.microsoft.com/office/drawing/2014/main" xmlns="" id="{AF6997AD-42F2-4962-870D-C66A0D9AC79C}"/>
              </a:ext>
            </a:extLst>
          </p:cNvPr>
          <p:cNvSpPr/>
          <p:nvPr/>
        </p:nvSpPr>
        <p:spPr>
          <a:xfrm>
            <a:off x="9667783" y="4385569"/>
            <a:ext cx="887667" cy="1100831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椭圆 43">
            <a:extLst>
              <a:ext uri="{FF2B5EF4-FFF2-40B4-BE49-F238E27FC236}">
                <a16:creationId xmlns:a16="http://schemas.microsoft.com/office/drawing/2014/main" xmlns="" id="{95DC2F98-5F79-4171-9790-DF21FA94752A}"/>
              </a:ext>
            </a:extLst>
          </p:cNvPr>
          <p:cNvSpPr/>
          <p:nvPr/>
        </p:nvSpPr>
        <p:spPr>
          <a:xfrm>
            <a:off x="9375177" y="4923244"/>
            <a:ext cx="887667" cy="1100831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Group 13"/>
          <p:cNvGrpSpPr/>
          <p:nvPr/>
        </p:nvGrpSpPr>
        <p:grpSpPr>
          <a:xfrm>
            <a:off x="540924" y="2028237"/>
            <a:ext cx="11821982" cy="2253238"/>
            <a:chOff x="2458629" y="1768598"/>
            <a:chExt cx="9676544" cy="2253238"/>
          </a:xfrm>
        </p:grpSpPr>
        <p:sp>
          <p:nvSpPr>
            <p:cNvPr id="15" name="TextBox 14"/>
            <p:cNvSpPr txBox="1"/>
            <p:nvPr/>
          </p:nvSpPr>
          <p:spPr>
            <a:xfrm>
              <a:off x="2458629" y="1805845"/>
              <a:ext cx="9593857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800" b="1" dirty="0" err="1">
                  <a:latin typeface="UTM Magnesium" panose="02040603050506020204" pitchFamily="18" charset="0"/>
                </a:rPr>
                <a:t>Luyện</a:t>
              </a:r>
              <a:r>
                <a:rPr lang="en-US" sz="13800" b="1" dirty="0">
                  <a:latin typeface="UTM Magnesium" panose="02040603050506020204" pitchFamily="18" charset="0"/>
                </a:rPr>
                <a:t> </a:t>
              </a:r>
              <a:r>
                <a:rPr lang="en-US" sz="13800" b="1" dirty="0" err="1">
                  <a:latin typeface="UTM Magnesium" panose="02040603050506020204" pitchFamily="18" charset="0"/>
                </a:rPr>
                <a:t>tập</a:t>
              </a:r>
              <a:endParaRPr lang="en-US" sz="13800" b="1" dirty="0">
                <a:latin typeface="UTM Magnesium" panose="02040603050506020204" pitchFamily="18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541316" y="1768598"/>
              <a:ext cx="9593857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800" b="1" dirty="0" err="1">
                  <a:solidFill>
                    <a:srgbClr val="FFC000"/>
                  </a:solidFill>
                  <a:latin typeface="UTM Magnesium" panose="02040603050506020204" pitchFamily="18" charset="0"/>
                </a:rPr>
                <a:t>Luyện</a:t>
              </a:r>
              <a:r>
                <a:rPr lang="en-US" sz="13800" b="1" dirty="0">
                  <a:solidFill>
                    <a:srgbClr val="FFC000"/>
                  </a:solidFill>
                  <a:latin typeface="UTM Magnesium" panose="02040603050506020204" pitchFamily="18" charset="0"/>
                </a:rPr>
                <a:t> </a:t>
              </a:r>
              <a:r>
                <a:rPr lang="en-US" sz="13800" b="1" dirty="0" err="1">
                  <a:solidFill>
                    <a:srgbClr val="FFC000"/>
                  </a:solidFill>
                  <a:latin typeface="UTM Magnesium" panose="02040603050506020204" pitchFamily="18" charset="0"/>
                </a:rPr>
                <a:t>tập</a:t>
              </a:r>
              <a:endParaRPr lang="en-US" sz="13800" b="1" dirty="0">
                <a:solidFill>
                  <a:srgbClr val="FFC000"/>
                </a:solidFill>
                <a:latin typeface="UTM Magnesium" panose="02040603050506020204" pitchFamily="18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426" b="80093" l="2200" r="96100">
                        <a14:foregroundMark x1="40300" y1="29352" x2="41200" y2="42685"/>
                        <a14:foregroundMark x1="62400" y1="29722" x2="60900" y2="45833"/>
                        <a14:foregroundMark x1="58100" y1="33148" x2="60800" y2="38056"/>
                        <a14:foregroundMark x1="65300" y1="38704" x2="66300" y2="34074"/>
                        <a14:foregroundMark x1="77300" y1="59352" x2="65800" y2="70000"/>
                        <a14:foregroundMark x1="26400" y1="62870" x2="34100" y2="68611"/>
                        <a14:foregroundMark x1="28100" y1="56204" x2="40800" y2="656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530" b="17897"/>
          <a:stretch/>
        </p:blipFill>
        <p:spPr>
          <a:xfrm>
            <a:off x="9153760" y="4177381"/>
            <a:ext cx="3427682" cy="27606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352" b="75093" l="2600" r="95200">
                        <a14:foregroundMark x1="27400" y1="28333" x2="27200" y2="39907"/>
                        <a14:foregroundMark x1="20600" y1="28333" x2="22900" y2="38241"/>
                        <a14:foregroundMark x1="19500" y1="39630" x2="26600" y2="44074"/>
                        <a14:foregroundMark x1="44000" y1="27963" x2="41600" y2="37315"/>
                        <a14:foregroundMark x1="61200" y1="28148" x2="61400" y2="36481"/>
                        <a14:foregroundMark x1="52400" y1="45185" x2="66800" y2="44444"/>
                        <a14:foregroundMark x1="53200" y1="49722" x2="61200" y2="50000"/>
                        <a14:foregroundMark x1="64900" y1="26759" x2="69300" y2="31111"/>
                        <a14:foregroundMark x1="67300" y1="34444" x2="64800" y2="36667"/>
                        <a14:foregroundMark x1="78800" y1="63333" x2="75800" y2="68796"/>
                        <a14:foregroundMark x1="78000" y1="61759" x2="82200" y2="69074"/>
                        <a14:foregroundMark x1="81800" y1="58796" x2="69900" y2="66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529" b="23338"/>
          <a:stretch/>
        </p:blipFill>
        <p:spPr>
          <a:xfrm>
            <a:off x="-467253" y="4267091"/>
            <a:ext cx="3626596" cy="2629366"/>
          </a:xfrm>
          <a:prstGeom prst="rect">
            <a:avLst/>
          </a:prstGeom>
        </p:spPr>
      </p:pic>
      <p:pic>
        <p:nvPicPr>
          <p:cNvPr id="39" name="图片 20">
            <a:extLst>
              <a:ext uri="{FF2B5EF4-FFF2-40B4-BE49-F238E27FC236}">
                <a16:creationId xmlns:a16="http://schemas.microsoft.com/office/drawing/2014/main" xmlns="" id="{2F16F3FC-F880-482B-97B3-EA8445CFD2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09" t="32510" r="3721" b="39496"/>
          <a:stretch/>
        </p:blipFill>
        <p:spPr>
          <a:xfrm flipH="1">
            <a:off x="7684163" y="101778"/>
            <a:ext cx="4341590" cy="2538313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667" b="26481" l="10000" r="3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35" t="879" r="62335" b="73230"/>
          <a:stretch/>
        </p:blipFill>
        <p:spPr>
          <a:xfrm flipH="1">
            <a:off x="2869554" y="4676169"/>
            <a:ext cx="1786270" cy="1775637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3704" b="92407" l="65000" r="96300">
                        <a14:foregroundMark x1="78000" y1="68241" x2="86200" y2="68981"/>
                        <a14:foregroundMark x1="77700" y1="84444" x2="82200" y2="83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643" t="63713" r="2036" b="8070"/>
          <a:stretch/>
        </p:blipFill>
        <p:spPr>
          <a:xfrm>
            <a:off x="7474204" y="4652410"/>
            <a:ext cx="2115879" cy="1935126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7593" b="62222" l="64000" r="99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54" t="37925" r="418" b="37734"/>
          <a:stretch/>
        </p:blipFill>
        <p:spPr>
          <a:xfrm>
            <a:off x="5104943" y="4889154"/>
            <a:ext cx="2211573" cy="1669311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8056" b="49444" l="64700" r="97700">
                        <a14:foregroundMark x1="79100" y1="40741" x2="82800" y2="4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182" t="28372" r="2502" b="51318"/>
          <a:stretch/>
        </p:blipFill>
        <p:spPr>
          <a:xfrm rot="20697432">
            <a:off x="4746852" y="238154"/>
            <a:ext cx="2927755" cy="198723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852" b="24444" l="39200" r="5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848" t="675" r="48117" b="74684"/>
          <a:stretch/>
        </p:blipFill>
        <p:spPr>
          <a:xfrm>
            <a:off x="4097583" y="84614"/>
            <a:ext cx="760509" cy="144200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870" b="27407" l="75100" r="97300">
                        <a14:foregroundMark x1="84100" y1="11852" x2="85300" y2="12963"/>
                        <a14:foregroundMark x1="78400" y1="25370" x2="77100" y2="263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392" b="70970"/>
          <a:stretch/>
        </p:blipFill>
        <p:spPr>
          <a:xfrm>
            <a:off x="7250721" y="472922"/>
            <a:ext cx="1351568" cy="1592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155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FIRST_PUBLISH" val="1"/>
  <p:tag name="ISPRING_PRESENTATION_TITLE" val="126"/>
</p:tagLst>
</file>

<file path=ppt/theme/theme1.xml><?xml version="1.0" encoding="utf-8"?>
<a:theme xmlns:a="http://schemas.openxmlformats.org/drawingml/2006/main" name="千图网海量PPT模板www.58pic.com ​​">
  <a:themeElements>
    <a:clrScheme name="自定义 58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D76B49"/>
      </a:accent1>
      <a:accent2>
        <a:srgbClr val="D76B49"/>
      </a:accent2>
      <a:accent3>
        <a:srgbClr val="D76B49"/>
      </a:accent3>
      <a:accent4>
        <a:srgbClr val="D76B49"/>
      </a:accent4>
      <a:accent5>
        <a:srgbClr val="D76B49"/>
      </a:accent5>
      <a:accent6>
        <a:srgbClr val="D76B49"/>
      </a:accent6>
      <a:hlink>
        <a:srgbClr val="D76B49"/>
      </a:hlink>
      <a:folHlink>
        <a:srgbClr val="D76B49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962</TotalTime>
  <Words>922</Words>
  <Application>Microsoft Office PowerPoint</Application>
  <PresentationFormat>Custom</PresentationFormat>
  <Paragraphs>207</Paragraphs>
  <Slides>14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31" baseType="lpstr">
      <vt:lpstr>Arial</vt:lpstr>
      <vt:lpstr>Cordia New</vt:lpstr>
      <vt:lpstr>等线 Light</vt:lpstr>
      <vt:lpstr>Calibri</vt:lpstr>
      <vt:lpstr>HP001 4 hàng</vt:lpstr>
      <vt:lpstr>UTM Flamenco</vt:lpstr>
      <vt:lpstr>UTM Magnesium</vt:lpstr>
      <vt:lpstr>宋体</vt:lpstr>
      <vt:lpstr>Times New Roman</vt:lpstr>
      <vt:lpstr>.VnArial Narrow</vt:lpstr>
      <vt:lpstr>UVN Chim Bien Nhe</vt:lpstr>
      <vt:lpstr>Calibri Light</vt:lpstr>
      <vt:lpstr>等线</vt:lpstr>
      <vt:lpstr>UTM Flavour</vt:lpstr>
      <vt:lpstr>UTM Avo</vt:lpstr>
      <vt:lpstr>千图网海量PPT模板www.58pic.com ​​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Nhan voi so co mot chu so</dc:title>
  <dc:subject>Toan 4</dc:subject>
  <dc:creator>KTUTS</dc:creator>
  <cp:keywords>VIET BAO</cp:keywords>
  <cp:lastModifiedBy>ADMIN</cp:lastModifiedBy>
  <cp:revision>117</cp:revision>
  <dcterms:created xsi:type="dcterms:W3CDTF">2018-04-10T04:31:45Z</dcterms:created>
  <dcterms:modified xsi:type="dcterms:W3CDTF">2021-12-10T16:21:39Z</dcterms:modified>
</cp:coreProperties>
</file>