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1" r:id="rId2"/>
  </p:sldMasterIdLst>
  <p:sldIdLst>
    <p:sldId id="280" r:id="rId3"/>
    <p:sldId id="258" r:id="rId4"/>
    <p:sldId id="278" r:id="rId5"/>
    <p:sldId id="260" r:id="rId6"/>
    <p:sldId id="268" r:id="rId7"/>
    <p:sldId id="270" r:id="rId8"/>
    <p:sldId id="271" r:id="rId9"/>
    <p:sldId id="272" r:id="rId10"/>
    <p:sldId id="294" r:id="rId11"/>
  </p:sldIdLst>
  <p:sldSz cx="118872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79" d="100"/>
          <a:sy n="79" d="100"/>
        </p:scale>
        <p:origin x="893" y="72"/>
      </p:cViewPr>
      <p:guideLst>
        <p:guide orient="horz" pos="2160"/>
        <p:guide pos="37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5900" y="1122363"/>
            <a:ext cx="89154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602038"/>
            <a:ext cx="89154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1"/>
              <a:t>Click to edit Master subtitle style</a:t>
            </a:r>
          </a:p>
        </p:txBody>
      </p:sp>
      <p:sp>
        <p:nvSpPr>
          <p:cNvPr id="4" name="Date Placeholder 1027">
            <a:extLst>
              <a:ext uri="{FF2B5EF4-FFF2-40B4-BE49-F238E27FC236}">
                <a16:creationId xmlns:a16="http://schemas.microsoft.com/office/drawing/2014/main" id="{7CC8168C-2B15-46DE-8837-EB2179ED4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1028">
            <a:extLst>
              <a:ext uri="{FF2B5EF4-FFF2-40B4-BE49-F238E27FC236}">
                <a16:creationId xmlns:a16="http://schemas.microsoft.com/office/drawing/2014/main" id="{29B17E35-C4C7-437E-AAB6-782705B9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1029">
            <a:extLst>
              <a:ext uri="{FF2B5EF4-FFF2-40B4-BE49-F238E27FC236}">
                <a16:creationId xmlns:a16="http://schemas.microsoft.com/office/drawing/2014/main" id="{8C86B38E-6430-4F24-8264-67DBC46C2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30BF1A-0BCF-41C1-9DF1-7A8B303A3EF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4961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1027">
            <a:extLst>
              <a:ext uri="{FF2B5EF4-FFF2-40B4-BE49-F238E27FC236}">
                <a16:creationId xmlns:a16="http://schemas.microsoft.com/office/drawing/2014/main" id="{B368C952-9A19-4826-9526-B2350F69A9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1028">
            <a:extLst>
              <a:ext uri="{FF2B5EF4-FFF2-40B4-BE49-F238E27FC236}">
                <a16:creationId xmlns:a16="http://schemas.microsoft.com/office/drawing/2014/main" id="{AB58D882-4CAF-43D5-A060-9FE00688E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1029">
            <a:extLst>
              <a:ext uri="{FF2B5EF4-FFF2-40B4-BE49-F238E27FC236}">
                <a16:creationId xmlns:a16="http://schemas.microsoft.com/office/drawing/2014/main" id="{EC6E881A-0124-46CE-826A-597095AEA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3F290-2968-4FAE-89C2-8A7BC4E0A01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9825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74639"/>
            <a:ext cx="2674620" cy="5851525"/>
          </a:xfrm>
        </p:spPr>
        <p:txBody>
          <a:bodyPr vert="eaVert"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74639"/>
            <a:ext cx="7868809" cy="5851525"/>
          </a:xfrm>
        </p:spPr>
        <p:txBody>
          <a:bodyPr vert="eaVert"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1027">
            <a:extLst>
              <a:ext uri="{FF2B5EF4-FFF2-40B4-BE49-F238E27FC236}">
                <a16:creationId xmlns:a16="http://schemas.microsoft.com/office/drawing/2014/main" id="{497AFFF8-C175-4960-A794-43BDD33D3A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1028">
            <a:extLst>
              <a:ext uri="{FF2B5EF4-FFF2-40B4-BE49-F238E27FC236}">
                <a16:creationId xmlns:a16="http://schemas.microsoft.com/office/drawing/2014/main" id="{38D7175F-A616-4607-8494-F9E94D784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1029">
            <a:extLst>
              <a:ext uri="{FF2B5EF4-FFF2-40B4-BE49-F238E27FC236}">
                <a16:creationId xmlns:a16="http://schemas.microsoft.com/office/drawing/2014/main" id="{8AAEB736-F3E2-4353-844D-3A255DD4B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5E57D7-CC88-4B51-8C2E-8648749C878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6113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17245" y="1825626"/>
            <a:ext cx="5052060" cy="2098675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17895" y="1825626"/>
            <a:ext cx="5052060" cy="2098675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817245" y="4076701"/>
            <a:ext cx="5052060" cy="21002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7895" y="4076701"/>
            <a:ext cx="5052060" cy="21002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1027">
            <a:extLst>
              <a:ext uri="{FF2B5EF4-FFF2-40B4-BE49-F238E27FC236}">
                <a16:creationId xmlns:a16="http://schemas.microsoft.com/office/drawing/2014/main" id="{89EBB25B-5EEB-458A-8217-C274AB87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1028">
            <a:extLst>
              <a:ext uri="{FF2B5EF4-FFF2-40B4-BE49-F238E27FC236}">
                <a16:creationId xmlns:a16="http://schemas.microsoft.com/office/drawing/2014/main" id="{81C17C69-5565-4ED3-992C-E69D6041D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1029">
            <a:extLst>
              <a:ext uri="{FF2B5EF4-FFF2-40B4-BE49-F238E27FC236}">
                <a16:creationId xmlns:a16="http://schemas.microsoft.com/office/drawing/2014/main" id="{2010147F-6836-4FD7-9414-1B441B9F3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2CB297-61F1-4E8E-AA0A-1BAEF391C08F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66684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891540" y="2130427"/>
            <a:ext cx="1010412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783080" y="3886200"/>
            <a:ext cx="832104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45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91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37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28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74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20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66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F5E00C1E-B324-487F-A713-F4DC1616F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B98F5-FE47-4408-ABF2-B56393A375F7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6CA1A655-1740-46E3-A63A-BCB3CF67B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5FC187D5-631A-4C06-849D-DA58C0E8F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2CA7F-26EF-40A7-9812-F1CC4EAD5E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6793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2F21639D-6B5C-4934-A16E-59763A8D4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746A9-CBD5-4B41-86D2-4451F6C92B05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F6933B80-CE06-42B7-BB4D-DBAC73E62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81A8FFCF-3967-467B-9BDE-D95B9F89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D3E408-5008-4A55-8460-9D9D50CC68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866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939007" y="4406902"/>
            <a:ext cx="10104120" cy="1362075"/>
          </a:xfrm>
        </p:spPr>
        <p:txBody>
          <a:bodyPr anchor="t"/>
          <a:lstStyle>
            <a:lvl1pPr algn="l">
              <a:defRPr sz="3900" b="1" cap="all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939007" y="2906713"/>
            <a:ext cx="10104120" cy="1500187"/>
          </a:xfrm>
        </p:spPr>
        <p:txBody>
          <a:bodyPr anchor="b"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445770" indent="0">
              <a:buNone/>
              <a:defRPr sz="1755">
                <a:solidFill>
                  <a:schemeClr val="tx1">
                    <a:tint val="75000"/>
                  </a:schemeClr>
                </a:solidFill>
              </a:defRPr>
            </a:lvl2pPr>
            <a:lvl3pPr marL="891540" indent="0">
              <a:buNone/>
              <a:defRPr sz="1560">
                <a:solidFill>
                  <a:schemeClr val="tx1">
                    <a:tint val="75000"/>
                  </a:schemeClr>
                </a:solidFill>
              </a:defRPr>
            </a:lvl3pPr>
            <a:lvl4pPr marL="1337310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4pPr>
            <a:lvl5pPr marL="1783080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5pPr>
            <a:lvl6pPr marL="2228850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6pPr>
            <a:lvl7pPr marL="2674620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7pPr>
            <a:lvl8pPr marL="3120390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8pPr>
            <a:lvl9pPr marL="3566160" indent="0">
              <a:buNone/>
              <a:defRPr sz="13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831FC5F2-6C63-4893-A4E9-F84BDB40D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B0A3D-11BB-4119-808E-C6B8405A2DDA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846FE53B-41CC-4148-9F55-B41FD939B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D8AA774C-674A-4719-BD09-CA03CECFC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5D4FC-F746-4E38-8C23-298E02655A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3199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594360" y="1600202"/>
            <a:ext cx="5250180" cy="4525963"/>
          </a:xfrm>
        </p:spPr>
        <p:txBody>
          <a:bodyPr/>
          <a:lstStyle>
            <a:lvl1pPr>
              <a:defRPr sz="2730"/>
            </a:lvl1pPr>
            <a:lvl2pPr>
              <a:defRPr sz="2340"/>
            </a:lvl2pPr>
            <a:lvl3pPr>
              <a:defRPr sz="1950"/>
            </a:lvl3pPr>
            <a:lvl4pPr>
              <a:defRPr sz="1755"/>
            </a:lvl4pPr>
            <a:lvl5pPr>
              <a:defRPr sz="1755"/>
            </a:lvl5pPr>
            <a:lvl6pPr>
              <a:defRPr sz="1755"/>
            </a:lvl6pPr>
            <a:lvl7pPr>
              <a:defRPr sz="1755"/>
            </a:lvl7pPr>
            <a:lvl8pPr>
              <a:defRPr sz="1755"/>
            </a:lvl8pPr>
            <a:lvl9pPr>
              <a:defRPr sz="1755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6042660" y="1600202"/>
            <a:ext cx="5250180" cy="4525963"/>
          </a:xfrm>
        </p:spPr>
        <p:txBody>
          <a:bodyPr/>
          <a:lstStyle>
            <a:lvl1pPr>
              <a:defRPr sz="2730"/>
            </a:lvl1pPr>
            <a:lvl2pPr>
              <a:defRPr sz="2340"/>
            </a:lvl2pPr>
            <a:lvl3pPr>
              <a:defRPr sz="1950"/>
            </a:lvl3pPr>
            <a:lvl4pPr>
              <a:defRPr sz="1755"/>
            </a:lvl4pPr>
            <a:lvl5pPr>
              <a:defRPr sz="1755"/>
            </a:lvl5pPr>
            <a:lvl6pPr>
              <a:defRPr sz="1755"/>
            </a:lvl6pPr>
            <a:lvl7pPr>
              <a:defRPr sz="1755"/>
            </a:lvl7pPr>
            <a:lvl8pPr>
              <a:defRPr sz="1755"/>
            </a:lvl8pPr>
            <a:lvl9pPr>
              <a:defRPr sz="1755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0352F11E-7861-4162-88D4-FD6381CE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4185D-0C18-4984-B6BE-2067AA1EA319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26776F0B-8B8F-4684-904E-652193043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4AA056A1-515D-4941-8D90-BFC010FE0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E2B16-F0D9-44B4-B727-BC92C6D8B0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765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594361" y="1535113"/>
            <a:ext cx="5252244" cy="639762"/>
          </a:xfrm>
        </p:spPr>
        <p:txBody>
          <a:bodyPr anchor="b"/>
          <a:lstStyle>
            <a:lvl1pPr marL="0" indent="0">
              <a:buNone/>
              <a:defRPr sz="2340" b="1"/>
            </a:lvl1pPr>
            <a:lvl2pPr marL="445770" indent="0">
              <a:buNone/>
              <a:defRPr sz="1950" b="1"/>
            </a:lvl2pPr>
            <a:lvl3pPr marL="891540" indent="0">
              <a:buNone/>
              <a:defRPr sz="1755" b="1"/>
            </a:lvl3pPr>
            <a:lvl4pPr marL="1337310" indent="0">
              <a:buNone/>
              <a:defRPr sz="1560" b="1"/>
            </a:lvl4pPr>
            <a:lvl5pPr marL="1783080" indent="0">
              <a:buNone/>
              <a:defRPr sz="1560" b="1"/>
            </a:lvl5pPr>
            <a:lvl6pPr marL="2228850" indent="0">
              <a:buNone/>
              <a:defRPr sz="1560" b="1"/>
            </a:lvl6pPr>
            <a:lvl7pPr marL="2674620" indent="0">
              <a:buNone/>
              <a:defRPr sz="1560" b="1"/>
            </a:lvl7pPr>
            <a:lvl8pPr marL="3120390" indent="0">
              <a:buNone/>
              <a:defRPr sz="1560" b="1"/>
            </a:lvl8pPr>
            <a:lvl9pPr marL="3566160" indent="0">
              <a:buNone/>
              <a:defRPr sz="156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594361" y="2174875"/>
            <a:ext cx="5252244" cy="3951288"/>
          </a:xfrm>
        </p:spPr>
        <p:txBody>
          <a:bodyPr/>
          <a:lstStyle>
            <a:lvl1pPr>
              <a:defRPr sz="2340"/>
            </a:lvl1pPr>
            <a:lvl2pPr>
              <a:defRPr sz="1950"/>
            </a:lvl2pPr>
            <a:lvl3pPr>
              <a:defRPr sz="1755"/>
            </a:lvl3pPr>
            <a:lvl4pPr>
              <a:defRPr sz="1560"/>
            </a:lvl4pPr>
            <a:lvl5pPr>
              <a:defRPr sz="1560"/>
            </a:lvl5pPr>
            <a:lvl6pPr>
              <a:defRPr sz="1560"/>
            </a:lvl6pPr>
            <a:lvl7pPr>
              <a:defRPr sz="1560"/>
            </a:lvl7pPr>
            <a:lvl8pPr>
              <a:defRPr sz="1560"/>
            </a:lvl8pPr>
            <a:lvl9pPr>
              <a:defRPr sz="156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6038534" y="1535113"/>
            <a:ext cx="5254307" cy="639762"/>
          </a:xfrm>
        </p:spPr>
        <p:txBody>
          <a:bodyPr anchor="b"/>
          <a:lstStyle>
            <a:lvl1pPr marL="0" indent="0">
              <a:buNone/>
              <a:defRPr sz="2340" b="1"/>
            </a:lvl1pPr>
            <a:lvl2pPr marL="445770" indent="0">
              <a:buNone/>
              <a:defRPr sz="1950" b="1"/>
            </a:lvl2pPr>
            <a:lvl3pPr marL="891540" indent="0">
              <a:buNone/>
              <a:defRPr sz="1755" b="1"/>
            </a:lvl3pPr>
            <a:lvl4pPr marL="1337310" indent="0">
              <a:buNone/>
              <a:defRPr sz="1560" b="1"/>
            </a:lvl4pPr>
            <a:lvl5pPr marL="1783080" indent="0">
              <a:buNone/>
              <a:defRPr sz="1560" b="1"/>
            </a:lvl5pPr>
            <a:lvl6pPr marL="2228850" indent="0">
              <a:buNone/>
              <a:defRPr sz="1560" b="1"/>
            </a:lvl6pPr>
            <a:lvl7pPr marL="2674620" indent="0">
              <a:buNone/>
              <a:defRPr sz="1560" b="1"/>
            </a:lvl7pPr>
            <a:lvl8pPr marL="3120390" indent="0">
              <a:buNone/>
              <a:defRPr sz="1560" b="1"/>
            </a:lvl8pPr>
            <a:lvl9pPr marL="3566160" indent="0">
              <a:buNone/>
              <a:defRPr sz="156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6038534" y="2174875"/>
            <a:ext cx="5254307" cy="3951288"/>
          </a:xfrm>
        </p:spPr>
        <p:txBody>
          <a:bodyPr/>
          <a:lstStyle>
            <a:lvl1pPr>
              <a:defRPr sz="2340"/>
            </a:lvl1pPr>
            <a:lvl2pPr>
              <a:defRPr sz="1950"/>
            </a:lvl2pPr>
            <a:lvl3pPr>
              <a:defRPr sz="1755"/>
            </a:lvl3pPr>
            <a:lvl4pPr>
              <a:defRPr sz="1560"/>
            </a:lvl4pPr>
            <a:lvl5pPr>
              <a:defRPr sz="1560"/>
            </a:lvl5pPr>
            <a:lvl6pPr>
              <a:defRPr sz="1560"/>
            </a:lvl6pPr>
            <a:lvl7pPr>
              <a:defRPr sz="1560"/>
            </a:lvl7pPr>
            <a:lvl8pPr>
              <a:defRPr sz="1560"/>
            </a:lvl8pPr>
            <a:lvl9pPr>
              <a:defRPr sz="156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>
            <a:extLst>
              <a:ext uri="{FF2B5EF4-FFF2-40B4-BE49-F238E27FC236}">
                <a16:creationId xmlns:a16="http://schemas.microsoft.com/office/drawing/2014/main" id="{36F92F95-7D99-44CA-92CD-6C7B5039E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D7C764-F2D6-4B20-80DB-FD786E816CB9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8" name="Nơi giữ chỗ cho Chân trang 4">
            <a:extLst>
              <a:ext uri="{FF2B5EF4-FFF2-40B4-BE49-F238E27FC236}">
                <a16:creationId xmlns:a16="http://schemas.microsoft.com/office/drawing/2014/main" id="{C18578BC-97AA-4268-874D-7D31EF368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>
            <a:extLst>
              <a:ext uri="{FF2B5EF4-FFF2-40B4-BE49-F238E27FC236}">
                <a16:creationId xmlns:a16="http://schemas.microsoft.com/office/drawing/2014/main" id="{CD876190-1297-471A-9358-82E4A8C99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DDE4F7-9558-4DC3-B63E-2B79EF7828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0742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>
            <a:extLst>
              <a:ext uri="{FF2B5EF4-FFF2-40B4-BE49-F238E27FC236}">
                <a16:creationId xmlns:a16="http://schemas.microsoft.com/office/drawing/2014/main" id="{51A2ED80-58D1-4422-84FB-8213D4B46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A226C-B12C-40AD-A6AF-FB95045EAC1B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4" name="Nơi giữ chỗ cho Chân trang 4">
            <a:extLst>
              <a:ext uri="{FF2B5EF4-FFF2-40B4-BE49-F238E27FC236}">
                <a16:creationId xmlns:a16="http://schemas.microsoft.com/office/drawing/2014/main" id="{B9446F1F-B8BB-4C71-8B1A-69870DA6B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>
            <a:extLst>
              <a:ext uri="{FF2B5EF4-FFF2-40B4-BE49-F238E27FC236}">
                <a16:creationId xmlns:a16="http://schemas.microsoft.com/office/drawing/2014/main" id="{97D14C68-A8DE-4836-BFA0-4744A337C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67E4E-B38E-453C-BB2A-8207028C84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6706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>
            <a:extLst>
              <a:ext uri="{FF2B5EF4-FFF2-40B4-BE49-F238E27FC236}">
                <a16:creationId xmlns:a16="http://schemas.microsoft.com/office/drawing/2014/main" id="{1122FF96-1AC8-4B0B-BD02-47778EE24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250C5-BA46-4CEE-B279-648A7F3E68C6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3" name="Nơi giữ chỗ cho Chân trang 4">
            <a:extLst>
              <a:ext uri="{FF2B5EF4-FFF2-40B4-BE49-F238E27FC236}">
                <a16:creationId xmlns:a16="http://schemas.microsoft.com/office/drawing/2014/main" id="{69F32D01-3323-4C22-9E48-EA0C01FA8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>
            <a:extLst>
              <a:ext uri="{FF2B5EF4-FFF2-40B4-BE49-F238E27FC236}">
                <a16:creationId xmlns:a16="http://schemas.microsoft.com/office/drawing/2014/main" id="{C57B5967-EA14-47AC-8F66-39A9EEFCA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7B95AE-B1A7-46C6-A1A4-7005AEE974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077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1027">
            <a:extLst>
              <a:ext uri="{FF2B5EF4-FFF2-40B4-BE49-F238E27FC236}">
                <a16:creationId xmlns:a16="http://schemas.microsoft.com/office/drawing/2014/main" id="{280F138C-5711-4231-B454-ECAD4565C8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1028">
            <a:extLst>
              <a:ext uri="{FF2B5EF4-FFF2-40B4-BE49-F238E27FC236}">
                <a16:creationId xmlns:a16="http://schemas.microsoft.com/office/drawing/2014/main" id="{9BE8B2F0-A050-4B8F-80CB-092A42826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1029">
            <a:extLst>
              <a:ext uri="{FF2B5EF4-FFF2-40B4-BE49-F238E27FC236}">
                <a16:creationId xmlns:a16="http://schemas.microsoft.com/office/drawing/2014/main" id="{AD1FF0F3-EC88-4F3A-BEDF-513546DF0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7D51ED-8162-44D2-B591-91FE93A64E1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433626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94361" y="273050"/>
            <a:ext cx="3910807" cy="1162050"/>
          </a:xfrm>
        </p:spPr>
        <p:txBody>
          <a:bodyPr anchor="b"/>
          <a:lstStyle>
            <a:lvl1pPr algn="l">
              <a:defRPr sz="195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4647565" y="273052"/>
            <a:ext cx="6645275" cy="5853113"/>
          </a:xfrm>
        </p:spPr>
        <p:txBody>
          <a:bodyPr/>
          <a:lstStyle>
            <a:lvl1pPr>
              <a:defRPr sz="3120"/>
            </a:lvl1pPr>
            <a:lvl2pPr>
              <a:defRPr sz="2730"/>
            </a:lvl2pPr>
            <a:lvl3pPr>
              <a:defRPr sz="2340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594361" y="1435102"/>
            <a:ext cx="3910807" cy="4691063"/>
          </a:xfrm>
        </p:spPr>
        <p:txBody>
          <a:bodyPr/>
          <a:lstStyle>
            <a:lvl1pPr marL="0" indent="0">
              <a:buNone/>
              <a:defRPr sz="1365"/>
            </a:lvl1pPr>
            <a:lvl2pPr marL="445770" indent="0">
              <a:buNone/>
              <a:defRPr sz="1170"/>
            </a:lvl2pPr>
            <a:lvl3pPr marL="891540" indent="0">
              <a:buNone/>
              <a:defRPr sz="975"/>
            </a:lvl3pPr>
            <a:lvl4pPr marL="1337310" indent="0">
              <a:buNone/>
              <a:defRPr sz="878"/>
            </a:lvl4pPr>
            <a:lvl5pPr marL="1783080" indent="0">
              <a:buNone/>
              <a:defRPr sz="878"/>
            </a:lvl5pPr>
            <a:lvl6pPr marL="2228850" indent="0">
              <a:buNone/>
              <a:defRPr sz="878"/>
            </a:lvl6pPr>
            <a:lvl7pPr marL="2674620" indent="0">
              <a:buNone/>
              <a:defRPr sz="878"/>
            </a:lvl7pPr>
            <a:lvl8pPr marL="3120390" indent="0">
              <a:buNone/>
              <a:defRPr sz="878"/>
            </a:lvl8pPr>
            <a:lvl9pPr marL="3566160" indent="0">
              <a:buNone/>
              <a:defRPr sz="878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72B8A011-BB85-459B-B020-1F5057C8B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49572-8B28-4611-A971-D12E4F52E0CC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BF1AFC82-A330-4948-B659-877053742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5A0FDFAA-99BA-4022-99BA-B7613FDD3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75FDA-47E7-42A7-86A1-2252139744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37549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2329974" y="4800600"/>
            <a:ext cx="7132320" cy="566738"/>
          </a:xfrm>
        </p:spPr>
        <p:txBody>
          <a:bodyPr anchor="b"/>
          <a:lstStyle>
            <a:lvl1pPr algn="l">
              <a:defRPr sz="1950" b="1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329974" y="612775"/>
            <a:ext cx="713232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120"/>
            </a:lvl1pPr>
            <a:lvl2pPr marL="445770" indent="0">
              <a:buNone/>
              <a:defRPr sz="2730"/>
            </a:lvl2pPr>
            <a:lvl3pPr marL="891540" indent="0">
              <a:buNone/>
              <a:defRPr sz="2340"/>
            </a:lvl3pPr>
            <a:lvl4pPr marL="1337310" indent="0">
              <a:buNone/>
              <a:defRPr sz="1950"/>
            </a:lvl4pPr>
            <a:lvl5pPr marL="1783080" indent="0">
              <a:buNone/>
              <a:defRPr sz="1950"/>
            </a:lvl5pPr>
            <a:lvl6pPr marL="2228850" indent="0">
              <a:buNone/>
              <a:defRPr sz="1950"/>
            </a:lvl6pPr>
            <a:lvl7pPr marL="2674620" indent="0">
              <a:buNone/>
              <a:defRPr sz="1950"/>
            </a:lvl7pPr>
            <a:lvl8pPr marL="3120390" indent="0">
              <a:buNone/>
              <a:defRPr sz="1950"/>
            </a:lvl8pPr>
            <a:lvl9pPr marL="3566160" indent="0">
              <a:buNone/>
              <a:defRPr sz="1950"/>
            </a:lvl9pPr>
          </a:lstStyle>
          <a:p>
            <a:pPr lvl="0"/>
            <a:endParaRPr lang="en-US" noProof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2329974" y="5367338"/>
            <a:ext cx="7132320" cy="804862"/>
          </a:xfrm>
        </p:spPr>
        <p:txBody>
          <a:bodyPr/>
          <a:lstStyle>
            <a:lvl1pPr marL="0" indent="0">
              <a:buNone/>
              <a:defRPr sz="1365"/>
            </a:lvl1pPr>
            <a:lvl2pPr marL="445770" indent="0">
              <a:buNone/>
              <a:defRPr sz="1170"/>
            </a:lvl2pPr>
            <a:lvl3pPr marL="891540" indent="0">
              <a:buNone/>
              <a:defRPr sz="975"/>
            </a:lvl3pPr>
            <a:lvl4pPr marL="1337310" indent="0">
              <a:buNone/>
              <a:defRPr sz="878"/>
            </a:lvl4pPr>
            <a:lvl5pPr marL="1783080" indent="0">
              <a:buNone/>
              <a:defRPr sz="878"/>
            </a:lvl5pPr>
            <a:lvl6pPr marL="2228850" indent="0">
              <a:buNone/>
              <a:defRPr sz="878"/>
            </a:lvl6pPr>
            <a:lvl7pPr marL="2674620" indent="0">
              <a:buNone/>
              <a:defRPr sz="878"/>
            </a:lvl7pPr>
            <a:lvl8pPr marL="3120390" indent="0">
              <a:buNone/>
              <a:defRPr sz="878"/>
            </a:lvl8pPr>
            <a:lvl9pPr marL="3566160" indent="0">
              <a:buNone/>
              <a:defRPr sz="878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3">
            <a:extLst>
              <a:ext uri="{FF2B5EF4-FFF2-40B4-BE49-F238E27FC236}">
                <a16:creationId xmlns:a16="http://schemas.microsoft.com/office/drawing/2014/main" id="{17ACDC3B-28E2-41A9-ABDD-059B9AFF56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05DB-B951-4F8E-ADC6-C71FA4E3B0F8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6" name="Nơi giữ chỗ cho Chân trang 4">
            <a:extLst>
              <a:ext uri="{FF2B5EF4-FFF2-40B4-BE49-F238E27FC236}">
                <a16:creationId xmlns:a16="http://schemas.microsoft.com/office/drawing/2014/main" id="{2E6528D1-E57F-48D9-A2A4-B6338DB23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>
            <a:extLst>
              <a:ext uri="{FF2B5EF4-FFF2-40B4-BE49-F238E27FC236}">
                <a16:creationId xmlns:a16="http://schemas.microsoft.com/office/drawing/2014/main" id="{D06A0358-D42D-43F2-8537-355486F95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B06A0-2AA5-4DDE-B25D-D3CD99EDE7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6857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D8AA53B4-E0E4-41BE-B6AB-399132FC7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B455E-EC50-44B6-8B67-35576463DA0C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CDBF4203-19E6-450D-A758-6F8B25509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DE5AF8EF-4CCC-40A1-ACE0-2C01A8D6D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35A68-97B3-4B8E-8FC9-43F2EF2579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37888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618220" y="274640"/>
            <a:ext cx="267462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594360" y="274640"/>
            <a:ext cx="782574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48F7D9FD-1E61-4CB0-948C-912C7381F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26C6B-5B2F-4263-83DE-78793F4E376B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3D5D9B38-19D9-468D-8781-8DF966C35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305A654B-2A91-4EA6-885B-50448F194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4B66A-2172-41CD-AB37-455548AB3D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60624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94360" y="274640"/>
            <a:ext cx="1069848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22D7D13-143A-4416-860A-0CE5276B30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E2A3E5-793F-4279-A346-AF1D62EC44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36CF361-39A5-45A8-AD74-334E4867E0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874AA7-8E9A-4C84-832D-B416C88431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5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1054" y="1709739"/>
            <a:ext cx="1025271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1054" y="4589464"/>
            <a:ext cx="1025271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Date Placeholder 1027">
            <a:extLst>
              <a:ext uri="{FF2B5EF4-FFF2-40B4-BE49-F238E27FC236}">
                <a16:creationId xmlns:a16="http://schemas.microsoft.com/office/drawing/2014/main" id="{1C441888-D66D-4DE7-879F-54BEAA8A4D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1028">
            <a:extLst>
              <a:ext uri="{FF2B5EF4-FFF2-40B4-BE49-F238E27FC236}">
                <a16:creationId xmlns:a16="http://schemas.microsoft.com/office/drawing/2014/main" id="{D7EC3B5C-57C1-47C5-8856-131FD5BF4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1029">
            <a:extLst>
              <a:ext uri="{FF2B5EF4-FFF2-40B4-BE49-F238E27FC236}">
                <a16:creationId xmlns:a16="http://schemas.microsoft.com/office/drawing/2014/main" id="{E6F8A1C3-D86A-4513-AC98-1565B357E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23C136-6DFE-45D8-8C3F-224E4B8CE526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46562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600201"/>
            <a:ext cx="5242255" cy="45259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50585" y="1600201"/>
            <a:ext cx="5242255" cy="45259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Date Placeholder 1027">
            <a:extLst>
              <a:ext uri="{FF2B5EF4-FFF2-40B4-BE49-F238E27FC236}">
                <a16:creationId xmlns:a16="http://schemas.microsoft.com/office/drawing/2014/main" id="{78DBCC47-DC40-48BC-A20F-FF8A86FD79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1028">
            <a:extLst>
              <a:ext uri="{FF2B5EF4-FFF2-40B4-BE49-F238E27FC236}">
                <a16:creationId xmlns:a16="http://schemas.microsoft.com/office/drawing/2014/main" id="{6B90D15C-5A6E-4302-AE86-9C4EF109D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1029">
            <a:extLst>
              <a:ext uri="{FF2B5EF4-FFF2-40B4-BE49-F238E27FC236}">
                <a16:creationId xmlns:a16="http://schemas.microsoft.com/office/drawing/2014/main" id="{FEBCDC5E-20EF-4D9C-8C7E-D52147105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9319E5-156A-41F0-AD87-4FB5687BD6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96561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3" y="365126"/>
            <a:ext cx="10252710" cy="1325563"/>
          </a:xfrm>
        </p:spPr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8793" y="1681163"/>
            <a:ext cx="5028842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793" y="2505075"/>
            <a:ext cx="5028842" cy="368458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17896" y="1681163"/>
            <a:ext cx="505360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17896" y="2505075"/>
            <a:ext cx="5053608" cy="3684588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7" name="Date Placeholder 1027">
            <a:extLst>
              <a:ext uri="{FF2B5EF4-FFF2-40B4-BE49-F238E27FC236}">
                <a16:creationId xmlns:a16="http://schemas.microsoft.com/office/drawing/2014/main" id="{CE61D305-8A87-42DE-92C6-1F0241E347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1028">
            <a:extLst>
              <a:ext uri="{FF2B5EF4-FFF2-40B4-BE49-F238E27FC236}">
                <a16:creationId xmlns:a16="http://schemas.microsoft.com/office/drawing/2014/main" id="{C8038E4E-568A-4D3E-9A30-55C08459D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1029">
            <a:extLst>
              <a:ext uri="{FF2B5EF4-FFF2-40B4-BE49-F238E27FC236}">
                <a16:creationId xmlns:a16="http://schemas.microsoft.com/office/drawing/2014/main" id="{DCD43607-DABF-472D-9EB8-894DF7A3D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5475EE-975E-4DDD-8520-EB5C9F15EAA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911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Date Placeholder 1027">
            <a:extLst>
              <a:ext uri="{FF2B5EF4-FFF2-40B4-BE49-F238E27FC236}">
                <a16:creationId xmlns:a16="http://schemas.microsoft.com/office/drawing/2014/main" id="{069E5AE1-22C8-4D91-B441-AB28E83963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1028">
            <a:extLst>
              <a:ext uri="{FF2B5EF4-FFF2-40B4-BE49-F238E27FC236}">
                <a16:creationId xmlns:a16="http://schemas.microsoft.com/office/drawing/2014/main" id="{23D22AFA-F9C5-418C-88A7-A5EA05EE5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1029">
            <a:extLst>
              <a:ext uri="{FF2B5EF4-FFF2-40B4-BE49-F238E27FC236}">
                <a16:creationId xmlns:a16="http://schemas.microsoft.com/office/drawing/2014/main" id="{B73A3C50-78B8-4F01-94D3-2B67B6E7D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4A4CE9-7172-47A3-8F4F-D08D5A3D0D7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20196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027">
            <a:extLst>
              <a:ext uri="{FF2B5EF4-FFF2-40B4-BE49-F238E27FC236}">
                <a16:creationId xmlns:a16="http://schemas.microsoft.com/office/drawing/2014/main" id="{7277E449-9316-40B5-8839-9153BE12B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1028">
            <a:extLst>
              <a:ext uri="{FF2B5EF4-FFF2-40B4-BE49-F238E27FC236}">
                <a16:creationId xmlns:a16="http://schemas.microsoft.com/office/drawing/2014/main" id="{D1FC8DA8-81BE-44A9-85AB-D4DA4721F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1029">
            <a:extLst>
              <a:ext uri="{FF2B5EF4-FFF2-40B4-BE49-F238E27FC236}">
                <a16:creationId xmlns:a16="http://schemas.microsoft.com/office/drawing/2014/main" id="{D2F447DE-764F-414E-A84B-84F1464E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4E61B5-3C53-421C-9368-E234A571FC5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133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4" y="457200"/>
            <a:ext cx="3833931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3608" y="987426"/>
            <a:ext cx="6017895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794" y="2057400"/>
            <a:ext cx="3833931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1027">
            <a:extLst>
              <a:ext uri="{FF2B5EF4-FFF2-40B4-BE49-F238E27FC236}">
                <a16:creationId xmlns:a16="http://schemas.microsoft.com/office/drawing/2014/main" id="{873516AF-3348-4B35-BC2E-D712EBD8BE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1028">
            <a:extLst>
              <a:ext uri="{FF2B5EF4-FFF2-40B4-BE49-F238E27FC236}">
                <a16:creationId xmlns:a16="http://schemas.microsoft.com/office/drawing/2014/main" id="{5F4EA671-332A-4086-8C1B-B6B316387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1029">
            <a:extLst>
              <a:ext uri="{FF2B5EF4-FFF2-40B4-BE49-F238E27FC236}">
                <a16:creationId xmlns:a16="http://schemas.microsoft.com/office/drawing/2014/main" id="{A98F9F74-673A-4F7A-8174-142459E0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4BFBFD-22DC-457F-8855-E409986ED31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4951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794" y="457200"/>
            <a:ext cx="3833931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53608" y="987426"/>
            <a:ext cx="6017895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794" y="2057400"/>
            <a:ext cx="3833931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1"/>
              <a:t>Click to edit Master text styles</a:t>
            </a:r>
          </a:p>
        </p:txBody>
      </p:sp>
      <p:sp>
        <p:nvSpPr>
          <p:cNvPr id="5" name="Date Placeholder 1027">
            <a:extLst>
              <a:ext uri="{FF2B5EF4-FFF2-40B4-BE49-F238E27FC236}">
                <a16:creationId xmlns:a16="http://schemas.microsoft.com/office/drawing/2014/main" id="{58823045-046B-4A8A-AA19-44EA9334E3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1028">
            <a:extLst>
              <a:ext uri="{FF2B5EF4-FFF2-40B4-BE49-F238E27FC236}">
                <a16:creationId xmlns:a16="http://schemas.microsoft.com/office/drawing/2014/main" id="{5BE79430-403B-48A6-81A7-A28955A07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1029">
            <a:extLst>
              <a:ext uri="{FF2B5EF4-FFF2-40B4-BE49-F238E27FC236}">
                <a16:creationId xmlns:a16="http://schemas.microsoft.com/office/drawing/2014/main" id="{2AB2137B-6E48-4928-9820-E26076A0F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064C2D-9C9A-42B4-B019-081B2AB5083B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589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>
            <a:extLst>
              <a:ext uri="{FF2B5EF4-FFF2-40B4-BE49-F238E27FC236}">
                <a16:creationId xmlns:a16="http://schemas.microsoft.com/office/drawing/2014/main" id="{BE0234A3-E29E-4B78-9954-6CA8B19CCCA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93725" y="274638"/>
            <a:ext cx="10699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1026">
            <a:extLst>
              <a:ext uri="{FF2B5EF4-FFF2-40B4-BE49-F238E27FC236}">
                <a16:creationId xmlns:a16="http://schemas.microsoft.com/office/drawing/2014/main" id="{3CBBE0BE-453B-425D-9DF8-7EBB19F052A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93725" y="1600200"/>
            <a:ext cx="106997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Date Placeholder 1027">
            <a:extLst>
              <a:ext uri="{FF2B5EF4-FFF2-40B4-BE49-F238E27FC236}">
                <a16:creationId xmlns:a16="http://schemas.microsoft.com/office/drawing/2014/main" id="{E687326D-BE3F-45B4-AD51-A9A5C7ECD3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725" y="6245225"/>
            <a:ext cx="277495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itchFamily="34" charset="0"/>
              <a:buNone/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Footer Placeholder 1028">
            <a:extLst>
              <a:ext uri="{FF2B5EF4-FFF2-40B4-BE49-F238E27FC236}">
                <a16:creationId xmlns:a16="http://schemas.microsoft.com/office/drawing/2014/main" id="{0C899831-827B-475A-B925-CD76B4D861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0825" y="6245225"/>
            <a:ext cx="376555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itchFamily="34" charset="0"/>
              <a:buNone/>
              <a:defRPr sz="1400">
                <a:latin typeface="Arial" pitchFamily="34" charset="0"/>
                <a:ea typeface="SimSun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Slide Number Placeholder 1029">
            <a:extLst>
              <a:ext uri="{FF2B5EF4-FFF2-40B4-BE49-F238E27FC236}">
                <a16:creationId xmlns:a16="http://schemas.microsoft.com/office/drawing/2014/main" id="{D7955581-303C-4939-A369-7A69E05826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8525" y="6245225"/>
            <a:ext cx="2774950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400">
                <a:ea typeface="SimSun" panose="02010600030101010101" pitchFamily="2" charset="-122"/>
              </a:defRPr>
            </a:lvl1pPr>
          </a:lstStyle>
          <a:p>
            <a:fld id="{19BD9D5A-3AC8-412F-97AF-94AE2E686CB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buFont typeface="Arial" panose="020B0604020202020204" pitchFamily="34" charset="0"/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buFont typeface="Arial" pitchFamily="34" charset="0"/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>
            <a:extLst>
              <a:ext uri="{FF2B5EF4-FFF2-40B4-BE49-F238E27FC236}">
                <a16:creationId xmlns:a16="http://schemas.microsoft.com/office/drawing/2014/main" id="{312CB6DE-E507-46E7-B22A-2FA82081A24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93725" y="274638"/>
            <a:ext cx="10699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  <a:endParaRPr lang="en-US" altLang="en-US"/>
          </a:p>
        </p:txBody>
      </p:sp>
      <p:sp>
        <p:nvSpPr>
          <p:cNvPr id="1027" name="Nơi giữ chỗ cho Văn bản 2">
            <a:extLst>
              <a:ext uri="{FF2B5EF4-FFF2-40B4-BE49-F238E27FC236}">
                <a16:creationId xmlns:a16="http://schemas.microsoft.com/office/drawing/2014/main" id="{69D5539D-2407-4FDB-98F5-D16E10E1BF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93725" y="1600200"/>
            <a:ext cx="106997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/>
              <a:t>Bấm &amp; sửa kiểu tiêu đề</a:t>
            </a:r>
          </a:p>
          <a:p>
            <a:pPr lvl="1"/>
            <a:r>
              <a:rPr lang="vi-VN" altLang="en-US"/>
              <a:t>Mức hai</a:t>
            </a:r>
          </a:p>
          <a:p>
            <a:pPr lvl="2"/>
            <a:r>
              <a:rPr lang="vi-VN" altLang="en-US"/>
              <a:t>Mức ba</a:t>
            </a:r>
          </a:p>
          <a:p>
            <a:pPr lvl="3"/>
            <a:r>
              <a:rPr lang="vi-VN" altLang="en-US"/>
              <a:t>Mức bốn</a:t>
            </a:r>
          </a:p>
          <a:p>
            <a:pPr lvl="4"/>
            <a:r>
              <a:rPr lang="vi-VN" altLang="en-US"/>
              <a:t>Mức năm</a:t>
            </a:r>
            <a:endParaRPr lang="en-US" altLang="en-US"/>
          </a:p>
        </p:txBody>
      </p:sp>
      <p:sp>
        <p:nvSpPr>
          <p:cNvPr id="4" name="Nơi giữ chỗ cho Ngày tháng 3">
            <a:extLst>
              <a:ext uri="{FF2B5EF4-FFF2-40B4-BE49-F238E27FC236}">
                <a16:creationId xmlns:a16="http://schemas.microsoft.com/office/drawing/2014/main" id="{349A7AAB-9F38-4B3E-8439-CD18CA4B26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3725" y="6356350"/>
            <a:ext cx="2774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7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9D43D5C-8BA0-45F3-B930-2D3CAD14F0DC}" type="datetimeFigureOut">
              <a:rPr lang="en-US"/>
              <a:pPr>
                <a:defRPr/>
              </a:pPr>
              <a:t>12/11/2021</a:t>
            </a:fld>
            <a:endParaRPr lang="en-US"/>
          </a:p>
        </p:txBody>
      </p:sp>
      <p:sp>
        <p:nvSpPr>
          <p:cNvPr id="5" name="Nơi giữ chỗ cho Chân trang 4">
            <a:extLst>
              <a:ext uri="{FF2B5EF4-FFF2-40B4-BE49-F238E27FC236}">
                <a16:creationId xmlns:a16="http://schemas.microsoft.com/office/drawing/2014/main" id="{BC2DBC69-DD1D-4F97-B8DB-C5E516247B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60825" y="6356350"/>
            <a:ext cx="3765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17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>
            <a:extLst>
              <a:ext uri="{FF2B5EF4-FFF2-40B4-BE49-F238E27FC236}">
                <a16:creationId xmlns:a16="http://schemas.microsoft.com/office/drawing/2014/main" id="{8AE98E16-1C71-4FBF-BB14-52EA56CDB1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8525" y="6356350"/>
            <a:ext cx="277495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</a:defRPr>
            </a:lvl1pPr>
          </a:lstStyle>
          <a:p>
            <a:fld id="{319CB794-7AE0-451A-A7B4-CDF35C64104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pitchFamily="34" charset="0"/>
        </a:defRPr>
      </a:lvl5pPr>
      <a:lvl6pPr marL="445770" algn="ctr" rtl="0" fontAlgn="base">
        <a:spcBef>
          <a:spcPct val="0"/>
        </a:spcBef>
        <a:spcAft>
          <a:spcPct val="0"/>
        </a:spcAft>
        <a:defRPr sz="4290">
          <a:solidFill>
            <a:schemeClr val="tx1"/>
          </a:solidFill>
          <a:latin typeface="Calibri" pitchFamily="34" charset="0"/>
        </a:defRPr>
      </a:lvl6pPr>
      <a:lvl7pPr marL="891540" algn="ctr" rtl="0" fontAlgn="base">
        <a:spcBef>
          <a:spcPct val="0"/>
        </a:spcBef>
        <a:spcAft>
          <a:spcPct val="0"/>
        </a:spcAft>
        <a:defRPr sz="4290">
          <a:solidFill>
            <a:schemeClr val="tx1"/>
          </a:solidFill>
          <a:latin typeface="Calibri" pitchFamily="34" charset="0"/>
        </a:defRPr>
      </a:lvl7pPr>
      <a:lvl8pPr marL="1337310" algn="ctr" rtl="0" fontAlgn="base">
        <a:spcBef>
          <a:spcPct val="0"/>
        </a:spcBef>
        <a:spcAft>
          <a:spcPct val="0"/>
        </a:spcAft>
        <a:defRPr sz="4290">
          <a:solidFill>
            <a:schemeClr val="tx1"/>
          </a:solidFill>
          <a:latin typeface="Calibri" pitchFamily="34" charset="0"/>
        </a:defRPr>
      </a:lvl8pPr>
      <a:lvl9pPr marL="1783080" algn="ctr" rtl="0" fontAlgn="base">
        <a:spcBef>
          <a:spcPct val="0"/>
        </a:spcBef>
        <a:spcAft>
          <a:spcPct val="0"/>
        </a:spcAft>
        <a:defRPr sz="4290">
          <a:solidFill>
            <a:schemeClr val="tx1"/>
          </a:solidFill>
          <a:latin typeface="Calibri" pitchFamily="34" charset="0"/>
        </a:defRPr>
      </a:lvl9pPr>
    </p:titleStyle>
    <p:bodyStyle>
      <a:lvl1pPr marL="333375" indent="-3333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3900" indent="-2778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14425" indent="-2222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58925" indent="-2222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05013" indent="-2222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51735" indent="-222885" algn="l" defTabSz="891540" rtl="0" eaLnBrk="1" latinLnBrk="0" hangingPunct="1">
        <a:spcBef>
          <a:spcPct val="20000"/>
        </a:spcBef>
        <a:buFont typeface="Arial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897505" indent="-222885" algn="l" defTabSz="891540" rtl="0" eaLnBrk="1" latinLnBrk="0" hangingPunct="1">
        <a:spcBef>
          <a:spcPct val="20000"/>
        </a:spcBef>
        <a:buFont typeface="Arial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343275" indent="-222885" algn="l" defTabSz="891540" rtl="0" eaLnBrk="1" latinLnBrk="0" hangingPunct="1">
        <a:spcBef>
          <a:spcPct val="20000"/>
        </a:spcBef>
        <a:buFont typeface="Arial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789045" indent="-222885" algn="l" defTabSz="891540" rtl="0" eaLnBrk="1" latinLnBrk="0" hangingPunct="1">
        <a:spcBef>
          <a:spcPct val="20000"/>
        </a:spcBef>
        <a:buFont typeface="Arial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1pPr>
      <a:lvl2pPr marL="44577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3pPr>
      <a:lvl4pPr marL="133731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4pPr>
      <a:lvl5pPr marL="178308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5pPr>
      <a:lvl6pPr marL="222885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7pPr>
      <a:lvl8pPr marL="312039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8pPr>
      <a:lvl9pPr marL="3566160" algn="l" defTabSz="891540" rtl="0" eaLnBrk="1" latinLnBrk="0" hangingPunct="1">
        <a:defRPr sz="17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>
            <a:extLst>
              <a:ext uri="{FF2B5EF4-FFF2-40B4-BE49-F238E27FC236}">
                <a16:creationId xmlns:a16="http://schemas.microsoft.com/office/drawing/2014/main" id="{ACB061C0-53D9-46E5-B0A6-4C3BB0FE3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938" y="1981238"/>
            <a:ext cx="1070739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891540" eaLnBrk="1" hangingPunct="1">
              <a:defRPr/>
            </a:pPr>
            <a:r>
              <a:rPr lang="en-US" sz="4800" b="1" i="1" kern="10" dirty="0" err="1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Toán</a:t>
            </a:r>
            <a:endParaRPr lang="en-US" sz="4800" b="1" i="1" kern="10" dirty="0">
              <a:ln w="19050">
                <a:solidFill>
                  <a:srgbClr val="FF66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  <a:p>
            <a:pPr algn="ctr" defTabSz="891540" eaLnBrk="1" hangingPunct="1">
              <a:defRPr/>
            </a:pPr>
            <a:r>
              <a:rPr lang="en-US" sz="4800" b="1" i="1" kern="10" dirty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CHIA CHO SỐ CÓ HAI CHỮ SỐ (</a:t>
            </a:r>
            <a:r>
              <a:rPr lang="en-US" sz="4800" b="1" i="1" kern="10" dirty="0" err="1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4800" b="1" i="1" kern="10" dirty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2) </a:t>
            </a:r>
          </a:p>
          <a:p>
            <a:pPr algn="ctr" defTabSz="891540" eaLnBrk="1" hangingPunct="1">
              <a:defRPr/>
            </a:pPr>
            <a:r>
              <a:rPr lang="en-US" sz="4800" b="1" i="1" kern="10" dirty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(</a:t>
            </a:r>
            <a:r>
              <a:rPr lang="en-US" sz="4800" b="1" i="1" kern="10" dirty="0" err="1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4800" b="1" i="1" kern="10" dirty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82 </a:t>
            </a:r>
            <a:r>
              <a:rPr lang="en-US" sz="4800" b="1" i="1" kern="10" dirty="0" err="1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và</a:t>
            </a:r>
            <a:r>
              <a:rPr lang="en-US" sz="4800" b="1" i="1" kern="10" dirty="0">
                <a:ln w="190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0070C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83)</a:t>
            </a: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8195">
            <a:extLst>
              <a:ext uri="{FF2B5EF4-FFF2-40B4-BE49-F238E27FC236}">
                <a16:creationId xmlns:a16="http://schemas.microsoft.com/office/drawing/2014/main" id="{FBB23D13-1B41-4216-B81A-6A28F977819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33800" y="914400"/>
            <a:ext cx="4827588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3077" name="Text Box 8202">
            <a:extLst>
              <a:ext uri="{FF2B5EF4-FFF2-40B4-BE49-F238E27FC236}">
                <a16:creationId xmlns:a16="http://schemas.microsoft.com/office/drawing/2014/main" id="{E670F169-5533-496B-8E51-1B16D4D51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739" y="2438400"/>
            <a:ext cx="41608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Đặt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tính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rồi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tính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078" name="Text Box 8203">
            <a:extLst>
              <a:ext uri="{FF2B5EF4-FFF2-40B4-BE49-F238E27FC236}">
                <a16:creationId xmlns:a16="http://schemas.microsoft.com/office/drawing/2014/main" id="{27DC2BED-AE2F-43FB-8F2A-7E1078392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369" y="3251201"/>
            <a:ext cx="1668556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216: 18</a:t>
            </a:r>
          </a:p>
        </p:txBody>
      </p:sp>
      <p:sp>
        <p:nvSpPr>
          <p:cNvPr id="3079" name="Text Box 8204">
            <a:extLst>
              <a:ext uri="{FF2B5EF4-FFF2-40B4-BE49-F238E27FC236}">
                <a16:creationId xmlns:a16="http://schemas.microsoft.com/office/drawing/2014/main" id="{F69E60C6-52C2-4F35-9D65-F8D4B6674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758" y="3244099"/>
            <a:ext cx="1668556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450 : 21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10">
            <a:extLst>
              <a:ext uri="{FF2B5EF4-FFF2-40B4-BE49-F238E27FC236}">
                <a16:creationId xmlns:a16="http://schemas.microsoft.com/office/drawing/2014/main" id="{EA30EB9B-4B2A-4E37-A102-F472F60FB70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246137" y="119746"/>
            <a:ext cx="4065588" cy="292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2B29995-0493-4363-B8D2-68EF31E8586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502" y="609674"/>
            <a:ext cx="844285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buFont typeface="Arial" charset="0"/>
              <a:buNone/>
              <a:defRPr/>
            </a:pP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CHIA CHO SỐ CÓ HAI CHỮ SỐ (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2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7" name="Text Box 29">
            <a:extLst>
              <a:ext uri="{FF2B5EF4-FFF2-40B4-BE49-F238E27FC236}">
                <a16:creationId xmlns:a16="http://schemas.microsoft.com/office/drawing/2014/main" id="{721075B1-BE4A-4837-A9FB-2AF2F4F6A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136" y="1752644"/>
            <a:ext cx="103632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altLang="vi-VN" sz="6000" b="1" i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Khám</a:t>
            </a:r>
            <a:r>
              <a:rPr lang="en-US" altLang="vi-VN" sz="6000" b="1" i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 </a:t>
            </a:r>
            <a:r>
              <a:rPr lang="en-US" altLang="vi-VN" sz="6000" b="1" i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cs typeface="Arial" charset="0"/>
              </a:rPr>
              <a:t>phá</a:t>
            </a:r>
            <a:endParaRPr lang="en-US" altLang="vi-VN" sz="60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Text Box 10247">
            <a:extLst>
              <a:ext uri="{FF2B5EF4-FFF2-40B4-BE49-F238E27FC236}">
                <a16:creationId xmlns:a16="http://schemas.microsoft.com/office/drawing/2014/main" id="{650D93FD-3812-440D-B68A-5E13C8F8B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9364" y="1549354"/>
            <a:ext cx="30861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8192 : 64 = ?</a:t>
            </a:r>
            <a:endParaRPr lang="en-US" alt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1" name="Text Box 10248">
            <a:extLst>
              <a:ext uri="{FF2B5EF4-FFF2-40B4-BE49-F238E27FC236}">
                <a16:creationId xmlns:a16="http://schemas.microsoft.com/office/drawing/2014/main" id="{E2602541-AB68-4D77-B96D-118568E6BC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4608513"/>
            <a:ext cx="18473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vi-VN" alt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56" name="Rectangle 10255">
            <a:extLst>
              <a:ext uri="{FF2B5EF4-FFF2-40B4-BE49-F238E27FC236}">
                <a16:creationId xmlns:a16="http://schemas.microsoft.com/office/drawing/2014/main" id="{F2FB3782-6A40-4E02-A392-D007C6F88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801" y="2085929"/>
            <a:ext cx="9028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8192</a:t>
            </a:r>
          </a:p>
        </p:txBody>
      </p:sp>
      <p:grpSp>
        <p:nvGrpSpPr>
          <p:cNvPr id="10266" name="Group 10265">
            <a:extLst>
              <a:ext uri="{FF2B5EF4-FFF2-40B4-BE49-F238E27FC236}">
                <a16:creationId xmlns:a16="http://schemas.microsoft.com/office/drawing/2014/main" id="{98963CBE-3207-4FA7-9D95-DC176103DFED}"/>
              </a:ext>
            </a:extLst>
          </p:cNvPr>
          <p:cNvGrpSpPr>
            <a:grpSpLocks/>
          </p:cNvGrpSpPr>
          <p:nvPr/>
        </p:nvGrpSpPr>
        <p:grpSpPr bwMode="auto">
          <a:xfrm>
            <a:off x="1965263" y="2052591"/>
            <a:ext cx="1189038" cy="1143000"/>
            <a:chOff x="2112" y="1488"/>
            <a:chExt cx="576" cy="720"/>
          </a:xfrm>
        </p:grpSpPr>
        <p:sp>
          <p:nvSpPr>
            <p:cNvPr id="9268" name="Straight Connector 10263">
              <a:extLst>
                <a:ext uri="{FF2B5EF4-FFF2-40B4-BE49-F238E27FC236}">
                  <a16:creationId xmlns:a16="http://schemas.microsoft.com/office/drawing/2014/main" id="{155F614C-2E1F-405E-844B-1E99BBB2BA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48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69" name="Straight Connector 10264">
              <a:extLst>
                <a:ext uri="{FF2B5EF4-FFF2-40B4-BE49-F238E27FC236}">
                  <a16:creationId xmlns:a16="http://schemas.microsoft.com/office/drawing/2014/main" id="{89AAC6CC-8E84-43D4-AF24-F0A425FD60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0267" name="Rectangle 10266">
            <a:extLst>
              <a:ext uri="{FF2B5EF4-FFF2-40B4-BE49-F238E27FC236}">
                <a16:creationId xmlns:a16="http://schemas.microsoft.com/office/drawing/2014/main" id="{942F0FA3-EC82-4940-9ADC-B6F88DD91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688" y="2066879"/>
            <a:ext cx="54373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</a:p>
        </p:txBody>
      </p:sp>
      <p:sp>
        <p:nvSpPr>
          <p:cNvPr id="10268" name="Text Box 10267">
            <a:extLst>
              <a:ext uri="{FF2B5EF4-FFF2-40B4-BE49-F238E27FC236}">
                <a16:creationId xmlns:a16="http://schemas.microsoft.com/office/drawing/2014/main" id="{7FB0217A-1ADE-4C48-B1F9-498369537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528" y="1243849"/>
            <a:ext cx="762793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269" name="Text Box 10268">
            <a:extLst>
              <a:ext uri="{FF2B5EF4-FFF2-40B4-BE49-F238E27FC236}">
                <a16:creationId xmlns:a16="http://schemas.microsoft.com/office/drawing/2014/main" id="{73AD5EBB-E371-4715-8790-9892678AC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5525" y="1800225"/>
            <a:ext cx="46561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81 chia 64 được 1</a:t>
            </a:r>
          </a:p>
        </p:txBody>
      </p:sp>
      <p:sp>
        <p:nvSpPr>
          <p:cNvPr id="10270" name="Rectangle 10269">
            <a:extLst>
              <a:ext uri="{FF2B5EF4-FFF2-40B4-BE49-F238E27FC236}">
                <a16:creationId xmlns:a16="http://schemas.microsoft.com/office/drawing/2014/main" id="{8B0F34B8-FD1C-4BA4-9834-1EA5DF08C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764" y="1774867"/>
            <a:ext cx="2873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81: 64 = ?</a:t>
            </a:r>
          </a:p>
        </p:txBody>
      </p:sp>
      <p:sp>
        <p:nvSpPr>
          <p:cNvPr id="10271" name="Text Box 10270">
            <a:extLst>
              <a:ext uri="{FF2B5EF4-FFF2-40B4-BE49-F238E27FC236}">
                <a16:creationId xmlns:a16="http://schemas.microsoft.com/office/drawing/2014/main" id="{72D77695-C048-4B5B-A21E-0BD1B5FDF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800225"/>
            <a:ext cx="2574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1;</a:t>
            </a:r>
          </a:p>
        </p:txBody>
      </p:sp>
      <p:sp>
        <p:nvSpPr>
          <p:cNvPr id="10272" name="Rectangle 10271">
            <a:extLst>
              <a:ext uri="{FF2B5EF4-FFF2-40B4-BE49-F238E27FC236}">
                <a16:creationId xmlns:a16="http://schemas.microsoft.com/office/drawing/2014/main" id="{274EB22A-E212-4BFF-8AF4-0E13B8961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9487" y="2445623"/>
            <a:ext cx="36420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278" name="Text Box 10277">
            <a:extLst>
              <a:ext uri="{FF2B5EF4-FFF2-40B4-BE49-F238E27FC236}">
                <a16:creationId xmlns:a16="http://schemas.microsoft.com/office/drawing/2014/main" id="{CD67024B-64DB-47FC-ACA9-92B1F0F0A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438" y="1814512"/>
            <a:ext cx="3926724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4;</a:t>
            </a:r>
          </a:p>
        </p:txBody>
      </p:sp>
      <p:sp>
        <p:nvSpPr>
          <p:cNvPr id="10279" name="Text Box 10278">
            <a:extLst>
              <a:ext uri="{FF2B5EF4-FFF2-40B4-BE49-F238E27FC236}">
                <a16:creationId xmlns:a16="http://schemas.microsoft.com/office/drawing/2014/main" id="{EBAAC52B-2656-4F54-BAD2-0377E54AE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971" y="2433591"/>
            <a:ext cx="3952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10280" name="Text Box 10279">
            <a:extLst>
              <a:ext uri="{FF2B5EF4-FFF2-40B4-BE49-F238E27FC236}">
                <a16:creationId xmlns:a16="http://schemas.microsoft.com/office/drawing/2014/main" id="{0331FF9F-7689-47FE-A6FF-A51045CE1B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5127" y="2252818"/>
            <a:ext cx="5051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6;</a:t>
            </a:r>
          </a:p>
        </p:txBody>
      </p:sp>
      <p:sp>
        <p:nvSpPr>
          <p:cNvPr id="10281" name="Text Box 10280">
            <a:extLst>
              <a:ext uri="{FF2B5EF4-FFF2-40B4-BE49-F238E27FC236}">
                <a16:creationId xmlns:a16="http://schemas.microsoft.com/office/drawing/2014/main" id="{4FD8B1F8-65ED-4ABD-91F4-9CE4A7FC70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763" y="2433591"/>
            <a:ext cx="3968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0282" name="Text Box 10281">
            <a:extLst>
              <a:ext uri="{FF2B5EF4-FFF2-40B4-BE49-F238E27FC236}">
                <a16:creationId xmlns:a16="http://schemas.microsoft.com/office/drawing/2014/main" id="{57244496-41FF-4B14-B9D0-475AAEB47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5307" y="2705101"/>
            <a:ext cx="455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81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64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</a:t>
            </a:r>
          </a:p>
        </p:txBody>
      </p:sp>
      <p:sp>
        <p:nvSpPr>
          <p:cNvPr id="10283" name="Straight Connector 10282">
            <a:extLst>
              <a:ext uri="{FF2B5EF4-FFF2-40B4-BE49-F238E27FC236}">
                <a16:creationId xmlns:a16="http://schemas.microsoft.com/office/drawing/2014/main" id="{43977253-CC7E-4420-973D-45C93FCAC8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5431" y="2884304"/>
            <a:ext cx="72380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84" name="Text Box 10283">
            <a:extLst>
              <a:ext uri="{FF2B5EF4-FFF2-40B4-BE49-F238E27FC236}">
                <a16:creationId xmlns:a16="http://schemas.microsoft.com/office/drawing/2014/main" id="{3C1DA34B-E351-4E98-A0D7-94628AD43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2698054"/>
            <a:ext cx="2378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17.</a:t>
            </a:r>
          </a:p>
        </p:txBody>
      </p:sp>
      <p:sp>
        <p:nvSpPr>
          <p:cNvPr id="10285" name="Text Box 10284">
            <a:extLst>
              <a:ext uri="{FF2B5EF4-FFF2-40B4-BE49-F238E27FC236}">
                <a16:creationId xmlns:a16="http://schemas.microsoft.com/office/drawing/2014/main" id="{3090FC51-E297-49AD-8033-C4D758E76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790" y="2814591"/>
            <a:ext cx="68972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</a:p>
        </p:txBody>
      </p:sp>
      <p:sp>
        <p:nvSpPr>
          <p:cNvPr id="10286" name="Text Box 10285">
            <a:extLst>
              <a:ext uri="{FF2B5EF4-FFF2-40B4-BE49-F238E27FC236}">
                <a16:creationId xmlns:a16="http://schemas.microsoft.com/office/drawing/2014/main" id="{A38D8130-6848-4D6C-A9D5-FD814BA596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0619" y="3162455"/>
            <a:ext cx="17827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Hạ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</a:p>
        </p:txBody>
      </p:sp>
      <p:sp>
        <p:nvSpPr>
          <p:cNvPr id="10287" name="Text Box 10286">
            <a:extLst>
              <a:ext uri="{FF2B5EF4-FFF2-40B4-BE49-F238E27FC236}">
                <a16:creationId xmlns:a16="http://schemas.microsoft.com/office/drawing/2014/main" id="{C353E74C-2E89-4E8D-ADD0-B1340C323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529" y="2814591"/>
            <a:ext cx="5953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0289" name="Text Box 10288">
            <a:extLst>
              <a:ext uri="{FF2B5EF4-FFF2-40B4-BE49-F238E27FC236}">
                <a16:creationId xmlns:a16="http://schemas.microsoft.com/office/drawing/2014/main" id="{B33E8B7E-99DB-42B0-B71F-0B4087744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4316" y="3160119"/>
            <a:ext cx="2179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179</a:t>
            </a:r>
          </a:p>
        </p:txBody>
      </p:sp>
      <p:sp>
        <p:nvSpPr>
          <p:cNvPr id="10290" name="Text Box 10289">
            <a:extLst>
              <a:ext uri="{FF2B5EF4-FFF2-40B4-BE49-F238E27FC236}">
                <a16:creationId xmlns:a16="http://schemas.microsoft.com/office/drawing/2014/main" id="{F2F67B66-53A6-4A9F-94E5-E59F2D7422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764" y="3665080"/>
            <a:ext cx="38623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179 : 64 = ?</a:t>
            </a:r>
          </a:p>
        </p:txBody>
      </p:sp>
      <p:sp>
        <p:nvSpPr>
          <p:cNvPr id="10291" name="Text Box 10290">
            <a:extLst>
              <a:ext uri="{FF2B5EF4-FFF2-40B4-BE49-F238E27FC236}">
                <a16:creationId xmlns:a16="http://schemas.microsoft.com/office/drawing/2014/main" id="{3812E9E9-11B9-47F1-9547-9A4425C48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4324" y="3123954"/>
            <a:ext cx="5546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 179 chia 64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</a:p>
        </p:txBody>
      </p:sp>
      <p:sp>
        <p:nvSpPr>
          <p:cNvPr id="10292" name="Text Box 10291">
            <a:extLst>
              <a:ext uri="{FF2B5EF4-FFF2-40B4-BE49-F238E27FC236}">
                <a16:creationId xmlns:a16="http://schemas.microsoft.com/office/drawing/2014/main" id="{519835F2-0421-4189-BBBF-8E68FD993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2126" y="2433591"/>
            <a:ext cx="4953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293" name="Text Box 10292">
            <a:extLst>
              <a:ext uri="{FF2B5EF4-FFF2-40B4-BE49-F238E27FC236}">
                <a16:creationId xmlns:a16="http://schemas.microsoft.com/office/drawing/2014/main" id="{AC17F13B-C082-481E-BA00-D02042DC73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9903" y="3517884"/>
            <a:ext cx="3862389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8;</a:t>
            </a:r>
          </a:p>
        </p:txBody>
      </p:sp>
      <p:sp>
        <p:nvSpPr>
          <p:cNvPr id="10294" name="Text Box 10293">
            <a:extLst>
              <a:ext uri="{FF2B5EF4-FFF2-40B4-BE49-F238E27FC236}">
                <a16:creationId xmlns:a16="http://schemas.microsoft.com/office/drawing/2014/main" id="{8C054909-FE86-4241-91E0-A5260FFD9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706" y="3131953"/>
            <a:ext cx="593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0295" name="Text Box 10294">
            <a:extLst>
              <a:ext uri="{FF2B5EF4-FFF2-40B4-BE49-F238E27FC236}">
                <a16:creationId xmlns:a16="http://schemas.microsoft.com/office/drawing/2014/main" id="{EE34DB6A-E743-4CAF-AA31-B6CFE79AC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3962386"/>
            <a:ext cx="55467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12;</a:t>
            </a:r>
          </a:p>
        </p:txBody>
      </p:sp>
      <p:sp>
        <p:nvSpPr>
          <p:cNvPr id="10296" name="Text Box 10295">
            <a:extLst>
              <a:ext uri="{FF2B5EF4-FFF2-40B4-BE49-F238E27FC236}">
                <a16:creationId xmlns:a16="http://schemas.microsoft.com/office/drawing/2014/main" id="{BC2D8E9F-78B7-4945-B81D-F64B7834BF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804" y="3114629"/>
            <a:ext cx="5635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10297" name="Straight Connector 10296">
            <a:extLst>
              <a:ext uri="{FF2B5EF4-FFF2-40B4-BE49-F238E27FC236}">
                <a16:creationId xmlns:a16="http://schemas.microsoft.com/office/drawing/2014/main" id="{81574086-95A0-4EC0-81A1-057442447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226" y="3576591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98" name="Text Box 10297">
            <a:extLst>
              <a:ext uri="{FF2B5EF4-FFF2-40B4-BE49-F238E27FC236}">
                <a16:creationId xmlns:a16="http://schemas.microsoft.com/office/drawing/2014/main" id="{14A6AEAE-81EC-486D-8937-B3F99E565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56" y="4419574"/>
            <a:ext cx="6635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179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128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51,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51.</a:t>
            </a:r>
          </a:p>
        </p:txBody>
      </p:sp>
      <p:sp>
        <p:nvSpPr>
          <p:cNvPr id="10299" name="Text Box 10298">
            <a:extLst>
              <a:ext uri="{FF2B5EF4-FFF2-40B4-BE49-F238E27FC236}">
                <a16:creationId xmlns:a16="http://schemas.microsoft.com/office/drawing/2014/main" id="{F8A0D157-6221-4F40-9751-EB9322249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09" y="3500391"/>
            <a:ext cx="8921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51</a:t>
            </a:r>
          </a:p>
        </p:txBody>
      </p:sp>
      <p:sp>
        <p:nvSpPr>
          <p:cNvPr id="10300" name="Text Box 10299">
            <a:extLst>
              <a:ext uri="{FF2B5EF4-FFF2-40B4-BE49-F238E27FC236}">
                <a16:creationId xmlns:a16="http://schemas.microsoft.com/office/drawing/2014/main" id="{A23AA3A8-5541-4E6D-BC68-F9217B25E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5525" y="4891088"/>
            <a:ext cx="15859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Hạ 2</a:t>
            </a:r>
          </a:p>
        </p:txBody>
      </p:sp>
      <p:sp>
        <p:nvSpPr>
          <p:cNvPr id="10301" name="Text Box 10300">
            <a:extLst>
              <a:ext uri="{FF2B5EF4-FFF2-40B4-BE49-F238E27FC236}">
                <a16:creationId xmlns:a16="http://schemas.microsoft.com/office/drawing/2014/main" id="{C0EE10B7-60C1-4566-91E8-FF954F3D1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7295" y="3498136"/>
            <a:ext cx="495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302" name="Text Box 10301">
            <a:extLst>
              <a:ext uri="{FF2B5EF4-FFF2-40B4-BE49-F238E27FC236}">
                <a16:creationId xmlns:a16="http://schemas.microsoft.com/office/drawing/2014/main" id="{CDA61D3E-625A-4718-AFFD-925370585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891088"/>
            <a:ext cx="2378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512;</a:t>
            </a:r>
          </a:p>
        </p:txBody>
      </p:sp>
      <p:sp>
        <p:nvSpPr>
          <p:cNvPr id="10303" name="Text Box 10302">
            <a:extLst>
              <a:ext uri="{FF2B5EF4-FFF2-40B4-BE49-F238E27FC236}">
                <a16:creationId xmlns:a16="http://schemas.microsoft.com/office/drawing/2014/main" id="{BDFD884E-6B09-4F8F-AFB9-17ABE8538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5538" y="5283040"/>
            <a:ext cx="27749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512 : 64 = ?</a:t>
            </a:r>
          </a:p>
        </p:txBody>
      </p:sp>
      <p:sp>
        <p:nvSpPr>
          <p:cNvPr id="10304" name="Text Box 10303">
            <a:extLst>
              <a:ext uri="{FF2B5EF4-FFF2-40B4-BE49-F238E27FC236}">
                <a16:creationId xmlns:a16="http://schemas.microsoft.com/office/drawing/2014/main" id="{7C5C32A4-C392-4563-8BB3-7E7DBC9D7E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4905375"/>
            <a:ext cx="52498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512 chia 64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8;</a:t>
            </a:r>
          </a:p>
        </p:txBody>
      </p:sp>
      <p:sp>
        <p:nvSpPr>
          <p:cNvPr id="10305" name="Text Box 10304">
            <a:extLst>
              <a:ext uri="{FF2B5EF4-FFF2-40B4-BE49-F238E27FC236}">
                <a16:creationId xmlns:a16="http://schemas.microsoft.com/office/drawing/2014/main" id="{8DD4E207-DF44-4E2C-AFD4-152B3FB93D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0860" y="2447879"/>
            <a:ext cx="495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0306" name="Text Box 10305">
            <a:extLst>
              <a:ext uri="{FF2B5EF4-FFF2-40B4-BE49-F238E27FC236}">
                <a16:creationId xmlns:a16="http://schemas.microsoft.com/office/drawing/2014/main" id="{E4A6BE2F-64F7-4187-AC2A-BB2FC4AFD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4630" y="5281612"/>
            <a:ext cx="64389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32,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3;</a:t>
            </a:r>
          </a:p>
        </p:txBody>
      </p:sp>
      <p:sp>
        <p:nvSpPr>
          <p:cNvPr id="10307" name="Text Box 10306">
            <a:extLst>
              <a:ext uri="{FF2B5EF4-FFF2-40B4-BE49-F238E27FC236}">
                <a16:creationId xmlns:a16="http://schemas.microsoft.com/office/drawing/2014/main" id="{D8EFCFA1-8D86-49EC-9D6C-95E516997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5262" y="3879136"/>
            <a:ext cx="495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0308" name="Text Box 10307">
            <a:extLst>
              <a:ext uri="{FF2B5EF4-FFF2-40B4-BE49-F238E27FC236}">
                <a16:creationId xmlns:a16="http://schemas.microsoft.com/office/drawing/2014/main" id="{CB276B0E-DE58-46DF-B7D6-555F445651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5539" y="5744760"/>
            <a:ext cx="70023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48,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51,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51;</a:t>
            </a:r>
          </a:p>
        </p:txBody>
      </p:sp>
      <p:sp>
        <p:nvSpPr>
          <p:cNvPr id="10309" name="Text Box 10308">
            <a:extLst>
              <a:ext uri="{FF2B5EF4-FFF2-40B4-BE49-F238E27FC236}">
                <a16:creationId xmlns:a16="http://schemas.microsoft.com/office/drawing/2014/main" id="{5BCF5ED1-4DF8-4BEB-BF84-F42DDD7BD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4328" y="3881391"/>
            <a:ext cx="563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51</a:t>
            </a:r>
          </a:p>
        </p:txBody>
      </p:sp>
      <p:sp>
        <p:nvSpPr>
          <p:cNvPr id="10310" name="Straight Connector 10309">
            <a:extLst>
              <a:ext uri="{FF2B5EF4-FFF2-40B4-BE49-F238E27FC236}">
                <a16:creationId xmlns:a16="http://schemas.microsoft.com/office/drawing/2014/main" id="{1FA83536-6313-482E-9583-AD2B732041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3701" y="4338591"/>
            <a:ext cx="74073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11" name="Text Box 10310">
            <a:extLst>
              <a:ext uri="{FF2B5EF4-FFF2-40B4-BE49-F238E27FC236}">
                <a16:creationId xmlns:a16="http://schemas.microsoft.com/office/drawing/2014/main" id="{8E69B355-8331-4660-9F04-388E9DC50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528" y="6265301"/>
            <a:ext cx="63388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512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512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10312" name="Text Box 10311">
            <a:extLst>
              <a:ext uri="{FF2B5EF4-FFF2-40B4-BE49-F238E27FC236}">
                <a16:creationId xmlns:a16="http://schemas.microsoft.com/office/drawing/2014/main" id="{AAAEABD9-B2F6-4516-A860-4560A20C3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184" y="4257629"/>
            <a:ext cx="4953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0313" name="Rectangle 10312">
            <a:extLst>
              <a:ext uri="{FF2B5EF4-FFF2-40B4-BE49-F238E27FC236}">
                <a16:creationId xmlns:a16="http://schemas.microsoft.com/office/drawing/2014/main" id="{F6B0F8F4-1D07-4EB1-8F45-0D89CB8F2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363" y="4719591"/>
            <a:ext cx="257474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8192 : 64 =……</a:t>
            </a:r>
          </a:p>
        </p:txBody>
      </p:sp>
      <p:sp>
        <p:nvSpPr>
          <p:cNvPr id="10314" name="Rectangle 10313">
            <a:extLst>
              <a:ext uri="{FF2B5EF4-FFF2-40B4-BE49-F238E27FC236}">
                <a16:creationId xmlns:a16="http://schemas.microsoft.com/office/drawing/2014/main" id="{DFACA1DE-4EB5-4B12-BC7E-664B51BD6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184" y="4703452"/>
            <a:ext cx="7232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128</a:t>
            </a:r>
          </a:p>
        </p:txBody>
      </p:sp>
      <p:sp>
        <p:nvSpPr>
          <p:cNvPr id="9266" name="WordArt 10">
            <a:extLst>
              <a:ext uri="{FF2B5EF4-FFF2-40B4-BE49-F238E27FC236}">
                <a16:creationId xmlns:a16="http://schemas.microsoft.com/office/drawing/2014/main" id="{00CAC4FF-1FC7-433F-B340-0050204520A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56075" y="42937"/>
            <a:ext cx="4065588" cy="292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FFDA5135-B02F-4F0A-B6D4-9E618A4D2E5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6867" y="488783"/>
            <a:ext cx="844285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buFont typeface="Arial" charset="0"/>
              <a:buNone/>
              <a:defRPr/>
            </a:pP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CHIA CHO SỐ CÓ HAI CHỮ SỐ (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2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0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0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0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9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0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0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0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0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0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0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0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0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0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10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10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0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0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10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10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0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7" dur="5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500" fill="hold"/>
                                        <p:tgtEl>
                                          <p:spTgt spid="10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 nodeType="clickPar">
                      <p:stCondLst>
                        <p:cond delay="indefinite"/>
                      </p:stCondLst>
                      <p:childTnLst>
                        <p:par>
                          <p:cTn id="2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2" dur="500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500" fill="hold"/>
                                        <p:tgtEl>
                                          <p:spTgt spid="10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 fill="hold"/>
                                        <p:tgtEl>
                                          <p:spTgt spid="10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500" fill="hold"/>
                                        <p:tgtEl>
                                          <p:spTgt spid="10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500" fill="hold"/>
                                        <p:tgtEl>
                                          <p:spTgt spid="10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 nodeType="clickPar">
                      <p:stCondLst>
                        <p:cond delay="indefinite"/>
                      </p:stCondLst>
                      <p:childTnLst>
                        <p:par>
                          <p:cTn id="2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500" fill="hold"/>
                                        <p:tgtEl>
                                          <p:spTgt spid="10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 fill="hold"/>
                                        <p:tgtEl>
                                          <p:spTgt spid="10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500" fill="hold"/>
                                        <p:tgtEl>
                                          <p:spTgt spid="10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500" fill="hold"/>
                                        <p:tgtEl>
                                          <p:spTgt spid="10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 nodeType="clickPar">
                      <p:stCondLst>
                        <p:cond delay="indefinite"/>
                      </p:stCondLst>
                      <p:childTnLst>
                        <p:par>
                          <p:cTn id="2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2" dur="500" fill="hold"/>
                                        <p:tgtEl>
                                          <p:spTgt spid="10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500" fill="hold"/>
                                        <p:tgtEl>
                                          <p:spTgt spid="10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8" dur="500" fill="hold"/>
                                        <p:tgtEl>
                                          <p:spTgt spid="10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 fill="hold"/>
                                        <p:tgtEl>
                                          <p:spTgt spid="10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 nodeType="clickPar">
                      <p:stCondLst>
                        <p:cond delay="indefinite"/>
                      </p:stCondLst>
                      <p:childTnLst>
                        <p:par>
                          <p:cTn id="2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4" dur="500" fill="hold"/>
                                        <p:tgtEl>
                                          <p:spTgt spid="103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500" fill="hold"/>
                                        <p:tgtEl>
                                          <p:spTgt spid="103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 nodeType="clickPar">
                      <p:stCondLst>
                        <p:cond delay="indefinite"/>
                      </p:stCondLst>
                      <p:childTnLst>
                        <p:par>
                          <p:cTn id="2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10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500" fill="hold"/>
                                        <p:tgtEl>
                                          <p:spTgt spid="10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 nodeType="clickPar">
                      <p:stCondLst>
                        <p:cond delay="indefinite"/>
                      </p:stCondLst>
                      <p:childTnLst>
                        <p:par>
                          <p:cTn id="2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6" dur="500" fill="hold"/>
                                        <p:tgtEl>
                                          <p:spTgt spid="10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 fill="hold"/>
                                        <p:tgtEl>
                                          <p:spTgt spid="10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 nodeType="clickPar">
                      <p:stCondLst>
                        <p:cond delay="indefinite"/>
                      </p:stCondLst>
                      <p:childTnLst>
                        <p:par>
                          <p:cTn id="2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2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 nodeType="clickPar">
                      <p:stCondLst>
                        <p:cond delay="indefinite"/>
                      </p:stCondLst>
                      <p:childTnLst>
                        <p:par>
                          <p:cTn id="2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7" dur="500"/>
                                        <p:tgtEl>
                                          <p:spTgt spid="10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56" grpId="0"/>
      <p:bldP spid="10267" grpId="0"/>
      <p:bldP spid="10268" grpId="0"/>
      <p:bldP spid="10269" grpId="0"/>
      <p:bldP spid="10270" grpId="0"/>
      <p:bldP spid="10270" grpId="1"/>
      <p:bldP spid="10271" grpId="0"/>
      <p:bldP spid="10272" grpId="0"/>
      <p:bldP spid="10278" grpId="0"/>
      <p:bldP spid="10279" grpId="0"/>
      <p:bldP spid="10280" grpId="0"/>
      <p:bldP spid="10281" grpId="0"/>
      <p:bldP spid="10282" grpId="0"/>
      <p:bldP spid="10284" grpId="0"/>
      <p:bldP spid="10285" grpId="0"/>
      <p:bldP spid="10286" grpId="0"/>
      <p:bldP spid="10287" grpId="0"/>
      <p:bldP spid="10289" grpId="0"/>
      <p:bldP spid="10290" grpId="0"/>
      <p:bldP spid="10290" grpId="1"/>
      <p:bldP spid="10291" grpId="0"/>
      <p:bldP spid="10292" grpId="0"/>
      <p:bldP spid="10293" grpId="0"/>
      <p:bldP spid="10294" grpId="0"/>
      <p:bldP spid="10295" grpId="0"/>
      <p:bldP spid="10296" grpId="0"/>
      <p:bldP spid="10298" grpId="0"/>
      <p:bldP spid="10299" grpId="0"/>
      <p:bldP spid="10300" grpId="0"/>
      <p:bldP spid="10301" grpId="0"/>
      <p:bldP spid="10302" grpId="0"/>
      <p:bldP spid="10303" grpId="0"/>
      <p:bldP spid="10303" grpId="1"/>
      <p:bldP spid="10304" grpId="0"/>
      <p:bldP spid="10305" grpId="0"/>
      <p:bldP spid="10306" grpId="0"/>
      <p:bldP spid="10307" grpId="0"/>
      <p:bldP spid="10308" grpId="0"/>
      <p:bldP spid="10309" grpId="0"/>
      <p:bldP spid="10311" grpId="0"/>
      <p:bldP spid="10312" grpId="0"/>
      <p:bldP spid="10313" grpId="0"/>
      <p:bldP spid="103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4" name="Text Box 18443">
            <a:extLst>
              <a:ext uri="{FF2B5EF4-FFF2-40B4-BE49-F238E27FC236}">
                <a16:creationId xmlns:a16="http://schemas.microsoft.com/office/drawing/2014/main" id="{E85B9477-4D9C-40B1-B958-9EA741698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32686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b) 1154 : 62  = ?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45" name="Text Box 18444">
            <a:extLst>
              <a:ext uri="{FF2B5EF4-FFF2-40B4-BE49-F238E27FC236}">
                <a16:creationId xmlns:a16="http://schemas.microsoft.com/office/drawing/2014/main" id="{42E4FB44-188E-4627-9D54-342B2BBCE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54" y="1274791"/>
            <a:ext cx="6416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8446" name="Text Box 18445">
            <a:extLst>
              <a:ext uri="{FF2B5EF4-FFF2-40B4-BE49-F238E27FC236}">
                <a16:creationId xmlns:a16="http://schemas.microsoft.com/office/drawing/2014/main" id="{0FF0A9B4-2791-4D1A-9D7F-737389B10F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2133580"/>
            <a:ext cx="277336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1154        62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447" name="Group 18446">
            <a:extLst>
              <a:ext uri="{FF2B5EF4-FFF2-40B4-BE49-F238E27FC236}">
                <a16:creationId xmlns:a16="http://schemas.microsoft.com/office/drawing/2014/main" id="{60B820C4-8CAC-4D8E-AEC9-8B94623EC8BA}"/>
              </a:ext>
            </a:extLst>
          </p:cNvPr>
          <p:cNvGrpSpPr>
            <a:grpSpLocks/>
          </p:cNvGrpSpPr>
          <p:nvPr/>
        </p:nvGrpSpPr>
        <p:grpSpPr bwMode="auto">
          <a:xfrm>
            <a:off x="1882775" y="2209780"/>
            <a:ext cx="1187450" cy="1143000"/>
            <a:chOff x="2112" y="1488"/>
            <a:chExt cx="576" cy="720"/>
          </a:xfrm>
        </p:grpSpPr>
        <p:sp>
          <p:nvSpPr>
            <p:cNvPr id="10275" name="Straight Connector 18447">
              <a:extLst>
                <a:ext uri="{FF2B5EF4-FFF2-40B4-BE49-F238E27FC236}">
                  <a16:creationId xmlns:a16="http://schemas.microsoft.com/office/drawing/2014/main" id="{A18BC98C-3E06-499C-A584-57B5A16647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48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76" name="Straight Connector 18448">
              <a:extLst>
                <a:ext uri="{FF2B5EF4-FFF2-40B4-BE49-F238E27FC236}">
                  <a16:creationId xmlns:a16="http://schemas.microsoft.com/office/drawing/2014/main" id="{586E4423-0AF9-4675-B94E-73F2B18BD0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 sz="32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450" name="Rectangle 18449">
            <a:extLst>
              <a:ext uri="{FF2B5EF4-FFF2-40B4-BE49-F238E27FC236}">
                <a16:creationId xmlns:a16="http://schemas.microsoft.com/office/drawing/2014/main" id="{ADC5A535-8701-4A93-B4BC-1E501533B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4438" y="1839104"/>
            <a:ext cx="28733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115: 62 = ?</a:t>
            </a:r>
          </a:p>
        </p:txBody>
      </p:sp>
      <p:sp>
        <p:nvSpPr>
          <p:cNvPr id="18451" name="Rectangle 18450">
            <a:extLst>
              <a:ext uri="{FF2B5EF4-FFF2-40B4-BE49-F238E27FC236}">
                <a16:creationId xmlns:a16="http://schemas.microsoft.com/office/drawing/2014/main" id="{BA247AB9-2F81-40A9-9637-599E2208C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0654" y="1827048"/>
            <a:ext cx="480703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115 chia 62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1,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1;</a:t>
            </a:r>
          </a:p>
        </p:txBody>
      </p:sp>
      <p:sp>
        <p:nvSpPr>
          <p:cNvPr id="18452" name="Rectangle 18451">
            <a:extLst>
              <a:ext uri="{FF2B5EF4-FFF2-40B4-BE49-F238E27FC236}">
                <a16:creationId xmlns:a16="http://schemas.microsoft.com/office/drawing/2014/main" id="{8A595AEA-75C1-437F-BA3B-C89B10ED9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294" y="2666980"/>
            <a:ext cx="4953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8453" name="Rectangle 18452">
            <a:extLst>
              <a:ext uri="{FF2B5EF4-FFF2-40B4-BE49-F238E27FC236}">
                <a16:creationId xmlns:a16="http://schemas.microsoft.com/office/drawing/2014/main" id="{EE9AFCB3-1762-4DEF-8223-847CB6808E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9797" y="2374592"/>
            <a:ext cx="44260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1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nhân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2,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2;</a:t>
            </a:r>
          </a:p>
        </p:txBody>
      </p:sp>
      <p:sp>
        <p:nvSpPr>
          <p:cNvPr id="18454" name="Rectangle 18453">
            <a:extLst>
              <a:ext uri="{FF2B5EF4-FFF2-40B4-BE49-F238E27FC236}">
                <a16:creationId xmlns:a16="http://schemas.microsoft.com/office/drawing/2014/main" id="{3F8FF951-4609-483F-AF71-957AC1968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" y="2514580"/>
            <a:ext cx="4953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8455" name="Rectangle 18454">
            <a:extLst>
              <a:ext uri="{FF2B5EF4-FFF2-40B4-BE49-F238E27FC236}">
                <a16:creationId xmlns:a16="http://schemas.microsoft.com/office/drawing/2014/main" id="{EBA948AC-4B92-4661-A815-84133FEA5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975" y="2360439"/>
            <a:ext cx="44260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1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nhân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6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6,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6;</a:t>
            </a:r>
          </a:p>
        </p:txBody>
      </p:sp>
      <p:sp>
        <p:nvSpPr>
          <p:cNvPr id="18456" name="Rectangle 18455">
            <a:extLst>
              <a:ext uri="{FF2B5EF4-FFF2-40B4-BE49-F238E27FC236}">
                <a16:creationId xmlns:a16="http://schemas.microsoft.com/office/drawing/2014/main" id="{14B23DF3-F676-42D2-AF73-8E7267247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514580"/>
            <a:ext cx="4953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8457" name="Straight Connector 18456">
            <a:extLst>
              <a:ext uri="{FF2B5EF4-FFF2-40B4-BE49-F238E27FC236}">
                <a16:creationId xmlns:a16="http://schemas.microsoft.com/office/drawing/2014/main" id="{DCF8E011-FE9F-4E13-88DE-E69287B2C3DF}"/>
              </a:ext>
            </a:extLst>
          </p:cNvPr>
          <p:cNvSpPr>
            <a:spLocks noChangeShapeType="1"/>
          </p:cNvSpPr>
          <p:nvPr/>
        </p:nvSpPr>
        <p:spPr bwMode="auto">
          <a:xfrm>
            <a:off x="593725" y="2971780"/>
            <a:ext cx="793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58" name="Rectangle 18457">
            <a:extLst>
              <a:ext uri="{FF2B5EF4-FFF2-40B4-BE49-F238E27FC236}">
                <a16:creationId xmlns:a16="http://schemas.microsoft.com/office/drawing/2014/main" id="{E38F24DE-524A-4FEB-9B09-17A04EA22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9863" y="2916513"/>
            <a:ext cx="5051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115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62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53,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53.</a:t>
            </a:r>
          </a:p>
        </p:txBody>
      </p:sp>
      <p:sp>
        <p:nvSpPr>
          <p:cNvPr id="18459" name="Rectangle 18458">
            <a:extLst>
              <a:ext uri="{FF2B5EF4-FFF2-40B4-BE49-F238E27FC236}">
                <a16:creationId xmlns:a16="http://schemas.microsoft.com/office/drawing/2014/main" id="{1B37C81A-58D4-48D6-B1DF-EEB46E9B2A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38" y="2895580"/>
            <a:ext cx="99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53</a:t>
            </a:r>
          </a:p>
        </p:txBody>
      </p:sp>
      <p:sp>
        <p:nvSpPr>
          <p:cNvPr id="18461" name="Rectangle 18460">
            <a:extLst>
              <a:ext uri="{FF2B5EF4-FFF2-40B4-BE49-F238E27FC236}">
                <a16:creationId xmlns:a16="http://schemas.microsoft.com/office/drawing/2014/main" id="{0A8F9547-3366-4173-9728-F25DFD610B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0158" y="3522863"/>
            <a:ext cx="1585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Char char="•"/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Hạ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4</a:t>
            </a:r>
          </a:p>
        </p:txBody>
      </p:sp>
      <p:sp>
        <p:nvSpPr>
          <p:cNvPr id="18462" name="Rectangle 18461">
            <a:extLst>
              <a:ext uri="{FF2B5EF4-FFF2-40B4-BE49-F238E27FC236}">
                <a16:creationId xmlns:a16="http://schemas.microsoft.com/office/drawing/2014/main" id="{1E530FA6-CD61-4155-B5B8-F743EB1C4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872" y="2895580"/>
            <a:ext cx="4953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8463" name="Rectangle 18462">
            <a:extLst>
              <a:ext uri="{FF2B5EF4-FFF2-40B4-BE49-F238E27FC236}">
                <a16:creationId xmlns:a16="http://schemas.microsoft.com/office/drawing/2014/main" id="{FA20020A-961F-4F4C-BE78-F45704096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0616" y="3513812"/>
            <a:ext cx="25749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534</a:t>
            </a:r>
          </a:p>
        </p:txBody>
      </p:sp>
      <p:sp>
        <p:nvSpPr>
          <p:cNvPr id="18464" name="Rectangle 18463">
            <a:extLst>
              <a:ext uri="{FF2B5EF4-FFF2-40B4-BE49-F238E27FC236}">
                <a16:creationId xmlns:a16="http://schemas.microsoft.com/office/drawing/2014/main" id="{4B3CE1B8-9025-4039-AA53-93F2848D2D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54" y="4012289"/>
            <a:ext cx="356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534 : 62 = ?</a:t>
            </a:r>
          </a:p>
        </p:txBody>
      </p:sp>
      <p:sp>
        <p:nvSpPr>
          <p:cNvPr id="18465" name="Rectangle 18464">
            <a:extLst>
              <a:ext uri="{FF2B5EF4-FFF2-40B4-BE49-F238E27FC236}">
                <a16:creationId xmlns:a16="http://schemas.microsoft.com/office/drawing/2014/main" id="{7FECBF55-E134-4BA9-B80D-B8AE0C33B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0153" y="3500013"/>
            <a:ext cx="50514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; 534 chia 62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8;</a:t>
            </a:r>
          </a:p>
        </p:txBody>
      </p:sp>
      <p:sp>
        <p:nvSpPr>
          <p:cNvPr id="18467" name="Rectangle 18466">
            <a:extLst>
              <a:ext uri="{FF2B5EF4-FFF2-40B4-BE49-F238E27FC236}">
                <a16:creationId xmlns:a16="http://schemas.microsoft.com/office/drawing/2014/main" id="{C0C6C030-9EEA-4956-8C8E-77B578E20C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9638" y="2666980"/>
            <a:ext cx="4953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8469" name="Rectangle 18468">
            <a:extLst>
              <a:ext uri="{FF2B5EF4-FFF2-40B4-BE49-F238E27FC236}">
                <a16:creationId xmlns:a16="http://schemas.microsoft.com/office/drawing/2014/main" id="{B6BAD3BD-CB1B-4446-B473-725096533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5135" y="4145988"/>
            <a:ext cx="56997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8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nhân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2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16,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6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nhớ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1;</a:t>
            </a:r>
          </a:p>
        </p:txBody>
      </p:sp>
      <p:sp>
        <p:nvSpPr>
          <p:cNvPr id="18470" name="Rectangle 18469">
            <a:extLst>
              <a:ext uri="{FF2B5EF4-FFF2-40B4-BE49-F238E27FC236}">
                <a16:creationId xmlns:a16="http://schemas.microsoft.com/office/drawing/2014/main" id="{69C92BC9-4AE7-48D1-AAB6-A879FA7D9D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872" y="3276580"/>
            <a:ext cx="4953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18471" name="Rectangle 18470">
            <a:extLst>
              <a:ext uri="{FF2B5EF4-FFF2-40B4-BE49-F238E27FC236}">
                <a16:creationId xmlns:a16="http://schemas.microsoft.com/office/drawing/2014/main" id="{A2B09815-00A7-4B03-B5E8-9274B92BB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5677" y="4746610"/>
            <a:ext cx="76341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8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nhân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6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48,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thêm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1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49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49;</a:t>
            </a:r>
          </a:p>
        </p:txBody>
      </p:sp>
      <p:sp>
        <p:nvSpPr>
          <p:cNvPr id="18472" name="Rectangle 18471">
            <a:extLst>
              <a:ext uri="{FF2B5EF4-FFF2-40B4-BE49-F238E27FC236}">
                <a16:creationId xmlns:a16="http://schemas.microsoft.com/office/drawing/2014/main" id="{A81BAFD6-21CE-4F7E-BA63-7261442D8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00" y="3276580"/>
            <a:ext cx="990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49</a:t>
            </a:r>
          </a:p>
        </p:txBody>
      </p:sp>
      <p:sp>
        <p:nvSpPr>
          <p:cNvPr id="18473" name="Straight Connector 18472">
            <a:extLst>
              <a:ext uri="{FF2B5EF4-FFF2-40B4-BE49-F238E27FC236}">
                <a16:creationId xmlns:a16="http://schemas.microsoft.com/office/drawing/2014/main" id="{C90AF17A-36A3-4B40-A5B0-17F8C4A4FB8A}"/>
              </a:ext>
            </a:extLst>
          </p:cNvPr>
          <p:cNvSpPr>
            <a:spLocks noChangeShapeType="1"/>
          </p:cNvSpPr>
          <p:nvPr/>
        </p:nvSpPr>
        <p:spPr bwMode="auto">
          <a:xfrm>
            <a:off x="707939" y="3809990"/>
            <a:ext cx="892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74" name="Rectangle 18473">
            <a:extLst>
              <a:ext uri="{FF2B5EF4-FFF2-40B4-BE49-F238E27FC236}">
                <a16:creationId xmlns:a16="http://schemas.microsoft.com/office/drawing/2014/main" id="{35F26954-473C-496C-8186-3FDEC6C70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1024" y="5450324"/>
            <a:ext cx="526669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534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496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bằng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38,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 38.</a:t>
            </a:r>
          </a:p>
        </p:txBody>
      </p:sp>
      <p:sp>
        <p:nvSpPr>
          <p:cNvPr id="18475" name="Rectangle 18474">
            <a:extLst>
              <a:ext uri="{FF2B5EF4-FFF2-40B4-BE49-F238E27FC236}">
                <a16:creationId xmlns:a16="http://schemas.microsoft.com/office/drawing/2014/main" id="{991224EA-8054-426E-B741-794F9ADD6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34" y="3758601"/>
            <a:ext cx="71596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itchFamily="18" charset="0"/>
              </a:rPr>
              <a:t>38</a:t>
            </a:r>
          </a:p>
        </p:txBody>
      </p:sp>
      <p:sp>
        <p:nvSpPr>
          <p:cNvPr id="18476" name="Rectangle 18475">
            <a:extLst>
              <a:ext uri="{FF2B5EF4-FFF2-40B4-BE49-F238E27FC236}">
                <a16:creationId xmlns:a16="http://schemas.microsoft.com/office/drawing/2014/main" id="{55FE9EE3-559E-4E76-8BAE-9732AB054E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495800"/>
            <a:ext cx="278935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1154 : 62=……</a:t>
            </a:r>
          </a:p>
        </p:txBody>
      </p:sp>
      <p:sp>
        <p:nvSpPr>
          <p:cNvPr id="18477" name="Rectangle 18476">
            <a:extLst>
              <a:ext uri="{FF2B5EF4-FFF2-40B4-BE49-F238E27FC236}">
                <a16:creationId xmlns:a16="http://schemas.microsoft.com/office/drawing/2014/main" id="{6FD1B7F3-A30B-4090-A71B-BB9F97B65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4988" y="4496115"/>
            <a:ext cx="23780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 (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dư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38)</a:t>
            </a:r>
          </a:p>
        </p:txBody>
      </p:sp>
      <p:sp>
        <p:nvSpPr>
          <p:cNvPr id="18479" name="Oval 18478">
            <a:extLst>
              <a:ext uri="{FF2B5EF4-FFF2-40B4-BE49-F238E27FC236}">
                <a16:creationId xmlns:a16="http://schemas.microsoft.com/office/drawing/2014/main" id="{E0BD7F2B-8263-4ACF-AB76-5A4B0CBE0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136" y="3809976"/>
            <a:ext cx="792163" cy="533400"/>
          </a:xfrm>
          <a:prstGeom prst="ellips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481" name="Oval 18480">
            <a:extLst>
              <a:ext uri="{FF2B5EF4-FFF2-40B4-BE49-F238E27FC236}">
                <a16:creationId xmlns:a16="http://schemas.microsoft.com/office/drawing/2014/main" id="{F430316D-B802-492C-AB56-41C4F51DF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133634"/>
            <a:ext cx="792163" cy="533400"/>
          </a:xfrm>
          <a:prstGeom prst="ellips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273" name="WordArt 10">
            <a:extLst>
              <a:ext uri="{FF2B5EF4-FFF2-40B4-BE49-F238E27FC236}">
                <a16:creationId xmlns:a16="http://schemas.microsoft.com/office/drawing/2014/main" id="{641C4531-B506-4007-ADE1-DF96085C298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58505" y="64149"/>
            <a:ext cx="4065588" cy="292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E8D5EAE-FB26-4C89-9C69-4D1F59E4422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109612" y="453671"/>
            <a:ext cx="844285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buFont typeface="Arial" charset="0"/>
              <a:buNone/>
              <a:defRPr/>
            </a:pP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CHIA CHO SỐ CÓ HAI CHỮ SỐ (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2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0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8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18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1" dur="5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500"/>
                                        <p:tgtEl>
                                          <p:spTgt spid="18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7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2" dur="5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7" dur="5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2" dur="5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1" dur="5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7" dur="5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2" dur="5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7" dur="500"/>
                                        <p:tgtEl>
                                          <p:spTgt spid="18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2" dur="5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7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2" dur="500"/>
                                        <p:tgtEl>
                                          <p:spTgt spid="18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8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3" dur="500"/>
                                        <p:tgtEl>
                                          <p:spTgt spid="18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8" dur="500"/>
                                        <p:tgtEl>
                                          <p:spTgt spid="18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 nodeType="clickPar">
                      <p:stCondLst>
                        <p:cond delay="indefinite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8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8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18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18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5" dur="2000"/>
                                        <p:tgtEl>
                                          <p:spTgt spid="18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0" dur="500"/>
                                        <p:tgtEl>
                                          <p:spTgt spid="18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4" dur="500"/>
                                        <p:tgtEl>
                                          <p:spTgt spid="18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9" dur="5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4" grpId="0"/>
      <p:bldP spid="18445" grpId="0"/>
      <p:bldP spid="18446" grpId="0"/>
      <p:bldP spid="18450" grpId="0"/>
      <p:bldP spid="18450" grpId="1"/>
      <p:bldP spid="18451" grpId="0"/>
      <p:bldP spid="18452" grpId="0"/>
      <p:bldP spid="18453" grpId="0"/>
      <p:bldP spid="18454" grpId="0"/>
      <p:bldP spid="18455" grpId="0"/>
      <p:bldP spid="18456" grpId="0"/>
      <p:bldP spid="18458" grpId="0"/>
      <p:bldP spid="18459" grpId="0"/>
      <p:bldP spid="18461" grpId="0"/>
      <p:bldP spid="18462" grpId="0"/>
      <p:bldP spid="18463" grpId="0"/>
      <p:bldP spid="18464" grpId="0"/>
      <p:bldP spid="18464" grpId="1"/>
      <p:bldP spid="18465" grpId="0"/>
      <p:bldP spid="18467" grpId="0"/>
      <p:bldP spid="18469" grpId="0"/>
      <p:bldP spid="18470" grpId="0"/>
      <p:bldP spid="18471" grpId="0"/>
      <p:bldP spid="18472" grpId="0"/>
      <p:bldP spid="18474" grpId="0"/>
      <p:bldP spid="18475" grpId="0"/>
      <p:bldP spid="18476" grpId="0"/>
      <p:bldP spid="184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Text Box 20485">
            <a:extLst>
              <a:ext uri="{FF2B5EF4-FFF2-40B4-BE49-F238E27FC236}">
                <a16:creationId xmlns:a16="http://schemas.microsoft.com/office/drawing/2014/main" id="{09983A29-260A-4F61-A3FC-1CFF085C21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9725" y="457200"/>
            <a:ext cx="1090613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1800" b="1"/>
              <a:t>b</a:t>
            </a:r>
          </a:p>
        </p:txBody>
      </p:sp>
      <p:sp>
        <p:nvSpPr>
          <p:cNvPr id="20487" name="Text Box 20486">
            <a:extLst>
              <a:ext uri="{FF2B5EF4-FFF2-40B4-BE49-F238E27FC236}">
                <a16:creationId xmlns:a16="http://schemas.microsoft.com/office/drawing/2014/main" id="{7A44C84E-6F22-46E0-AEF1-946D330BB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3216440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4674     82</a:t>
            </a:r>
          </a:p>
        </p:txBody>
      </p:sp>
      <p:grpSp>
        <p:nvGrpSpPr>
          <p:cNvPr id="20488" name="Group 20487">
            <a:extLst>
              <a:ext uri="{FF2B5EF4-FFF2-40B4-BE49-F238E27FC236}">
                <a16:creationId xmlns:a16="http://schemas.microsoft.com/office/drawing/2014/main" id="{565A5E69-8C16-4958-A3C0-89084EE43A7D}"/>
              </a:ext>
            </a:extLst>
          </p:cNvPr>
          <p:cNvGrpSpPr>
            <a:grpSpLocks/>
          </p:cNvGrpSpPr>
          <p:nvPr/>
        </p:nvGrpSpPr>
        <p:grpSpPr bwMode="auto">
          <a:xfrm>
            <a:off x="1684338" y="3352800"/>
            <a:ext cx="990600" cy="762000"/>
            <a:chOff x="2112" y="1488"/>
            <a:chExt cx="576" cy="720"/>
          </a:xfrm>
        </p:grpSpPr>
        <p:sp>
          <p:nvSpPr>
            <p:cNvPr id="12334" name="Straight Connector 20488">
              <a:extLst>
                <a:ext uri="{FF2B5EF4-FFF2-40B4-BE49-F238E27FC236}">
                  <a16:creationId xmlns:a16="http://schemas.microsoft.com/office/drawing/2014/main" id="{466676F2-150E-4ED7-A78B-1007F7FBD1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48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35" name="Straight Connector 20489">
              <a:extLst>
                <a:ext uri="{FF2B5EF4-FFF2-40B4-BE49-F238E27FC236}">
                  <a16:creationId xmlns:a16="http://schemas.microsoft.com/office/drawing/2014/main" id="{0B1C1AF2-FF77-47F0-A77F-11DD205FE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491" name="Text Box 20490">
            <a:extLst>
              <a:ext uri="{FF2B5EF4-FFF2-40B4-BE49-F238E27FC236}">
                <a16:creationId xmlns:a16="http://schemas.microsoft.com/office/drawing/2014/main" id="{87C2ABF9-AC4F-48B3-B35B-A1DD36F8A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6" y="3657600"/>
            <a:ext cx="1881186" cy="244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410      57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  574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  574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      0</a:t>
            </a:r>
          </a:p>
        </p:txBody>
      </p:sp>
      <p:sp>
        <p:nvSpPr>
          <p:cNvPr id="20492" name="Straight Connector 20491">
            <a:extLst>
              <a:ext uri="{FF2B5EF4-FFF2-40B4-BE49-F238E27FC236}">
                <a16:creationId xmlns:a16="http://schemas.microsoft.com/office/drawing/2014/main" id="{B0910D39-28E2-49F1-BBCE-98E7B3FD3D2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3725" y="4252256"/>
            <a:ext cx="693738" cy="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493" name="Straight Connector 20492">
            <a:extLst>
              <a:ext uri="{FF2B5EF4-FFF2-40B4-BE49-F238E27FC236}">
                <a16:creationId xmlns:a16="http://schemas.microsoft.com/office/drawing/2014/main" id="{3506F7CD-D8F2-4484-9AAA-911B5A5592A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163" y="5410200"/>
            <a:ext cx="1090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494" name="Text Box 20493">
            <a:extLst>
              <a:ext uri="{FF2B5EF4-FFF2-40B4-BE49-F238E27FC236}">
                <a16:creationId xmlns:a16="http://schemas.microsoft.com/office/drawing/2014/main" id="{7997E47C-FC6E-43A7-A861-E1C8BC2E7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0238" y="3276600"/>
            <a:ext cx="2376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2488    35</a:t>
            </a:r>
          </a:p>
        </p:txBody>
      </p:sp>
      <p:sp>
        <p:nvSpPr>
          <p:cNvPr id="20495" name="Text Box 20494">
            <a:extLst>
              <a:ext uri="{FF2B5EF4-FFF2-40B4-BE49-F238E27FC236}">
                <a16:creationId xmlns:a16="http://schemas.microsoft.com/office/drawing/2014/main" id="{0BC6E7F6-3009-4A4E-831E-35459B698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8206" y="3685674"/>
            <a:ext cx="2278062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245      71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    38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    35</a:t>
            </a:r>
          </a:p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      3</a:t>
            </a:r>
          </a:p>
        </p:txBody>
      </p:sp>
      <p:grpSp>
        <p:nvGrpSpPr>
          <p:cNvPr id="20496" name="Group 20495">
            <a:extLst>
              <a:ext uri="{FF2B5EF4-FFF2-40B4-BE49-F238E27FC236}">
                <a16:creationId xmlns:a16="http://schemas.microsoft.com/office/drawing/2014/main" id="{BA73AF96-35E1-48DA-B3D0-C6F740B30B39}"/>
              </a:ext>
            </a:extLst>
          </p:cNvPr>
          <p:cNvGrpSpPr>
            <a:grpSpLocks/>
          </p:cNvGrpSpPr>
          <p:nvPr/>
        </p:nvGrpSpPr>
        <p:grpSpPr bwMode="auto">
          <a:xfrm>
            <a:off x="4259263" y="3352800"/>
            <a:ext cx="1189037" cy="914400"/>
            <a:chOff x="2112" y="1488"/>
            <a:chExt cx="576" cy="720"/>
          </a:xfrm>
        </p:grpSpPr>
        <p:sp>
          <p:nvSpPr>
            <p:cNvPr id="12332" name="Straight Connector 20496">
              <a:extLst>
                <a:ext uri="{FF2B5EF4-FFF2-40B4-BE49-F238E27FC236}">
                  <a16:creationId xmlns:a16="http://schemas.microsoft.com/office/drawing/2014/main" id="{66FBEBFE-13F3-4273-9B0B-61902168BD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48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33" name="Straight Connector 20497">
              <a:extLst>
                <a:ext uri="{FF2B5EF4-FFF2-40B4-BE49-F238E27FC236}">
                  <a16:creationId xmlns:a16="http://schemas.microsoft.com/office/drawing/2014/main" id="{2AA9F395-B410-46F1-91D7-E94F0D646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499" name="Straight Connector 20498">
            <a:extLst>
              <a:ext uri="{FF2B5EF4-FFF2-40B4-BE49-F238E27FC236}">
                <a16:creationId xmlns:a16="http://schemas.microsoft.com/office/drawing/2014/main" id="{189958A4-6180-4FDF-8DBD-CF0CB258AE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70238" y="4191000"/>
            <a:ext cx="1089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00" name="Straight Connector 20499">
            <a:extLst>
              <a:ext uri="{FF2B5EF4-FFF2-40B4-BE49-F238E27FC236}">
                <a16:creationId xmlns:a16="http://schemas.microsoft.com/office/drawing/2014/main" id="{292AA28C-0F1D-41D4-B882-A674DBE460A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96653" y="5462332"/>
            <a:ext cx="665799" cy="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01" name="Text Box 20500">
            <a:extLst>
              <a:ext uri="{FF2B5EF4-FFF2-40B4-BE49-F238E27FC236}">
                <a16:creationId xmlns:a16="http://schemas.microsoft.com/office/drawing/2014/main" id="{F48A46CE-B9CB-4D1F-B2D7-0860D3D7D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228472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9009     33</a:t>
            </a:r>
          </a:p>
        </p:txBody>
      </p:sp>
      <p:grpSp>
        <p:nvGrpSpPr>
          <p:cNvPr id="20502" name="Group 20501">
            <a:extLst>
              <a:ext uri="{FF2B5EF4-FFF2-40B4-BE49-F238E27FC236}">
                <a16:creationId xmlns:a16="http://schemas.microsoft.com/office/drawing/2014/main" id="{4155A4EB-2C03-4D9A-8C7D-E6A0FCD38C7E}"/>
              </a:ext>
            </a:extLst>
          </p:cNvPr>
          <p:cNvGrpSpPr>
            <a:grpSpLocks/>
          </p:cNvGrpSpPr>
          <p:nvPr/>
        </p:nvGrpSpPr>
        <p:grpSpPr bwMode="auto">
          <a:xfrm>
            <a:off x="7032625" y="3200400"/>
            <a:ext cx="1189038" cy="1143000"/>
            <a:chOff x="2112" y="1488"/>
            <a:chExt cx="576" cy="720"/>
          </a:xfrm>
        </p:grpSpPr>
        <p:sp>
          <p:nvSpPr>
            <p:cNvPr id="12330" name="Straight Connector 20502">
              <a:extLst>
                <a:ext uri="{FF2B5EF4-FFF2-40B4-BE49-F238E27FC236}">
                  <a16:creationId xmlns:a16="http://schemas.microsoft.com/office/drawing/2014/main" id="{117E5983-56A3-4353-993F-3B73C4C1B1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48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31" name="Straight Connector 20503">
              <a:extLst>
                <a:ext uri="{FF2B5EF4-FFF2-40B4-BE49-F238E27FC236}">
                  <a16:creationId xmlns:a16="http://schemas.microsoft.com/office/drawing/2014/main" id="{6E34AD82-369A-4B72-BF68-32FD64A135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505" name="Text Box 20504">
            <a:extLst>
              <a:ext uri="{FF2B5EF4-FFF2-40B4-BE49-F238E27FC236}">
                <a16:creationId xmlns:a16="http://schemas.microsoft.com/office/drawing/2014/main" id="{CCC98BB6-CEC2-4542-B4C7-29C535FB1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652838"/>
            <a:ext cx="196917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66        27</a:t>
            </a:r>
          </a:p>
        </p:txBody>
      </p:sp>
      <p:sp>
        <p:nvSpPr>
          <p:cNvPr id="20506" name="Text Box 20505">
            <a:extLst>
              <a:ext uri="{FF2B5EF4-FFF2-40B4-BE49-F238E27FC236}">
                <a16:creationId xmlns:a16="http://schemas.microsoft.com/office/drawing/2014/main" id="{67CC3FD4-6224-443A-B159-211400E60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5175" y="4114800"/>
            <a:ext cx="23764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20507" name="Text Box 20506">
            <a:extLst>
              <a:ext uri="{FF2B5EF4-FFF2-40B4-BE49-F238E27FC236}">
                <a16:creationId xmlns:a16="http://schemas.microsoft.com/office/drawing/2014/main" id="{0460D073-784A-40A2-82A0-A1C99C430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976688"/>
            <a:ext cx="2378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240</a:t>
            </a:r>
          </a:p>
        </p:txBody>
      </p:sp>
      <p:sp>
        <p:nvSpPr>
          <p:cNvPr id="12307" name="Text Box 20507">
            <a:extLst>
              <a:ext uri="{FF2B5EF4-FFF2-40B4-BE49-F238E27FC236}">
                <a16:creationId xmlns:a16="http://schemas.microsoft.com/office/drawing/2014/main" id="{811229C5-AD76-4F9A-A8E0-FA0F491FE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2038" y="4495800"/>
            <a:ext cx="2376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endParaRPr lang="vi-VN" altLang="vi-VN" sz="2800">
              <a:latin typeface="Times New Roman" panose="02020603050405020304" pitchFamily="18" charset="0"/>
            </a:endParaRPr>
          </a:p>
        </p:txBody>
      </p:sp>
      <p:sp>
        <p:nvSpPr>
          <p:cNvPr id="20509" name="Text Box 20508">
            <a:extLst>
              <a:ext uri="{FF2B5EF4-FFF2-40B4-BE49-F238E27FC236}">
                <a16:creationId xmlns:a16="http://schemas.microsoft.com/office/drawing/2014/main" id="{B88858AF-57F9-48F8-84A0-1B110FEBF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3702" y="4343400"/>
            <a:ext cx="85207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231</a:t>
            </a:r>
          </a:p>
        </p:txBody>
      </p:sp>
      <p:sp>
        <p:nvSpPr>
          <p:cNvPr id="20510" name="Text Box 20509">
            <a:extLst>
              <a:ext uri="{FF2B5EF4-FFF2-40B4-BE49-F238E27FC236}">
                <a16:creationId xmlns:a16="http://schemas.microsoft.com/office/drawing/2014/main" id="{65255490-EBA5-47FB-BFF3-B5EBF4B6F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509" y="4800600"/>
            <a:ext cx="828259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99</a:t>
            </a:r>
          </a:p>
        </p:txBody>
      </p:sp>
      <p:sp>
        <p:nvSpPr>
          <p:cNvPr id="20511" name="Text Box 20510">
            <a:extLst>
              <a:ext uri="{FF2B5EF4-FFF2-40B4-BE49-F238E27FC236}">
                <a16:creationId xmlns:a16="http://schemas.microsoft.com/office/drawing/2014/main" id="{C6BE9BA3-6380-45AD-834E-7A3CFE19E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6542" y="5181600"/>
            <a:ext cx="7921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99</a:t>
            </a:r>
          </a:p>
        </p:txBody>
      </p:sp>
      <p:sp>
        <p:nvSpPr>
          <p:cNvPr id="20512" name="Text Box 20511">
            <a:extLst>
              <a:ext uri="{FF2B5EF4-FFF2-40B4-BE49-F238E27FC236}">
                <a16:creationId xmlns:a16="http://schemas.microsoft.com/office/drawing/2014/main" id="{AB3B4D55-8C24-427C-ACD9-9D9835E74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3082" y="5638800"/>
            <a:ext cx="7921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20513" name="Straight Connector 20512">
            <a:extLst>
              <a:ext uri="{FF2B5EF4-FFF2-40B4-BE49-F238E27FC236}">
                <a16:creationId xmlns:a16="http://schemas.microsoft.com/office/drawing/2014/main" id="{7C956E4E-7514-4F00-95AF-F5A2D88B8F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31569" y="4062664"/>
            <a:ext cx="693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14" name="Straight Connector 20513">
            <a:extLst>
              <a:ext uri="{FF2B5EF4-FFF2-40B4-BE49-F238E27FC236}">
                <a16:creationId xmlns:a16="http://schemas.microsoft.com/office/drawing/2014/main" id="{B2268FCB-181C-45D2-A558-811AF41D5CF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67666" y="4800563"/>
            <a:ext cx="70576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15" name="Straight Connector 20514">
            <a:extLst>
              <a:ext uri="{FF2B5EF4-FFF2-40B4-BE49-F238E27FC236}">
                <a16:creationId xmlns:a16="http://schemas.microsoft.com/office/drawing/2014/main" id="{BDEE437A-599E-4949-8DF7-0EC85AF30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638800"/>
            <a:ext cx="1089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16" name="Text Box 20515">
            <a:extLst>
              <a:ext uri="{FF2B5EF4-FFF2-40B4-BE49-F238E27FC236}">
                <a16:creationId xmlns:a16="http://schemas.microsoft.com/office/drawing/2014/main" id="{AD3707C0-3C8E-4959-B424-9E995B380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140240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9276       39</a:t>
            </a:r>
          </a:p>
        </p:txBody>
      </p:sp>
      <p:grpSp>
        <p:nvGrpSpPr>
          <p:cNvPr id="20517" name="Group 20516">
            <a:extLst>
              <a:ext uri="{FF2B5EF4-FFF2-40B4-BE49-F238E27FC236}">
                <a16:creationId xmlns:a16="http://schemas.microsoft.com/office/drawing/2014/main" id="{5A004B20-6F0E-433D-A3A4-C584A61D3233}"/>
              </a:ext>
            </a:extLst>
          </p:cNvPr>
          <p:cNvGrpSpPr>
            <a:grpSpLocks/>
          </p:cNvGrpSpPr>
          <p:nvPr/>
        </p:nvGrpSpPr>
        <p:grpSpPr bwMode="auto">
          <a:xfrm>
            <a:off x="10202863" y="3124200"/>
            <a:ext cx="1189037" cy="1143000"/>
            <a:chOff x="2112" y="1488"/>
            <a:chExt cx="576" cy="720"/>
          </a:xfrm>
        </p:grpSpPr>
        <p:sp>
          <p:nvSpPr>
            <p:cNvPr id="12328" name="Straight Connector 20517">
              <a:extLst>
                <a:ext uri="{FF2B5EF4-FFF2-40B4-BE49-F238E27FC236}">
                  <a16:creationId xmlns:a16="http://schemas.microsoft.com/office/drawing/2014/main" id="{3A6D5C18-141F-42D8-9085-E29D7759BA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488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12329" name="Straight Connector 20518">
              <a:extLst>
                <a:ext uri="{FF2B5EF4-FFF2-40B4-BE49-F238E27FC236}">
                  <a16:creationId xmlns:a16="http://schemas.microsoft.com/office/drawing/2014/main" id="{0A546D20-8FD5-4ECA-B02A-2146836014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776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0520" name="Text Box 20519">
            <a:extLst>
              <a:ext uri="{FF2B5EF4-FFF2-40B4-BE49-F238E27FC236}">
                <a16:creationId xmlns:a16="http://schemas.microsoft.com/office/drawing/2014/main" id="{01071D17-B10A-4EF1-BC72-9A0C23243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3614738"/>
            <a:ext cx="23780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78          237</a:t>
            </a:r>
          </a:p>
        </p:txBody>
      </p:sp>
      <p:sp>
        <p:nvSpPr>
          <p:cNvPr id="20521" name="Text Box 20520">
            <a:extLst>
              <a:ext uri="{FF2B5EF4-FFF2-40B4-BE49-F238E27FC236}">
                <a16:creationId xmlns:a16="http://schemas.microsoft.com/office/drawing/2014/main" id="{11B9943C-3739-4B57-B2AA-5071D31C1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4038600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147</a:t>
            </a:r>
          </a:p>
        </p:txBody>
      </p:sp>
      <p:sp>
        <p:nvSpPr>
          <p:cNvPr id="20522" name="Text Box 20521">
            <a:extLst>
              <a:ext uri="{FF2B5EF4-FFF2-40B4-BE49-F238E27FC236}">
                <a16:creationId xmlns:a16="http://schemas.microsoft.com/office/drawing/2014/main" id="{27B30258-86D6-4D35-AF98-286A3A324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4419600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117</a:t>
            </a:r>
          </a:p>
        </p:txBody>
      </p:sp>
      <p:sp>
        <p:nvSpPr>
          <p:cNvPr id="20523" name="Text Box 20522">
            <a:extLst>
              <a:ext uri="{FF2B5EF4-FFF2-40B4-BE49-F238E27FC236}">
                <a16:creationId xmlns:a16="http://schemas.microsoft.com/office/drawing/2014/main" id="{C0453E9C-6AC5-4084-8179-E833024D3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1782" y="4814837"/>
            <a:ext cx="23780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306</a:t>
            </a:r>
          </a:p>
        </p:txBody>
      </p:sp>
      <p:sp>
        <p:nvSpPr>
          <p:cNvPr id="20524" name="Text Box 20523">
            <a:extLst>
              <a:ext uri="{FF2B5EF4-FFF2-40B4-BE49-F238E27FC236}">
                <a16:creationId xmlns:a16="http://schemas.microsoft.com/office/drawing/2014/main" id="{C9065674-F3FC-42D5-9697-E8A85EC2F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4072" y="5210074"/>
            <a:ext cx="990601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273</a:t>
            </a:r>
          </a:p>
        </p:txBody>
      </p:sp>
      <p:sp>
        <p:nvSpPr>
          <p:cNvPr id="20525" name="Text Box 20524">
            <a:extLst>
              <a:ext uri="{FF2B5EF4-FFF2-40B4-BE49-F238E27FC236}">
                <a16:creationId xmlns:a16="http://schemas.microsoft.com/office/drawing/2014/main" id="{938D3768-4728-4B34-92A0-64C17BC27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96312" y="5638800"/>
            <a:ext cx="7921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dirty="0">
                <a:latin typeface="Times New Roman" panose="02020603050405020304" pitchFamily="18" charset="0"/>
              </a:rPr>
              <a:t>33</a:t>
            </a:r>
          </a:p>
        </p:txBody>
      </p:sp>
      <p:sp>
        <p:nvSpPr>
          <p:cNvPr id="20526" name="Straight Connector 20525">
            <a:extLst>
              <a:ext uri="{FF2B5EF4-FFF2-40B4-BE49-F238E27FC236}">
                <a16:creationId xmlns:a16="http://schemas.microsoft.com/office/drawing/2014/main" id="{09C8E072-AD49-46BB-A58B-5733BFD4F95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16975" y="4038600"/>
            <a:ext cx="1089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27" name="Straight Connector 20526">
            <a:extLst>
              <a:ext uri="{FF2B5EF4-FFF2-40B4-BE49-F238E27FC236}">
                <a16:creationId xmlns:a16="http://schemas.microsoft.com/office/drawing/2014/main" id="{D805BCE3-4D6E-4EC3-8CDE-29B20F31A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3825" y="4876800"/>
            <a:ext cx="10906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528" name="Straight Connector 20527">
            <a:extLst>
              <a:ext uri="{FF2B5EF4-FFF2-40B4-BE49-F238E27FC236}">
                <a16:creationId xmlns:a16="http://schemas.microsoft.com/office/drawing/2014/main" id="{D6BB64FC-BFA9-4067-8C03-6B61CFAA942C}"/>
              </a:ext>
            </a:extLst>
          </p:cNvPr>
          <p:cNvSpPr>
            <a:spLocks noChangeShapeType="1"/>
          </p:cNvSpPr>
          <p:nvPr/>
        </p:nvSpPr>
        <p:spPr bwMode="auto">
          <a:xfrm>
            <a:off x="9212263" y="5715000"/>
            <a:ext cx="1090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326" name="WordArt 10">
            <a:extLst>
              <a:ext uri="{FF2B5EF4-FFF2-40B4-BE49-F238E27FC236}">
                <a16:creationId xmlns:a16="http://schemas.microsoft.com/office/drawing/2014/main" id="{D180FC42-3EFC-455D-B9AB-37475246C1A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58481" y="88974"/>
            <a:ext cx="4065588" cy="292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C8CD029-5ECB-4936-A34F-56B649758B0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16679" y="442986"/>
            <a:ext cx="844285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buFont typeface="Arial" charset="0"/>
              <a:buNone/>
              <a:defRPr/>
            </a:pP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CHIA CHO SỐ CÓ HAI CHỮ SỐ (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2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  <p:sp>
        <p:nvSpPr>
          <p:cNvPr id="48" name="Text Box 19460">
            <a:extLst>
              <a:ext uri="{FF2B5EF4-FFF2-40B4-BE49-F238E27FC236}">
                <a16:creationId xmlns:a16="http://schemas.microsoft.com/office/drawing/2014/main" id="{D71F07EF-568A-4C23-A4F2-905AA47768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947" y="990664"/>
            <a:ext cx="11505897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1.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Đặt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rồi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tính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 typeface="Arial" charset="0"/>
              <a:buAutoNum type="alphaLcParenR"/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4674 : 82                            b) 9009 : 33 (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giảm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tải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b) 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2488 : 35                               9276 : 39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0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2000"/>
                                        <p:tgtEl>
                                          <p:spTgt spid="2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39" presetClass="entr" presetSubtype="0" ac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delay="0"/>
                                  </p:end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0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0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0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0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0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4" dur="2000"/>
                                        <p:tgtEl>
                                          <p:spTgt spid="20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0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0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20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0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20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20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20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nimBg="1"/>
      <p:bldP spid="20487" grpId="0"/>
      <p:bldP spid="20491" grpId="0"/>
      <p:bldP spid="20494" grpId="0"/>
      <p:bldP spid="20495" grpId="0"/>
      <p:bldP spid="20501" grpId="0"/>
      <p:bldP spid="20505" grpId="0"/>
      <p:bldP spid="20506" grpId="0"/>
      <p:bldP spid="20507" grpId="0"/>
      <p:bldP spid="20509" grpId="0"/>
      <p:bldP spid="20510" grpId="0"/>
      <p:bldP spid="20511" grpId="0"/>
      <p:bldP spid="20512" grpId="0"/>
      <p:bldP spid="20516" grpId="0"/>
      <p:bldP spid="20520" grpId="0"/>
      <p:bldP spid="20521" grpId="0"/>
      <p:bldP spid="20522" grpId="0"/>
      <p:bldP spid="20523" grpId="0"/>
      <p:bldP spid="20524" grpId="0"/>
      <p:bldP spid="205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21507">
            <a:extLst>
              <a:ext uri="{FF2B5EF4-FFF2-40B4-BE49-F238E27FC236}">
                <a16:creationId xmlns:a16="http://schemas.microsoft.com/office/drawing/2014/main" id="{8536B19E-4691-4FCE-B079-9B6281BFB1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38" y="1256005"/>
            <a:ext cx="11391900" cy="1754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2.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ta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đóng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gói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3500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bút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chì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theo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từng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(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mỗi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gồm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12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).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Hỏi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đóng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gói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nhiều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nhất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bao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nhiêu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bút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chì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và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còn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thừa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mấy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bút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chì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?</a:t>
            </a:r>
          </a:p>
        </p:txBody>
      </p:sp>
      <p:sp>
        <p:nvSpPr>
          <p:cNvPr id="21510" name="Text Box 21509">
            <a:extLst>
              <a:ext uri="{FF2B5EF4-FFF2-40B4-BE49-F238E27FC236}">
                <a16:creationId xmlns:a16="http://schemas.microsoft.com/office/drawing/2014/main" id="{10973507-997F-4B39-B4DA-0F208F1DE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9725" y="76288"/>
            <a:ext cx="1189037" cy="64633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3600" b="1" dirty="0"/>
              <a:t>S/82</a:t>
            </a:r>
          </a:p>
        </p:txBody>
      </p:sp>
      <p:sp>
        <p:nvSpPr>
          <p:cNvPr id="21518" name="Text Box 21517">
            <a:extLst>
              <a:ext uri="{FF2B5EF4-FFF2-40B4-BE49-F238E27FC236}">
                <a16:creationId xmlns:a16="http://schemas.microsoft.com/office/drawing/2014/main" id="{BDEC2B84-E8D6-41B8-A5CA-D379FA960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52" y="3429000"/>
            <a:ext cx="4359275" cy="313932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</a:t>
            </a:r>
            <a:r>
              <a:rPr lang="en-US" sz="36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Tóm</a:t>
            </a:r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tắt</a:t>
            </a:r>
            <a:r>
              <a:rPr lang="en-US" sz="36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12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    1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3500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?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; 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thừa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? </a:t>
            </a:r>
            <a:r>
              <a:rPr lang="en-US" sz="3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21519" name="Text Box 21518">
            <a:extLst>
              <a:ext uri="{FF2B5EF4-FFF2-40B4-BE49-F238E27FC236}">
                <a16:creationId xmlns:a16="http://schemas.microsoft.com/office/drawing/2014/main" id="{C68D2F2D-AA68-43DE-8E6C-01442D4C1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25" y="3164591"/>
            <a:ext cx="7034213" cy="369331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             </a:t>
            </a:r>
            <a:r>
              <a:rPr lang="en-US" sz="36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3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giải</a:t>
            </a:r>
            <a:r>
              <a:rPr lang="en-US" sz="36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3500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bút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chì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đóng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gói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được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nhiều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nhất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là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3500: 12 = 291 (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)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thừa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 </a:t>
            </a:r>
            <a:r>
              <a:rPr lang="en-US" sz="3600" b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endParaRPr lang="en-US" sz="3600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    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Đáp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số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291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tá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thừa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2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cái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</p:txBody>
      </p:sp>
      <p:sp>
        <p:nvSpPr>
          <p:cNvPr id="13318" name="WordArt 10">
            <a:extLst>
              <a:ext uri="{FF2B5EF4-FFF2-40B4-BE49-F238E27FC236}">
                <a16:creationId xmlns:a16="http://schemas.microsoft.com/office/drawing/2014/main" id="{A70E3CE2-C976-4D18-B0FD-63B31B9414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38151" y="74760"/>
            <a:ext cx="4065588" cy="292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5B2471-CE08-4DA6-961D-D83625C9E53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502" y="609674"/>
            <a:ext cx="844285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buFont typeface="Arial" charset="0"/>
              <a:buNone/>
              <a:defRPr/>
            </a:pP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CHIA CHO SỐ CÓ HAI CHỮ SỐ (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tiếp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theo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  <p:bldP spid="21510" grpId="0" animBg="1"/>
      <p:bldP spid="21518" grpId="0" animBg="1"/>
      <p:bldP spid="215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Text Box 22531">
            <a:extLst>
              <a:ext uri="{FF2B5EF4-FFF2-40B4-BE49-F238E27FC236}">
                <a16:creationId xmlns:a16="http://schemas.microsoft.com/office/drawing/2014/main" id="{A3BD338B-917A-4C84-8FDE-2574F370B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738" y="1377028"/>
            <a:ext cx="42592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Tìm x</a:t>
            </a:r>
          </a:p>
        </p:txBody>
      </p:sp>
      <p:sp>
        <p:nvSpPr>
          <p:cNvPr id="22534" name="Text Box 22533">
            <a:extLst>
              <a:ext uri="{FF2B5EF4-FFF2-40B4-BE49-F238E27FC236}">
                <a16:creationId xmlns:a16="http://schemas.microsoft.com/office/drawing/2014/main" id="{B0FA7AA6-0304-49EE-85AB-187D26F48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99725" y="457200"/>
            <a:ext cx="1090613" cy="52322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S/82</a:t>
            </a:r>
          </a:p>
        </p:txBody>
      </p:sp>
      <p:sp>
        <p:nvSpPr>
          <p:cNvPr id="22535" name="Text Box 22534">
            <a:extLst>
              <a:ext uri="{FF2B5EF4-FFF2-40B4-BE49-F238E27FC236}">
                <a16:creationId xmlns:a16="http://schemas.microsoft.com/office/drawing/2014/main" id="{400F4003-0EAF-459D-A3C6-36D7D3768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2057400"/>
            <a:ext cx="1010443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AutoNum type="alphaLcParenR"/>
              <a:defRPr/>
            </a:pP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75 x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= 1800           b) 1855 : X = 35</a:t>
            </a:r>
          </a:p>
        </p:txBody>
      </p:sp>
      <p:sp>
        <p:nvSpPr>
          <p:cNvPr id="22537" name="Text Box 22536">
            <a:extLst>
              <a:ext uri="{FF2B5EF4-FFF2-40B4-BE49-F238E27FC236}">
                <a16:creationId xmlns:a16="http://schemas.microsoft.com/office/drawing/2014/main" id="{1C0D097B-14BA-46D7-A8CD-CD0105BEC1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94" y="2933700"/>
            <a:ext cx="37639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 = 1800 : 75    </a:t>
            </a:r>
          </a:p>
        </p:txBody>
      </p:sp>
      <p:sp>
        <p:nvSpPr>
          <p:cNvPr id="22538" name="Text Box 22537">
            <a:extLst>
              <a:ext uri="{FF2B5EF4-FFF2-40B4-BE49-F238E27FC236}">
                <a16:creationId xmlns:a16="http://schemas.microsoft.com/office/drawing/2014/main" id="{484F4203-FF34-4F66-BBA0-AC2A23526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94" y="3903821"/>
            <a:ext cx="37639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 = 24</a:t>
            </a:r>
          </a:p>
        </p:txBody>
      </p:sp>
      <p:sp>
        <p:nvSpPr>
          <p:cNvPr id="22540" name="Text Box 22539">
            <a:extLst>
              <a:ext uri="{FF2B5EF4-FFF2-40B4-BE49-F238E27FC236}">
                <a16:creationId xmlns:a16="http://schemas.microsoft.com/office/drawing/2014/main" id="{C812FFDF-55FF-446F-88DE-516656BB1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40331" y="2976402"/>
            <a:ext cx="376396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4400" b="1" dirty="0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 = 1855 : 35</a:t>
            </a:r>
          </a:p>
        </p:txBody>
      </p:sp>
      <p:sp>
        <p:nvSpPr>
          <p:cNvPr id="22541" name="Text Box 22540">
            <a:extLst>
              <a:ext uri="{FF2B5EF4-FFF2-40B4-BE49-F238E27FC236}">
                <a16:creationId xmlns:a16="http://schemas.microsoft.com/office/drawing/2014/main" id="{A53A0190-7F6A-43E0-A745-FD5F303DBE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4983" y="4121994"/>
            <a:ext cx="3763962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Arial" charset="0"/>
              <a:buNone/>
              <a:defRPr/>
            </a:pPr>
            <a:r>
              <a:rPr lang="en-US" sz="4400" b="1">
                <a:solidFill>
                  <a:srgbClr val="CC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X = 53</a:t>
            </a:r>
          </a:p>
        </p:txBody>
      </p:sp>
      <p:sp>
        <p:nvSpPr>
          <p:cNvPr id="14347" name="WordArt 10">
            <a:extLst>
              <a:ext uri="{FF2B5EF4-FFF2-40B4-BE49-F238E27FC236}">
                <a16:creationId xmlns:a16="http://schemas.microsoft.com/office/drawing/2014/main" id="{63C428C3-3877-43E0-B4D7-4960B8C0FC8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419640" y="129499"/>
            <a:ext cx="4065588" cy="292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Môn: TOÁN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50FBDFB-46FF-4DB9-941F-D8E095EEDB8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502" y="609674"/>
            <a:ext cx="8442858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buFont typeface="Arial" charset="0"/>
              <a:buNone/>
              <a:defRPr/>
            </a:pP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: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CHIA CHO SỐ CÓ HAI CHỮ SỐ (</a:t>
            </a:r>
            <a:r>
              <a:rPr lang="en-US" sz="3600" b="1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2</a:t>
            </a:r>
            <a:r>
              <a:rPr lang="en-US" sz="3600" b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4" grpId="0" animBg="1"/>
      <p:bldP spid="22535" grpId="0"/>
      <p:bldP spid="22537" grpId="0"/>
      <p:bldP spid="22538" grpId="0"/>
      <p:bldP spid="22540" grpId="0"/>
      <p:bldP spid="225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>
            <a:extLst>
              <a:ext uri="{FF2B5EF4-FFF2-40B4-BE49-F238E27FC236}">
                <a16:creationId xmlns:a16="http://schemas.microsoft.com/office/drawing/2014/main" id="{2825478D-1B6F-4CE2-B1E8-10F9D3EC4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749" y="85725"/>
            <a:ext cx="9311382" cy="106980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lIns="101495" tIns="50748" rIns="101495" bIns="50748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143" b="1" u="sng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Toán</a:t>
            </a:r>
            <a:r>
              <a:rPr lang="en-US" altLang="zh-CN" sz="3143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143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Chia </a:t>
            </a:r>
            <a:r>
              <a:rPr lang="en-US" altLang="zh-CN" sz="3143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cho</a:t>
            </a:r>
            <a:r>
              <a:rPr lang="en-US" altLang="zh-CN" sz="3143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143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143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143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có</a:t>
            </a:r>
            <a:r>
              <a:rPr lang="en-US" altLang="zh-CN" sz="3143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143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hai</a:t>
            </a:r>
            <a:r>
              <a:rPr lang="en-US" altLang="zh-CN" sz="3143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143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chữ</a:t>
            </a:r>
            <a:r>
              <a:rPr lang="en-US" altLang="zh-CN" sz="3143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</a:t>
            </a:r>
            <a:r>
              <a:rPr lang="en-US" altLang="zh-CN" sz="3143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số</a:t>
            </a:r>
            <a:r>
              <a:rPr lang="en-US" altLang="zh-CN" sz="3143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(</a:t>
            </a:r>
            <a:r>
              <a:rPr lang="en-US" altLang="zh-CN" sz="3143" b="1" dirty="0" err="1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tiết</a:t>
            </a:r>
            <a:r>
              <a:rPr lang="en-US" altLang="zh-CN" sz="3143" b="1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SimSun" pitchFamily="2" charset="-122"/>
              </a:rPr>
              <a:t> 2)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D5AD15-9AEB-449F-B186-FA452CA15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918" y="2394229"/>
            <a:ext cx="9148524" cy="1949147"/>
          </a:xfrm>
          <a:prstGeom prst="rect">
            <a:avLst/>
          </a:prstGeom>
          <a:noFill/>
          <a:ln>
            <a:noFill/>
          </a:ln>
        </p:spPr>
        <p:txBody>
          <a:bodyPr wrap="square" lIns="101495" tIns="50748" rIns="101495" bIns="50748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7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4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31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800"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5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Hoàn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thành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2, 3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trang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83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vở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Toán</a:t>
            </a:r>
            <a:endParaRPr lang="en-US" altLang="en-US" sz="4000" dirty="0">
              <a:solidFill>
                <a:srgbClr val="0070C0"/>
              </a:solidFill>
              <a:latin typeface="Times New Roman" panose="02020603050405020304" pitchFamily="18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Chuẩn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bị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: “Chia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(</a:t>
            </a:r>
            <a:r>
              <a:rPr lang="en-US" altLang="en-US" sz="4000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en-US" sz="4000" dirty="0">
                <a:solidFill>
                  <a:srgbClr val="0070C0"/>
                </a:solidFill>
                <a:latin typeface="Times New Roman" panose="02020603050405020304" pitchFamily="18" charset="0"/>
              </a:rPr>
              <a:t> 3)</a:t>
            </a:r>
            <a:endParaRPr lang="en-US" altLang="en-US" sz="4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688</Words>
  <Application>Microsoft Office PowerPoint</Application>
  <PresentationFormat>Tùy chỉnh</PresentationFormat>
  <Paragraphs>136</Paragraphs>
  <Slides>9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2</vt:i4>
      </vt:variant>
      <vt:variant>
        <vt:lpstr>Tiêu đề Bản chiếu</vt:lpstr>
      </vt:variant>
      <vt:variant>
        <vt:i4>9</vt:i4>
      </vt:variant>
    </vt:vector>
  </HeadingPairs>
  <TitlesOfParts>
    <vt:vector size="15" baseType="lpstr">
      <vt:lpstr>Arial</vt:lpstr>
      <vt:lpstr>Calibri</vt:lpstr>
      <vt:lpstr>Symbol</vt:lpstr>
      <vt:lpstr>Times New Roman</vt:lpstr>
      <vt:lpstr>Default Design</vt:lpstr>
      <vt:lpstr>Chủ đề của 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tung</dc:creator>
  <cp:lastModifiedBy>trần lê minh</cp:lastModifiedBy>
  <cp:revision>64</cp:revision>
  <dcterms:created xsi:type="dcterms:W3CDTF">2013-09-27T14:32:35Z</dcterms:created>
  <dcterms:modified xsi:type="dcterms:W3CDTF">2021-12-11T02:31:37Z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1033-10.2.0.5832</vt:lpwstr>
  </property>
</Properties>
</file>