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Lst>
  <p:sldIdLst>
    <p:sldId id="291" r:id="rId2"/>
    <p:sldId id="293" r:id="rId3"/>
    <p:sldId id="294" r:id="rId4"/>
    <p:sldId id="295" r:id="rId5"/>
    <p:sldId id="296" r:id="rId6"/>
    <p:sldId id="297" r:id="rId7"/>
    <p:sldId id="298" r:id="rId8"/>
    <p:sldId id="301" r:id="rId9"/>
    <p:sldId id="299" r:id="rId10"/>
    <p:sldId id="302" r:id="rId11"/>
    <p:sldId id="303" r:id="rId12"/>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005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18342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16536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67106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3763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120531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304252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280013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55973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F288E0-7875-42C4-84C8-98DBBD3BF4D2}" type="datetimeFigureOut">
              <a:rPr lang="zh-CN" altLang="en-US" smtClean="0"/>
              <a:pPr/>
              <a:t>2021/12/16</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267437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F288E0-7875-42C4-84C8-98DBBD3BF4D2}" type="datetimeFigureOut">
              <a:rPr lang="zh-CN" altLang="en-US" smtClean="0"/>
              <a:pPr/>
              <a:t>2021/12/16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xmlns="" val="190697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F288E0-7875-42C4-84C8-98DBBD3BF4D2}" type="datetimeFigureOut">
              <a:rPr lang="zh-CN" altLang="en-US" smtClean="0"/>
              <a:pPr/>
              <a:t>2021/12/16</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9BB5D0-35E4-459D-AEF3-FE4D7C45CC19}" type="slidenum">
              <a:rPr lang="zh-CN" altLang="en-US" smtClean="0"/>
              <a:pPr/>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093365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00D1D-7C8D-4FCA-92DD-7869CA5C61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09355BE-9C06-4A88-B506-9E8B875E9430}"/>
              </a:ext>
            </a:extLst>
          </p:cNvPr>
          <p:cNvSpPr>
            <a:spLocks noGrp="1"/>
          </p:cNvSpPr>
          <p:nvPr>
            <p:ph idx="1"/>
          </p:nvPr>
        </p:nvSpPr>
        <p:spPr/>
        <p:txBody>
          <a:bodyPr/>
          <a:lstStyle/>
          <a:p>
            <a:endParaRPr lang="en-US"/>
          </a:p>
        </p:txBody>
      </p:sp>
      <p:pic>
        <p:nvPicPr>
          <p:cNvPr id="2050" name="Picture 2" descr="Xem ảnh nguồn">
            <a:extLst>
              <a:ext uri="{FF2B5EF4-FFF2-40B4-BE49-F238E27FC236}">
                <a16:creationId xmlns:a16="http://schemas.microsoft.com/office/drawing/2014/main" xmlns="" id="{B9FC14BD-A220-43F6-B192-76D4722BB34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xmlns="" id="{AF1FA1C0-23BD-43F3-9F90-80E8B82DB2C2}"/>
              </a:ext>
            </a:extLst>
          </p:cNvPr>
          <p:cNvPicPr>
            <a:picLocks noChangeAspect="1"/>
          </p:cNvPicPr>
          <p:nvPr/>
        </p:nvPicPr>
        <p:blipFill>
          <a:blip r:embed="rId3"/>
          <a:stretch>
            <a:fillRect/>
          </a:stretch>
        </p:blipFill>
        <p:spPr>
          <a:xfrm>
            <a:off x="4294476" y="137791"/>
            <a:ext cx="3603048" cy="2347163"/>
          </a:xfrm>
          <a:prstGeom prst="rect">
            <a:avLst/>
          </a:prstGeom>
        </p:spPr>
      </p:pic>
      <p:sp>
        <p:nvSpPr>
          <p:cNvPr id="6" name="TextBox 7">
            <a:extLst>
              <a:ext uri="{FF2B5EF4-FFF2-40B4-BE49-F238E27FC236}">
                <a16:creationId xmlns:a16="http://schemas.microsoft.com/office/drawing/2014/main" xmlns="" id="{5AEAD6DF-B0B6-486A-8AC8-6DC0E641E569}"/>
              </a:ext>
            </a:extLst>
          </p:cNvPr>
          <p:cNvSpPr>
            <a:spLocks noChangeArrowheads="1"/>
          </p:cNvSpPr>
          <p:nvPr/>
        </p:nvSpPr>
        <p:spPr bwMode="auto">
          <a:xfrm>
            <a:off x="2258292" y="2028022"/>
            <a:ext cx="7703126" cy="200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6500" b="1" spc="400" dirty="0">
                <a:solidFill>
                  <a:srgbClr val="FF0000"/>
                </a:solidFill>
                <a:effectLst>
                  <a:outerShdw blurRad="38100" dist="38100" dir="2700000" algn="tl">
                    <a:srgbClr val="000000">
                      <a:alpha val="43137"/>
                    </a:srgbClr>
                  </a:outerShdw>
                  <a:reflection blurRad="6350" stA="60000" endA="900" endPos="58000" dir="5400000" sy="-100000" algn="bl" rotWithShape="0"/>
                </a:effectLst>
                <a:latin typeface="UTM Azuki" panose="02040603050506020204" pitchFamily="18" charset="0"/>
                <a:ea typeface="微软雅黑" panose="020B0503020204020204" charset="-122"/>
                <a:sym typeface="微软雅黑" panose="020B0503020204020204" charset="-122"/>
              </a:rPr>
              <a:t>CHIA CHO SỐ CÓ BA CHỮ SỐ</a:t>
            </a:r>
          </a:p>
        </p:txBody>
      </p:sp>
    </p:spTree>
    <p:extLst>
      <p:ext uri="{BB962C8B-B14F-4D97-AF65-F5344CB8AC3E}">
        <p14:creationId xmlns:p14="http://schemas.microsoft.com/office/powerpoint/2010/main" xmlns="" val="21708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00636-80AF-4A8F-ACDE-6129827061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E16495D-DF28-4F4E-BA66-029B1AD43B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7A222FBE-0A8D-4E8B-88CB-37E2ED2F4568}"/>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xmlns="" id="{D66B0C4D-B8DE-40F2-A3D6-C25E64D47E9F}"/>
              </a:ext>
            </a:extLst>
          </p:cNvPr>
          <p:cNvSpPr txBox="1">
            <a:spLocks noChangeArrowheads="1"/>
          </p:cNvSpPr>
          <p:nvPr/>
        </p:nvSpPr>
        <p:spPr bwMode="auto">
          <a:xfrm>
            <a:off x="200025" y="66675"/>
            <a:ext cx="1125855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solidFill>
                  <a:schemeClr val="bg2">
                    <a:lumMod val="50000"/>
                  </a:schemeClr>
                </a:solidFill>
                <a:latin typeface="Times New Roman" panose="02020603050405020304" pitchFamily="18" charset="0"/>
                <a:cs typeface="Times New Roman" panose="02020603050405020304" pitchFamily="18" charset="0"/>
              </a:rPr>
              <a:t>Bài</a:t>
            </a:r>
            <a:r>
              <a:rPr lang="en-US" altLang="en-US" sz="2800" b="1" dirty="0">
                <a:solidFill>
                  <a:schemeClr val="bg2">
                    <a:lumMod val="50000"/>
                  </a:schemeClr>
                </a:solidFill>
                <a:latin typeface="Times New Roman" panose="02020603050405020304" pitchFamily="18" charset="0"/>
                <a:cs typeface="Times New Roman" panose="02020603050405020304" pitchFamily="18" charset="0"/>
              </a:rPr>
              <a:t> 3: </a:t>
            </a:r>
            <a:r>
              <a:rPr lang="vi-VN" altLang="en-US" sz="2800" b="1" dirty="0">
                <a:solidFill>
                  <a:schemeClr val="bg2">
                    <a:lumMod val="50000"/>
                  </a:schemeClr>
                </a:solidFill>
                <a:latin typeface="Times New Roman" panose="02020603050405020304" pitchFamily="18" charset="0"/>
                <a:cs typeface="Times New Roman" panose="02020603050405020304" pitchFamily="18" charset="0"/>
              </a:rPr>
              <a:t>Có hai cửa hàng, mỗi cửa hàng đều nhận về 7128m vải. Trung bình mỗi ngày của hàng thứ nhất bán được 264m vải, cửa hàng thứ hai bán được 297m vải. Hỏi cửa hàng nào bán hết số vải đó sớm hơn và sớm hơn mấy ngày ?</a:t>
            </a:r>
            <a:endParaRPr lang="en-US" altLang="en-US" sz="28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377F884-EEC1-4B58-8806-7657F0958035}"/>
              </a:ext>
            </a:extLst>
          </p:cNvPr>
          <p:cNvSpPr txBox="1">
            <a:spLocks noChangeArrowheads="1"/>
          </p:cNvSpPr>
          <p:nvPr/>
        </p:nvSpPr>
        <p:spPr bwMode="auto">
          <a:xfrm>
            <a:off x="200025" y="1882557"/>
            <a:ext cx="913447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Tóm</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tắt</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a:t>
            </a:r>
          </a:p>
          <a:p>
            <a:pPr>
              <a:spcBef>
                <a:spcPct val="0"/>
              </a:spcBef>
              <a:buFontTx/>
              <a:buNone/>
            </a:pP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Mỗi</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nhận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7128m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400" b="1" i="1" dirty="0">
              <a:solidFill>
                <a:schemeClr val="accent1">
                  <a:lumMod val="50000"/>
                </a:schemeClr>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264m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400" b="1" i="1" dirty="0">
              <a:solidFill>
                <a:schemeClr val="accent1">
                  <a:lumMod val="50000"/>
                </a:schemeClr>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2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297m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400" b="1" i="1" dirty="0">
              <a:solidFill>
                <a:schemeClr val="accent1">
                  <a:lumMod val="50000"/>
                </a:schemeClr>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Hỏi</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nào</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hết</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sớm</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Và</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sớm</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hơn</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mấy</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400" b="1" i="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CFD65A6E-A28C-4160-A0D7-A8BE2C5B82FA}"/>
              </a:ext>
            </a:extLst>
          </p:cNvPr>
          <p:cNvSpPr txBox="1">
            <a:spLocks noChangeArrowheads="1"/>
          </p:cNvSpPr>
          <p:nvPr/>
        </p:nvSpPr>
        <p:spPr bwMode="auto">
          <a:xfrm>
            <a:off x="0" y="3698439"/>
            <a:ext cx="1204912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giải</a:t>
            </a:r>
            <a:endParaRPr lang="en-US" altLang="en-US" sz="2400" b="1" dirty="0">
              <a:latin typeface="Times New Roman" panose="02020603050405020304" pitchFamily="18" charset="0"/>
              <a:cs typeface="Times New Roman" panose="02020603050405020304" pitchFamily="18" charset="0"/>
            </a:endParaRP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Cửa hàng thứ nhất bán hết trong số ngày là :</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7128 : 264 = 27 (ngày)</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Cửa hàng thứ hai bán hết trong số ngày là :</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7128 : 297 = 24 (ngày)</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Vậy cửa hàng thứ 2 bán hết sớm hơn và sớm hơn số ngày là :</a:t>
            </a:r>
          </a:p>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27 – 24 = 3 ( ngày )</a:t>
            </a:r>
          </a:p>
          <a:p>
            <a:pPr algn="ctr">
              <a:spcBef>
                <a:spcPct val="0"/>
              </a:spcBef>
              <a:buFontTx/>
              <a:buNone/>
            </a:pP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Đáp số : 3 ngày</a:t>
            </a:r>
          </a:p>
          <a:p>
            <a:pPr algn="ctr">
              <a:spcBef>
                <a:spcPct val="0"/>
              </a:spcBef>
              <a:buFontTx/>
              <a:buNone/>
            </a:pP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134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wd">
                                    <p:tmPct val="10000"/>
                                  </p:iterate>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wd">
                                    <p:tmPct val="10000"/>
                                  </p:iterate>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wd">
                                    <p:tmPct val="10000"/>
                                  </p:iterate>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wd">
                                    <p:tmPct val="10000"/>
                                  </p:iterate>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iterate type="wd">
                                    <p:tmPct val="10000"/>
                                  </p:iterate>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iterate type="wd">
                                    <p:tmPct val="10000"/>
                                  </p:iterate>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iterate type="wd">
                                    <p:tmPct val="10000"/>
                                  </p:iterate>
                                  <p:childTnLst>
                                    <p:set>
                                      <p:cBhvr>
                                        <p:cTn id="49" dur="1" fill="hold">
                                          <p:stCondLst>
                                            <p:cond delay="0"/>
                                          </p:stCondLst>
                                        </p:cTn>
                                        <p:tgtEl>
                                          <p:spTgt spid="7">
                                            <p:txEl>
                                              <p:pRg st="1" end="1"/>
                                            </p:txEl>
                                          </p:spTgt>
                                        </p:tgtEl>
                                        <p:attrNameLst>
                                          <p:attrName>style.visibility</p:attrName>
                                        </p:attrNameLst>
                                      </p:cBhvr>
                                      <p:to>
                                        <p:strVal val="visible"/>
                                      </p:to>
                                    </p:set>
                                    <p:anim calcmode="lin" valueType="num">
                                      <p:cBhvr additive="base">
                                        <p:cTn id="50"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iterate type="wd">
                                    <p:tmPct val="10000"/>
                                  </p:iterate>
                                  <p:childTnLst>
                                    <p:set>
                                      <p:cBhvr>
                                        <p:cTn id="55" dur="1" fill="hold">
                                          <p:stCondLst>
                                            <p:cond delay="0"/>
                                          </p:stCondLst>
                                        </p:cTn>
                                        <p:tgtEl>
                                          <p:spTgt spid="7">
                                            <p:txEl>
                                              <p:pRg st="2" end="2"/>
                                            </p:txEl>
                                          </p:spTgt>
                                        </p:tgtEl>
                                        <p:attrNameLst>
                                          <p:attrName>style.visibility</p:attrName>
                                        </p:attrNameLst>
                                      </p:cBhvr>
                                      <p:to>
                                        <p:strVal val="visible"/>
                                      </p:to>
                                    </p:set>
                                    <p:anim calcmode="lin" valueType="num">
                                      <p:cBhvr additive="base">
                                        <p:cTn id="56"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iterate type="wd">
                                    <p:tmPct val="10000"/>
                                  </p:iterate>
                                  <p:childTnLst>
                                    <p:set>
                                      <p:cBhvr>
                                        <p:cTn id="61" dur="1" fill="hold">
                                          <p:stCondLst>
                                            <p:cond delay="0"/>
                                          </p:stCondLst>
                                        </p:cTn>
                                        <p:tgtEl>
                                          <p:spTgt spid="7">
                                            <p:txEl>
                                              <p:pRg st="3" end="3"/>
                                            </p:txEl>
                                          </p:spTgt>
                                        </p:tgtEl>
                                        <p:attrNameLst>
                                          <p:attrName>style.visibility</p:attrName>
                                        </p:attrNameLst>
                                      </p:cBhvr>
                                      <p:to>
                                        <p:strVal val="visible"/>
                                      </p:to>
                                    </p:set>
                                    <p:anim calcmode="lin" valueType="num">
                                      <p:cBhvr additive="base">
                                        <p:cTn id="6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3" fill="hold" nodeType="clickEffect">
                                  <p:stCondLst>
                                    <p:cond delay="0"/>
                                  </p:stCondLst>
                                  <p:iterate type="wd">
                                    <p:tmPct val="10000"/>
                                  </p:iterate>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additive="base">
                                        <p:cTn id="68"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iterate type="wd">
                                    <p:tmPct val="10000"/>
                                  </p:iterate>
                                  <p:childTnLst>
                                    <p:set>
                                      <p:cBhvr>
                                        <p:cTn id="73" dur="1" fill="hold">
                                          <p:stCondLst>
                                            <p:cond delay="0"/>
                                          </p:stCondLst>
                                        </p:cTn>
                                        <p:tgtEl>
                                          <p:spTgt spid="7">
                                            <p:txEl>
                                              <p:pRg st="5" end="5"/>
                                            </p:txEl>
                                          </p:spTgt>
                                        </p:tgtEl>
                                        <p:attrNameLst>
                                          <p:attrName>style.visibility</p:attrName>
                                        </p:attrNameLst>
                                      </p:cBhvr>
                                      <p:to>
                                        <p:strVal val="visible"/>
                                      </p:to>
                                    </p:set>
                                    <p:anim calcmode="lin" valueType="num">
                                      <p:cBhvr additive="base">
                                        <p:cTn id="74"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6" fill="hold" nodeType="clickEffect">
                                  <p:stCondLst>
                                    <p:cond delay="0"/>
                                  </p:stCondLst>
                                  <p:iterate type="wd">
                                    <p:tmPct val="10000"/>
                                  </p:iterate>
                                  <p:childTnLst>
                                    <p:set>
                                      <p:cBhvr>
                                        <p:cTn id="79" dur="1" fill="hold">
                                          <p:stCondLst>
                                            <p:cond delay="0"/>
                                          </p:stCondLst>
                                        </p:cTn>
                                        <p:tgtEl>
                                          <p:spTgt spid="7">
                                            <p:txEl>
                                              <p:pRg st="6" end="6"/>
                                            </p:txEl>
                                          </p:spTgt>
                                        </p:tgtEl>
                                        <p:attrNameLst>
                                          <p:attrName>style.visibility</p:attrName>
                                        </p:attrNameLst>
                                      </p:cBhvr>
                                      <p:to>
                                        <p:strVal val="visible"/>
                                      </p:to>
                                    </p:set>
                                    <p:anim calcmode="lin" valueType="num">
                                      <p:cBhvr additive="base">
                                        <p:cTn id="80"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iterate type="wd">
                                    <p:tmPct val="10000"/>
                                  </p:iterate>
                                  <p:childTnLst>
                                    <p:set>
                                      <p:cBhvr>
                                        <p:cTn id="85" dur="1" fill="hold">
                                          <p:stCondLst>
                                            <p:cond delay="0"/>
                                          </p:stCondLst>
                                        </p:cTn>
                                        <p:tgtEl>
                                          <p:spTgt spid="7">
                                            <p:txEl>
                                              <p:pRg st="7" end="7"/>
                                            </p:txEl>
                                          </p:spTgt>
                                        </p:tgtEl>
                                        <p:attrNameLst>
                                          <p:attrName>style.visibility</p:attrName>
                                        </p:attrNameLst>
                                      </p:cBhvr>
                                      <p:to>
                                        <p:strVal val="visible"/>
                                      </p:to>
                                    </p:set>
                                    <p:anim calcmode="lin" valueType="num">
                                      <p:cBhvr additive="base">
                                        <p:cTn id="86"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7236A-8EB5-4261-BF5F-C3DD07665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B2709D6-6853-46BC-B685-1C6F5808E61C}"/>
              </a:ext>
            </a:extLst>
          </p:cNvPr>
          <p:cNvSpPr>
            <a:spLocks noGrp="1"/>
          </p:cNvSpPr>
          <p:nvPr>
            <p:ph idx="1"/>
          </p:nvPr>
        </p:nvSpPr>
        <p:spPr/>
        <p:txBody>
          <a:bodyPr/>
          <a:lstStyle/>
          <a:p>
            <a:endParaRPr lang="en-US" dirty="0"/>
          </a:p>
        </p:txBody>
      </p:sp>
      <p:pic>
        <p:nvPicPr>
          <p:cNvPr id="5" name="Picture 2" descr="Xem ảnh nguồn">
            <a:extLst>
              <a:ext uri="{FF2B5EF4-FFF2-40B4-BE49-F238E27FC236}">
                <a16:creationId xmlns:a16="http://schemas.microsoft.com/office/drawing/2014/main" xmlns="" id="{94F29868-B21F-469D-95BA-5F830C49813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450262" y="2771392"/>
            <a:ext cx="8789907" cy="923330"/>
          </a:xfrm>
          <a:prstGeom prst="rect">
            <a:avLst/>
          </a:prstGeom>
          <a:noFill/>
        </p:spPr>
        <p:txBody>
          <a:bodyPr wrap="none" lIns="91440" tIns="45720" rIns="91440" bIns="45720">
            <a:spAutoFit/>
          </a:bodyPr>
          <a:lstStyle/>
          <a:p>
            <a:pPr algn="ctr"/>
            <a:r>
              <a:rPr lang="en-US" altLang="zh-CN"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微软雅黑" panose="020B0503020204020204" charset="-122"/>
                <a:cs typeface="Times New Roman" pitchFamily="18" charset="0"/>
                <a:sym typeface="微软雅黑" panose="020B0503020204020204" charset="-122"/>
              </a:rPr>
              <a:t>CHÚC CÁC </a:t>
            </a:r>
            <a:r>
              <a:rPr lang="en-US" altLang="zh-CN"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微软雅黑" panose="020B0503020204020204" charset="-122"/>
                <a:cs typeface="Times New Roman" pitchFamily="18" charset="0"/>
                <a:sym typeface="微软雅黑" panose="020B0503020204020204" charset="-122"/>
              </a:rPr>
              <a:t>EM </a:t>
            </a:r>
            <a:r>
              <a:rPr lang="en-US" altLang="zh-CN"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微软雅黑" panose="020B0503020204020204" charset="-122"/>
                <a:cs typeface="Times New Roman" pitchFamily="18" charset="0"/>
                <a:sym typeface="微软雅黑" panose="020B0503020204020204" charset="-122"/>
              </a:rPr>
              <a:t>HỌC TỐT!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2414312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em ảnh nguồn">
            <a:extLst>
              <a:ext uri="{FF2B5EF4-FFF2-40B4-BE49-F238E27FC236}">
                <a16:creationId xmlns:a16="http://schemas.microsoft.com/office/drawing/2014/main" xmlns="" id="{F5D48FDB-6B82-42DA-970D-1E4C09F59F4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24">
            <a:extLst>
              <a:ext uri="{FF2B5EF4-FFF2-40B4-BE49-F238E27FC236}">
                <a16:creationId xmlns:a16="http://schemas.microsoft.com/office/drawing/2014/main" xmlns="" id="{4F9CBD85-334B-4BA8-BD47-B396B1332A11}"/>
              </a:ext>
            </a:extLst>
          </p:cNvPr>
          <p:cNvSpPr txBox="1">
            <a:spLocks noChangeArrowheads="1"/>
          </p:cNvSpPr>
          <p:nvPr/>
        </p:nvSpPr>
        <p:spPr bwMode="auto">
          <a:xfrm>
            <a:off x="1143000" y="2133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6" name="Text Box 13">
            <a:extLst>
              <a:ext uri="{FF2B5EF4-FFF2-40B4-BE49-F238E27FC236}">
                <a16:creationId xmlns:a16="http://schemas.microsoft.com/office/drawing/2014/main" xmlns="" id="{74314303-FF4D-4768-904B-087FDF06DCF5}"/>
              </a:ext>
            </a:extLst>
          </p:cNvPr>
          <p:cNvSpPr txBox="1">
            <a:spLocks noChangeArrowheads="1"/>
          </p:cNvSpPr>
          <p:nvPr/>
        </p:nvSpPr>
        <p:spPr bwMode="auto">
          <a:xfrm rot="10800000" flipV="1">
            <a:off x="1225549" y="2803311"/>
            <a:ext cx="2286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pic>
        <p:nvPicPr>
          <p:cNvPr id="7" name="Picture 6">
            <a:extLst>
              <a:ext uri="{FF2B5EF4-FFF2-40B4-BE49-F238E27FC236}">
                <a16:creationId xmlns:a16="http://schemas.microsoft.com/office/drawing/2014/main" xmlns="" id="{A3F4C87A-A3CD-4A6D-8D30-6E8F10ADC512}"/>
              </a:ext>
            </a:extLst>
          </p:cNvPr>
          <p:cNvPicPr>
            <a:picLocks noChangeAspect="1"/>
          </p:cNvPicPr>
          <p:nvPr/>
        </p:nvPicPr>
        <p:blipFill>
          <a:blip r:embed="rId3"/>
          <a:stretch>
            <a:fillRect/>
          </a:stretch>
        </p:blipFill>
        <p:spPr>
          <a:xfrm>
            <a:off x="1042792" y="733118"/>
            <a:ext cx="4267570" cy="1072989"/>
          </a:xfrm>
          <a:prstGeom prst="rect">
            <a:avLst/>
          </a:prstGeom>
        </p:spPr>
      </p:pic>
      <p:sp>
        <p:nvSpPr>
          <p:cNvPr id="8" name="Text Box 24">
            <a:extLst>
              <a:ext uri="{FF2B5EF4-FFF2-40B4-BE49-F238E27FC236}">
                <a16:creationId xmlns:a16="http://schemas.microsoft.com/office/drawing/2014/main" xmlns="" id="{05DAFF1B-5848-4D57-853A-98F81FD76954}"/>
              </a:ext>
            </a:extLst>
          </p:cNvPr>
          <p:cNvSpPr txBox="1">
            <a:spLocks noChangeArrowheads="1"/>
          </p:cNvSpPr>
          <p:nvPr/>
        </p:nvSpPr>
        <p:spPr bwMode="auto">
          <a:xfrm>
            <a:off x="1143000" y="2133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9" name="Text Box 5">
            <a:extLst>
              <a:ext uri="{FF2B5EF4-FFF2-40B4-BE49-F238E27FC236}">
                <a16:creationId xmlns:a16="http://schemas.microsoft.com/office/drawing/2014/main" xmlns="" id="{B130080A-90C8-4269-854D-F73E8D78FC83}"/>
              </a:ext>
            </a:extLst>
          </p:cNvPr>
          <p:cNvSpPr txBox="1">
            <a:spLocks noChangeArrowheads="1"/>
          </p:cNvSpPr>
          <p:nvPr/>
        </p:nvSpPr>
        <p:spPr bwMode="auto">
          <a:xfrm>
            <a:off x="464416" y="2372402"/>
            <a:ext cx="1371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VnTime" panose="020B7200000000000000"/>
              </a:rPr>
              <a:t>5974</a:t>
            </a:r>
          </a:p>
        </p:txBody>
      </p:sp>
      <p:sp>
        <p:nvSpPr>
          <p:cNvPr id="10" name="Line 6">
            <a:extLst>
              <a:ext uri="{FF2B5EF4-FFF2-40B4-BE49-F238E27FC236}">
                <a16:creationId xmlns:a16="http://schemas.microsoft.com/office/drawing/2014/main" xmlns="" id="{C6038D57-B704-45FE-9BDF-7DC89364A14D}"/>
              </a:ext>
            </a:extLst>
          </p:cNvPr>
          <p:cNvSpPr>
            <a:spLocks noChangeShapeType="1"/>
          </p:cNvSpPr>
          <p:nvPr/>
        </p:nvSpPr>
        <p:spPr bwMode="auto">
          <a:xfrm>
            <a:off x="1744810" y="2362200"/>
            <a:ext cx="0" cy="1436176"/>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sz="3200">
              <a:solidFill>
                <a:srgbClr val="000000"/>
              </a:solidFill>
              <a:latin typeface="Arial" panose="020B0604020202020204" pitchFamily="34" charset="0"/>
              <a:cs typeface="Times New Roman" panose="02020603050405020304" pitchFamily="18" charset="0"/>
            </a:endParaRPr>
          </a:p>
        </p:txBody>
      </p:sp>
      <p:sp>
        <p:nvSpPr>
          <p:cNvPr id="11" name="Line 7">
            <a:extLst>
              <a:ext uri="{FF2B5EF4-FFF2-40B4-BE49-F238E27FC236}">
                <a16:creationId xmlns:a16="http://schemas.microsoft.com/office/drawing/2014/main" xmlns="" id="{A70FD167-F77E-4B29-A76F-74EFB151A968}"/>
              </a:ext>
            </a:extLst>
          </p:cNvPr>
          <p:cNvSpPr>
            <a:spLocks noChangeShapeType="1"/>
          </p:cNvSpPr>
          <p:nvPr/>
        </p:nvSpPr>
        <p:spPr bwMode="auto">
          <a:xfrm>
            <a:off x="1744237" y="3022438"/>
            <a:ext cx="1171857" cy="10677"/>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sz="4000" dirty="0">
              <a:solidFill>
                <a:srgbClr val="000000"/>
              </a:solidFill>
              <a:latin typeface="Arial" panose="020B0604020202020204" pitchFamily="34" charset="0"/>
              <a:cs typeface="Times New Roman" panose="02020603050405020304" pitchFamily="18" charset="0"/>
            </a:endParaRPr>
          </a:p>
        </p:txBody>
      </p:sp>
      <p:sp>
        <p:nvSpPr>
          <p:cNvPr id="12" name="Text Box 8">
            <a:extLst>
              <a:ext uri="{FF2B5EF4-FFF2-40B4-BE49-F238E27FC236}">
                <a16:creationId xmlns:a16="http://schemas.microsoft.com/office/drawing/2014/main" xmlns="" id="{0BEEDFC8-7786-4BCB-8A8D-873A6D13E4E6}"/>
              </a:ext>
            </a:extLst>
          </p:cNvPr>
          <p:cNvSpPr txBox="1">
            <a:spLocks noChangeArrowheads="1"/>
          </p:cNvSpPr>
          <p:nvPr/>
        </p:nvSpPr>
        <p:spPr bwMode="auto">
          <a:xfrm>
            <a:off x="1881332" y="2357805"/>
            <a:ext cx="838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400" b="1" dirty="0">
                <a:solidFill>
                  <a:srgbClr val="6600FF"/>
                </a:solidFill>
                <a:latin typeface=".VnTime" panose="020B7200000000000000"/>
              </a:rPr>
              <a:t>58  </a:t>
            </a:r>
          </a:p>
        </p:txBody>
      </p:sp>
      <p:sp>
        <p:nvSpPr>
          <p:cNvPr id="13" name="Text Box 11">
            <a:extLst>
              <a:ext uri="{FF2B5EF4-FFF2-40B4-BE49-F238E27FC236}">
                <a16:creationId xmlns:a16="http://schemas.microsoft.com/office/drawing/2014/main" xmlns="" id="{B17E6884-474E-4CDE-8318-C6D67EE00952}"/>
              </a:ext>
            </a:extLst>
          </p:cNvPr>
          <p:cNvSpPr txBox="1">
            <a:spLocks noChangeArrowheads="1"/>
          </p:cNvSpPr>
          <p:nvPr/>
        </p:nvSpPr>
        <p:spPr bwMode="auto">
          <a:xfrm>
            <a:off x="1744237" y="2911033"/>
            <a:ext cx="122872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FF3300"/>
                </a:solidFill>
                <a:latin typeface=".VnTime" panose="020B7200000000000000"/>
              </a:rPr>
              <a:t>103</a:t>
            </a:r>
          </a:p>
        </p:txBody>
      </p:sp>
      <p:sp>
        <p:nvSpPr>
          <p:cNvPr id="14" name="Text Box 12">
            <a:extLst>
              <a:ext uri="{FF2B5EF4-FFF2-40B4-BE49-F238E27FC236}">
                <a16:creationId xmlns:a16="http://schemas.microsoft.com/office/drawing/2014/main" xmlns="" id="{4E5EB130-788D-43C6-AEDE-54B816622802}"/>
              </a:ext>
            </a:extLst>
          </p:cNvPr>
          <p:cNvSpPr txBox="1">
            <a:spLocks noChangeArrowheads="1"/>
          </p:cNvSpPr>
          <p:nvPr/>
        </p:nvSpPr>
        <p:spPr bwMode="auto">
          <a:xfrm>
            <a:off x="639616" y="2541593"/>
            <a:ext cx="117186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r>
              <a:rPr lang="en-US" altLang="en-US" sz="4000" b="1" dirty="0">
                <a:solidFill>
                  <a:srgbClr val="6600FF"/>
                </a:solidFill>
                <a:latin typeface=".VnTime" panose="020B7200000000000000"/>
              </a:rPr>
              <a:t>174</a:t>
            </a:r>
          </a:p>
        </p:txBody>
      </p:sp>
      <p:sp>
        <p:nvSpPr>
          <p:cNvPr id="15" name="Text Box 13">
            <a:extLst>
              <a:ext uri="{FF2B5EF4-FFF2-40B4-BE49-F238E27FC236}">
                <a16:creationId xmlns:a16="http://schemas.microsoft.com/office/drawing/2014/main" xmlns="" id="{A7BF08B7-E7AB-409C-BC0D-2653B44C6C16}"/>
              </a:ext>
            </a:extLst>
          </p:cNvPr>
          <p:cNvSpPr txBox="1">
            <a:spLocks noChangeArrowheads="1"/>
          </p:cNvSpPr>
          <p:nvPr/>
        </p:nvSpPr>
        <p:spPr bwMode="auto">
          <a:xfrm rot="10800000" flipV="1">
            <a:off x="1225549" y="2803311"/>
            <a:ext cx="2286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16" name="Text Box 12">
            <a:extLst>
              <a:ext uri="{FF2B5EF4-FFF2-40B4-BE49-F238E27FC236}">
                <a16:creationId xmlns:a16="http://schemas.microsoft.com/office/drawing/2014/main" xmlns="" id="{8F11AA5A-34AB-4A8A-8F10-4530AE0DCF94}"/>
              </a:ext>
            </a:extLst>
          </p:cNvPr>
          <p:cNvSpPr txBox="1">
            <a:spLocks noChangeArrowheads="1"/>
          </p:cNvSpPr>
          <p:nvPr/>
        </p:nvSpPr>
        <p:spPr bwMode="auto">
          <a:xfrm>
            <a:off x="572085" y="3441786"/>
            <a:ext cx="117186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r>
              <a:rPr lang="en-US" altLang="en-US" sz="4000" b="1" dirty="0">
                <a:solidFill>
                  <a:srgbClr val="6600FF"/>
                </a:solidFill>
                <a:latin typeface=".VnTime" panose="020B7200000000000000"/>
              </a:rPr>
              <a:t>0</a:t>
            </a:r>
          </a:p>
        </p:txBody>
      </p:sp>
      <p:sp>
        <p:nvSpPr>
          <p:cNvPr id="17" name="Text Box 13">
            <a:extLst>
              <a:ext uri="{FF2B5EF4-FFF2-40B4-BE49-F238E27FC236}">
                <a16:creationId xmlns:a16="http://schemas.microsoft.com/office/drawing/2014/main" xmlns="" id="{19F58F68-CB23-439A-A525-D17ACF6AF61A}"/>
              </a:ext>
            </a:extLst>
          </p:cNvPr>
          <p:cNvSpPr txBox="1">
            <a:spLocks noChangeArrowheads="1"/>
          </p:cNvSpPr>
          <p:nvPr/>
        </p:nvSpPr>
        <p:spPr bwMode="auto">
          <a:xfrm rot="10800000" flipV="1">
            <a:off x="8083549" y="3164809"/>
            <a:ext cx="2286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18" name="Text Box 5">
            <a:extLst>
              <a:ext uri="{FF2B5EF4-FFF2-40B4-BE49-F238E27FC236}">
                <a16:creationId xmlns:a16="http://schemas.microsoft.com/office/drawing/2014/main" xmlns="" id="{A754F324-4608-46F3-B0F8-A713E8F42381}"/>
              </a:ext>
            </a:extLst>
          </p:cNvPr>
          <p:cNvSpPr txBox="1">
            <a:spLocks noChangeArrowheads="1"/>
          </p:cNvSpPr>
          <p:nvPr/>
        </p:nvSpPr>
        <p:spPr bwMode="auto">
          <a:xfrm>
            <a:off x="7065818" y="2733900"/>
            <a:ext cx="162819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VnTime" panose="020B7200000000000000"/>
              </a:rPr>
              <a:t>31902</a:t>
            </a:r>
          </a:p>
        </p:txBody>
      </p:sp>
      <p:sp>
        <p:nvSpPr>
          <p:cNvPr id="19" name="Line 6">
            <a:extLst>
              <a:ext uri="{FF2B5EF4-FFF2-40B4-BE49-F238E27FC236}">
                <a16:creationId xmlns:a16="http://schemas.microsoft.com/office/drawing/2014/main" xmlns="" id="{B795346C-F261-4FFB-8D2C-5543C677B324}"/>
              </a:ext>
            </a:extLst>
          </p:cNvPr>
          <p:cNvSpPr>
            <a:spLocks noChangeShapeType="1"/>
          </p:cNvSpPr>
          <p:nvPr/>
        </p:nvSpPr>
        <p:spPr bwMode="auto">
          <a:xfrm>
            <a:off x="8602810" y="2723698"/>
            <a:ext cx="0" cy="1436176"/>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sz="3200">
              <a:solidFill>
                <a:srgbClr val="000000"/>
              </a:solidFill>
              <a:latin typeface="Arial" panose="020B0604020202020204" pitchFamily="34" charset="0"/>
              <a:cs typeface="Times New Roman" panose="02020603050405020304" pitchFamily="18" charset="0"/>
            </a:endParaRPr>
          </a:p>
        </p:txBody>
      </p:sp>
      <p:sp>
        <p:nvSpPr>
          <p:cNvPr id="20" name="Line 7">
            <a:extLst>
              <a:ext uri="{FF2B5EF4-FFF2-40B4-BE49-F238E27FC236}">
                <a16:creationId xmlns:a16="http://schemas.microsoft.com/office/drawing/2014/main" xmlns="" id="{204CED15-433B-4CFB-9766-F4A0721D1D5E}"/>
              </a:ext>
            </a:extLst>
          </p:cNvPr>
          <p:cNvSpPr>
            <a:spLocks noChangeShapeType="1"/>
          </p:cNvSpPr>
          <p:nvPr/>
        </p:nvSpPr>
        <p:spPr bwMode="auto">
          <a:xfrm>
            <a:off x="8602237" y="3383936"/>
            <a:ext cx="1171857" cy="10677"/>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sz="4000" dirty="0">
              <a:solidFill>
                <a:srgbClr val="000000"/>
              </a:solidFill>
              <a:latin typeface="Arial" panose="020B0604020202020204" pitchFamily="34" charset="0"/>
              <a:cs typeface="Times New Roman" panose="02020603050405020304" pitchFamily="18" charset="0"/>
            </a:endParaRPr>
          </a:p>
        </p:txBody>
      </p:sp>
      <p:sp>
        <p:nvSpPr>
          <p:cNvPr id="21" name="Text Box 8">
            <a:extLst>
              <a:ext uri="{FF2B5EF4-FFF2-40B4-BE49-F238E27FC236}">
                <a16:creationId xmlns:a16="http://schemas.microsoft.com/office/drawing/2014/main" xmlns="" id="{D1F49623-0C44-4491-A51D-F00D2FADC2AD}"/>
              </a:ext>
            </a:extLst>
          </p:cNvPr>
          <p:cNvSpPr txBox="1">
            <a:spLocks noChangeArrowheads="1"/>
          </p:cNvSpPr>
          <p:nvPr/>
        </p:nvSpPr>
        <p:spPr bwMode="auto">
          <a:xfrm>
            <a:off x="8739332" y="2719303"/>
            <a:ext cx="838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400" b="1" dirty="0">
                <a:solidFill>
                  <a:srgbClr val="6600FF"/>
                </a:solidFill>
                <a:latin typeface=".VnTime" panose="020B7200000000000000"/>
              </a:rPr>
              <a:t>78  </a:t>
            </a:r>
          </a:p>
        </p:txBody>
      </p:sp>
      <p:sp>
        <p:nvSpPr>
          <p:cNvPr id="22" name="Text Box 11">
            <a:extLst>
              <a:ext uri="{FF2B5EF4-FFF2-40B4-BE49-F238E27FC236}">
                <a16:creationId xmlns:a16="http://schemas.microsoft.com/office/drawing/2014/main" xmlns="" id="{11941B40-B0E7-401E-B9E5-4C60F9CADE08}"/>
              </a:ext>
            </a:extLst>
          </p:cNvPr>
          <p:cNvSpPr txBox="1">
            <a:spLocks noChangeArrowheads="1"/>
          </p:cNvSpPr>
          <p:nvPr/>
        </p:nvSpPr>
        <p:spPr bwMode="auto">
          <a:xfrm>
            <a:off x="8602237" y="3272531"/>
            <a:ext cx="122872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FF3300"/>
                </a:solidFill>
                <a:latin typeface=".VnTime" panose="020B7200000000000000"/>
              </a:rPr>
              <a:t>409</a:t>
            </a:r>
          </a:p>
        </p:txBody>
      </p:sp>
      <p:sp>
        <p:nvSpPr>
          <p:cNvPr id="23" name="Text Box 12">
            <a:extLst>
              <a:ext uri="{FF2B5EF4-FFF2-40B4-BE49-F238E27FC236}">
                <a16:creationId xmlns:a16="http://schemas.microsoft.com/office/drawing/2014/main" xmlns="" id="{C719FAB2-61AB-4989-ACDC-A64EA021386C}"/>
              </a:ext>
            </a:extLst>
          </p:cNvPr>
          <p:cNvSpPr txBox="1">
            <a:spLocks noChangeArrowheads="1"/>
          </p:cNvSpPr>
          <p:nvPr/>
        </p:nvSpPr>
        <p:spPr bwMode="auto">
          <a:xfrm>
            <a:off x="7469907" y="3280086"/>
            <a:ext cx="117186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VnTime" panose="020B7200000000000000"/>
              </a:rPr>
              <a:t> 702</a:t>
            </a:r>
          </a:p>
        </p:txBody>
      </p:sp>
      <p:sp>
        <p:nvSpPr>
          <p:cNvPr id="24" name="Text Box 13">
            <a:extLst>
              <a:ext uri="{FF2B5EF4-FFF2-40B4-BE49-F238E27FC236}">
                <a16:creationId xmlns:a16="http://schemas.microsoft.com/office/drawing/2014/main" xmlns="" id="{D4A75278-22D3-4F4C-9223-22573A14200C}"/>
              </a:ext>
            </a:extLst>
          </p:cNvPr>
          <p:cNvSpPr txBox="1">
            <a:spLocks noChangeArrowheads="1"/>
          </p:cNvSpPr>
          <p:nvPr/>
        </p:nvSpPr>
        <p:spPr bwMode="auto">
          <a:xfrm rot="10800000" flipV="1">
            <a:off x="8083549" y="3164809"/>
            <a:ext cx="2286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p>
        </p:txBody>
      </p:sp>
      <p:sp>
        <p:nvSpPr>
          <p:cNvPr id="25" name="Text Box 12">
            <a:extLst>
              <a:ext uri="{FF2B5EF4-FFF2-40B4-BE49-F238E27FC236}">
                <a16:creationId xmlns:a16="http://schemas.microsoft.com/office/drawing/2014/main" xmlns="" id="{A5188C3B-5970-4D34-9DEE-6D76E8D445FD}"/>
              </a:ext>
            </a:extLst>
          </p:cNvPr>
          <p:cNvSpPr txBox="1">
            <a:spLocks noChangeArrowheads="1"/>
          </p:cNvSpPr>
          <p:nvPr/>
        </p:nvSpPr>
        <p:spPr bwMode="auto">
          <a:xfrm>
            <a:off x="7576992" y="3775818"/>
            <a:ext cx="117186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VnTime" panose="020B7200000000000000"/>
              </a:rPr>
              <a:t>      </a:t>
            </a:r>
            <a:r>
              <a:rPr lang="en-US" altLang="en-US" sz="4000" b="1" dirty="0">
                <a:solidFill>
                  <a:srgbClr val="6600FF"/>
                </a:solidFill>
                <a:latin typeface=".VnTime" panose="020B7200000000000000"/>
              </a:rPr>
              <a:t>0</a:t>
            </a:r>
          </a:p>
        </p:txBody>
      </p:sp>
      <p:sp>
        <p:nvSpPr>
          <p:cNvPr id="26" name="Subtitle 19">
            <a:extLst>
              <a:ext uri="{FF2B5EF4-FFF2-40B4-BE49-F238E27FC236}">
                <a16:creationId xmlns:a16="http://schemas.microsoft.com/office/drawing/2014/main" xmlns="" id="{44ABCCD1-79D1-4308-8315-2BFC91CBE19D}"/>
              </a:ext>
            </a:extLst>
          </p:cNvPr>
          <p:cNvSpPr txBox="1">
            <a:spLocks/>
          </p:cNvSpPr>
          <p:nvPr/>
        </p:nvSpPr>
        <p:spPr>
          <a:xfrm>
            <a:off x="3999440" y="93711"/>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6600" dirty="0">
                <a:solidFill>
                  <a:srgbClr val="92D050"/>
                </a:solidFill>
              </a:rPr>
              <a:t>KHỞI ĐỘNG</a:t>
            </a:r>
          </a:p>
        </p:txBody>
      </p:sp>
      <p:sp>
        <p:nvSpPr>
          <p:cNvPr id="29" name="Subtitle 19">
            <a:extLst>
              <a:ext uri="{FF2B5EF4-FFF2-40B4-BE49-F238E27FC236}">
                <a16:creationId xmlns:a16="http://schemas.microsoft.com/office/drawing/2014/main" xmlns="" id="{F54BF0BE-BBF4-4046-9550-AF46BAC05E33}"/>
              </a:ext>
            </a:extLst>
          </p:cNvPr>
          <p:cNvSpPr txBox="1">
            <a:spLocks/>
          </p:cNvSpPr>
          <p:nvPr/>
        </p:nvSpPr>
        <p:spPr>
          <a:xfrm>
            <a:off x="795244" y="1605556"/>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b="1" dirty="0">
                <a:solidFill>
                  <a:schemeClr val="tx1"/>
                </a:solidFill>
              </a:rPr>
              <a:t>5974 : 58</a:t>
            </a:r>
          </a:p>
        </p:txBody>
      </p:sp>
      <p:sp>
        <p:nvSpPr>
          <p:cNvPr id="30" name="Subtitle 19">
            <a:extLst>
              <a:ext uri="{FF2B5EF4-FFF2-40B4-BE49-F238E27FC236}">
                <a16:creationId xmlns:a16="http://schemas.microsoft.com/office/drawing/2014/main" xmlns="" id="{0BB19438-37C5-499F-82FF-CA67EA9977B3}"/>
              </a:ext>
            </a:extLst>
          </p:cNvPr>
          <p:cNvSpPr txBox="1">
            <a:spLocks/>
          </p:cNvSpPr>
          <p:nvPr/>
        </p:nvSpPr>
        <p:spPr>
          <a:xfrm>
            <a:off x="7256366" y="1687777"/>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solidFill>
                  <a:srgbClr val="92D050"/>
                </a:solidFill>
              </a:rPr>
              <a:t>31902 : 78</a:t>
            </a:r>
          </a:p>
        </p:txBody>
      </p:sp>
    </p:spTree>
    <p:extLst>
      <p:ext uri="{BB962C8B-B14F-4D97-AF65-F5344CB8AC3E}">
        <p14:creationId xmlns:p14="http://schemas.microsoft.com/office/powerpoint/2010/main" xmlns="" val="16757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amond(i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amond(i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ox(in)">
                                      <p:cBhvr>
                                        <p:cTn id="65" dur="500"/>
                                        <p:tgtEl>
                                          <p:spTgt spid="21"/>
                                        </p:tgtEl>
                                      </p:cBhvr>
                                    </p:animEffect>
                                  </p:childTnLst>
                                </p:cTn>
                              </p:par>
                              <p:par>
                                <p:cTn id="66" presetID="4" presetClass="entr" presetSubtype="16"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ox(in)">
                                      <p:cBhvr>
                                        <p:cTn id="68" dur="500"/>
                                        <p:tgtEl>
                                          <p:spTgt spid="19"/>
                                        </p:tgtEl>
                                      </p:cBhvr>
                                    </p:animEffect>
                                  </p:childTnLst>
                                </p:cTn>
                              </p:par>
                              <p:par>
                                <p:cTn id="69" presetID="4" presetClass="entr" presetSubtype="16"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ox(in)">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amond(in)">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diamond(in)">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diamond(in)">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2" grpId="0"/>
      <p:bldP spid="13" grpId="0"/>
      <p:bldP spid="14" grpId="0"/>
      <p:bldP spid="15" grpId="0"/>
      <p:bldP spid="16" grpId="0"/>
      <p:bldP spid="17" grpId="0"/>
      <p:bldP spid="18" grpId="0"/>
      <p:bldP spid="21"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em ảnh nguồn">
            <a:extLst>
              <a:ext uri="{FF2B5EF4-FFF2-40B4-BE49-F238E27FC236}">
                <a16:creationId xmlns:a16="http://schemas.microsoft.com/office/drawing/2014/main" xmlns="" id="{780F2FE3-41BE-43B1-A1ED-57EFF4B465F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任意多边形 32">
            <a:extLst>
              <a:ext uri="{FF2B5EF4-FFF2-40B4-BE49-F238E27FC236}">
                <a16:creationId xmlns:a16="http://schemas.microsoft.com/office/drawing/2014/main" xmlns="" id="{E1CC5531-F76F-48D4-A671-A949BF033D78}"/>
              </a:ext>
            </a:extLst>
          </p:cNvPr>
          <p:cNvSpPr/>
          <p:nvPr/>
        </p:nvSpPr>
        <p:spPr bwMode="auto">
          <a:xfrm>
            <a:off x="0" y="1975110"/>
            <a:ext cx="7086095" cy="179978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sp>
        <p:nvSpPr>
          <p:cNvPr id="6" name="Rectangle 11">
            <a:extLst>
              <a:ext uri="{FF2B5EF4-FFF2-40B4-BE49-F238E27FC236}">
                <a16:creationId xmlns:a16="http://schemas.microsoft.com/office/drawing/2014/main" xmlns="" id="{BEBDEFF6-403A-4F18-B5A8-CE83D7ED1A26}"/>
              </a:ext>
            </a:extLst>
          </p:cNvPr>
          <p:cNvSpPr>
            <a:spLocks noChangeArrowheads="1"/>
          </p:cNvSpPr>
          <p:nvPr/>
        </p:nvSpPr>
        <p:spPr bwMode="gray">
          <a:xfrm>
            <a:off x="1201366" y="2321004"/>
            <a:ext cx="5476525" cy="1107996"/>
          </a:xfrm>
          <a:prstGeom prst="rect">
            <a:avLst/>
          </a:prstGeom>
          <a:noFill/>
          <a:ln>
            <a:noFill/>
          </a:ln>
        </p:spPr>
        <p:txBody>
          <a:bodyPr wrap="square" lIns="0" tIns="0" rIns="0" bIns="0">
            <a:spAutoFit/>
          </a:bodyPr>
          <a:lstStyle/>
          <a:p>
            <a:r>
              <a:rPr lang="en-US" altLang="zh-CN" sz="7200" b="1" dirty="0">
                <a:solidFill>
                  <a:schemeClr val="bg1"/>
                </a:solidFill>
                <a:latin typeface="UTM Netmuc KT" panose="02040603050506020204" pitchFamily="18" charset="0"/>
                <a:ea typeface="微软雅黑" panose="020B0503020204020204" charset="-122"/>
              </a:rPr>
              <a:t>KHÁM PHÁ</a:t>
            </a:r>
            <a:endParaRPr lang="zh-CN" altLang="en-US" sz="7200" b="1" dirty="0">
              <a:solidFill>
                <a:schemeClr val="bg1"/>
              </a:solidFill>
              <a:latin typeface="UTM Netmuc KT" panose="02040603050506020204" pitchFamily="18" charset="0"/>
              <a:ea typeface="微软雅黑" panose="020B0503020204020204" charset="-122"/>
            </a:endParaRPr>
          </a:p>
        </p:txBody>
      </p:sp>
    </p:spTree>
    <p:extLst>
      <p:ext uri="{BB962C8B-B14F-4D97-AF65-F5344CB8AC3E}">
        <p14:creationId xmlns:p14="http://schemas.microsoft.com/office/powerpoint/2010/main" xmlns="" val="28133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99E16-9E59-4983-9F79-502772576D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E4750BF-2D85-4DED-BC1D-0867D60C4359}"/>
              </a:ext>
            </a:extLst>
          </p:cNvPr>
          <p:cNvSpPr>
            <a:spLocks noGrp="1"/>
          </p:cNvSpPr>
          <p:nvPr>
            <p:ph idx="1"/>
          </p:nvPr>
        </p:nvSpPr>
        <p:spPr/>
        <p:txBody>
          <a:bodyPr/>
          <a:lstStyle/>
          <a:p>
            <a:endParaRPr lang="en-US"/>
          </a:p>
        </p:txBody>
      </p:sp>
      <p:pic>
        <p:nvPicPr>
          <p:cNvPr id="4" name="Picture 2" descr="Xem ảnh nguồn">
            <a:extLst>
              <a:ext uri="{FF2B5EF4-FFF2-40B4-BE49-F238E27FC236}">
                <a16:creationId xmlns:a16="http://schemas.microsoft.com/office/drawing/2014/main" xmlns="" id="{C2B0DCFF-48C4-44D6-AA7B-0F18172F69B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24">
            <a:extLst>
              <a:ext uri="{FF2B5EF4-FFF2-40B4-BE49-F238E27FC236}">
                <a16:creationId xmlns:a16="http://schemas.microsoft.com/office/drawing/2014/main" xmlns="" id="{9F138111-0DA8-41C5-A95A-2D40FF7A137D}"/>
              </a:ext>
            </a:extLst>
          </p:cNvPr>
          <p:cNvSpPr txBox="1">
            <a:spLocks noChangeArrowheads="1"/>
          </p:cNvSpPr>
          <p:nvPr/>
        </p:nvSpPr>
        <p:spPr bwMode="auto">
          <a:xfrm>
            <a:off x="1143000" y="2133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2  </a:t>
            </a:r>
          </a:p>
        </p:txBody>
      </p:sp>
      <p:sp>
        <p:nvSpPr>
          <p:cNvPr id="6" name="Text Box 4">
            <a:extLst>
              <a:ext uri="{FF2B5EF4-FFF2-40B4-BE49-F238E27FC236}">
                <a16:creationId xmlns:a16="http://schemas.microsoft.com/office/drawing/2014/main" xmlns="" id="{D0B993CC-8C94-4A29-9D83-E1D6568EB34F}"/>
              </a:ext>
            </a:extLst>
          </p:cNvPr>
          <p:cNvSpPr txBox="1">
            <a:spLocks noChangeArrowheads="1"/>
          </p:cNvSpPr>
          <p:nvPr/>
        </p:nvSpPr>
        <p:spPr bwMode="auto">
          <a:xfrm>
            <a:off x="914400" y="9906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a)  </a:t>
            </a:r>
            <a:r>
              <a:rPr lang="en-US" altLang="en-US" sz="2400" b="1">
                <a:solidFill>
                  <a:srgbClr val="FF3300"/>
                </a:solidFill>
                <a:latin typeface=".VnTime" pitchFamily="34" charset="0"/>
              </a:rPr>
              <a:t>1944  </a:t>
            </a:r>
            <a:r>
              <a:rPr lang="en-US" altLang="en-US" sz="2400" b="1">
                <a:solidFill>
                  <a:srgbClr val="0000FF"/>
                </a:solidFill>
                <a:latin typeface=".VnTime" pitchFamily="34" charset="0"/>
              </a:rPr>
              <a:t>:</a:t>
            </a:r>
            <a:r>
              <a:rPr lang="en-US" altLang="en-US" sz="2400" b="1">
                <a:solidFill>
                  <a:srgbClr val="FF3300"/>
                </a:solidFill>
                <a:latin typeface=".VnTime" pitchFamily="34" charset="0"/>
              </a:rPr>
              <a:t> 162 </a:t>
            </a:r>
            <a:r>
              <a:rPr lang="en-US" altLang="en-US" sz="2400" b="1">
                <a:solidFill>
                  <a:srgbClr val="0000FF"/>
                </a:solidFill>
                <a:latin typeface=".VnTime" pitchFamily="34" charset="0"/>
              </a:rPr>
              <a:t>=</a:t>
            </a:r>
            <a:r>
              <a:rPr lang="en-US" altLang="en-US" sz="2400" b="1">
                <a:solidFill>
                  <a:srgbClr val="FF3300"/>
                </a:solidFill>
                <a:latin typeface=".VnTime" pitchFamily="34" charset="0"/>
              </a:rPr>
              <a:t> ?</a:t>
            </a:r>
            <a:r>
              <a:rPr lang="en-US" altLang="en-US" sz="2400" b="1">
                <a:solidFill>
                  <a:srgbClr val="6600FF"/>
                </a:solidFill>
                <a:latin typeface=".VnTime" pitchFamily="34" charset="0"/>
              </a:rPr>
              <a:t>   </a:t>
            </a:r>
          </a:p>
        </p:txBody>
      </p:sp>
      <p:sp>
        <p:nvSpPr>
          <p:cNvPr id="7" name="Text Box 5">
            <a:extLst>
              <a:ext uri="{FF2B5EF4-FFF2-40B4-BE49-F238E27FC236}">
                <a16:creationId xmlns:a16="http://schemas.microsoft.com/office/drawing/2014/main" xmlns="" id="{C4BEDFCD-884F-4A3D-B603-5BEF52C0D008}"/>
              </a:ext>
            </a:extLst>
          </p:cNvPr>
          <p:cNvSpPr txBox="1">
            <a:spLocks noChangeArrowheads="1"/>
          </p:cNvSpPr>
          <p:nvPr/>
        </p:nvSpPr>
        <p:spPr bwMode="auto">
          <a:xfrm>
            <a:off x="838200" y="16764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1944</a:t>
            </a:r>
          </a:p>
        </p:txBody>
      </p:sp>
      <p:sp>
        <p:nvSpPr>
          <p:cNvPr id="8" name="Line 6">
            <a:extLst>
              <a:ext uri="{FF2B5EF4-FFF2-40B4-BE49-F238E27FC236}">
                <a16:creationId xmlns:a16="http://schemas.microsoft.com/office/drawing/2014/main" xmlns="" id="{EBC7F43C-979F-4F79-A8A4-6FBCDF8CCF72}"/>
              </a:ext>
            </a:extLst>
          </p:cNvPr>
          <p:cNvSpPr>
            <a:spLocks noChangeShapeType="1"/>
          </p:cNvSpPr>
          <p:nvPr/>
        </p:nvSpPr>
        <p:spPr bwMode="auto">
          <a:xfrm>
            <a:off x="1676400" y="1828800"/>
            <a:ext cx="0" cy="838200"/>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7">
            <a:extLst>
              <a:ext uri="{FF2B5EF4-FFF2-40B4-BE49-F238E27FC236}">
                <a16:creationId xmlns:a16="http://schemas.microsoft.com/office/drawing/2014/main" xmlns="" id="{6201BBB6-1E54-4130-B11C-7D8C971FE889}"/>
              </a:ext>
            </a:extLst>
          </p:cNvPr>
          <p:cNvSpPr>
            <a:spLocks noChangeShapeType="1"/>
          </p:cNvSpPr>
          <p:nvPr/>
        </p:nvSpPr>
        <p:spPr bwMode="auto">
          <a:xfrm>
            <a:off x="1676400" y="2133600"/>
            <a:ext cx="762000" cy="0"/>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Text Box 8">
            <a:extLst>
              <a:ext uri="{FF2B5EF4-FFF2-40B4-BE49-F238E27FC236}">
                <a16:creationId xmlns:a16="http://schemas.microsoft.com/office/drawing/2014/main" xmlns="" id="{3A000C62-C396-4971-A506-82BD9C24F761}"/>
              </a:ext>
            </a:extLst>
          </p:cNvPr>
          <p:cNvSpPr txBox="1">
            <a:spLocks noChangeArrowheads="1"/>
          </p:cNvSpPr>
          <p:nvPr/>
        </p:nvSpPr>
        <p:spPr bwMode="auto">
          <a:xfrm>
            <a:off x="1676400" y="16764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162   </a:t>
            </a:r>
          </a:p>
        </p:txBody>
      </p:sp>
      <p:sp>
        <p:nvSpPr>
          <p:cNvPr id="11" name="Text Box 9">
            <a:extLst>
              <a:ext uri="{FF2B5EF4-FFF2-40B4-BE49-F238E27FC236}">
                <a16:creationId xmlns:a16="http://schemas.microsoft.com/office/drawing/2014/main" xmlns="" id="{21130CE7-1FC1-4E1C-BF98-3E2D9002E79F}"/>
              </a:ext>
            </a:extLst>
          </p:cNvPr>
          <p:cNvSpPr txBox="1">
            <a:spLocks noChangeArrowheads="1"/>
          </p:cNvSpPr>
          <p:nvPr/>
        </p:nvSpPr>
        <p:spPr bwMode="auto">
          <a:xfrm>
            <a:off x="3733800" y="932127"/>
            <a:ext cx="502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rgbClr val="FFC000"/>
                </a:solidFill>
                <a:latin typeface="Times New Roman" panose="02020603050405020304" pitchFamily="18" charset="0"/>
              </a:rPr>
              <a:t>Chia </a:t>
            </a:r>
            <a:r>
              <a:rPr lang="en-US" altLang="en-US" sz="2400" b="1" i="1" dirty="0" err="1">
                <a:solidFill>
                  <a:srgbClr val="FFC000"/>
                </a:solidFill>
                <a:latin typeface="Times New Roman" panose="02020603050405020304" pitchFamily="18" charset="0"/>
              </a:rPr>
              <a:t>theo</a:t>
            </a:r>
            <a:r>
              <a:rPr lang="en-US" altLang="en-US" sz="2400" b="1" i="1" dirty="0">
                <a:solidFill>
                  <a:srgbClr val="FFC000"/>
                </a:solidFill>
                <a:latin typeface="Times New Roman" panose="02020603050405020304" pitchFamily="18" charset="0"/>
              </a:rPr>
              <a:t> </a:t>
            </a:r>
            <a:r>
              <a:rPr lang="en-US" altLang="en-US" sz="2400" b="1" i="1" dirty="0" err="1">
                <a:solidFill>
                  <a:srgbClr val="FFC000"/>
                </a:solidFill>
                <a:latin typeface="Times New Roman" panose="02020603050405020304" pitchFamily="18" charset="0"/>
              </a:rPr>
              <a:t>thứ</a:t>
            </a:r>
            <a:r>
              <a:rPr lang="en-US" altLang="en-US" sz="2400" b="1" i="1" dirty="0">
                <a:solidFill>
                  <a:srgbClr val="FFC000"/>
                </a:solidFill>
                <a:latin typeface="Times New Roman" panose="02020603050405020304" pitchFamily="18" charset="0"/>
              </a:rPr>
              <a:t> </a:t>
            </a:r>
            <a:r>
              <a:rPr lang="en-US" altLang="en-US" sz="2400" b="1" i="1" dirty="0" err="1">
                <a:solidFill>
                  <a:srgbClr val="FFC000"/>
                </a:solidFill>
                <a:latin typeface="Times New Roman" panose="02020603050405020304" pitchFamily="18" charset="0"/>
              </a:rPr>
              <a:t>tự</a:t>
            </a:r>
            <a:r>
              <a:rPr lang="en-US" altLang="en-US" sz="2400" b="1" i="1" dirty="0">
                <a:solidFill>
                  <a:srgbClr val="FFC000"/>
                </a:solidFill>
                <a:latin typeface="Times New Roman" panose="02020603050405020304" pitchFamily="18" charset="0"/>
              </a:rPr>
              <a:t> </a:t>
            </a:r>
            <a:r>
              <a:rPr lang="en-US" altLang="en-US" sz="2400" b="1" i="1" dirty="0" err="1">
                <a:solidFill>
                  <a:srgbClr val="FFC000"/>
                </a:solidFill>
                <a:latin typeface="Times New Roman" panose="02020603050405020304" pitchFamily="18" charset="0"/>
              </a:rPr>
              <a:t>từ</a:t>
            </a:r>
            <a:r>
              <a:rPr lang="en-US" altLang="en-US" sz="2400" b="1" i="1" dirty="0">
                <a:solidFill>
                  <a:srgbClr val="FFC000"/>
                </a:solidFill>
                <a:latin typeface="Times New Roman" panose="02020603050405020304" pitchFamily="18" charset="0"/>
              </a:rPr>
              <a:t> </a:t>
            </a:r>
            <a:r>
              <a:rPr lang="en-US" altLang="en-US" sz="2400" b="1" i="1" dirty="0" err="1">
                <a:solidFill>
                  <a:srgbClr val="FFC000"/>
                </a:solidFill>
                <a:latin typeface="Times New Roman" panose="02020603050405020304" pitchFamily="18" charset="0"/>
              </a:rPr>
              <a:t>trái</a:t>
            </a:r>
            <a:r>
              <a:rPr lang="en-US" altLang="en-US" sz="2400" b="1" i="1" dirty="0">
                <a:solidFill>
                  <a:srgbClr val="FFC000"/>
                </a:solidFill>
                <a:latin typeface="Times New Roman" panose="02020603050405020304" pitchFamily="18" charset="0"/>
              </a:rPr>
              <a:t> sang </a:t>
            </a:r>
            <a:r>
              <a:rPr lang="en-US" altLang="en-US" sz="2400" b="1" i="1" dirty="0" err="1">
                <a:solidFill>
                  <a:srgbClr val="FFC000"/>
                </a:solidFill>
                <a:latin typeface="Times New Roman" panose="02020603050405020304" pitchFamily="18" charset="0"/>
              </a:rPr>
              <a:t>phải</a:t>
            </a:r>
            <a:endParaRPr lang="en-US" altLang="en-US" sz="2400" b="1" i="1" dirty="0">
              <a:solidFill>
                <a:srgbClr val="FFC000"/>
              </a:solidFill>
              <a:latin typeface="Times New Roman" panose="02020603050405020304" pitchFamily="18" charset="0"/>
            </a:endParaRPr>
          </a:p>
        </p:txBody>
      </p:sp>
      <p:sp>
        <p:nvSpPr>
          <p:cNvPr id="12" name="Text Box 10">
            <a:extLst>
              <a:ext uri="{FF2B5EF4-FFF2-40B4-BE49-F238E27FC236}">
                <a16:creationId xmlns:a16="http://schemas.microsoft.com/office/drawing/2014/main" xmlns="" id="{DE549CEC-A0F3-4EED-9632-D0EBC918B5B5}"/>
              </a:ext>
            </a:extLst>
          </p:cNvPr>
          <p:cNvSpPr txBox="1">
            <a:spLocks noChangeArrowheads="1"/>
          </p:cNvSpPr>
          <p:nvPr/>
        </p:nvSpPr>
        <p:spPr bwMode="auto">
          <a:xfrm>
            <a:off x="3810000" y="1560715"/>
            <a:ext cx="4343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 194 chia 162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1</a:t>
            </a:r>
          </a:p>
        </p:txBody>
      </p:sp>
      <p:sp>
        <p:nvSpPr>
          <p:cNvPr id="13" name="Text Box 11">
            <a:extLst>
              <a:ext uri="{FF2B5EF4-FFF2-40B4-BE49-F238E27FC236}">
                <a16:creationId xmlns:a16="http://schemas.microsoft.com/office/drawing/2014/main" xmlns="" id="{1664C420-1DD0-462B-AF21-137577B78DED}"/>
              </a:ext>
            </a:extLst>
          </p:cNvPr>
          <p:cNvSpPr txBox="1">
            <a:spLocks noChangeArrowheads="1"/>
          </p:cNvSpPr>
          <p:nvPr/>
        </p:nvSpPr>
        <p:spPr bwMode="auto">
          <a:xfrm>
            <a:off x="1676400" y="2133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3300"/>
                </a:solidFill>
                <a:latin typeface=".VnTime" pitchFamily="34" charset="0"/>
              </a:rPr>
              <a:t>1</a:t>
            </a:r>
          </a:p>
        </p:txBody>
      </p:sp>
      <p:sp>
        <p:nvSpPr>
          <p:cNvPr id="14" name="Text Box 12">
            <a:extLst>
              <a:ext uri="{FF2B5EF4-FFF2-40B4-BE49-F238E27FC236}">
                <a16:creationId xmlns:a16="http://schemas.microsoft.com/office/drawing/2014/main" xmlns="" id="{8FAA0AE6-E348-4FAD-B324-F2E7F6AC03A6}"/>
              </a:ext>
            </a:extLst>
          </p:cNvPr>
          <p:cNvSpPr txBox="1">
            <a:spLocks noChangeArrowheads="1"/>
          </p:cNvSpPr>
          <p:nvPr/>
        </p:nvSpPr>
        <p:spPr bwMode="auto">
          <a:xfrm>
            <a:off x="850900" y="2133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0   </a:t>
            </a:r>
          </a:p>
        </p:txBody>
      </p:sp>
      <p:sp>
        <p:nvSpPr>
          <p:cNvPr id="15" name="Text Box 13">
            <a:extLst>
              <a:ext uri="{FF2B5EF4-FFF2-40B4-BE49-F238E27FC236}">
                <a16:creationId xmlns:a16="http://schemas.microsoft.com/office/drawing/2014/main" xmlns="" id="{71921498-E1C2-45B9-8CA0-C04709245CDA}"/>
              </a:ext>
            </a:extLst>
          </p:cNvPr>
          <p:cNvSpPr txBox="1">
            <a:spLocks noChangeArrowheads="1"/>
          </p:cNvSpPr>
          <p:nvPr/>
        </p:nvSpPr>
        <p:spPr bwMode="auto">
          <a:xfrm rot="10800000" flipV="1">
            <a:off x="990600" y="2133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3  </a:t>
            </a:r>
          </a:p>
        </p:txBody>
      </p:sp>
      <p:sp>
        <p:nvSpPr>
          <p:cNvPr id="16" name="Text Box 16">
            <a:extLst>
              <a:ext uri="{FF2B5EF4-FFF2-40B4-BE49-F238E27FC236}">
                <a16:creationId xmlns:a16="http://schemas.microsoft.com/office/drawing/2014/main" xmlns="" id="{1EFFAB31-D98C-4095-B825-81D5D65CEA32}"/>
              </a:ext>
            </a:extLst>
          </p:cNvPr>
          <p:cNvSpPr txBox="1">
            <a:spLocks noChangeArrowheads="1"/>
          </p:cNvSpPr>
          <p:nvPr/>
        </p:nvSpPr>
        <p:spPr bwMode="auto">
          <a:xfrm>
            <a:off x="1828800" y="2133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2</a:t>
            </a:r>
          </a:p>
        </p:txBody>
      </p:sp>
      <p:sp>
        <p:nvSpPr>
          <p:cNvPr id="17" name="Text Box 19">
            <a:extLst>
              <a:ext uri="{FF2B5EF4-FFF2-40B4-BE49-F238E27FC236}">
                <a16:creationId xmlns:a16="http://schemas.microsoft.com/office/drawing/2014/main" xmlns="" id="{2E7710FF-9AE4-47DC-B1AC-C8A0289C1714}"/>
              </a:ext>
            </a:extLst>
          </p:cNvPr>
          <p:cNvSpPr txBox="1">
            <a:spLocks noChangeArrowheads="1"/>
          </p:cNvSpPr>
          <p:nvPr/>
        </p:nvSpPr>
        <p:spPr bwMode="auto">
          <a:xfrm>
            <a:off x="1295400" y="25146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0</a:t>
            </a:r>
          </a:p>
        </p:txBody>
      </p:sp>
      <p:sp>
        <p:nvSpPr>
          <p:cNvPr id="18" name="Text Box 20">
            <a:extLst>
              <a:ext uri="{FF2B5EF4-FFF2-40B4-BE49-F238E27FC236}">
                <a16:creationId xmlns:a16="http://schemas.microsoft.com/office/drawing/2014/main" xmlns="" id="{C8F6AA3C-145E-48D5-8112-277047B58233}"/>
              </a:ext>
            </a:extLst>
          </p:cNvPr>
          <p:cNvSpPr txBox="1">
            <a:spLocks noChangeArrowheads="1"/>
          </p:cNvSpPr>
          <p:nvPr/>
        </p:nvSpPr>
        <p:spPr bwMode="auto">
          <a:xfrm>
            <a:off x="990600" y="2133600"/>
            <a:ext cx="876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324   </a:t>
            </a:r>
          </a:p>
        </p:txBody>
      </p:sp>
      <p:sp>
        <p:nvSpPr>
          <p:cNvPr id="19" name="Text Box 21">
            <a:extLst>
              <a:ext uri="{FF2B5EF4-FFF2-40B4-BE49-F238E27FC236}">
                <a16:creationId xmlns:a16="http://schemas.microsoft.com/office/drawing/2014/main" xmlns="" id="{BFDE4899-AEF9-4528-8D3D-5BE236995524}"/>
              </a:ext>
            </a:extLst>
          </p:cNvPr>
          <p:cNvSpPr txBox="1">
            <a:spLocks noChangeArrowheads="1"/>
          </p:cNvSpPr>
          <p:nvPr/>
        </p:nvSpPr>
        <p:spPr bwMode="auto">
          <a:xfrm>
            <a:off x="990600" y="2514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0   </a:t>
            </a:r>
          </a:p>
        </p:txBody>
      </p:sp>
      <p:sp>
        <p:nvSpPr>
          <p:cNvPr id="20" name="Text Box 23">
            <a:extLst>
              <a:ext uri="{FF2B5EF4-FFF2-40B4-BE49-F238E27FC236}">
                <a16:creationId xmlns:a16="http://schemas.microsoft.com/office/drawing/2014/main" xmlns="" id="{803A548F-6431-49FB-AFEA-F54E311130CA}"/>
              </a:ext>
            </a:extLst>
          </p:cNvPr>
          <p:cNvSpPr txBox="1">
            <a:spLocks noChangeArrowheads="1"/>
          </p:cNvSpPr>
          <p:nvPr/>
        </p:nvSpPr>
        <p:spPr bwMode="auto">
          <a:xfrm>
            <a:off x="1143000" y="2514600"/>
            <a:ext cx="30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0</a:t>
            </a:r>
          </a:p>
        </p:txBody>
      </p:sp>
      <p:sp>
        <p:nvSpPr>
          <p:cNvPr id="21" name="Text Box 25">
            <a:extLst>
              <a:ext uri="{FF2B5EF4-FFF2-40B4-BE49-F238E27FC236}">
                <a16:creationId xmlns:a16="http://schemas.microsoft.com/office/drawing/2014/main" xmlns="" id="{496F9E00-AD49-4EB4-B146-549BD364183B}"/>
              </a:ext>
            </a:extLst>
          </p:cNvPr>
          <p:cNvSpPr txBox="1">
            <a:spLocks noChangeArrowheads="1"/>
          </p:cNvSpPr>
          <p:nvPr/>
        </p:nvSpPr>
        <p:spPr bwMode="auto">
          <a:xfrm>
            <a:off x="3886200" y="1967385"/>
            <a:ext cx="518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1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2; 4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2</a:t>
            </a:r>
          </a:p>
        </p:txBody>
      </p:sp>
      <p:sp>
        <p:nvSpPr>
          <p:cNvPr id="22" name="Text Box 27">
            <a:extLst>
              <a:ext uri="{FF2B5EF4-FFF2-40B4-BE49-F238E27FC236}">
                <a16:creationId xmlns:a16="http://schemas.microsoft.com/office/drawing/2014/main" xmlns="" id="{409DEED1-4FC9-4C30-A434-274ED1D92E21}"/>
              </a:ext>
            </a:extLst>
          </p:cNvPr>
          <p:cNvSpPr txBox="1">
            <a:spLocks noChangeArrowheads="1"/>
          </p:cNvSpPr>
          <p:nvPr/>
        </p:nvSpPr>
        <p:spPr bwMode="auto">
          <a:xfrm>
            <a:off x="3886200" y="2456390"/>
            <a:ext cx="5257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1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6 bằng6; 9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6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3,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3</a:t>
            </a:r>
          </a:p>
        </p:txBody>
      </p:sp>
      <p:sp>
        <p:nvSpPr>
          <p:cNvPr id="23" name="Text Box 28">
            <a:extLst>
              <a:ext uri="{FF2B5EF4-FFF2-40B4-BE49-F238E27FC236}">
                <a16:creationId xmlns:a16="http://schemas.microsoft.com/office/drawing/2014/main" xmlns="" id="{F0C4B366-3DFC-4C02-9373-7AF91D15F768}"/>
              </a:ext>
            </a:extLst>
          </p:cNvPr>
          <p:cNvSpPr txBox="1">
            <a:spLocks noChangeArrowheads="1"/>
          </p:cNvSpPr>
          <p:nvPr/>
        </p:nvSpPr>
        <p:spPr bwMode="auto">
          <a:xfrm>
            <a:off x="3771899" y="3261843"/>
            <a:ext cx="63419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Hạ</a:t>
            </a:r>
            <a:r>
              <a:rPr lang="en-US" altLang="en-US" sz="2400" b="1" dirty="0">
                <a:solidFill>
                  <a:srgbClr val="0000FF"/>
                </a:solidFill>
                <a:latin typeface="Times New Roman" panose="02020603050405020304" pitchFamily="18" charset="0"/>
              </a:rPr>
              <a:t> 4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324;  324 chia 162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2</a:t>
            </a:r>
          </a:p>
        </p:txBody>
      </p:sp>
      <p:sp>
        <p:nvSpPr>
          <p:cNvPr id="24" name="Text Box 29">
            <a:extLst>
              <a:ext uri="{FF2B5EF4-FFF2-40B4-BE49-F238E27FC236}">
                <a16:creationId xmlns:a16="http://schemas.microsoft.com/office/drawing/2014/main" xmlns="" id="{7BC8123D-128B-48D1-BDA4-584C7D5C6BC5}"/>
              </a:ext>
            </a:extLst>
          </p:cNvPr>
          <p:cNvSpPr txBox="1">
            <a:spLocks noChangeArrowheads="1"/>
          </p:cNvSpPr>
          <p:nvPr/>
        </p:nvSpPr>
        <p:spPr bwMode="auto">
          <a:xfrm>
            <a:off x="3886200" y="2880667"/>
            <a:ext cx="541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1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1, 1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0;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0</a:t>
            </a:r>
          </a:p>
        </p:txBody>
      </p:sp>
      <p:sp>
        <p:nvSpPr>
          <p:cNvPr id="25" name="Text Box 36">
            <a:extLst>
              <a:ext uri="{FF2B5EF4-FFF2-40B4-BE49-F238E27FC236}">
                <a16:creationId xmlns:a16="http://schemas.microsoft.com/office/drawing/2014/main" xmlns="" id="{4C09EDB0-A047-4B86-BC9A-FB92B1339C8D}"/>
              </a:ext>
            </a:extLst>
          </p:cNvPr>
          <p:cNvSpPr txBox="1">
            <a:spLocks noChangeArrowheads="1"/>
          </p:cNvSpPr>
          <p:nvPr/>
        </p:nvSpPr>
        <p:spPr bwMode="auto">
          <a:xfrm>
            <a:off x="2286000" y="434340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00"/>
                </a:solidFill>
                <a:latin typeface=".VnTime" pitchFamily="34" charset="0"/>
              </a:rPr>
              <a:t>12</a:t>
            </a:r>
          </a:p>
        </p:txBody>
      </p:sp>
      <p:sp>
        <p:nvSpPr>
          <p:cNvPr id="26" name="Text Box 38">
            <a:extLst>
              <a:ext uri="{FF2B5EF4-FFF2-40B4-BE49-F238E27FC236}">
                <a16:creationId xmlns:a16="http://schemas.microsoft.com/office/drawing/2014/main" xmlns="" id="{02625F14-087A-4568-86C8-D3A74C7F688A}"/>
              </a:ext>
            </a:extLst>
          </p:cNvPr>
          <p:cNvSpPr txBox="1">
            <a:spLocks noChangeArrowheads="1"/>
          </p:cNvSpPr>
          <p:nvPr/>
        </p:nvSpPr>
        <p:spPr bwMode="auto">
          <a:xfrm>
            <a:off x="3886200" y="3668513"/>
            <a:ext cx="5974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2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2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4; 4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4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0,viêt 0</a:t>
            </a:r>
          </a:p>
        </p:txBody>
      </p:sp>
      <p:sp>
        <p:nvSpPr>
          <p:cNvPr id="27" name="Text Box 39">
            <a:extLst>
              <a:ext uri="{FF2B5EF4-FFF2-40B4-BE49-F238E27FC236}">
                <a16:creationId xmlns:a16="http://schemas.microsoft.com/office/drawing/2014/main" xmlns="" id="{C4E01BE0-8279-4603-AD3F-77909C8065AB}"/>
              </a:ext>
            </a:extLst>
          </p:cNvPr>
          <p:cNvSpPr txBox="1">
            <a:spLocks noChangeArrowheads="1"/>
          </p:cNvSpPr>
          <p:nvPr/>
        </p:nvSpPr>
        <p:spPr bwMode="auto">
          <a:xfrm>
            <a:off x="3901440" y="3992801"/>
            <a:ext cx="705612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rPr>
              <a:t>2 </a:t>
            </a:r>
            <a:r>
              <a:rPr lang="en-US" altLang="en-US" sz="2400" b="1" dirty="0" err="1">
                <a:solidFill>
                  <a:srgbClr val="3333FF"/>
                </a:solidFill>
                <a:latin typeface="Times New Roman" panose="02020603050405020304" pitchFamily="18" charset="0"/>
              </a:rPr>
              <a:t>nhân</a:t>
            </a:r>
            <a:r>
              <a:rPr lang="en-US" altLang="en-US" sz="2400" b="1" dirty="0">
                <a:solidFill>
                  <a:srgbClr val="3333FF"/>
                </a:solidFill>
                <a:latin typeface="Times New Roman" panose="02020603050405020304" pitchFamily="18" charset="0"/>
              </a:rPr>
              <a:t> 1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2 </a:t>
            </a:r>
            <a:r>
              <a:rPr lang="en-US" altLang="en-US" sz="2400" b="1" dirty="0" err="1">
                <a:solidFill>
                  <a:srgbClr val="3333FF"/>
                </a:solidFill>
                <a:latin typeface="Times New Roman" panose="02020603050405020304" pitchFamily="18" charset="0"/>
              </a:rPr>
              <a:t>thêm</a:t>
            </a:r>
            <a:r>
              <a:rPr lang="en-US" altLang="en-US" sz="2400" b="1" dirty="0">
                <a:solidFill>
                  <a:srgbClr val="3333FF"/>
                </a:solidFill>
                <a:latin typeface="Times New Roman" panose="02020603050405020304" pitchFamily="18" charset="0"/>
              </a:rPr>
              <a:t> 1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3 ; 3 </a:t>
            </a:r>
            <a:r>
              <a:rPr lang="en-US" altLang="en-US" sz="2400" b="1" dirty="0" err="1">
                <a:solidFill>
                  <a:srgbClr val="3333FF"/>
                </a:solidFill>
                <a:latin typeface="Times New Roman" panose="02020603050405020304" pitchFamily="18" charset="0"/>
              </a:rPr>
              <a:t>trừ</a:t>
            </a:r>
            <a:r>
              <a:rPr lang="en-US" altLang="en-US" sz="2400" b="1" dirty="0">
                <a:solidFill>
                  <a:srgbClr val="3333FF"/>
                </a:solidFill>
                <a:latin typeface="Times New Roman" panose="02020603050405020304" pitchFamily="18" charset="0"/>
              </a:rPr>
              <a:t> 3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0,</a:t>
            </a:r>
          </a:p>
          <a:p>
            <a:pPr>
              <a:spcBef>
                <a:spcPct val="0"/>
              </a:spcBef>
              <a:buFontTx/>
              <a:buNone/>
            </a:pPr>
            <a:r>
              <a:rPr lang="en-US" altLang="en-US" sz="2400" b="1" dirty="0">
                <a:solidFill>
                  <a:srgbClr val="3333FF"/>
                </a:solidFill>
                <a:latin typeface="Times New Roman" panose="02020603050405020304" pitchFamily="18" charset="0"/>
              </a:rPr>
              <a:t> </a:t>
            </a:r>
            <a:r>
              <a:rPr lang="en-US" altLang="en-US" sz="2400" b="1" dirty="0" err="1">
                <a:solidFill>
                  <a:srgbClr val="3333FF"/>
                </a:solidFill>
                <a:latin typeface="Times New Roman" panose="02020603050405020304" pitchFamily="18" charset="0"/>
              </a:rPr>
              <a:t>viết</a:t>
            </a:r>
            <a:r>
              <a:rPr lang="en-US" altLang="en-US" sz="2400" b="1" dirty="0">
                <a:solidFill>
                  <a:srgbClr val="3333FF"/>
                </a:solidFill>
                <a:latin typeface="Times New Roman" panose="02020603050405020304" pitchFamily="18" charset="0"/>
              </a:rPr>
              <a:t> 0</a:t>
            </a:r>
          </a:p>
        </p:txBody>
      </p:sp>
      <p:sp>
        <p:nvSpPr>
          <p:cNvPr id="28" name="Text Box 40">
            <a:extLst>
              <a:ext uri="{FF2B5EF4-FFF2-40B4-BE49-F238E27FC236}">
                <a16:creationId xmlns:a16="http://schemas.microsoft.com/office/drawing/2014/main" xmlns="" id="{F8F1C150-9107-4763-9038-125651ECDDA6}"/>
              </a:ext>
            </a:extLst>
          </p:cNvPr>
          <p:cNvSpPr txBox="1">
            <a:spLocks noChangeArrowheads="1"/>
          </p:cNvSpPr>
          <p:nvPr/>
        </p:nvSpPr>
        <p:spPr bwMode="auto">
          <a:xfrm>
            <a:off x="838200" y="16764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194</a:t>
            </a:r>
          </a:p>
        </p:txBody>
      </p:sp>
      <p:sp>
        <p:nvSpPr>
          <p:cNvPr id="29" name="Text Box 41">
            <a:extLst>
              <a:ext uri="{FF2B5EF4-FFF2-40B4-BE49-F238E27FC236}">
                <a16:creationId xmlns:a16="http://schemas.microsoft.com/office/drawing/2014/main" xmlns="" id="{F9AD4272-64EE-4DD3-81EC-8BE51CD7F386}"/>
              </a:ext>
            </a:extLst>
          </p:cNvPr>
          <p:cNvSpPr txBox="1">
            <a:spLocks noChangeArrowheads="1"/>
          </p:cNvSpPr>
          <p:nvPr/>
        </p:nvSpPr>
        <p:spPr bwMode="auto">
          <a:xfrm>
            <a:off x="1295400" y="16764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4</a:t>
            </a:r>
          </a:p>
        </p:txBody>
      </p:sp>
      <p:sp>
        <p:nvSpPr>
          <p:cNvPr id="30" name="Text Box 34">
            <a:extLst>
              <a:ext uri="{FF2B5EF4-FFF2-40B4-BE49-F238E27FC236}">
                <a16:creationId xmlns:a16="http://schemas.microsoft.com/office/drawing/2014/main" xmlns="" id="{678D759E-DD33-4389-B313-7B1624F88C59}"/>
              </a:ext>
            </a:extLst>
          </p:cNvPr>
          <p:cNvSpPr txBox="1">
            <a:spLocks noChangeArrowheads="1"/>
          </p:cNvSpPr>
          <p:nvPr/>
        </p:nvSpPr>
        <p:spPr bwMode="auto">
          <a:xfrm>
            <a:off x="533400" y="43434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VnTime" pitchFamily="34" charset="0"/>
              </a:rPr>
              <a:t>1944 </a:t>
            </a:r>
            <a:r>
              <a:rPr lang="en-US" altLang="en-US" sz="2400" b="1" dirty="0">
                <a:solidFill>
                  <a:srgbClr val="0000FF"/>
                </a:solidFill>
                <a:latin typeface=".VnTime" pitchFamily="34" charset="0"/>
              </a:rPr>
              <a:t>:</a:t>
            </a:r>
            <a:r>
              <a:rPr lang="en-US" altLang="en-US" sz="2400" b="1" dirty="0">
                <a:solidFill>
                  <a:srgbClr val="FF3300"/>
                </a:solidFill>
                <a:latin typeface=".VnTime" pitchFamily="34" charset="0"/>
              </a:rPr>
              <a:t> 162 </a:t>
            </a:r>
            <a:r>
              <a:rPr lang="en-US" altLang="en-US" sz="2400" b="1" dirty="0">
                <a:solidFill>
                  <a:srgbClr val="0000FF"/>
                </a:solidFill>
                <a:latin typeface=".VnTime" pitchFamily="34" charset="0"/>
              </a:rPr>
              <a:t>=</a:t>
            </a:r>
            <a:endParaRPr lang="en-US" altLang="en-US" sz="2400" b="1" dirty="0">
              <a:solidFill>
                <a:srgbClr val="6600FF"/>
              </a:solidFill>
              <a:latin typeface=".VnTime" pitchFamily="34" charset="0"/>
            </a:endParaRPr>
          </a:p>
        </p:txBody>
      </p:sp>
    </p:spTree>
    <p:extLst>
      <p:ext uri="{BB962C8B-B14F-4D97-AF65-F5344CB8AC3E}">
        <p14:creationId xmlns:p14="http://schemas.microsoft.com/office/powerpoint/2010/main" xmlns="" val="29970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9" presetClass="entr" presetSubtype="1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fmla="#ppt_w*sin(2.5*pi*$)">
                                          <p:val>
                                            <p:fltVal val="0"/>
                                          </p:val>
                                        </p:tav>
                                        <p:tav tm="100000">
                                          <p:val>
                                            <p:fltVal val="1"/>
                                          </p:val>
                                        </p:tav>
                                      </p:tavLst>
                                    </p:anim>
                                    <p:anim calcmode="lin" valueType="num">
                                      <p:cBhvr>
                                        <p:cTn id="72" dur="500" fill="hold"/>
                                        <p:tgtEl>
                                          <p:spTgt spid="29"/>
                                        </p:tgtEl>
                                        <p:attrNameLst>
                                          <p:attrName>ppt_h</p:attrName>
                                        </p:attrNameLst>
                                      </p:cBhvr>
                                      <p:tavLst>
                                        <p:tav tm="0">
                                          <p:val>
                                            <p:strVal val="#ppt_h"/>
                                          </p:val>
                                        </p:tav>
                                        <p:tav tm="100000">
                                          <p:val>
                                            <p:strVal val="#ppt_h"/>
                                          </p:val>
                                        </p:tav>
                                      </p:tavLst>
                                    </p:anim>
                                  </p:childTnLst>
                                </p:cTn>
                              </p:par>
                              <p:par>
                                <p:cTn id="73" presetID="0" presetClass="path" presetSubtype="0" accel="50000" decel="50000" fill="hold" grpId="1" nodeType="withEffect">
                                  <p:stCondLst>
                                    <p:cond delay="0"/>
                                  </p:stCondLst>
                                  <p:childTnLst>
                                    <p:animMotion origin="layout" path="M 0 2.22222E-6 L 0 0.06666 " pathEditMode="relative" rAng="0" ptsTypes="AA">
                                      <p:cBhvr>
                                        <p:cTn id="74" dur="2000" fill="hold"/>
                                        <p:tgtEl>
                                          <p:spTgt spid="29"/>
                                        </p:tgtEl>
                                        <p:attrNameLst>
                                          <p:attrName>ppt_x</p:attrName>
                                          <p:attrName>ppt_y</p:attrName>
                                        </p:attrNameLst>
                                      </p:cBhvr>
                                      <p:rCtr x="0" y="3333"/>
                                    </p:animMotion>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amond(in)">
                                      <p:cBhvr>
                                        <p:cTn id="79" dur="2000"/>
                                        <p:tgtEl>
                                          <p:spTgt spid="18"/>
                                        </p:tgtEl>
                                      </p:cBhvr>
                                    </p:animEffect>
                                  </p:childTnLst>
                                </p:cTn>
                              </p:par>
                              <p:par>
                                <p:cTn id="80" presetID="4" presetClass="exit" presetSubtype="16" fill="hold" grpId="1" nodeType="withEffect">
                                  <p:stCondLst>
                                    <p:cond delay="0"/>
                                  </p:stCondLst>
                                  <p:childTnLst>
                                    <p:animEffect transition="out" filter="box(in)">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amond(in)">
                                      <p:cBhvr>
                                        <p:cTn id="93" dur="500"/>
                                        <p:tgtEl>
                                          <p:spTgt spid="17"/>
                                        </p:tgtEl>
                                      </p:cBhvr>
                                    </p:animEffect>
                                  </p:childTnLst>
                                </p:cTn>
                              </p:par>
                            </p:childTnLst>
                          </p:cTn>
                        </p:par>
                      </p:childTnLst>
                    </p:cTn>
                  </p:par>
                  <p:par>
                    <p:cTn id="94" fill="hold">
                      <p:stCondLst>
                        <p:cond delay="indefinite"/>
                      </p:stCondLst>
                      <p:childTnLst>
                        <p:par>
                          <p:cTn id="95" fill="hold">
                            <p:stCondLst>
                              <p:cond delay="0"/>
                            </p:stCondLst>
                            <p:childTnLst>
                              <p:par>
                                <p:cTn id="96" presetID="8" presetClass="entr" presetSubtype="16"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amond(in)">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diamond(in)">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500"/>
                                        <p:tgtEl>
                                          <p:spTgt spid="2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dissolve">
                                      <p:cBhvr>
                                        <p:cTn id="111" dur="500"/>
                                        <p:tgtEl>
                                          <p:spTgt spid="26"/>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dissolve">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diamond(in)">
                                      <p:cBhvr>
                                        <p:cTn id="119" dur="500"/>
                                        <p:tgtEl>
                                          <p:spTgt spid="25"/>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additive="base">
                                        <p:cTn id="124" dur="500" fill="hold"/>
                                        <p:tgtEl>
                                          <p:spTgt spid="30"/>
                                        </p:tgtEl>
                                        <p:attrNameLst>
                                          <p:attrName>ppt_x</p:attrName>
                                        </p:attrNameLst>
                                      </p:cBhvr>
                                      <p:tavLst>
                                        <p:tav tm="0">
                                          <p:val>
                                            <p:strVal val="#ppt_x"/>
                                          </p:val>
                                        </p:tav>
                                        <p:tav tm="100000">
                                          <p:val>
                                            <p:strVal val="#ppt_x"/>
                                          </p:val>
                                        </p:tav>
                                      </p:tavLst>
                                    </p:anim>
                                    <p:anim calcmode="lin" valueType="num">
                                      <p:cBhvr additive="base">
                                        <p:cTn id="1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8" grpId="1"/>
      <p:bldP spid="29" grpId="0"/>
      <p:bldP spid="29" grpId="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789BF6-EE82-4966-AFC4-91992931A19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197F8A47-103A-4555-A822-9295A3EFA4F0}"/>
              </a:ext>
            </a:extLst>
          </p:cNvPr>
          <p:cNvSpPr>
            <a:spLocks noGrp="1"/>
          </p:cNvSpPr>
          <p:nvPr>
            <p:ph idx="1"/>
          </p:nvPr>
        </p:nvSpPr>
        <p:spPr/>
        <p:txBody>
          <a:bodyPr/>
          <a:lstStyle/>
          <a:p>
            <a:endParaRPr lang="en-US"/>
          </a:p>
        </p:txBody>
      </p:sp>
      <p:pic>
        <p:nvPicPr>
          <p:cNvPr id="4" name="Picture 2" descr="Xem ảnh nguồn">
            <a:extLst>
              <a:ext uri="{FF2B5EF4-FFF2-40B4-BE49-F238E27FC236}">
                <a16:creationId xmlns:a16="http://schemas.microsoft.com/office/drawing/2014/main" xmlns="" id="{4A8F041B-A9E8-41B7-ABFC-C2A206AC9A3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2">
            <a:extLst>
              <a:ext uri="{FF2B5EF4-FFF2-40B4-BE49-F238E27FC236}">
                <a16:creationId xmlns:a16="http://schemas.microsoft.com/office/drawing/2014/main" xmlns="" id="{E21EC19A-2886-4187-BF0D-90212123BB91}"/>
              </a:ext>
            </a:extLst>
          </p:cNvPr>
          <p:cNvSpPr txBox="1">
            <a:spLocks noChangeArrowheads="1"/>
          </p:cNvSpPr>
          <p:nvPr/>
        </p:nvSpPr>
        <p:spPr bwMode="auto">
          <a:xfrm>
            <a:off x="1603375" y="2078038"/>
            <a:ext cx="533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3  </a:t>
            </a:r>
          </a:p>
        </p:txBody>
      </p:sp>
      <p:sp>
        <p:nvSpPr>
          <p:cNvPr id="6" name="Text Box 4">
            <a:extLst>
              <a:ext uri="{FF2B5EF4-FFF2-40B4-BE49-F238E27FC236}">
                <a16:creationId xmlns:a16="http://schemas.microsoft.com/office/drawing/2014/main" xmlns="" id="{27214244-3A0B-4780-A670-68CCA7B3505D}"/>
              </a:ext>
            </a:extLst>
          </p:cNvPr>
          <p:cNvSpPr txBox="1">
            <a:spLocks noChangeArrowheads="1"/>
          </p:cNvSpPr>
          <p:nvPr/>
        </p:nvSpPr>
        <p:spPr bwMode="auto">
          <a:xfrm>
            <a:off x="1057275" y="7985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VnTime" pitchFamily="34" charset="0"/>
              </a:rPr>
              <a:t>b)  </a:t>
            </a:r>
            <a:r>
              <a:rPr lang="en-US" altLang="en-US" sz="2400" b="1">
                <a:solidFill>
                  <a:srgbClr val="FF3300"/>
                </a:solidFill>
                <a:latin typeface=".VnTime" pitchFamily="34" charset="0"/>
              </a:rPr>
              <a:t>8469  </a:t>
            </a:r>
            <a:r>
              <a:rPr lang="en-US" altLang="en-US" sz="2400" b="1">
                <a:solidFill>
                  <a:srgbClr val="0000FF"/>
                </a:solidFill>
                <a:latin typeface=".VnTime" pitchFamily="34" charset="0"/>
              </a:rPr>
              <a:t>:</a:t>
            </a:r>
            <a:r>
              <a:rPr lang="en-US" altLang="en-US" sz="2400" b="1">
                <a:solidFill>
                  <a:srgbClr val="FF3300"/>
                </a:solidFill>
                <a:latin typeface=".VnTime" pitchFamily="34" charset="0"/>
              </a:rPr>
              <a:t> 241 </a:t>
            </a:r>
            <a:r>
              <a:rPr lang="en-US" altLang="en-US" sz="2400" b="1">
                <a:solidFill>
                  <a:srgbClr val="0000FF"/>
                </a:solidFill>
                <a:latin typeface=".VnTime" pitchFamily="34" charset="0"/>
              </a:rPr>
              <a:t>=</a:t>
            </a:r>
            <a:r>
              <a:rPr lang="en-US" altLang="en-US" sz="2400" b="1">
                <a:solidFill>
                  <a:srgbClr val="FF3300"/>
                </a:solidFill>
                <a:latin typeface=".VnTime" pitchFamily="34" charset="0"/>
              </a:rPr>
              <a:t> ?</a:t>
            </a:r>
            <a:r>
              <a:rPr lang="en-US" altLang="en-US" sz="2400" b="1">
                <a:solidFill>
                  <a:srgbClr val="6600FF"/>
                </a:solidFill>
                <a:latin typeface=".VnTime" pitchFamily="34" charset="0"/>
              </a:rPr>
              <a:t>   </a:t>
            </a:r>
          </a:p>
        </p:txBody>
      </p:sp>
      <p:sp>
        <p:nvSpPr>
          <p:cNvPr id="7" name="Text Box 5">
            <a:extLst>
              <a:ext uri="{FF2B5EF4-FFF2-40B4-BE49-F238E27FC236}">
                <a16:creationId xmlns:a16="http://schemas.microsoft.com/office/drawing/2014/main" xmlns="" id="{AC351412-CA83-4D58-91B4-BD014A756074}"/>
              </a:ext>
            </a:extLst>
          </p:cNvPr>
          <p:cNvSpPr txBox="1">
            <a:spLocks noChangeArrowheads="1"/>
          </p:cNvSpPr>
          <p:nvPr/>
        </p:nvSpPr>
        <p:spPr bwMode="auto">
          <a:xfrm>
            <a:off x="1171575" y="1514475"/>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8469</a:t>
            </a:r>
          </a:p>
        </p:txBody>
      </p:sp>
      <p:sp>
        <p:nvSpPr>
          <p:cNvPr id="8" name="Line 6">
            <a:extLst>
              <a:ext uri="{FF2B5EF4-FFF2-40B4-BE49-F238E27FC236}">
                <a16:creationId xmlns:a16="http://schemas.microsoft.com/office/drawing/2014/main" xmlns="" id="{4E724604-5413-4128-B9CA-AF3E67EC11CD}"/>
              </a:ext>
            </a:extLst>
          </p:cNvPr>
          <p:cNvSpPr>
            <a:spLocks noChangeShapeType="1"/>
          </p:cNvSpPr>
          <p:nvPr/>
        </p:nvSpPr>
        <p:spPr bwMode="auto">
          <a:xfrm>
            <a:off x="2314575" y="1666875"/>
            <a:ext cx="0" cy="838200"/>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7">
            <a:extLst>
              <a:ext uri="{FF2B5EF4-FFF2-40B4-BE49-F238E27FC236}">
                <a16:creationId xmlns:a16="http://schemas.microsoft.com/office/drawing/2014/main" xmlns="" id="{DEBB3B69-95BE-4958-BF13-78A21C262EBB}"/>
              </a:ext>
            </a:extLst>
          </p:cNvPr>
          <p:cNvSpPr>
            <a:spLocks noChangeShapeType="1"/>
          </p:cNvSpPr>
          <p:nvPr/>
        </p:nvSpPr>
        <p:spPr bwMode="auto">
          <a:xfrm>
            <a:off x="2314575" y="1971675"/>
            <a:ext cx="1143000" cy="0"/>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Text Box 8">
            <a:extLst>
              <a:ext uri="{FF2B5EF4-FFF2-40B4-BE49-F238E27FC236}">
                <a16:creationId xmlns:a16="http://schemas.microsoft.com/office/drawing/2014/main" xmlns="" id="{BBBA9C62-377F-4379-8F49-34B0EDC58E6E}"/>
              </a:ext>
            </a:extLst>
          </p:cNvPr>
          <p:cNvSpPr txBox="1">
            <a:spLocks noChangeArrowheads="1"/>
          </p:cNvSpPr>
          <p:nvPr/>
        </p:nvSpPr>
        <p:spPr bwMode="auto">
          <a:xfrm>
            <a:off x="2341563" y="1487488"/>
            <a:ext cx="1066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241   </a:t>
            </a:r>
          </a:p>
        </p:txBody>
      </p:sp>
      <p:sp>
        <p:nvSpPr>
          <p:cNvPr id="11" name="Text Box 10">
            <a:extLst>
              <a:ext uri="{FF2B5EF4-FFF2-40B4-BE49-F238E27FC236}">
                <a16:creationId xmlns:a16="http://schemas.microsoft.com/office/drawing/2014/main" xmlns="" id="{3DBB10D8-3251-4C6A-B807-129094676C08}"/>
              </a:ext>
            </a:extLst>
          </p:cNvPr>
          <p:cNvSpPr txBox="1">
            <a:spLocks noChangeArrowheads="1"/>
          </p:cNvSpPr>
          <p:nvPr/>
        </p:nvSpPr>
        <p:spPr bwMode="auto">
          <a:xfrm>
            <a:off x="4295775" y="940147"/>
            <a:ext cx="4343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 846 chia 241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3,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3</a:t>
            </a:r>
          </a:p>
        </p:txBody>
      </p:sp>
      <p:sp>
        <p:nvSpPr>
          <p:cNvPr id="12" name="Text Box 11">
            <a:extLst>
              <a:ext uri="{FF2B5EF4-FFF2-40B4-BE49-F238E27FC236}">
                <a16:creationId xmlns:a16="http://schemas.microsoft.com/office/drawing/2014/main" xmlns="" id="{C2A2B9EE-76E6-4FFE-A608-272775FEF944}"/>
              </a:ext>
            </a:extLst>
          </p:cNvPr>
          <p:cNvSpPr txBox="1">
            <a:spLocks noChangeArrowheads="1"/>
          </p:cNvSpPr>
          <p:nvPr/>
        </p:nvSpPr>
        <p:spPr bwMode="auto">
          <a:xfrm>
            <a:off x="2314575" y="2047875"/>
            <a:ext cx="381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VnTime" pitchFamily="34" charset="0"/>
              </a:rPr>
              <a:t>3</a:t>
            </a:r>
          </a:p>
        </p:txBody>
      </p:sp>
      <p:sp>
        <p:nvSpPr>
          <p:cNvPr id="13" name="Text Box 12">
            <a:extLst>
              <a:ext uri="{FF2B5EF4-FFF2-40B4-BE49-F238E27FC236}">
                <a16:creationId xmlns:a16="http://schemas.microsoft.com/office/drawing/2014/main" xmlns="" id="{6ED27445-AEFB-4E9A-869E-3A93106D4665}"/>
              </a:ext>
            </a:extLst>
          </p:cNvPr>
          <p:cNvSpPr txBox="1">
            <a:spLocks noChangeArrowheads="1"/>
          </p:cNvSpPr>
          <p:nvPr/>
        </p:nvSpPr>
        <p:spPr bwMode="auto">
          <a:xfrm>
            <a:off x="1184275" y="2078038"/>
            <a:ext cx="5207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1   </a:t>
            </a:r>
          </a:p>
        </p:txBody>
      </p:sp>
      <p:sp>
        <p:nvSpPr>
          <p:cNvPr id="14" name="Text Box 13">
            <a:extLst>
              <a:ext uri="{FF2B5EF4-FFF2-40B4-BE49-F238E27FC236}">
                <a16:creationId xmlns:a16="http://schemas.microsoft.com/office/drawing/2014/main" xmlns="" id="{75B9D983-A101-4DC5-8751-16939530B5B5}"/>
              </a:ext>
            </a:extLst>
          </p:cNvPr>
          <p:cNvSpPr txBox="1">
            <a:spLocks noChangeArrowheads="1"/>
          </p:cNvSpPr>
          <p:nvPr/>
        </p:nvSpPr>
        <p:spPr bwMode="auto">
          <a:xfrm rot="10800000" flipV="1">
            <a:off x="1400175" y="2078038"/>
            <a:ext cx="381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2</a:t>
            </a:r>
          </a:p>
        </p:txBody>
      </p:sp>
      <p:sp>
        <p:nvSpPr>
          <p:cNvPr id="15" name="Text Box 14">
            <a:extLst>
              <a:ext uri="{FF2B5EF4-FFF2-40B4-BE49-F238E27FC236}">
                <a16:creationId xmlns:a16="http://schemas.microsoft.com/office/drawing/2014/main" xmlns="" id="{55D848B4-D560-435E-A324-811D1DC82C07}"/>
              </a:ext>
            </a:extLst>
          </p:cNvPr>
          <p:cNvSpPr txBox="1">
            <a:spLocks noChangeArrowheads="1"/>
          </p:cNvSpPr>
          <p:nvPr/>
        </p:nvSpPr>
        <p:spPr bwMode="auto">
          <a:xfrm>
            <a:off x="2501900" y="2047875"/>
            <a:ext cx="381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VnTime" pitchFamily="34" charset="0"/>
              </a:rPr>
              <a:t>5</a:t>
            </a:r>
          </a:p>
        </p:txBody>
      </p:sp>
      <p:sp>
        <p:nvSpPr>
          <p:cNvPr id="16" name="Text Box 15">
            <a:extLst>
              <a:ext uri="{FF2B5EF4-FFF2-40B4-BE49-F238E27FC236}">
                <a16:creationId xmlns:a16="http://schemas.microsoft.com/office/drawing/2014/main" xmlns="" id="{6B96B92F-2647-469D-97F0-6AE4077B6C9F}"/>
              </a:ext>
            </a:extLst>
          </p:cNvPr>
          <p:cNvSpPr txBox="1">
            <a:spLocks noChangeArrowheads="1"/>
          </p:cNvSpPr>
          <p:nvPr/>
        </p:nvSpPr>
        <p:spPr bwMode="auto">
          <a:xfrm>
            <a:off x="1793875" y="2543175"/>
            <a:ext cx="457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4</a:t>
            </a:r>
          </a:p>
        </p:txBody>
      </p:sp>
      <p:sp>
        <p:nvSpPr>
          <p:cNvPr id="17" name="Text Box 16">
            <a:extLst>
              <a:ext uri="{FF2B5EF4-FFF2-40B4-BE49-F238E27FC236}">
                <a16:creationId xmlns:a16="http://schemas.microsoft.com/office/drawing/2014/main" xmlns="" id="{E5DAFFD4-7B20-40EC-9BCB-7970BF26D874}"/>
              </a:ext>
            </a:extLst>
          </p:cNvPr>
          <p:cNvSpPr txBox="1">
            <a:spLocks noChangeArrowheads="1"/>
          </p:cNvSpPr>
          <p:nvPr/>
        </p:nvSpPr>
        <p:spPr bwMode="auto">
          <a:xfrm>
            <a:off x="1171575" y="2073275"/>
            <a:ext cx="1219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3300"/>
                </a:solidFill>
                <a:latin typeface=".VnTime" pitchFamily="34" charset="0"/>
              </a:rPr>
              <a:t>1239   </a:t>
            </a:r>
          </a:p>
        </p:txBody>
      </p:sp>
      <p:sp>
        <p:nvSpPr>
          <p:cNvPr id="18" name="Text Box 17">
            <a:extLst>
              <a:ext uri="{FF2B5EF4-FFF2-40B4-BE49-F238E27FC236}">
                <a16:creationId xmlns:a16="http://schemas.microsoft.com/office/drawing/2014/main" xmlns="" id="{F5AF9167-D61C-44D4-9061-D28F7B7D63B8}"/>
              </a:ext>
            </a:extLst>
          </p:cNvPr>
          <p:cNvSpPr txBox="1">
            <a:spLocks noChangeArrowheads="1"/>
          </p:cNvSpPr>
          <p:nvPr/>
        </p:nvSpPr>
        <p:spPr bwMode="auto">
          <a:xfrm>
            <a:off x="1387475" y="2555875"/>
            <a:ext cx="381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0</a:t>
            </a:r>
          </a:p>
        </p:txBody>
      </p:sp>
      <p:sp>
        <p:nvSpPr>
          <p:cNvPr id="19" name="Text Box 18">
            <a:extLst>
              <a:ext uri="{FF2B5EF4-FFF2-40B4-BE49-F238E27FC236}">
                <a16:creationId xmlns:a16="http://schemas.microsoft.com/office/drawing/2014/main" xmlns="" id="{679B714B-BD26-4D41-886F-6B5C35E5DCD0}"/>
              </a:ext>
            </a:extLst>
          </p:cNvPr>
          <p:cNvSpPr txBox="1">
            <a:spLocks noChangeArrowheads="1"/>
          </p:cNvSpPr>
          <p:nvPr/>
        </p:nvSpPr>
        <p:spPr bwMode="auto">
          <a:xfrm>
            <a:off x="1590675" y="2555875"/>
            <a:ext cx="381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VnTime" pitchFamily="34" charset="0"/>
              </a:rPr>
              <a:t>3</a:t>
            </a:r>
          </a:p>
        </p:txBody>
      </p:sp>
      <p:sp>
        <p:nvSpPr>
          <p:cNvPr id="20" name="Text Box 19">
            <a:extLst>
              <a:ext uri="{FF2B5EF4-FFF2-40B4-BE49-F238E27FC236}">
                <a16:creationId xmlns:a16="http://schemas.microsoft.com/office/drawing/2014/main" xmlns="" id="{13F17799-61BF-44B1-A430-860906D08D62}"/>
              </a:ext>
            </a:extLst>
          </p:cNvPr>
          <p:cNvSpPr txBox="1">
            <a:spLocks noChangeArrowheads="1"/>
          </p:cNvSpPr>
          <p:nvPr/>
        </p:nvSpPr>
        <p:spPr bwMode="auto">
          <a:xfrm>
            <a:off x="4385455" y="1330592"/>
            <a:ext cx="622490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3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1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3; 6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3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3,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3</a:t>
            </a:r>
          </a:p>
        </p:txBody>
      </p:sp>
      <p:sp>
        <p:nvSpPr>
          <p:cNvPr id="21" name="Text Box 20">
            <a:extLst>
              <a:ext uri="{FF2B5EF4-FFF2-40B4-BE49-F238E27FC236}">
                <a16:creationId xmlns:a16="http://schemas.microsoft.com/office/drawing/2014/main" xmlns="" id="{9F7B021A-A39D-4FAD-B81A-0AA7AACFC9DD}"/>
              </a:ext>
            </a:extLst>
          </p:cNvPr>
          <p:cNvSpPr txBox="1">
            <a:spLocks noChangeArrowheads="1"/>
          </p:cNvSpPr>
          <p:nvPr/>
        </p:nvSpPr>
        <p:spPr bwMode="auto">
          <a:xfrm>
            <a:off x="4362451" y="1842442"/>
            <a:ext cx="67913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3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4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12</a:t>
            </a:r>
            <a:r>
              <a:rPr lang="en-US" altLang="en-US" sz="2400" b="1" dirty="0">
                <a:solidFill>
                  <a:srgbClr val="3333FF"/>
                </a:solidFill>
                <a:latin typeface="Times New Roman" panose="02020603050405020304" pitchFamily="18" charset="0"/>
              </a:rPr>
              <a:t>; 14 </a:t>
            </a:r>
            <a:r>
              <a:rPr lang="en-US" altLang="en-US" sz="2400" b="1" dirty="0" err="1">
                <a:solidFill>
                  <a:srgbClr val="3333FF"/>
                </a:solidFill>
                <a:latin typeface="Times New Roman" panose="02020603050405020304" pitchFamily="18" charset="0"/>
              </a:rPr>
              <a:t>trừ</a:t>
            </a:r>
            <a:r>
              <a:rPr lang="en-US" altLang="en-US" sz="2400" b="1" dirty="0">
                <a:solidFill>
                  <a:srgbClr val="3333FF"/>
                </a:solidFill>
                <a:latin typeface="Times New Roman" panose="02020603050405020304" pitchFamily="18" charset="0"/>
              </a:rPr>
              <a:t> 12 bằng2, </a:t>
            </a:r>
            <a:r>
              <a:rPr lang="en-US" altLang="en-US" sz="2400" b="1" dirty="0" err="1">
                <a:solidFill>
                  <a:srgbClr val="3333FF"/>
                </a:solidFill>
                <a:latin typeface="Times New Roman" panose="02020603050405020304" pitchFamily="18" charset="0"/>
              </a:rPr>
              <a:t>viết</a:t>
            </a:r>
            <a:r>
              <a:rPr lang="en-US" altLang="en-US" sz="2400" b="1" dirty="0">
                <a:solidFill>
                  <a:srgbClr val="3333FF"/>
                </a:solidFill>
                <a:latin typeface="Times New Roman" panose="02020603050405020304" pitchFamily="18" charset="0"/>
              </a:rPr>
              <a:t> 2 </a:t>
            </a:r>
            <a:r>
              <a:rPr lang="en-US" altLang="en-US" sz="2400" b="1" dirty="0" err="1">
                <a:solidFill>
                  <a:srgbClr val="3333FF"/>
                </a:solidFill>
                <a:latin typeface="Times New Roman" panose="02020603050405020304" pitchFamily="18" charset="0"/>
              </a:rPr>
              <a:t>nhớ</a:t>
            </a:r>
            <a:r>
              <a:rPr lang="en-US" altLang="en-US" sz="2400" b="1" dirty="0">
                <a:solidFill>
                  <a:srgbClr val="3333FF"/>
                </a:solidFill>
                <a:latin typeface="Times New Roman" panose="02020603050405020304" pitchFamily="18" charset="0"/>
              </a:rPr>
              <a:t> 1</a:t>
            </a:r>
          </a:p>
        </p:txBody>
      </p:sp>
      <p:sp>
        <p:nvSpPr>
          <p:cNvPr id="22" name="Text Box 23">
            <a:extLst>
              <a:ext uri="{FF2B5EF4-FFF2-40B4-BE49-F238E27FC236}">
                <a16:creationId xmlns:a16="http://schemas.microsoft.com/office/drawing/2014/main" xmlns="" id="{9B9148FA-A342-44DE-A76A-622E83198C99}"/>
              </a:ext>
            </a:extLst>
          </p:cNvPr>
          <p:cNvSpPr txBox="1">
            <a:spLocks noChangeArrowheads="1"/>
          </p:cNvSpPr>
          <p:nvPr/>
        </p:nvSpPr>
        <p:spPr bwMode="auto">
          <a:xfrm>
            <a:off x="623888" y="4029075"/>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3300"/>
                </a:solidFill>
                <a:latin typeface=".VnTime" pitchFamily="34" charset="0"/>
              </a:rPr>
              <a:t>8469 </a:t>
            </a:r>
            <a:r>
              <a:rPr lang="en-US" altLang="en-US" sz="2400" b="1">
                <a:solidFill>
                  <a:srgbClr val="0000FF"/>
                </a:solidFill>
                <a:latin typeface=".VnTime" pitchFamily="34" charset="0"/>
              </a:rPr>
              <a:t>:</a:t>
            </a:r>
            <a:r>
              <a:rPr lang="en-US" altLang="en-US" sz="2400" b="1">
                <a:solidFill>
                  <a:srgbClr val="FF3300"/>
                </a:solidFill>
                <a:latin typeface=".VnTime" pitchFamily="34" charset="0"/>
              </a:rPr>
              <a:t> 241 </a:t>
            </a:r>
            <a:r>
              <a:rPr lang="en-US" altLang="en-US" sz="2400" b="1">
                <a:solidFill>
                  <a:srgbClr val="0000FF"/>
                </a:solidFill>
                <a:latin typeface=".VnTime" pitchFamily="34" charset="0"/>
              </a:rPr>
              <a:t>=</a:t>
            </a:r>
            <a:endParaRPr lang="en-US" altLang="en-US" sz="2400" b="1">
              <a:solidFill>
                <a:srgbClr val="6600FF"/>
              </a:solidFill>
              <a:latin typeface=".VnTime" pitchFamily="34" charset="0"/>
            </a:endParaRPr>
          </a:p>
        </p:txBody>
      </p:sp>
      <p:sp>
        <p:nvSpPr>
          <p:cNvPr id="23" name="Text Box 25">
            <a:extLst>
              <a:ext uri="{FF2B5EF4-FFF2-40B4-BE49-F238E27FC236}">
                <a16:creationId xmlns:a16="http://schemas.microsoft.com/office/drawing/2014/main" xmlns="" id="{A2944BE4-83F5-44FD-8F1D-EA415C30408F}"/>
              </a:ext>
            </a:extLst>
          </p:cNvPr>
          <p:cNvSpPr txBox="1">
            <a:spLocks noChangeArrowheads="1"/>
          </p:cNvSpPr>
          <p:nvPr/>
        </p:nvSpPr>
        <p:spPr bwMode="auto">
          <a:xfrm>
            <a:off x="2430463" y="4024313"/>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00"/>
                </a:solidFill>
                <a:latin typeface=".VnTime" pitchFamily="34" charset="0"/>
              </a:rPr>
              <a:t>35(d</a:t>
            </a:r>
            <a:r>
              <a:rPr lang="en-US" altLang="en-US" sz="2400" b="1">
                <a:solidFill>
                  <a:srgbClr val="FF3300"/>
                </a:solidFill>
              </a:rPr>
              <a:t>ư 34</a:t>
            </a:r>
            <a:r>
              <a:rPr lang="en-US" altLang="en-US" sz="2400" b="1">
                <a:solidFill>
                  <a:srgbClr val="FF3300"/>
                </a:solidFill>
                <a:latin typeface=".VnTime" pitchFamily="34" charset="0"/>
              </a:rPr>
              <a:t>)</a:t>
            </a:r>
          </a:p>
        </p:txBody>
      </p:sp>
      <p:sp>
        <p:nvSpPr>
          <p:cNvPr id="24" name="Text Box 26">
            <a:extLst>
              <a:ext uri="{FF2B5EF4-FFF2-40B4-BE49-F238E27FC236}">
                <a16:creationId xmlns:a16="http://schemas.microsoft.com/office/drawing/2014/main" xmlns="" id="{970A8775-392C-444C-B22E-2DAF9C8A2CE5}"/>
              </a:ext>
            </a:extLst>
          </p:cNvPr>
          <p:cNvSpPr txBox="1">
            <a:spLocks noChangeArrowheads="1"/>
          </p:cNvSpPr>
          <p:nvPr/>
        </p:nvSpPr>
        <p:spPr bwMode="auto">
          <a:xfrm>
            <a:off x="4366260" y="2833687"/>
            <a:ext cx="5562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rPr>
              <a:t>5 </a:t>
            </a:r>
            <a:r>
              <a:rPr lang="en-US" altLang="en-US" sz="2400" b="1" dirty="0" err="1">
                <a:solidFill>
                  <a:srgbClr val="3333FF"/>
                </a:solidFill>
                <a:latin typeface="Times New Roman" panose="02020603050405020304" pitchFamily="18" charset="0"/>
              </a:rPr>
              <a:t>nhân</a:t>
            </a:r>
            <a:r>
              <a:rPr lang="en-US" altLang="en-US" sz="2400" b="1" dirty="0">
                <a:solidFill>
                  <a:srgbClr val="3333FF"/>
                </a:solidFill>
                <a:latin typeface="Times New Roman" panose="02020603050405020304" pitchFamily="18" charset="0"/>
              </a:rPr>
              <a:t> 4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20; 23 </a:t>
            </a:r>
            <a:r>
              <a:rPr lang="en-US" altLang="en-US" sz="2400" b="1" dirty="0" err="1">
                <a:solidFill>
                  <a:srgbClr val="3333FF"/>
                </a:solidFill>
                <a:latin typeface="Times New Roman" panose="02020603050405020304" pitchFamily="18" charset="0"/>
              </a:rPr>
              <a:t>trừ</a:t>
            </a:r>
            <a:r>
              <a:rPr lang="en-US" altLang="en-US" sz="2400" b="1" dirty="0">
                <a:solidFill>
                  <a:srgbClr val="3333FF"/>
                </a:solidFill>
                <a:latin typeface="Times New Roman" panose="02020603050405020304" pitchFamily="18" charset="0"/>
              </a:rPr>
              <a:t> 20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3, </a:t>
            </a:r>
            <a:r>
              <a:rPr lang="en-US" altLang="en-US" sz="2400" b="1" dirty="0" err="1">
                <a:solidFill>
                  <a:srgbClr val="3333FF"/>
                </a:solidFill>
                <a:latin typeface="Times New Roman" panose="02020603050405020304" pitchFamily="18" charset="0"/>
              </a:rPr>
              <a:t>viết</a:t>
            </a:r>
            <a:r>
              <a:rPr lang="en-US" altLang="en-US" sz="2400" b="1" dirty="0">
                <a:solidFill>
                  <a:srgbClr val="3333FF"/>
                </a:solidFill>
                <a:latin typeface="Times New Roman" panose="02020603050405020304" pitchFamily="18" charset="0"/>
              </a:rPr>
              <a:t> 3 </a:t>
            </a:r>
            <a:r>
              <a:rPr lang="en-US" altLang="en-US" sz="2400" b="1" dirty="0" err="1">
                <a:solidFill>
                  <a:srgbClr val="3333FF"/>
                </a:solidFill>
                <a:latin typeface="Times New Roman" panose="02020603050405020304" pitchFamily="18" charset="0"/>
              </a:rPr>
              <a:t>nhớ</a:t>
            </a:r>
            <a:r>
              <a:rPr lang="en-US" altLang="en-US" sz="2400" b="1" dirty="0">
                <a:solidFill>
                  <a:srgbClr val="3333FF"/>
                </a:solidFill>
                <a:latin typeface="Times New Roman" panose="02020603050405020304" pitchFamily="18" charset="0"/>
              </a:rPr>
              <a:t> 2</a:t>
            </a:r>
          </a:p>
        </p:txBody>
      </p:sp>
      <p:sp>
        <p:nvSpPr>
          <p:cNvPr id="25" name="Text Box 27">
            <a:extLst>
              <a:ext uri="{FF2B5EF4-FFF2-40B4-BE49-F238E27FC236}">
                <a16:creationId xmlns:a16="http://schemas.microsoft.com/office/drawing/2014/main" xmlns="" id="{2E484B79-5A76-49BF-B325-FCD9EB13FEFF}"/>
              </a:ext>
            </a:extLst>
          </p:cNvPr>
          <p:cNvSpPr txBox="1">
            <a:spLocks noChangeArrowheads="1"/>
          </p:cNvSpPr>
          <p:nvPr/>
        </p:nvSpPr>
        <p:spPr bwMode="auto">
          <a:xfrm>
            <a:off x="4383723" y="2383929"/>
            <a:ext cx="52197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rPr>
              <a:t>5 </a:t>
            </a:r>
            <a:r>
              <a:rPr lang="en-US" altLang="en-US" sz="2400" b="1" dirty="0" err="1">
                <a:solidFill>
                  <a:srgbClr val="0000FF"/>
                </a:solidFill>
                <a:latin typeface="Times New Roman" panose="02020603050405020304" pitchFamily="18" charset="0"/>
              </a:rPr>
              <a:t>nhân</a:t>
            </a:r>
            <a:r>
              <a:rPr lang="en-US" altLang="en-US" sz="2400" b="1" dirty="0">
                <a:solidFill>
                  <a:srgbClr val="0000FF"/>
                </a:solidFill>
                <a:latin typeface="Times New Roman" panose="02020603050405020304" pitchFamily="18" charset="0"/>
              </a:rPr>
              <a:t> 1bằng 5; 9 </a:t>
            </a:r>
            <a:r>
              <a:rPr lang="en-US" altLang="en-US" sz="2400" b="1" dirty="0" err="1">
                <a:solidFill>
                  <a:srgbClr val="0000FF"/>
                </a:solidFill>
                <a:latin typeface="Times New Roman" panose="02020603050405020304" pitchFamily="18" charset="0"/>
              </a:rPr>
              <a:t>trừ</a:t>
            </a:r>
            <a:r>
              <a:rPr lang="en-US" altLang="en-US" sz="2400" b="1" dirty="0">
                <a:solidFill>
                  <a:srgbClr val="0000FF"/>
                </a:solidFill>
                <a:latin typeface="Times New Roman" panose="02020603050405020304" pitchFamily="18" charset="0"/>
              </a:rPr>
              <a:t> 5 </a:t>
            </a:r>
            <a:r>
              <a:rPr lang="en-US" altLang="en-US" sz="2400" b="1" dirty="0" err="1">
                <a:solidFill>
                  <a:srgbClr val="0000FF"/>
                </a:solidFill>
                <a:latin typeface="Times New Roman" panose="02020603050405020304" pitchFamily="18" charset="0"/>
              </a:rPr>
              <a:t>bằng</a:t>
            </a:r>
            <a:r>
              <a:rPr lang="en-US" altLang="en-US" sz="2400" b="1" dirty="0">
                <a:solidFill>
                  <a:srgbClr val="0000FF"/>
                </a:solidFill>
                <a:latin typeface="Times New Roman" panose="02020603050405020304" pitchFamily="18" charset="0"/>
              </a:rPr>
              <a:t> 4, </a:t>
            </a:r>
            <a:r>
              <a:rPr lang="en-US" altLang="en-US" sz="2400" b="1" dirty="0" err="1">
                <a:solidFill>
                  <a:srgbClr val="0000FF"/>
                </a:solidFill>
                <a:latin typeface="Times New Roman" panose="02020603050405020304" pitchFamily="18" charset="0"/>
              </a:rPr>
              <a:t>viết</a:t>
            </a:r>
            <a:r>
              <a:rPr lang="en-US" altLang="en-US" sz="2400" b="1" dirty="0">
                <a:solidFill>
                  <a:srgbClr val="0000FF"/>
                </a:solidFill>
                <a:latin typeface="Times New Roman" panose="02020603050405020304" pitchFamily="18" charset="0"/>
              </a:rPr>
              <a:t> 4</a:t>
            </a:r>
          </a:p>
        </p:txBody>
      </p:sp>
      <p:sp>
        <p:nvSpPr>
          <p:cNvPr id="26" name="Text Box 28">
            <a:extLst>
              <a:ext uri="{FF2B5EF4-FFF2-40B4-BE49-F238E27FC236}">
                <a16:creationId xmlns:a16="http://schemas.microsoft.com/office/drawing/2014/main" xmlns="" id="{4949D046-5A2C-4BDE-ADF2-B82F6CAEB073}"/>
              </a:ext>
            </a:extLst>
          </p:cNvPr>
          <p:cNvSpPr txBox="1">
            <a:spLocks noChangeArrowheads="1"/>
          </p:cNvSpPr>
          <p:nvPr/>
        </p:nvSpPr>
        <p:spPr bwMode="auto">
          <a:xfrm>
            <a:off x="4362451" y="3608814"/>
            <a:ext cx="5867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rPr>
              <a:t>5 </a:t>
            </a:r>
            <a:r>
              <a:rPr lang="en-US" altLang="en-US" sz="2400" b="1" dirty="0" err="1">
                <a:solidFill>
                  <a:srgbClr val="3333FF"/>
                </a:solidFill>
                <a:latin typeface="Times New Roman" panose="02020603050405020304" pitchFamily="18" charset="0"/>
              </a:rPr>
              <a:t>nhân</a:t>
            </a:r>
            <a:r>
              <a:rPr lang="en-US" altLang="en-US" sz="2400" b="1" dirty="0">
                <a:solidFill>
                  <a:srgbClr val="3333FF"/>
                </a:solidFill>
                <a:latin typeface="Times New Roman" panose="02020603050405020304" pitchFamily="18" charset="0"/>
              </a:rPr>
              <a:t> 2 bằng10, </a:t>
            </a:r>
            <a:r>
              <a:rPr lang="en-US" altLang="en-US" sz="2400" b="1" dirty="0" err="1">
                <a:solidFill>
                  <a:srgbClr val="3333FF"/>
                </a:solidFill>
                <a:latin typeface="Times New Roman" panose="02020603050405020304" pitchFamily="18" charset="0"/>
              </a:rPr>
              <a:t>thêm</a:t>
            </a:r>
            <a:r>
              <a:rPr lang="en-US" altLang="en-US" sz="2400" b="1" dirty="0">
                <a:solidFill>
                  <a:srgbClr val="3333FF"/>
                </a:solidFill>
                <a:latin typeface="Times New Roman" panose="02020603050405020304" pitchFamily="18" charset="0"/>
              </a:rPr>
              <a:t> 2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12 ; 12 </a:t>
            </a:r>
          </a:p>
          <a:p>
            <a:pPr>
              <a:spcBef>
                <a:spcPct val="0"/>
              </a:spcBef>
              <a:buFontTx/>
              <a:buNone/>
            </a:pPr>
            <a:r>
              <a:rPr lang="en-US" altLang="en-US" sz="2400" b="1" dirty="0" err="1">
                <a:solidFill>
                  <a:srgbClr val="3333FF"/>
                </a:solidFill>
                <a:latin typeface="Times New Roman" panose="02020603050405020304" pitchFamily="18" charset="0"/>
              </a:rPr>
              <a:t>trừ</a:t>
            </a:r>
            <a:r>
              <a:rPr lang="en-US" altLang="en-US" sz="2400" b="1" dirty="0">
                <a:solidFill>
                  <a:srgbClr val="3333FF"/>
                </a:solidFill>
                <a:latin typeface="Times New Roman" panose="02020603050405020304" pitchFamily="18" charset="0"/>
              </a:rPr>
              <a:t> 12 </a:t>
            </a:r>
            <a:r>
              <a:rPr lang="en-US" altLang="en-US" sz="2400" b="1" dirty="0" err="1">
                <a:solidFill>
                  <a:srgbClr val="3333FF"/>
                </a:solidFill>
                <a:latin typeface="Times New Roman" panose="02020603050405020304" pitchFamily="18" charset="0"/>
              </a:rPr>
              <a:t>bằng</a:t>
            </a:r>
            <a:r>
              <a:rPr lang="en-US" altLang="en-US" sz="2400" b="1" dirty="0">
                <a:solidFill>
                  <a:srgbClr val="3333FF"/>
                </a:solidFill>
                <a:latin typeface="Times New Roman" panose="02020603050405020304" pitchFamily="18" charset="0"/>
              </a:rPr>
              <a:t> 0, </a:t>
            </a:r>
            <a:r>
              <a:rPr lang="en-US" altLang="en-US" sz="2400" b="1" dirty="0" err="1">
                <a:solidFill>
                  <a:srgbClr val="3333FF"/>
                </a:solidFill>
                <a:latin typeface="Times New Roman" panose="02020603050405020304" pitchFamily="18" charset="0"/>
              </a:rPr>
              <a:t>viết</a:t>
            </a:r>
            <a:r>
              <a:rPr lang="en-US" altLang="en-US" sz="2400" b="1" dirty="0">
                <a:solidFill>
                  <a:srgbClr val="3333FF"/>
                </a:solidFill>
                <a:latin typeface="Times New Roman" panose="02020603050405020304" pitchFamily="18" charset="0"/>
              </a:rPr>
              <a:t> 0</a:t>
            </a:r>
          </a:p>
        </p:txBody>
      </p:sp>
      <p:sp>
        <p:nvSpPr>
          <p:cNvPr id="27" name="Text Box 29">
            <a:extLst>
              <a:ext uri="{FF2B5EF4-FFF2-40B4-BE49-F238E27FC236}">
                <a16:creationId xmlns:a16="http://schemas.microsoft.com/office/drawing/2014/main" xmlns="" id="{66605969-9BBA-4E52-BB92-F5BAE9C2B0B2}"/>
              </a:ext>
            </a:extLst>
          </p:cNvPr>
          <p:cNvSpPr txBox="1">
            <a:spLocks noChangeArrowheads="1"/>
          </p:cNvSpPr>
          <p:nvPr/>
        </p:nvSpPr>
        <p:spPr bwMode="auto">
          <a:xfrm>
            <a:off x="1177925" y="1514475"/>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VnTime" pitchFamily="34" charset="0"/>
              </a:rPr>
              <a:t>846</a:t>
            </a:r>
          </a:p>
        </p:txBody>
      </p:sp>
      <p:sp>
        <p:nvSpPr>
          <p:cNvPr id="28" name="Text Box 30">
            <a:extLst>
              <a:ext uri="{FF2B5EF4-FFF2-40B4-BE49-F238E27FC236}">
                <a16:creationId xmlns:a16="http://schemas.microsoft.com/office/drawing/2014/main" xmlns="" id="{A913B0A2-35AB-44A9-9058-E4E70A139D53}"/>
              </a:ext>
            </a:extLst>
          </p:cNvPr>
          <p:cNvSpPr txBox="1">
            <a:spLocks noChangeArrowheads="1"/>
          </p:cNvSpPr>
          <p:nvPr/>
        </p:nvSpPr>
        <p:spPr bwMode="auto">
          <a:xfrm>
            <a:off x="1790700" y="1523206"/>
            <a:ext cx="457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3300"/>
                </a:solidFill>
                <a:latin typeface=".VnTime" pitchFamily="34" charset="0"/>
              </a:rPr>
              <a:t>9</a:t>
            </a:r>
          </a:p>
        </p:txBody>
      </p:sp>
      <p:sp>
        <p:nvSpPr>
          <p:cNvPr id="29" name="Text Box 9">
            <a:extLst>
              <a:ext uri="{FF2B5EF4-FFF2-40B4-BE49-F238E27FC236}">
                <a16:creationId xmlns:a16="http://schemas.microsoft.com/office/drawing/2014/main" xmlns="" id="{9BAC2CC5-1216-49E5-8A4B-97FD9CA97D11}"/>
              </a:ext>
            </a:extLst>
          </p:cNvPr>
          <p:cNvSpPr txBox="1">
            <a:spLocks noChangeArrowheads="1"/>
          </p:cNvSpPr>
          <p:nvPr/>
        </p:nvSpPr>
        <p:spPr bwMode="auto">
          <a:xfrm>
            <a:off x="4069080" y="487107"/>
            <a:ext cx="502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rgbClr val="FFC000"/>
                </a:solidFill>
                <a:latin typeface="Times New Roman" panose="02020603050405020304" pitchFamily="18" charset="0"/>
              </a:rPr>
              <a:t>Chia </a:t>
            </a:r>
            <a:r>
              <a:rPr lang="en-US" altLang="en-US" sz="2400" b="1" i="1" dirty="0" err="1">
                <a:solidFill>
                  <a:srgbClr val="FFC000"/>
                </a:solidFill>
                <a:latin typeface="Times New Roman" panose="02020603050405020304" pitchFamily="18" charset="0"/>
              </a:rPr>
              <a:t>theo</a:t>
            </a:r>
            <a:r>
              <a:rPr lang="en-US" altLang="en-US" sz="2400" b="1" i="1" dirty="0">
                <a:solidFill>
                  <a:srgbClr val="FFC000"/>
                </a:solidFill>
                <a:latin typeface="Times New Roman" panose="02020603050405020304" pitchFamily="18" charset="0"/>
              </a:rPr>
              <a:t> </a:t>
            </a:r>
            <a:r>
              <a:rPr lang="en-US" altLang="en-US" sz="2400" b="1" i="1" dirty="0" err="1">
                <a:solidFill>
                  <a:srgbClr val="FFC000"/>
                </a:solidFill>
                <a:latin typeface="Times New Roman" panose="02020603050405020304" pitchFamily="18" charset="0"/>
              </a:rPr>
              <a:t>thứ</a:t>
            </a:r>
            <a:r>
              <a:rPr lang="en-US" altLang="en-US" sz="2400" b="1" i="1" dirty="0">
                <a:solidFill>
                  <a:srgbClr val="FFC000"/>
                </a:solidFill>
                <a:latin typeface="Times New Roman" panose="02020603050405020304" pitchFamily="18" charset="0"/>
              </a:rPr>
              <a:t> </a:t>
            </a:r>
            <a:r>
              <a:rPr lang="en-US" altLang="en-US" sz="2400" b="1" i="1" dirty="0" err="1">
                <a:solidFill>
                  <a:srgbClr val="FFC000"/>
                </a:solidFill>
                <a:latin typeface="Times New Roman" panose="02020603050405020304" pitchFamily="18" charset="0"/>
              </a:rPr>
              <a:t>tự</a:t>
            </a:r>
            <a:r>
              <a:rPr lang="en-US" altLang="en-US" sz="2400" b="1" i="1" dirty="0">
                <a:solidFill>
                  <a:srgbClr val="FFC000"/>
                </a:solidFill>
                <a:latin typeface="Times New Roman" panose="02020603050405020304" pitchFamily="18" charset="0"/>
              </a:rPr>
              <a:t> </a:t>
            </a:r>
            <a:r>
              <a:rPr lang="en-US" altLang="en-US" sz="2400" b="1" i="1" dirty="0" err="1">
                <a:solidFill>
                  <a:srgbClr val="FFC000"/>
                </a:solidFill>
                <a:latin typeface="Times New Roman" panose="02020603050405020304" pitchFamily="18" charset="0"/>
              </a:rPr>
              <a:t>từ</a:t>
            </a:r>
            <a:r>
              <a:rPr lang="en-US" altLang="en-US" sz="2400" b="1" i="1" dirty="0">
                <a:solidFill>
                  <a:srgbClr val="FFC000"/>
                </a:solidFill>
                <a:latin typeface="Times New Roman" panose="02020603050405020304" pitchFamily="18" charset="0"/>
              </a:rPr>
              <a:t> </a:t>
            </a:r>
            <a:r>
              <a:rPr lang="en-US" altLang="en-US" sz="2400" b="1" i="1" dirty="0" err="1">
                <a:solidFill>
                  <a:srgbClr val="FFC000"/>
                </a:solidFill>
                <a:latin typeface="Times New Roman" panose="02020603050405020304" pitchFamily="18" charset="0"/>
              </a:rPr>
              <a:t>trái</a:t>
            </a:r>
            <a:r>
              <a:rPr lang="en-US" altLang="en-US" sz="2400" b="1" i="1" dirty="0">
                <a:solidFill>
                  <a:srgbClr val="FFC000"/>
                </a:solidFill>
                <a:latin typeface="Times New Roman" panose="02020603050405020304" pitchFamily="18" charset="0"/>
              </a:rPr>
              <a:t> sang </a:t>
            </a:r>
            <a:r>
              <a:rPr lang="en-US" altLang="en-US" sz="2400" b="1" i="1" dirty="0" err="1">
                <a:solidFill>
                  <a:srgbClr val="FFC000"/>
                </a:solidFill>
                <a:latin typeface="Times New Roman" panose="02020603050405020304" pitchFamily="18" charset="0"/>
              </a:rPr>
              <a:t>phải</a:t>
            </a:r>
            <a:endParaRPr lang="en-US" altLang="en-US" sz="2400" b="1" i="1"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xmlns="" val="28661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i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9"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fmla="#ppt_w*sin(2.5*pi*$)">
                                          <p:val>
                                            <p:fltVal val="0"/>
                                          </p:val>
                                        </p:tav>
                                        <p:tav tm="100000">
                                          <p:val>
                                            <p:fltVal val="1"/>
                                          </p:val>
                                        </p:tav>
                                      </p:tavLst>
                                    </p:anim>
                                    <p:anim calcmode="lin" valueType="num">
                                      <p:cBhvr>
                                        <p:cTn id="64" dur="500" fill="hold"/>
                                        <p:tgtEl>
                                          <p:spTgt spid="28"/>
                                        </p:tgtEl>
                                        <p:attrNameLst>
                                          <p:attrName>ppt_h</p:attrName>
                                        </p:attrNameLst>
                                      </p:cBhvr>
                                      <p:tavLst>
                                        <p:tav tm="0">
                                          <p:val>
                                            <p:strVal val="#ppt_h"/>
                                          </p:val>
                                        </p:tav>
                                        <p:tav tm="100000">
                                          <p:val>
                                            <p:strVal val="#ppt_h"/>
                                          </p:val>
                                        </p:tav>
                                      </p:tavLst>
                                    </p:anim>
                                  </p:childTnLst>
                                </p:cTn>
                              </p:par>
                              <p:par>
                                <p:cTn id="65" presetID="0" presetClass="path" presetSubtype="0" accel="50000" decel="50000" fill="hold" grpId="1" nodeType="withEffect">
                                  <p:stCondLst>
                                    <p:cond delay="0"/>
                                  </p:stCondLst>
                                  <p:childTnLst>
                                    <p:animMotion origin="layout" path="M 0.00222 0.00509 L -0.00091 0.07871 " pathEditMode="relative" rAng="0" ptsTypes="AA">
                                      <p:cBhvr>
                                        <p:cTn id="66" dur="2000" fill="hold"/>
                                        <p:tgtEl>
                                          <p:spTgt spid="28"/>
                                        </p:tgtEl>
                                        <p:attrNameLst>
                                          <p:attrName>ppt_x</p:attrName>
                                          <p:attrName>ppt_y</p:attrName>
                                        </p:attrNameLst>
                                      </p:cBhvr>
                                      <p:rCtr x="-156" y="3681"/>
                                    </p:animMotion>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amond(in)">
                                      <p:cBhvr>
                                        <p:cTn id="71" dur="2000"/>
                                        <p:tgtEl>
                                          <p:spTgt spid="17"/>
                                        </p:tgtEl>
                                      </p:cBhvr>
                                    </p:animEffect>
                                  </p:childTnLst>
                                </p:cTn>
                              </p:par>
                              <p:par>
                                <p:cTn id="72" presetID="4" presetClass="exit" presetSubtype="16" fill="hold" grpId="1" nodeType="withEffect">
                                  <p:stCondLst>
                                    <p:cond delay="0"/>
                                  </p:stCondLst>
                                  <p:childTnLst>
                                    <p:animEffect transition="out" filter="box(in)">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diamond(in)">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diamond(in)">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diamond(in)">
                                      <p:cBhvr>
                                        <p:cTn id="95" dur="500"/>
                                        <p:tgtEl>
                                          <p:spTgt spid="18"/>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dissolve">
                                      <p:cBhvr>
                                        <p:cTn id="98" dur="500"/>
                                        <p:tgtEl>
                                          <p:spTgt spid="2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dissolve">
                                      <p:cBhvr>
                                        <p:cTn id="101" dur="500"/>
                                        <p:tgtEl>
                                          <p:spTgt spid="24"/>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dissolv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8" presetClass="entr" presetSubtype="16"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diamond(in)">
                                      <p:cBhvr>
                                        <p:cTn id="115" dur="500"/>
                                        <p:tgtEl>
                                          <p:spTgt spid="23"/>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dissolve">
                                      <p:cBhvr>
                                        <p:cTn id="1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7" grpId="1"/>
      <p:bldP spid="28" grpId="0"/>
      <p:bldP spid="28" grpId="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4CB44-C6D8-4C4B-A336-583F66BD65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9D3BDF17-9635-44C4-98C9-5DA7D073DD14}"/>
              </a:ext>
            </a:extLst>
          </p:cNvPr>
          <p:cNvSpPr>
            <a:spLocks noGrp="1"/>
          </p:cNvSpPr>
          <p:nvPr>
            <p:ph idx="1"/>
          </p:nvPr>
        </p:nvSpPr>
        <p:spPr/>
        <p:txBody>
          <a:bodyPr/>
          <a:lstStyle/>
          <a:p>
            <a:endParaRPr lang="en-US"/>
          </a:p>
        </p:txBody>
      </p:sp>
      <p:pic>
        <p:nvPicPr>
          <p:cNvPr id="4" name="Picture 2" descr="Xem ảnh nguồn">
            <a:extLst>
              <a:ext uri="{FF2B5EF4-FFF2-40B4-BE49-F238E27FC236}">
                <a16:creationId xmlns:a16="http://schemas.microsoft.com/office/drawing/2014/main" xmlns="" id="{652651C9-EFF6-4B56-9AA2-470DBD6FC26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任意多边形 32">
            <a:extLst>
              <a:ext uri="{FF2B5EF4-FFF2-40B4-BE49-F238E27FC236}">
                <a16:creationId xmlns:a16="http://schemas.microsoft.com/office/drawing/2014/main" xmlns="" id="{8345683D-26F0-4347-BAE7-4D7459E14E3F}"/>
              </a:ext>
            </a:extLst>
          </p:cNvPr>
          <p:cNvSpPr/>
          <p:nvPr/>
        </p:nvSpPr>
        <p:spPr bwMode="auto">
          <a:xfrm>
            <a:off x="0" y="1975110"/>
            <a:ext cx="7086095" cy="179978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sp>
        <p:nvSpPr>
          <p:cNvPr id="6" name="Rectangle 11">
            <a:extLst>
              <a:ext uri="{FF2B5EF4-FFF2-40B4-BE49-F238E27FC236}">
                <a16:creationId xmlns:a16="http://schemas.microsoft.com/office/drawing/2014/main" xmlns="" id="{46DC3379-DB23-4168-B164-FB3D84A45928}"/>
              </a:ext>
            </a:extLst>
          </p:cNvPr>
          <p:cNvSpPr>
            <a:spLocks noChangeArrowheads="1"/>
          </p:cNvSpPr>
          <p:nvPr/>
        </p:nvSpPr>
        <p:spPr bwMode="gray">
          <a:xfrm>
            <a:off x="1201366" y="2321004"/>
            <a:ext cx="5476525" cy="1107996"/>
          </a:xfrm>
          <a:prstGeom prst="rect">
            <a:avLst/>
          </a:prstGeom>
          <a:noFill/>
          <a:ln>
            <a:noFill/>
          </a:ln>
        </p:spPr>
        <p:txBody>
          <a:bodyPr wrap="square" lIns="0" tIns="0" rIns="0" bIns="0">
            <a:spAutoFit/>
          </a:bodyPr>
          <a:lstStyle/>
          <a:p>
            <a:r>
              <a:rPr lang="en-US" altLang="zh-CN" sz="7200" b="1" dirty="0">
                <a:solidFill>
                  <a:schemeClr val="bg1"/>
                </a:solidFill>
                <a:latin typeface="UTM Netmuc KT" panose="02040603050506020204" pitchFamily="18" charset="0"/>
                <a:ea typeface="微软雅黑" panose="020B0503020204020204" charset="-122"/>
              </a:rPr>
              <a:t>LUYỆN TẬP</a:t>
            </a:r>
            <a:endParaRPr lang="zh-CN" altLang="en-US" sz="7200" b="1" dirty="0">
              <a:solidFill>
                <a:schemeClr val="bg1"/>
              </a:solidFill>
              <a:latin typeface="UTM Netmuc KT" panose="02040603050506020204" pitchFamily="18" charset="0"/>
              <a:ea typeface="微软雅黑" panose="020B0503020204020204" charset="-122"/>
            </a:endParaRPr>
          </a:p>
        </p:txBody>
      </p:sp>
    </p:spTree>
    <p:extLst>
      <p:ext uri="{BB962C8B-B14F-4D97-AF65-F5344CB8AC3E}">
        <p14:creationId xmlns:p14="http://schemas.microsoft.com/office/powerpoint/2010/main" xmlns="" val="13455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EC2D7-B781-45DB-8134-64C8F0AC89F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BC9F1405-5A2C-470C-A6F5-5FE23D8FECD3}"/>
              </a:ext>
            </a:extLst>
          </p:cNvPr>
          <p:cNvSpPr>
            <a:spLocks noGrp="1"/>
          </p:cNvSpPr>
          <p:nvPr>
            <p:ph idx="1"/>
          </p:nvPr>
        </p:nvSpPr>
        <p:spPr/>
        <p:txBody>
          <a:bodyPr/>
          <a:lstStyle/>
          <a:p>
            <a:endParaRPr lang="en-US"/>
          </a:p>
        </p:txBody>
      </p:sp>
      <p:pic>
        <p:nvPicPr>
          <p:cNvPr id="4" name="Picture 2" descr="Xem ảnh nguồn">
            <a:extLst>
              <a:ext uri="{FF2B5EF4-FFF2-40B4-BE49-F238E27FC236}">
                <a16:creationId xmlns:a16="http://schemas.microsoft.com/office/drawing/2014/main" xmlns="" id="{7CE6DF84-4B14-46E0-AC6E-8762604A4CF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6">
            <a:extLst>
              <a:ext uri="{FF2B5EF4-FFF2-40B4-BE49-F238E27FC236}">
                <a16:creationId xmlns:a16="http://schemas.microsoft.com/office/drawing/2014/main" xmlns="" id="{7009BBDD-BF35-4D0D-A9F6-B22FC568A151}"/>
              </a:ext>
            </a:extLst>
          </p:cNvPr>
          <p:cNvSpPr txBox="1">
            <a:spLocks noChangeArrowheads="1"/>
          </p:cNvSpPr>
          <p:nvPr/>
        </p:nvSpPr>
        <p:spPr bwMode="auto">
          <a:xfrm>
            <a:off x="1143000" y="314325"/>
            <a:ext cx="4953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u="sng" dirty="0" err="1">
                <a:solidFill>
                  <a:srgbClr val="3333FF"/>
                </a:solidFill>
                <a:latin typeface="Times New Roman" panose="02020603050405020304" pitchFamily="18" charset="0"/>
                <a:cs typeface="Times New Roman" panose="02020603050405020304" pitchFamily="18" charset="0"/>
              </a:rPr>
              <a:t>Bài</a:t>
            </a:r>
            <a:r>
              <a:rPr lang="en-US" altLang="en-US" b="1" u="sng" dirty="0">
                <a:solidFill>
                  <a:srgbClr val="3333FF"/>
                </a:solidFill>
                <a:latin typeface="Times New Roman" panose="02020603050405020304" pitchFamily="18" charset="0"/>
                <a:cs typeface="Times New Roman" panose="02020603050405020304" pitchFamily="18" charset="0"/>
              </a:rPr>
              <a:t> 1:</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Đặt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rồi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tính</a:t>
            </a:r>
            <a:r>
              <a:rPr lang="en-US" altLang="en-US" b="1" dirty="0">
                <a:latin typeface="Times New Roman" panose="02020603050405020304" pitchFamily="18" charset="0"/>
                <a:cs typeface="Times New Roman" panose="02020603050405020304" pitchFamily="18" charset="0"/>
              </a:rPr>
              <a:t> :</a:t>
            </a:r>
          </a:p>
        </p:txBody>
      </p:sp>
      <p:sp>
        <p:nvSpPr>
          <p:cNvPr id="6" name="Text Box 8">
            <a:extLst>
              <a:ext uri="{FF2B5EF4-FFF2-40B4-BE49-F238E27FC236}">
                <a16:creationId xmlns:a16="http://schemas.microsoft.com/office/drawing/2014/main" xmlns="" id="{E69CA3ED-7297-485B-A2AC-22B7EE06D8F7}"/>
              </a:ext>
            </a:extLst>
          </p:cNvPr>
          <p:cNvSpPr txBox="1">
            <a:spLocks noChangeArrowheads="1"/>
          </p:cNvSpPr>
          <p:nvPr/>
        </p:nvSpPr>
        <p:spPr bwMode="auto">
          <a:xfrm>
            <a:off x="1219200" y="1381125"/>
            <a:ext cx="3200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latin typeface="Times New Roman" panose="02020603050405020304" pitchFamily="18" charset="0"/>
                <a:cs typeface="Times New Roman" panose="02020603050405020304" pitchFamily="18" charset="0"/>
              </a:rPr>
              <a:t>a) 2120 : 424</a:t>
            </a:r>
          </a:p>
        </p:txBody>
      </p:sp>
      <p:grpSp>
        <p:nvGrpSpPr>
          <p:cNvPr id="7" name="Group 16">
            <a:extLst>
              <a:ext uri="{FF2B5EF4-FFF2-40B4-BE49-F238E27FC236}">
                <a16:creationId xmlns:a16="http://schemas.microsoft.com/office/drawing/2014/main" xmlns="" id="{84064FBF-15CC-45CC-8AC7-D62EA5343569}"/>
              </a:ext>
            </a:extLst>
          </p:cNvPr>
          <p:cNvGrpSpPr>
            <a:grpSpLocks/>
          </p:cNvGrpSpPr>
          <p:nvPr/>
        </p:nvGrpSpPr>
        <p:grpSpPr bwMode="auto">
          <a:xfrm>
            <a:off x="2971800" y="1990725"/>
            <a:ext cx="1143000" cy="1371600"/>
            <a:chOff x="1488" y="2256"/>
            <a:chExt cx="720" cy="864"/>
          </a:xfrm>
        </p:grpSpPr>
        <p:sp>
          <p:nvSpPr>
            <p:cNvPr id="8" name="Line 14">
              <a:extLst>
                <a:ext uri="{FF2B5EF4-FFF2-40B4-BE49-F238E27FC236}">
                  <a16:creationId xmlns:a16="http://schemas.microsoft.com/office/drawing/2014/main" xmlns="" id="{42D6872D-AFF3-475A-9C13-A65B3CCCCD7C}"/>
                </a:ext>
              </a:extLst>
            </p:cNvPr>
            <p:cNvSpPr>
              <a:spLocks noChangeShapeType="1"/>
            </p:cNvSpPr>
            <p:nvPr/>
          </p:nvSpPr>
          <p:spPr bwMode="auto">
            <a:xfrm>
              <a:off x="1488" y="2256"/>
              <a:ext cx="0" cy="864"/>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15">
              <a:extLst>
                <a:ext uri="{FF2B5EF4-FFF2-40B4-BE49-F238E27FC236}">
                  <a16:creationId xmlns:a16="http://schemas.microsoft.com/office/drawing/2014/main" xmlns="" id="{0D12FE6C-9FB8-462B-87C0-EDF5D6D82D3F}"/>
                </a:ext>
              </a:extLst>
            </p:cNvPr>
            <p:cNvSpPr>
              <a:spLocks noChangeShapeType="1"/>
            </p:cNvSpPr>
            <p:nvPr/>
          </p:nvSpPr>
          <p:spPr bwMode="auto">
            <a:xfrm flipH="1">
              <a:off x="1488" y="2592"/>
              <a:ext cx="720" cy="0"/>
            </a:xfrm>
            <a:prstGeom prst="line">
              <a:avLst/>
            </a:prstGeom>
            <a:noFill/>
            <a:ln w="2857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0" name="Text Box 17">
            <a:extLst>
              <a:ext uri="{FF2B5EF4-FFF2-40B4-BE49-F238E27FC236}">
                <a16:creationId xmlns:a16="http://schemas.microsoft.com/office/drawing/2014/main" xmlns="" id="{8E468517-E13A-4E3F-B53D-502B6247B04B}"/>
              </a:ext>
            </a:extLst>
          </p:cNvPr>
          <p:cNvSpPr txBox="1">
            <a:spLocks noChangeArrowheads="1"/>
          </p:cNvSpPr>
          <p:nvPr/>
        </p:nvSpPr>
        <p:spPr bwMode="auto">
          <a:xfrm>
            <a:off x="1676400" y="1990725"/>
            <a:ext cx="24384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2120    424</a:t>
            </a:r>
          </a:p>
          <a:p>
            <a:pPr>
              <a:spcBef>
                <a:spcPct val="50000"/>
              </a:spcBef>
              <a:buFontTx/>
              <a:buNone/>
            </a:pPr>
            <a:r>
              <a:rPr lang="en-US" altLang="en-US" b="1" dirty="0">
                <a:latin typeface="Times New Roman" panose="02020603050405020304" pitchFamily="18" charset="0"/>
                <a:cs typeface="Times New Roman" panose="02020603050405020304" pitchFamily="18" charset="0"/>
              </a:rPr>
              <a:t>      0    5</a:t>
            </a:r>
          </a:p>
        </p:txBody>
      </p:sp>
      <p:sp>
        <p:nvSpPr>
          <p:cNvPr id="11" name="Text Box 18">
            <a:extLst>
              <a:ext uri="{FF2B5EF4-FFF2-40B4-BE49-F238E27FC236}">
                <a16:creationId xmlns:a16="http://schemas.microsoft.com/office/drawing/2014/main" xmlns="" id="{DFB4159B-1EA4-4529-9A8B-9365227EF67F}"/>
              </a:ext>
            </a:extLst>
          </p:cNvPr>
          <p:cNvSpPr txBox="1">
            <a:spLocks noChangeArrowheads="1"/>
          </p:cNvSpPr>
          <p:nvPr/>
        </p:nvSpPr>
        <p:spPr bwMode="auto">
          <a:xfrm>
            <a:off x="1628775" y="1952625"/>
            <a:ext cx="10668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rgbClr val="FF3300"/>
                </a:solidFill>
                <a:latin typeface="Times New Roman" panose="02020603050405020304" pitchFamily="18" charset="0"/>
                <a:cs typeface="Times New Roman" panose="02020603050405020304" pitchFamily="18" charset="0"/>
              </a:rPr>
              <a:t>212</a:t>
            </a:r>
          </a:p>
        </p:txBody>
      </p:sp>
      <p:sp>
        <p:nvSpPr>
          <p:cNvPr id="12" name="Text Box 19">
            <a:extLst>
              <a:ext uri="{FF2B5EF4-FFF2-40B4-BE49-F238E27FC236}">
                <a16:creationId xmlns:a16="http://schemas.microsoft.com/office/drawing/2014/main" xmlns="" id="{2A6DDB6B-695C-4486-A8A3-6F011A4D52DA}"/>
              </a:ext>
            </a:extLst>
          </p:cNvPr>
          <p:cNvSpPr txBox="1">
            <a:spLocks noChangeArrowheads="1"/>
          </p:cNvSpPr>
          <p:nvPr/>
        </p:nvSpPr>
        <p:spPr bwMode="auto">
          <a:xfrm>
            <a:off x="2295525" y="1978025"/>
            <a:ext cx="457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0</a:t>
            </a:r>
          </a:p>
        </p:txBody>
      </p:sp>
      <p:sp>
        <p:nvSpPr>
          <p:cNvPr id="15" name="Text Box 22">
            <a:extLst>
              <a:ext uri="{FF2B5EF4-FFF2-40B4-BE49-F238E27FC236}">
                <a16:creationId xmlns:a16="http://schemas.microsoft.com/office/drawing/2014/main" xmlns="" id="{FDB87E93-BDC2-42F6-BE47-A8D74783067A}"/>
              </a:ext>
            </a:extLst>
          </p:cNvPr>
          <p:cNvSpPr txBox="1">
            <a:spLocks noChangeArrowheads="1"/>
          </p:cNvSpPr>
          <p:nvPr/>
        </p:nvSpPr>
        <p:spPr bwMode="auto">
          <a:xfrm>
            <a:off x="1676400" y="3895725"/>
            <a:ext cx="2590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latin typeface="Times New Roman" panose="02020603050405020304" pitchFamily="18" charset="0"/>
                <a:cs typeface="Times New Roman" panose="02020603050405020304" pitchFamily="18" charset="0"/>
              </a:rPr>
              <a:t>1935 : 354</a:t>
            </a:r>
          </a:p>
        </p:txBody>
      </p:sp>
      <p:grpSp>
        <p:nvGrpSpPr>
          <p:cNvPr id="16" name="Group 23">
            <a:extLst>
              <a:ext uri="{FF2B5EF4-FFF2-40B4-BE49-F238E27FC236}">
                <a16:creationId xmlns:a16="http://schemas.microsoft.com/office/drawing/2014/main" xmlns="" id="{F78A3BD5-F5B8-4E89-BA9D-1D496EDEE42E}"/>
              </a:ext>
            </a:extLst>
          </p:cNvPr>
          <p:cNvGrpSpPr>
            <a:grpSpLocks/>
          </p:cNvGrpSpPr>
          <p:nvPr/>
        </p:nvGrpSpPr>
        <p:grpSpPr bwMode="auto">
          <a:xfrm>
            <a:off x="2819400" y="4505325"/>
            <a:ext cx="1143000" cy="1371600"/>
            <a:chOff x="1488" y="2256"/>
            <a:chExt cx="720" cy="864"/>
          </a:xfrm>
        </p:grpSpPr>
        <p:sp>
          <p:nvSpPr>
            <p:cNvPr id="17" name="Line 24">
              <a:extLst>
                <a:ext uri="{FF2B5EF4-FFF2-40B4-BE49-F238E27FC236}">
                  <a16:creationId xmlns:a16="http://schemas.microsoft.com/office/drawing/2014/main" xmlns="" id="{73D1F6EB-D30F-4911-B835-F2FC3BE7F7C6}"/>
                </a:ext>
              </a:extLst>
            </p:cNvPr>
            <p:cNvSpPr>
              <a:spLocks noChangeShapeType="1"/>
            </p:cNvSpPr>
            <p:nvPr/>
          </p:nvSpPr>
          <p:spPr bwMode="auto">
            <a:xfrm>
              <a:off x="1488" y="2256"/>
              <a:ext cx="0" cy="8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8" name="Line 25">
              <a:extLst>
                <a:ext uri="{FF2B5EF4-FFF2-40B4-BE49-F238E27FC236}">
                  <a16:creationId xmlns:a16="http://schemas.microsoft.com/office/drawing/2014/main" xmlns="" id="{1598DDFC-7D1E-4E90-85AA-FB3A963E421E}"/>
                </a:ext>
              </a:extLst>
            </p:cNvPr>
            <p:cNvSpPr>
              <a:spLocks noChangeShapeType="1"/>
            </p:cNvSpPr>
            <p:nvPr/>
          </p:nvSpPr>
          <p:spPr bwMode="auto">
            <a:xfrm flipH="1">
              <a:off x="1488" y="2592"/>
              <a:ext cx="72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9" name="Text Box 26">
            <a:extLst>
              <a:ext uri="{FF2B5EF4-FFF2-40B4-BE49-F238E27FC236}">
                <a16:creationId xmlns:a16="http://schemas.microsoft.com/office/drawing/2014/main" xmlns="" id="{93C3FB6F-D51B-4EDB-8E2E-0F1D183ACFC5}"/>
              </a:ext>
            </a:extLst>
          </p:cNvPr>
          <p:cNvSpPr txBox="1">
            <a:spLocks noChangeArrowheads="1"/>
          </p:cNvSpPr>
          <p:nvPr/>
        </p:nvSpPr>
        <p:spPr bwMode="auto">
          <a:xfrm>
            <a:off x="1898468" y="4410257"/>
            <a:ext cx="24384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1935   354</a:t>
            </a:r>
          </a:p>
          <a:p>
            <a:pPr>
              <a:spcBef>
                <a:spcPct val="50000"/>
              </a:spcBef>
              <a:buFontTx/>
              <a:buNone/>
            </a:pPr>
            <a:r>
              <a:rPr lang="en-US" altLang="en-US" b="1" dirty="0">
                <a:latin typeface="Times New Roman" panose="02020603050405020304" pitchFamily="18" charset="0"/>
                <a:cs typeface="Times New Roman" panose="02020603050405020304" pitchFamily="18" charset="0"/>
              </a:rPr>
              <a:t>  165   5</a:t>
            </a:r>
          </a:p>
        </p:txBody>
      </p:sp>
      <p:grpSp>
        <p:nvGrpSpPr>
          <p:cNvPr id="20" name="Group 17">
            <a:extLst>
              <a:ext uri="{FF2B5EF4-FFF2-40B4-BE49-F238E27FC236}">
                <a16:creationId xmlns:a16="http://schemas.microsoft.com/office/drawing/2014/main" xmlns="" id="{8E52D4E1-A6B1-4312-A458-3FDF320C857E}"/>
              </a:ext>
            </a:extLst>
          </p:cNvPr>
          <p:cNvGrpSpPr>
            <a:grpSpLocks/>
          </p:cNvGrpSpPr>
          <p:nvPr/>
        </p:nvGrpSpPr>
        <p:grpSpPr bwMode="auto">
          <a:xfrm>
            <a:off x="5470887" y="1596662"/>
            <a:ext cx="4257156" cy="2071688"/>
            <a:chOff x="864" y="1824"/>
            <a:chExt cx="1512" cy="1305"/>
          </a:xfrm>
        </p:grpSpPr>
        <p:sp>
          <p:nvSpPr>
            <p:cNvPr id="21" name="Text Box 18">
              <a:extLst>
                <a:ext uri="{FF2B5EF4-FFF2-40B4-BE49-F238E27FC236}">
                  <a16:creationId xmlns:a16="http://schemas.microsoft.com/office/drawing/2014/main" xmlns="" id="{D800FA25-6E8D-49ED-AD31-1FCCDC532349}"/>
                </a:ext>
              </a:extLst>
            </p:cNvPr>
            <p:cNvSpPr txBox="1">
              <a:spLocks noChangeArrowheads="1"/>
            </p:cNvSpPr>
            <p:nvPr/>
          </p:nvSpPr>
          <p:spPr bwMode="auto">
            <a:xfrm>
              <a:off x="864" y="1824"/>
              <a:ext cx="1248"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6420     321</a:t>
              </a:r>
            </a:p>
          </p:txBody>
        </p:sp>
        <p:grpSp>
          <p:nvGrpSpPr>
            <p:cNvPr id="22" name="Group 19">
              <a:extLst>
                <a:ext uri="{FF2B5EF4-FFF2-40B4-BE49-F238E27FC236}">
                  <a16:creationId xmlns:a16="http://schemas.microsoft.com/office/drawing/2014/main" xmlns="" id="{066837DF-2DBA-47D8-BCFC-F37D720E0C42}"/>
                </a:ext>
              </a:extLst>
            </p:cNvPr>
            <p:cNvGrpSpPr>
              <a:grpSpLocks/>
            </p:cNvGrpSpPr>
            <p:nvPr/>
          </p:nvGrpSpPr>
          <p:grpSpPr bwMode="auto">
            <a:xfrm>
              <a:off x="1625" y="1874"/>
              <a:ext cx="439" cy="720"/>
              <a:chOff x="1577" y="1706"/>
              <a:chExt cx="439" cy="720"/>
            </a:xfrm>
          </p:grpSpPr>
          <p:sp>
            <p:nvSpPr>
              <p:cNvPr id="26" name="Line 20">
                <a:extLst>
                  <a:ext uri="{FF2B5EF4-FFF2-40B4-BE49-F238E27FC236}">
                    <a16:creationId xmlns:a16="http://schemas.microsoft.com/office/drawing/2014/main" xmlns="" id="{443097CE-DB8E-42F9-A896-BCE0A8D85539}"/>
                  </a:ext>
                </a:extLst>
              </p:cNvPr>
              <p:cNvSpPr>
                <a:spLocks noChangeShapeType="1"/>
              </p:cNvSpPr>
              <p:nvPr/>
            </p:nvSpPr>
            <p:spPr bwMode="auto">
              <a:xfrm>
                <a:off x="1577" y="1706"/>
                <a:ext cx="0" cy="72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27" name="Line 21">
                <a:extLst>
                  <a:ext uri="{FF2B5EF4-FFF2-40B4-BE49-F238E27FC236}">
                    <a16:creationId xmlns:a16="http://schemas.microsoft.com/office/drawing/2014/main" xmlns="" id="{4F7E4DEA-AFEC-4ACF-94F2-BC2EA2B2A611}"/>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3" name="Text Box 22">
              <a:extLst>
                <a:ext uri="{FF2B5EF4-FFF2-40B4-BE49-F238E27FC236}">
                  <a16:creationId xmlns:a16="http://schemas.microsoft.com/office/drawing/2014/main" xmlns="" id="{96943481-8B2E-41EC-8918-049E564AC352}"/>
                </a:ext>
              </a:extLst>
            </p:cNvPr>
            <p:cNvSpPr txBox="1">
              <a:spLocks noChangeArrowheads="1"/>
            </p:cNvSpPr>
            <p:nvPr/>
          </p:nvSpPr>
          <p:spPr bwMode="auto">
            <a:xfrm>
              <a:off x="1128" y="2122"/>
              <a:ext cx="1248"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0000   20</a:t>
              </a:r>
            </a:p>
          </p:txBody>
        </p:sp>
        <p:sp>
          <p:nvSpPr>
            <p:cNvPr id="24" name="Text Box 23">
              <a:extLst>
                <a:ext uri="{FF2B5EF4-FFF2-40B4-BE49-F238E27FC236}">
                  <a16:creationId xmlns:a16="http://schemas.microsoft.com/office/drawing/2014/main" xmlns="" id="{013493B5-E650-4311-A229-3CDBA5DACB0F}"/>
                </a:ext>
              </a:extLst>
            </p:cNvPr>
            <p:cNvSpPr txBox="1">
              <a:spLocks noChangeArrowheads="1"/>
            </p:cNvSpPr>
            <p:nvPr/>
          </p:nvSpPr>
          <p:spPr bwMode="auto">
            <a:xfrm>
              <a:off x="1081" y="2342"/>
              <a:ext cx="62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a:t>
              </a:r>
            </a:p>
          </p:txBody>
        </p:sp>
        <p:sp>
          <p:nvSpPr>
            <p:cNvPr id="25" name="Text Box 24">
              <a:extLst>
                <a:ext uri="{FF2B5EF4-FFF2-40B4-BE49-F238E27FC236}">
                  <a16:creationId xmlns:a16="http://schemas.microsoft.com/office/drawing/2014/main" xmlns="" id="{58339E69-616D-448A-B03E-CEB6A4D0CE04}"/>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28" name="Group 17">
            <a:extLst>
              <a:ext uri="{FF2B5EF4-FFF2-40B4-BE49-F238E27FC236}">
                <a16:creationId xmlns:a16="http://schemas.microsoft.com/office/drawing/2014/main" xmlns="" id="{ED0F1693-6D81-4942-A9E4-0DB969098D40}"/>
              </a:ext>
            </a:extLst>
          </p:cNvPr>
          <p:cNvGrpSpPr>
            <a:grpSpLocks/>
          </p:cNvGrpSpPr>
          <p:nvPr/>
        </p:nvGrpSpPr>
        <p:grpSpPr bwMode="auto">
          <a:xfrm>
            <a:off x="5981020" y="3730262"/>
            <a:ext cx="2765425" cy="2144713"/>
            <a:chOff x="615" y="1778"/>
            <a:chExt cx="1742" cy="1351"/>
          </a:xfrm>
        </p:grpSpPr>
        <p:sp>
          <p:nvSpPr>
            <p:cNvPr id="29" name="Text Box 18">
              <a:extLst>
                <a:ext uri="{FF2B5EF4-FFF2-40B4-BE49-F238E27FC236}">
                  <a16:creationId xmlns:a16="http://schemas.microsoft.com/office/drawing/2014/main" xmlns="" id="{B269E475-B592-49E7-B4F8-40C125D74B6D}"/>
                </a:ext>
              </a:extLst>
            </p:cNvPr>
            <p:cNvSpPr txBox="1">
              <a:spLocks noChangeArrowheads="1"/>
            </p:cNvSpPr>
            <p:nvPr/>
          </p:nvSpPr>
          <p:spPr bwMode="auto">
            <a:xfrm>
              <a:off x="615" y="1778"/>
              <a:ext cx="1742"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4957   165</a:t>
              </a:r>
            </a:p>
          </p:txBody>
        </p:sp>
        <p:grpSp>
          <p:nvGrpSpPr>
            <p:cNvPr id="30" name="Group 19">
              <a:extLst>
                <a:ext uri="{FF2B5EF4-FFF2-40B4-BE49-F238E27FC236}">
                  <a16:creationId xmlns:a16="http://schemas.microsoft.com/office/drawing/2014/main" xmlns="" id="{FDB2B1BD-FC13-4B6C-BAFE-A693D89EA74D}"/>
                </a:ext>
              </a:extLst>
            </p:cNvPr>
            <p:cNvGrpSpPr>
              <a:grpSpLocks/>
            </p:cNvGrpSpPr>
            <p:nvPr/>
          </p:nvGrpSpPr>
          <p:grpSpPr bwMode="auto">
            <a:xfrm>
              <a:off x="1620" y="1872"/>
              <a:ext cx="444" cy="720"/>
              <a:chOff x="1572" y="1704"/>
              <a:chExt cx="444" cy="720"/>
            </a:xfrm>
          </p:grpSpPr>
          <p:sp>
            <p:nvSpPr>
              <p:cNvPr id="34" name="Line 20">
                <a:extLst>
                  <a:ext uri="{FF2B5EF4-FFF2-40B4-BE49-F238E27FC236}">
                    <a16:creationId xmlns:a16="http://schemas.microsoft.com/office/drawing/2014/main" xmlns="" id="{CD054053-48CF-4503-ABCE-190CB17C6908}"/>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 name="Line 21">
                <a:extLst>
                  <a:ext uri="{FF2B5EF4-FFF2-40B4-BE49-F238E27FC236}">
                    <a16:creationId xmlns:a16="http://schemas.microsoft.com/office/drawing/2014/main" xmlns="" id="{ABD76F32-0B35-4E36-AE6E-B15022EBE462}"/>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1" name="Text Box 22">
              <a:extLst>
                <a:ext uri="{FF2B5EF4-FFF2-40B4-BE49-F238E27FC236}">
                  <a16:creationId xmlns:a16="http://schemas.microsoft.com/office/drawing/2014/main" xmlns="" id="{5F407A54-32F8-4217-9E74-847CFCC2C921}"/>
                </a:ext>
              </a:extLst>
            </p:cNvPr>
            <p:cNvSpPr txBox="1">
              <a:spLocks noChangeArrowheads="1"/>
            </p:cNvSpPr>
            <p:nvPr/>
          </p:nvSpPr>
          <p:spPr bwMode="auto">
            <a:xfrm>
              <a:off x="803" y="2111"/>
              <a:ext cx="1248"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0007   30</a:t>
              </a:r>
            </a:p>
          </p:txBody>
        </p:sp>
        <p:sp>
          <p:nvSpPr>
            <p:cNvPr id="32" name="Text Box 23">
              <a:extLst>
                <a:ext uri="{FF2B5EF4-FFF2-40B4-BE49-F238E27FC236}">
                  <a16:creationId xmlns:a16="http://schemas.microsoft.com/office/drawing/2014/main" xmlns="" id="{96EC83D1-15C5-428C-BCF0-8CAF11E07770}"/>
                </a:ext>
              </a:extLst>
            </p:cNvPr>
            <p:cNvSpPr txBox="1">
              <a:spLocks noChangeArrowheads="1"/>
            </p:cNvSpPr>
            <p:nvPr/>
          </p:nvSpPr>
          <p:spPr bwMode="auto">
            <a:xfrm>
              <a:off x="1023" y="2375"/>
              <a:ext cx="62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7</a:t>
              </a:r>
            </a:p>
          </p:txBody>
        </p:sp>
        <p:sp>
          <p:nvSpPr>
            <p:cNvPr id="33" name="Text Box 24">
              <a:extLst>
                <a:ext uri="{FF2B5EF4-FFF2-40B4-BE49-F238E27FC236}">
                  <a16:creationId xmlns:a16="http://schemas.microsoft.com/office/drawing/2014/main" xmlns="" id="{30E5910C-4158-4F9F-A8FE-A1CF330716DA}"/>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52067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amond(in)">
                                      <p:cBhvr>
                                        <p:cTn id="17" dur="2000"/>
                                        <p:tgtEl>
                                          <p:spTgt spid="10">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 calcmode="lin" valueType="num">
                                      <p:cBhvr additive="base">
                                        <p:cTn id="3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animEffect transition="in" filter="diamond(in)">
                                      <p:cBhvr>
                                        <p:cTn id="46" dur="500"/>
                                        <p:tgtEl>
                                          <p:spTgt spid="19">
                                            <p:txEl>
                                              <p:pRg st="0" end="0"/>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amond(in)">
                                      <p:cBhvr>
                                        <p:cTn id="49" dur="500"/>
                                        <p:tgtEl>
                                          <p:spTgt spid="16"/>
                                        </p:tgtEl>
                                      </p:cBhvr>
                                    </p:animEffect>
                                  </p:childTnLst>
                                </p:cTn>
                              </p:par>
                              <p:par>
                                <p:cTn id="50" presetID="2" presetClass="entr" presetSubtype="4" fill="hold" nodeType="with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 calcmode="lin" valueType="num">
                                      <p:cBhvr additive="base">
                                        <p:cTn id="52"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E80B5-EA7A-4C4B-AE75-325DB162CC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65F4A848-E1B4-4222-9E36-61D6762A4CFE}"/>
              </a:ext>
            </a:extLst>
          </p:cNvPr>
          <p:cNvSpPr>
            <a:spLocks noGrp="1"/>
          </p:cNvSpPr>
          <p:nvPr>
            <p:ph idx="1"/>
          </p:nvPr>
        </p:nvSpPr>
        <p:spPr/>
        <p:txBody>
          <a:bodyPr/>
          <a:lstStyle/>
          <a:p>
            <a:endParaRPr lang="en-US" dirty="0"/>
          </a:p>
        </p:txBody>
      </p:sp>
      <p:pic>
        <p:nvPicPr>
          <p:cNvPr id="5" name="Picture 2" descr="Xem ảnh nguồn">
            <a:extLst>
              <a:ext uri="{FF2B5EF4-FFF2-40B4-BE49-F238E27FC236}">
                <a16:creationId xmlns:a16="http://schemas.microsoft.com/office/drawing/2014/main" xmlns="" id="{E4EAD6DD-9043-4879-AF8B-B1C42F3AF59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92"/>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 Box 3">
            <a:extLst>
              <a:ext uri="{FF2B5EF4-FFF2-40B4-BE49-F238E27FC236}">
                <a16:creationId xmlns:a16="http://schemas.microsoft.com/office/drawing/2014/main" xmlns="" id="{31B8B02D-7C28-4B09-A7C6-E243F62DDE3D}"/>
              </a:ext>
            </a:extLst>
          </p:cNvPr>
          <p:cNvSpPr txBox="1">
            <a:spLocks noChangeArrowheads="1"/>
          </p:cNvSpPr>
          <p:nvPr/>
        </p:nvSpPr>
        <p:spPr bwMode="auto">
          <a:xfrm>
            <a:off x="1571625" y="228600"/>
            <a:ext cx="6781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err="1">
                <a:ln>
                  <a:noFill/>
                </a:ln>
                <a:solidFill>
                  <a:srgbClr val="0000CC"/>
                </a:solidFill>
                <a:effectLst/>
                <a:uLnTx/>
                <a:uFillTx/>
                <a:latin typeface="Times New Roman" panose="02020603050405020304" pitchFamily="18" charset="0"/>
                <a:ea typeface="+mn-ea"/>
                <a:cs typeface="+mn-cs"/>
              </a:rPr>
              <a:t>Bài</a:t>
            </a:r>
            <a:r>
              <a:rPr kumimoji="0" lang="en-US" altLang="en-US" sz="3200" b="1" i="0" u="sng" strike="noStrike" kern="1200" cap="none" spc="0" normalizeH="0" baseline="0" noProof="0" dirty="0">
                <a:ln>
                  <a:noFill/>
                </a:ln>
                <a:solidFill>
                  <a:srgbClr val="0000CC"/>
                </a:solidFill>
                <a:effectLst/>
                <a:uLnTx/>
                <a:uFillTx/>
                <a:latin typeface="Times New Roman" panose="02020603050405020304" pitchFamily="18" charset="0"/>
                <a:ea typeface="+mn-ea"/>
                <a:cs typeface="+mn-cs"/>
              </a:rPr>
              <a:t> 2:</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Tính</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giá</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trị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của</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biểu</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thức</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6" name="Text Box 3">
            <a:extLst>
              <a:ext uri="{FF2B5EF4-FFF2-40B4-BE49-F238E27FC236}">
                <a16:creationId xmlns:a16="http://schemas.microsoft.com/office/drawing/2014/main" xmlns="" id="{3CB43C14-F11F-46A3-8639-556A42A9AB29}"/>
              </a:ext>
            </a:extLst>
          </p:cNvPr>
          <p:cNvSpPr txBox="1">
            <a:spLocks noChangeArrowheads="1"/>
          </p:cNvSpPr>
          <p:nvPr/>
        </p:nvSpPr>
        <p:spPr bwMode="auto">
          <a:xfrm>
            <a:off x="1444625" y="936625"/>
            <a:ext cx="6781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50000"/>
              </a:spcBef>
              <a:buNone/>
            </a:pPr>
            <a:r>
              <a:rPr lang="pt-BR" dirty="0">
                <a:solidFill>
                  <a:srgbClr val="000000"/>
                </a:solidFill>
                <a:latin typeface="Open Sans" panose="020B0606030504020204" pitchFamily="34" charset="0"/>
              </a:rPr>
              <a:t>a) 1995 x 253 + 8910 : 495</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7" name="TextBox 16">
            <a:extLst>
              <a:ext uri="{FF2B5EF4-FFF2-40B4-BE49-F238E27FC236}">
                <a16:creationId xmlns:a16="http://schemas.microsoft.com/office/drawing/2014/main" xmlns="" id="{076E88A5-3D95-4E29-9715-1882D372C0D0}"/>
              </a:ext>
            </a:extLst>
          </p:cNvPr>
          <p:cNvSpPr txBox="1"/>
          <p:nvPr/>
        </p:nvSpPr>
        <p:spPr>
          <a:xfrm>
            <a:off x="1866034" y="1826896"/>
            <a:ext cx="6192982" cy="1754326"/>
          </a:xfrm>
          <a:prstGeom prst="rect">
            <a:avLst/>
          </a:prstGeom>
          <a:noFill/>
        </p:spPr>
        <p:txBody>
          <a:bodyPr wrap="square">
            <a:spAutoFit/>
          </a:bodyPr>
          <a:lstStyle/>
          <a:p>
            <a:r>
              <a:rPr lang="pt-BR" sz="3600" b="0" i="0" dirty="0">
                <a:solidFill>
                  <a:srgbClr val="000000"/>
                </a:solidFill>
                <a:effectLst/>
                <a:latin typeface="Open Sans" panose="020B0606030504020204" pitchFamily="34" charset="0"/>
              </a:rPr>
              <a:t>1995 x 253 + 8910 : 495 </a:t>
            </a:r>
          </a:p>
          <a:p>
            <a:r>
              <a:rPr lang="pt-BR" sz="3600" dirty="0">
                <a:solidFill>
                  <a:srgbClr val="000000"/>
                </a:solidFill>
                <a:latin typeface="Open Sans" panose="020B0606030504020204" pitchFamily="34" charset="0"/>
              </a:rPr>
              <a:t>                     </a:t>
            </a:r>
            <a:r>
              <a:rPr lang="pt-BR" sz="3600" b="0" i="0" dirty="0">
                <a:solidFill>
                  <a:srgbClr val="000000"/>
                </a:solidFill>
                <a:effectLst/>
                <a:latin typeface="Open Sans" panose="020B0606030504020204" pitchFamily="34" charset="0"/>
              </a:rPr>
              <a:t>= 504735 + 18 </a:t>
            </a:r>
          </a:p>
          <a:p>
            <a:r>
              <a:rPr lang="pt-BR" sz="3600" dirty="0">
                <a:solidFill>
                  <a:srgbClr val="000000"/>
                </a:solidFill>
                <a:latin typeface="Open Sans" panose="020B0606030504020204" pitchFamily="34" charset="0"/>
              </a:rPr>
              <a:t>                     </a:t>
            </a:r>
            <a:r>
              <a:rPr lang="pt-BR" sz="3600" b="0" i="0" dirty="0">
                <a:solidFill>
                  <a:srgbClr val="000000"/>
                </a:solidFill>
                <a:effectLst/>
                <a:latin typeface="Open Sans" panose="020B0606030504020204" pitchFamily="34" charset="0"/>
              </a:rPr>
              <a:t>= 504753</a:t>
            </a:r>
            <a:endParaRPr lang="en-US" sz="3600" dirty="0"/>
          </a:p>
        </p:txBody>
      </p:sp>
    </p:spTree>
    <p:extLst>
      <p:ext uri="{BB962C8B-B14F-4D97-AF65-F5344CB8AC3E}">
        <p14:creationId xmlns:p14="http://schemas.microsoft.com/office/powerpoint/2010/main" xmlns="" val="29601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fad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E80B5-EA7A-4C4B-AE75-325DB162CC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65F4A848-E1B4-4222-9E36-61D6762A4CFE}"/>
              </a:ext>
            </a:extLst>
          </p:cNvPr>
          <p:cNvSpPr>
            <a:spLocks noGrp="1"/>
          </p:cNvSpPr>
          <p:nvPr>
            <p:ph idx="1"/>
          </p:nvPr>
        </p:nvSpPr>
        <p:spPr/>
        <p:txBody>
          <a:bodyPr/>
          <a:lstStyle/>
          <a:p>
            <a:endParaRPr lang="en-US" dirty="0"/>
          </a:p>
        </p:txBody>
      </p:sp>
      <p:pic>
        <p:nvPicPr>
          <p:cNvPr id="5" name="Picture 2" descr="Xem ảnh nguồn">
            <a:extLst>
              <a:ext uri="{FF2B5EF4-FFF2-40B4-BE49-F238E27FC236}">
                <a16:creationId xmlns:a16="http://schemas.microsoft.com/office/drawing/2014/main" xmlns="" id="{E4EAD6DD-9043-4879-AF8B-B1C42F3AF59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92"/>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4">
            <a:extLst>
              <a:ext uri="{FF2B5EF4-FFF2-40B4-BE49-F238E27FC236}">
                <a16:creationId xmlns:a16="http://schemas.microsoft.com/office/drawing/2014/main" xmlns="" id="{157F88B5-4959-47A0-B675-D62EE76CDDC8}"/>
              </a:ext>
            </a:extLst>
          </p:cNvPr>
          <p:cNvSpPr txBox="1">
            <a:spLocks noChangeArrowheads="1"/>
          </p:cNvSpPr>
          <p:nvPr/>
        </p:nvSpPr>
        <p:spPr bwMode="auto">
          <a:xfrm>
            <a:off x="3540125" y="1371600"/>
            <a:ext cx="2590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Times New Roman" panose="02020603050405020304" pitchFamily="18" charset="0"/>
              </a:rPr>
              <a:t>8700 : 25 : 4</a:t>
            </a:r>
          </a:p>
        </p:txBody>
      </p:sp>
      <p:sp>
        <p:nvSpPr>
          <p:cNvPr id="7" name="Text Box 10">
            <a:extLst>
              <a:ext uri="{FF2B5EF4-FFF2-40B4-BE49-F238E27FC236}">
                <a16:creationId xmlns:a16="http://schemas.microsoft.com/office/drawing/2014/main" xmlns="" id="{A43C7956-3E8D-4CAA-AA0A-F8CD59DF159D}"/>
              </a:ext>
            </a:extLst>
          </p:cNvPr>
          <p:cNvSpPr txBox="1">
            <a:spLocks noChangeArrowheads="1"/>
          </p:cNvSpPr>
          <p:nvPr/>
        </p:nvSpPr>
        <p:spPr bwMode="auto">
          <a:xfrm>
            <a:off x="3095625" y="2057400"/>
            <a:ext cx="3581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       </a:t>
            </a:r>
            <a:r>
              <a:rPr lang="en-US" altLang="en-US">
                <a:latin typeface="Times New Roman" panose="02020603050405020304" pitchFamily="18" charset="0"/>
              </a:rPr>
              <a:t>348   :  4</a:t>
            </a:r>
          </a:p>
        </p:txBody>
      </p:sp>
      <p:sp>
        <p:nvSpPr>
          <p:cNvPr id="8" name="Text Box 11">
            <a:extLst>
              <a:ext uri="{FF2B5EF4-FFF2-40B4-BE49-F238E27FC236}">
                <a16:creationId xmlns:a16="http://schemas.microsoft.com/office/drawing/2014/main" xmlns="" id="{A5C51D66-1F5F-4264-B205-8B94B937DFF8}"/>
              </a:ext>
            </a:extLst>
          </p:cNvPr>
          <p:cNvSpPr txBox="1">
            <a:spLocks noChangeArrowheads="1"/>
          </p:cNvSpPr>
          <p:nvPr/>
        </p:nvSpPr>
        <p:spPr bwMode="auto">
          <a:xfrm>
            <a:off x="3222625" y="2620963"/>
            <a:ext cx="3073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a:t>
            </a:r>
            <a:r>
              <a:rPr lang="en-US" altLang="en-US">
                <a:latin typeface="Times New Roman" panose="02020603050405020304" pitchFamily="18" charset="0"/>
              </a:rPr>
              <a:t>87</a:t>
            </a:r>
          </a:p>
        </p:txBody>
      </p:sp>
      <p:sp>
        <p:nvSpPr>
          <p:cNvPr id="9" name="Text Box 12">
            <a:extLst>
              <a:ext uri="{FF2B5EF4-FFF2-40B4-BE49-F238E27FC236}">
                <a16:creationId xmlns:a16="http://schemas.microsoft.com/office/drawing/2014/main" xmlns="" id="{7764DD1C-5EF1-4B01-9A36-C5B3AD227C21}"/>
              </a:ext>
            </a:extLst>
          </p:cNvPr>
          <p:cNvSpPr txBox="1">
            <a:spLocks noChangeArrowheads="1"/>
          </p:cNvSpPr>
          <p:nvPr/>
        </p:nvSpPr>
        <p:spPr bwMode="auto">
          <a:xfrm>
            <a:off x="3603625" y="3429000"/>
            <a:ext cx="2590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Times New Roman" panose="02020603050405020304" pitchFamily="18" charset="0"/>
              </a:rPr>
              <a:t>8700 : 25 : 4</a:t>
            </a:r>
          </a:p>
        </p:txBody>
      </p:sp>
      <p:sp>
        <p:nvSpPr>
          <p:cNvPr id="10" name="Text Box 14">
            <a:extLst>
              <a:ext uri="{FF2B5EF4-FFF2-40B4-BE49-F238E27FC236}">
                <a16:creationId xmlns:a16="http://schemas.microsoft.com/office/drawing/2014/main" xmlns="" id="{028D2988-5EC5-485C-BEEC-A9AB17E95353}"/>
              </a:ext>
            </a:extLst>
          </p:cNvPr>
          <p:cNvSpPr txBox="1">
            <a:spLocks noChangeArrowheads="1"/>
          </p:cNvSpPr>
          <p:nvPr/>
        </p:nvSpPr>
        <p:spPr bwMode="auto">
          <a:xfrm>
            <a:off x="3248025" y="4140200"/>
            <a:ext cx="3276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a:t>
            </a:r>
            <a:r>
              <a:rPr lang="en-US" altLang="en-US">
                <a:latin typeface="Times New Roman" panose="02020603050405020304" pitchFamily="18" charset="0"/>
              </a:rPr>
              <a:t>8700 : (25 x 4)</a:t>
            </a:r>
          </a:p>
        </p:txBody>
      </p:sp>
      <p:sp>
        <p:nvSpPr>
          <p:cNvPr id="11" name="Text Box 15">
            <a:extLst>
              <a:ext uri="{FF2B5EF4-FFF2-40B4-BE49-F238E27FC236}">
                <a16:creationId xmlns:a16="http://schemas.microsoft.com/office/drawing/2014/main" xmlns="" id="{16428FF9-C25F-4EBD-8480-B2F3675C4096}"/>
              </a:ext>
            </a:extLst>
          </p:cNvPr>
          <p:cNvSpPr txBox="1">
            <a:spLocks noChangeArrowheads="1"/>
          </p:cNvSpPr>
          <p:nvPr/>
        </p:nvSpPr>
        <p:spPr bwMode="auto">
          <a:xfrm>
            <a:off x="3222625" y="4800600"/>
            <a:ext cx="3276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a:t>
            </a:r>
            <a:r>
              <a:rPr lang="en-US" altLang="en-US">
                <a:latin typeface="Times New Roman" panose="02020603050405020304" pitchFamily="18" charset="0"/>
              </a:rPr>
              <a:t>8700 :   100</a:t>
            </a:r>
          </a:p>
        </p:txBody>
      </p:sp>
      <p:sp>
        <p:nvSpPr>
          <p:cNvPr id="12" name="Text Box 16">
            <a:extLst>
              <a:ext uri="{FF2B5EF4-FFF2-40B4-BE49-F238E27FC236}">
                <a16:creationId xmlns:a16="http://schemas.microsoft.com/office/drawing/2014/main" xmlns="" id="{4C696D3F-8311-453A-BD3E-4C2BF883F815}"/>
              </a:ext>
            </a:extLst>
          </p:cNvPr>
          <p:cNvSpPr txBox="1">
            <a:spLocks noChangeArrowheads="1"/>
          </p:cNvSpPr>
          <p:nvPr/>
        </p:nvSpPr>
        <p:spPr bwMode="auto">
          <a:xfrm>
            <a:off x="3222625" y="5410200"/>
            <a:ext cx="3276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t>=         </a:t>
            </a:r>
            <a:r>
              <a:rPr lang="en-US" altLang="en-US">
                <a:latin typeface="Times New Roman" panose="02020603050405020304" pitchFamily="18" charset="0"/>
              </a:rPr>
              <a:t>87</a:t>
            </a:r>
          </a:p>
        </p:txBody>
      </p:sp>
      <p:sp>
        <p:nvSpPr>
          <p:cNvPr id="13" name="Text Box 23">
            <a:extLst>
              <a:ext uri="{FF2B5EF4-FFF2-40B4-BE49-F238E27FC236}">
                <a16:creationId xmlns:a16="http://schemas.microsoft.com/office/drawing/2014/main" xmlns="" id="{F8C2B667-3ED2-49A1-9725-3176957CB10A}"/>
              </a:ext>
            </a:extLst>
          </p:cNvPr>
          <p:cNvSpPr txBox="1">
            <a:spLocks noChangeArrowheads="1"/>
          </p:cNvSpPr>
          <p:nvPr/>
        </p:nvSpPr>
        <p:spPr bwMode="auto">
          <a:xfrm>
            <a:off x="2333625" y="1466850"/>
            <a:ext cx="175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3333FF"/>
                </a:solidFill>
                <a:latin typeface="Times New Roman" panose="02020603050405020304" pitchFamily="18" charset="0"/>
              </a:rPr>
              <a:t>Cách 1:</a:t>
            </a:r>
          </a:p>
        </p:txBody>
      </p:sp>
      <p:sp>
        <p:nvSpPr>
          <p:cNvPr id="14" name="Text Box 24">
            <a:extLst>
              <a:ext uri="{FF2B5EF4-FFF2-40B4-BE49-F238E27FC236}">
                <a16:creationId xmlns:a16="http://schemas.microsoft.com/office/drawing/2014/main" xmlns="" id="{920C06C3-B575-443D-BD1C-2202D11B9C5C}"/>
              </a:ext>
            </a:extLst>
          </p:cNvPr>
          <p:cNvSpPr txBox="1">
            <a:spLocks noChangeArrowheads="1"/>
          </p:cNvSpPr>
          <p:nvPr/>
        </p:nvSpPr>
        <p:spPr bwMode="auto">
          <a:xfrm>
            <a:off x="2333625" y="3524250"/>
            <a:ext cx="175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3333FF"/>
                </a:solidFill>
                <a:latin typeface="Times New Roman" panose="02020603050405020304" pitchFamily="18" charset="0"/>
              </a:rPr>
              <a:t>Cách 2:</a:t>
            </a:r>
          </a:p>
        </p:txBody>
      </p:sp>
      <p:sp>
        <p:nvSpPr>
          <p:cNvPr id="15" name="Text Box 3">
            <a:extLst>
              <a:ext uri="{FF2B5EF4-FFF2-40B4-BE49-F238E27FC236}">
                <a16:creationId xmlns:a16="http://schemas.microsoft.com/office/drawing/2014/main" xmlns="" id="{31B8B02D-7C28-4B09-A7C6-E243F62DDE3D}"/>
              </a:ext>
            </a:extLst>
          </p:cNvPr>
          <p:cNvSpPr txBox="1">
            <a:spLocks noChangeArrowheads="1"/>
          </p:cNvSpPr>
          <p:nvPr/>
        </p:nvSpPr>
        <p:spPr bwMode="auto">
          <a:xfrm>
            <a:off x="1571625" y="228600"/>
            <a:ext cx="6781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u="sng" dirty="0" err="1">
                <a:solidFill>
                  <a:srgbClr val="0000CC"/>
                </a:solidFill>
                <a:latin typeface="Times New Roman" panose="02020603050405020304" pitchFamily="18" charset="0"/>
              </a:rPr>
              <a:t>Bài</a:t>
            </a:r>
            <a:r>
              <a:rPr lang="en-US" altLang="en-US" b="1" u="sng" dirty="0">
                <a:solidFill>
                  <a:srgbClr val="0000CC"/>
                </a:solidFill>
                <a:latin typeface="Times New Roman" panose="02020603050405020304" pitchFamily="18" charset="0"/>
              </a:rPr>
              <a:t> 2:</a:t>
            </a:r>
            <a:r>
              <a:rPr lang="en-US" altLang="en-US" b="1" dirty="0">
                <a:latin typeface="Times New Roman" panose="02020603050405020304" pitchFamily="18" charset="0"/>
              </a:rPr>
              <a:t>   </a:t>
            </a:r>
            <a:r>
              <a:rPr lang="en-US" altLang="en-US" b="1" dirty="0" err="1">
                <a:latin typeface="Times New Roman" panose="02020603050405020304" pitchFamily="18" charset="0"/>
              </a:rPr>
              <a:t>Tính</a:t>
            </a:r>
            <a:r>
              <a:rPr lang="en-US" altLang="en-US" b="1" dirty="0">
                <a:latin typeface="Times New Roman" panose="02020603050405020304" pitchFamily="18" charset="0"/>
              </a:rPr>
              <a:t> </a:t>
            </a:r>
            <a:r>
              <a:rPr lang="en-US" altLang="en-US" b="1" dirty="0" err="1">
                <a:latin typeface="Times New Roman" panose="02020603050405020304" pitchFamily="18" charset="0"/>
              </a:rPr>
              <a:t>giá</a:t>
            </a:r>
            <a:r>
              <a:rPr lang="en-US" altLang="en-US" b="1" dirty="0">
                <a:latin typeface="Times New Roman" panose="02020603050405020304" pitchFamily="18" charset="0"/>
              </a:rPr>
              <a:t> trị </a:t>
            </a:r>
            <a:r>
              <a:rPr lang="en-US" altLang="en-US" b="1" dirty="0" err="1">
                <a:latin typeface="Times New Roman" panose="02020603050405020304" pitchFamily="18" charset="0"/>
              </a:rPr>
              <a:t>của</a:t>
            </a:r>
            <a:r>
              <a:rPr lang="en-US" altLang="en-US" b="1" dirty="0">
                <a:latin typeface="Times New Roman" panose="02020603050405020304" pitchFamily="18" charset="0"/>
              </a:rPr>
              <a:t> </a:t>
            </a:r>
            <a:r>
              <a:rPr lang="en-US" altLang="en-US" b="1" dirty="0" err="1">
                <a:latin typeface="Times New Roman" panose="02020603050405020304" pitchFamily="18" charset="0"/>
              </a:rPr>
              <a:t>biểu</a:t>
            </a:r>
            <a:r>
              <a:rPr lang="en-US" altLang="en-US" b="1" dirty="0">
                <a:latin typeface="Times New Roman" panose="02020603050405020304" pitchFamily="18" charset="0"/>
              </a:rPr>
              <a:t> </a:t>
            </a:r>
            <a:r>
              <a:rPr lang="en-US" altLang="en-US" b="1" dirty="0" err="1">
                <a:latin typeface="Times New Roman" panose="02020603050405020304" pitchFamily="18" charset="0"/>
              </a:rPr>
              <a:t>thức</a:t>
            </a:r>
            <a:endParaRPr lang="en-US" altLang="en-US" b="1" dirty="0">
              <a:latin typeface="Times New Roman" panose="02020603050405020304" pitchFamily="18" charset="0"/>
            </a:endParaRPr>
          </a:p>
        </p:txBody>
      </p:sp>
      <p:sp>
        <p:nvSpPr>
          <p:cNvPr id="16" name="Text Box 3">
            <a:extLst>
              <a:ext uri="{FF2B5EF4-FFF2-40B4-BE49-F238E27FC236}">
                <a16:creationId xmlns:a16="http://schemas.microsoft.com/office/drawing/2014/main" xmlns="" id="{3CB43C14-F11F-46A3-8639-556A42A9AB29}"/>
              </a:ext>
            </a:extLst>
          </p:cNvPr>
          <p:cNvSpPr txBox="1">
            <a:spLocks noChangeArrowheads="1"/>
          </p:cNvSpPr>
          <p:nvPr/>
        </p:nvSpPr>
        <p:spPr bwMode="auto">
          <a:xfrm>
            <a:off x="1571625" y="853281"/>
            <a:ext cx="6781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rPr>
              <a:t>b) 8700 : 25 : 4</a:t>
            </a:r>
          </a:p>
        </p:txBody>
      </p:sp>
    </p:spTree>
    <p:extLst>
      <p:ext uri="{BB962C8B-B14F-4D97-AF65-F5344CB8AC3E}">
        <p14:creationId xmlns:p14="http://schemas.microsoft.com/office/powerpoint/2010/main" xmlns="" val="23907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110</TotalTime>
  <Words>596</Words>
  <Application>Microsoft Office PowerPoint</Application>
  <PresentationFormat>Custom</PresentationFormat>
  <Paragraphs>117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Retrospect</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10</cp:revision>
  <dcterms:created xsi:type="dcterms:W3CDTF">2017-05-25T05:23:00Z</dcterms:created>
  <dcterms:modified xsi:type="dcterms:W3CDTF">2021-12-16T06:51:01Z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2052-10.1.0.6479</vt:lpwstr>
  </property>
</Properties>
</file>