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5"/>
  </p:notesMasterIdLst>
  <p:sldIdLst>
    <p:sldId id="261" r:id="rId2"/>
    <p:sldId id="526" r:id="rId3"/>
    <p:sldId id="527" r:id="rId4"/>
    <p:sldId id="528" r:id="rId5"/>
    <p:sldId id="529" r:id="rId6"/>
    <p:sldId id="547" r:id="rId7"/>
    <p:sldId id="548" r:id="rId8"/>
    <p:sldId id="549" r:id="rId9"/>
    <p:sldId id="550" r:id="rId10"/>
    <p:sldId id="263" r:id="rId11"/>
    <p:sldId id="279" r:id="rId12"/>
    <p:sldId id="535" r:id="rId13"/>
    <p:sldId id="536" r:id="rId14"/>
    <p:sldId id="538" r:id="rId15"/>
    <p:sldId id="540" r:id="rId16"/>
    <p:sldId id="541" r:id="rId17"/>
    <p:sldId id="542" r:id="rId18"/>
    <p:sldId id="551" r:id="rId19"/>
    <p:sldId id="546" r:id="rId20"/>
    <p:sldId id="544" r:id="rId21"/>
    <p:sldId id="545" r:id="rId22"/>
    <p:sldId id="515" r:id="rId23"/>
    <p:sldId id="52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D67"/>
    <a:srgbClr val="7363E3"/>
    <a:srgbClr val="FF70AD"/>
    <a:srgbClr val="FF9409"/>
    <a:srgbClr val="A0CC34"/>
    <a:srgbClr val="91B82E"/>
    <a:srgbClr val="FFFFFF"/>
    <a:srgbClr val="FAF9FE"/>
    <a:srgbClr val="DFFAFD"/>
    <a:srgbClr val="C8F7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4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472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121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1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840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306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8955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296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778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fld id="{CC55B648-BB2F-4B48-B057-48CDBE66C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image" Target="../media/image26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3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svg"/><Relationship Id="rId10" Type="http://schemas.openxmlformats.org/officeDocument/2006/relationships/image" Target="../media/image28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AC0A4C3-70BA-4369-A67A-92D5018B8DF0}"/>
              </a:ext>
            </a:extLst>
          </p:cNvPr>
          <p:cNvSpPr txBox="1"/>
          <p:nvPr/>
        </p:nvSpPr>
        <p:spPr>
          <a:xfrm>
            <a:off x="2734322" y="861135"/>
            <a:ext cx="6312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60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60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/>
            <a:endParaRPr lang="en-NZ" sz="6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12" name="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000" b="64444"/>
          <a:stretch/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3" t="32474" r="80000" b="43585"/>
          <a:stretch/>
        </p:blipFill>
        <p:spPr>
          <a:xfrm>
            <a:off x="4591304" y="4114800"/>
            <a:ext cx="1273078" cy="1108456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7" t="5689" r="54000" b="64444"/>
          <a:stretch/>
        </p:blipFill>
        <p:spPr>
          <a:xfrm>
            <a:off x="914400" y="3200400"/>
            <a:ext cx="983343" cy="1407968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33" t="3081" r="19867" b="71083"/>
          <a:stretch/>
        </p:blipFill>
        <p:spPr>
          <a:xfrm>
            <a:off x="11103864" y="152400"/>
            <a:ext cx="935736" cy="1259200"/>
          </a:xfrm>
          <a:prstGeom prst="rect">
            <a:avLst/>
          </a:prstGeom>
        </p:spPr>
      </p:pic>
      <p:pic>
        <p:nvPicPr>
          <p:cNvPr id="16" name="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33" t="32474" r="14267" b="22252"/>
          <a:stretch/>
        </p:blipFill>
        <p:spPr>
          <a:xfrm>
            <a:off x="9200915" y="2658349"/>
            <a:ext cx="3067285" cy="41996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7525" y="2967335"/>
            <a:ext cx="119261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TẬP ĐỌC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0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xmlns="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xmlns="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151930" y="1314673"/>
            <a:ext cx="7914548" cy="162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267D6E-33C7-4ACE-B4C8-547E9D7E4E43}"/>
              </a:ext>
            </a:extLst>
          </p:cNvPr>
          <p:cNvSpPr/>
          <p:nvPr/>
        </p:nvSpPr>
        <p:spPr>
          <a:xfrm>
            <a:off x="5255188" y="2283047"/>
            <a:ext cx="6625883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7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</a:t>
            </a:r>
            <a:r>
              <a:rPr lang="en-US" sz="7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trả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lời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hỏi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SGK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267D6E-33C7-4ACE-B4C8-547E9D7E4E43}"/>
              </a:ext>
            </a:extLst>
          </p:cNvPr>
          <p:cNvSpPr/>
          <p:nvPr/>
        </p:nvSpPr>
        <p:spPr>
          <a:xfrm>
            <a:off x="3155692" y="371678"/>
            <a:ext cx="662588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 HIỂU BÀI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55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788939" y="642977"/>
            <a:ext cx="10565998" cy="135112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1" name="Graphic 3" descr="Kite with solid fill">
            <a:extLst>
              <a:ext uri="{FF2B5EF4-FFF2-40B4-BE49-F238E27FC236}">
                <a16:creationId xmlns:a16="http://schemas.microsoft.com/office/drawing/2014/main" xmlns="" id="{62A59F90-F6E9-41E4-A8CC-2235244C5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37832" y="1998227"/>
            <a:ext cx="916675" cy="91440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2118636" y="2105822"/>
            <a:ext cx="839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BB63B2D3-A900-49F8-B406-23A96A07D21D}"/>
              </a:ext>
            </a:extLst>
          </p:cNvPr>
          <p:cNvSpPr txBox="1"/>
          <p:nvPr/>
        </p:nvSpPr>
        <p:spPr>
          <a:xfrm>
            <a:off x="2190825" y="3217720"/>
            <a:ext cx="839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" name="Graphic 7" descr="Lights On with solid fill">
            <a:extLst>
              <a:ext uri="{FF2B5EF4-FFF2-40B4-BE49-F238E27FC236}">
                <a16:creationId xmlns:a16="http://schemas.microsoft.com/office/drawing/2014/main" xmlns="" id="{694BA176-D4A8-44B9-BD45-7D2620F88C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7832" y="3063273"/>
            <a:ext cx="914400" cy="914400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1E5039E2-599E-4D58-AC60-A2A92F3E6090}"/>
              </a:ext>
            </a:extLst>
          </p:cNvPr>
          <p:cNvSpPr txBox="1"/>
          <p:nvPr/>
        </p:nvSpPr>
        <p:spPr>
          <a:xfrm>
            <a:off x="2142699" y="4112184"/>
            <a:ext cx="967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6" name="Graphic 10" descr="Right Brain outline">
            <a:extLst>
              <a:ext uri="{FF2B5EF4-FFF2-40B4-BE49-F238E27FC236}">
                <a16:creationId xmlns:a16="http://schemas.microsoft.com/office/drawing/2014/main" xmlns="" id="{3C73A7F9-F620-4F34-929F-2EEB4E035D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64170" y="4224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23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2" grpId="0"/>
      <p:bldP spid="153" grpId="0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788939" y="443947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chịu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1914129" y="1934538"/>
            <a:ext cx="839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63B2D3-A900-49F8-B406-23A96A07D21D}"/>
              </a:ext>
            </a:extLst>
          </p:cNvPr>
          <p:cNvSpPr txBox="1"/>
          <p:nvPr/>
        </p:nvSpPr>
        <p:spPr>
          <a:xfrm>
            <a:off x="1805695" y="2819239"/>
            <a:ext cx="9272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039E2-599E-4D58-AC60-A2A92F3E6090}"/>
              </a:ext>
            </a:extLst>
          </p:cNvPr>
          <p:cNvSpPr txBox="1"/>
          <p:nvPr/>
        </p:nvSpPr>
        <p:spPr>
          <a:xfrm>
            <a:off x="1805695" y="4253046"/>
            <a:ext cx="10149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2" descr="Partial sun outline">
            <a:extLst>
              <a:ext uri="{FF2B5EF4-FFF2-40B4-BE49-F238E27FC236}">
                <a16:creationId xmlns:a16="http://schemas.microsoft.com/office/drawing/2014/main" xmlns="" id="{4B1F763E-EA70-4DBB-B704-4FAA2FCA2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91295" y="2838050"/>
            <a:ext cx="959144" cy="914400"/>
          </a:xfrm>
          <a:prstGeom prst="rect">
            <a:avLst/>
          </a:prstGeom>
        </p:spPr>
      </p:pic>
      <p:pic>
        <p:nvPicPr>
          <p:cNvPr id="9" name="Graphic 8" descr="Moon and stars outline">
            <a:extLst>
              <a:ext uri="{FF2B5EF4-FFF2-40B4-BE49-F238E27FC236}">
                <a16:creationId xmlns:a16="http://schemas.microsoft.com/office/drawing/2014/main" xmlns="" id="{5EF7DB32-BE3D-403C-A991-1EFC220F7D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1569" y="4449907"/>
            <a:ext cx="9591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844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 descr="Open book outline">
            <a:extLst>
              <a:ext uri="{FF2B5EF4-FFF2-40B4-BE49-F238E27FC236}">
                <a16:creationId xmlns:a16="http://schemas.microsoft.com/office/drawing/2014/main" xmlns="" id="{F02AD584-D395-4BDC-8D6E-85941EE27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55323" y="687522"/>
            <a:ext cx="1176996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FCC5F1-0F3A-46BE-930E-E8C898E66645}"/>
              </a:ext>
            </a:extLst>
          </p:cNvPr>
          <p:cNvSpPr txBox="1"/>
          <p:nvPr/>
        </p:nvSpPr>
        <p:spPr>
          <a:xfrm>
            <a:off x="2906965" y="682386"/>
            <a:ext cx="697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raphic 5" descr="Pen outline">
            <a:extLst>
              <a:ext uri="{FF2B5EF4-FFF2-40B4-BE49-F238E27FC236}">
                <a16:creationId xmlns:a16="http://schemas.microsoft.com/office/drawing/2014/main" xmlns="" id="{00DD331D-4525-422A-89B5-A39BB738A9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7242" y="1828247"/>
            <a:ext cx="1020063" cy="792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6BF029-DF18-4B21-9E33-2CADFE521837}"/>
              </a:ext>
            </a:extLst>
          </p:cNvPr>
          <p:cNvSpPr txBox="1"/>
          <p:nvPr/>
        </p:nvSpPr>
        <p:spPr>
          <a:xfrm>
            <a:off x="2906964" y="1916601"/>
            <a:ext cx="854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phic 8" descr="Lights On outline">
            <a:extLst>
              <a:ext uri="{FF2B5EF4-FFF2-40B4-BE49-F238E27FC236}">
                <a16:creationId xmlns:a16="http://schemas.microsoft.com/office/drawing/2014/main" xmlns="" id="{2EA59AC5-825C-412F-BD5B-A4EEC2F82E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77243" y="3087809"/>
            <a:ext cx="1020062" cy="792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237DE4-7473-4A0F-AB5B-A51321EDE208}"/>
              </a:ext>
            </a:extLst>
          </p:cNvPr>
          <p:cNvSpPr txBox="1"/>
          <p:nvPr/>
        </p:nvSpPr>
        <p:spPr>
          <a:xfrm>
            <a:off x="2906963" y="3277893"/>
            <a:ext cx="10249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3C0339-CBF2-4E9C-9AB5-9C3968005C17}"/>
              </a:ext>
            </a:extLst>
          </p:cNvPr>
          <p:cNvSpPr txBox="1"/>
          <p:nvPr/>
        </p:nvSpPr>
        <p:spPr>
          <a:xfrm>
            <a:off x="1162323" y="3885629"/>
            <a:ext cx="11112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0389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504533" y="389369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1914129" y="1770762"/>
            <a:ext cx="9677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-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13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Graphic 11" descr="Circle with left arrow outline">
            <a:extLst>
              <a:ext uri="{FF2B5EF4-FFF2-40B4-BE49-F238E27FC236}">
                <a16:creationId xmlns:a16="http://schemas.microsoft.com/office/drawing/2014/main" xmlns="" id="{DDE0A8D9-EC74-42C2-A7FF-296779996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8939" y="476555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501CB6-2026-48EF-B56A-1E2E26E47730}"/>
              </a:ext>
            </a:extLst>
          </p:cNvPr>
          <p:cNvSpPr txBox="1"/>
          <p:nvPr/>
        </p:nvSpPr>
        <p:spPr>
          <a:xfrm>
            <a:off x="1914129" y="3354420"/>
            <a:ext cx="9677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xmlns="" id="{B436FAB4-CD79-4E9B-839C-028D67344838}"/>
              </a:ext>
            </a:extLst>
          </p:cNvPr>
          <p:cNvSpPr/>
          <p:nvPr/>
        </p:nvSpPr>
        <p:spPr>
          <a:xfrm>
            <a:off x="1712285" y="4625030"/>
            <a:ext cx="10565998" cy="136991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915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813001" y="686115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1914129" y="2248442"/>
            <a:ext cx="96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5039E2-599E-4D58-AC60-A2A92F3E6090}"/>
              </a:ext>
            </a:extLst>
          </p:cNvPr>
          <p:cNvSpPr txBox="1"/>
          <p:nvPr/>
        </p:nvSpPr>
        <p:spPr>
          <a:xfrm>
            <a:off x="1914129" y="4383454"/>
            <a:ext cx="1014974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toại</a:t>
            </a:r>
            <a:r>
              <a:rPr lang="en-US" sz="4400" b="1" noProof="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501CB6-2026-48EF-B56A-1E2E26E47730}"/>
              </a:ext>
            </a:extLst>
          </p:cNvPr>
          <p:cNvSpPr txBox="1"/>
          <p:nvPr/>
        </p:nvSpPr>
        <p:spPr>
          <a:xfrm>
            <a:off x="1914129" y="3354420"/>
            <a:ext cx="96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55DA90C-3C11-4472-9F94-A1CF49C3DED4}"/>
              </a:ext>
            </a:extLst>
          </p:cNvPr>
          <p:cNvSpPr/>
          <p:nvPr/>
        </p:nvSpPr>
        <p:spPr>
          <a:xfrm>
            <a:off x="1830980" y="3335300"/>
            <a:ext cx="735885" cy="735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81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8A6F5B-491B-4B86-B3A9-E2DF84580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242C26-6513-4678-BD63-FE1E74F640B9}"/>
              </a:ext>
            </a:extLst>
          </p:cNvPr>
          <p:cNvSpPr txBox="1"/>
          <p:nvPr/>
        </p:nvSpPr>
        <p:spPr>
          <a:xfrm>
            <a:off x="1897039" y="1421242"/>
            <a:ext cx="85271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75645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>
            <a:off x="1270664" y="10116"/>
            <a:ext cx="8569372" cy="339325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619093" y="1914617"/>
            <a:ext cx="6789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 flipH="1">
            <a:off x="5746377" y="4024387"/>
            <a:ext cx="4473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2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6737" y="5400887"/>
            <a:ext cx="1337310" cy="17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24000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406400" y="15745"/>
            <a:ext cx="11785600" cy="62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</a:rPr>
              <a:t>* </a:t>
            </a:r>
            <a:r>
              <a:rPr lang="en-US" altLang="en-US" sz="3600" dirty="0" err="1">
                <a:solidFill>
                  <a:srgbClr val="FF0066"/>
                </a:solidFill>
              </a:rPr>
              <a:t>Luyện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đọc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diễn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cảm</a:t>
            </a:r>
            <a:endParaRPr lang="en-US" altLang="en-US" sz="3600" dirty="0">
              <a:solidFill>
                <a:srgbClr val="FF0066"/>
              </a:solidFill>
            </a:endParaRPr>
          </a:p>
          <a:p>
            <a:r>
              <a:rPr lang="en-US" altLang="en-US" sz="3600" dirty="0"/>
              <a:t>     </a:t>
            </a:r>
            <a:r>
              <a:rPr lang="en-US" altLang="en-US" sz="3600" dirty="0" err="1"/>
              <a:t>Thầy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kinh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ngay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nhớ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thường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hôm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thuộc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hai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vẫn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diều</a:t>
            </a:r>
            <a:r>
              <a:rPr lang="en-US" altLang="en-US" sz="3600" dirty="0"/>
              <a:t>.</a:t>
            </a:r>
          </a:p>
          <a:p>
            <a:r>
              <a:rPr lang="en-US" altLang="en-US" sz="3600" dirty="0"/>
              <a:t>      </a:t>
            </a:r>
            <a:r>
              <a:rPr lang="en-US" altLang="en-US" sz="3600" dirty="0" err="1"/>
              <a:t>Sau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nghèo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quá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bỏ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. Ban </a:t>
            </a:r>
            <a:r>
              <a:rPr lang="en-US" altLang="en-US" sz="3600" dirty="0" err="1"/>
              <a:t>ngày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trâu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dù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ngoài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lớp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nhờ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Tối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thuộc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mượn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về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Đã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đèn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trâu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nền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cát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ngón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tay</a:t>
            </a:r>
            <a:r>
              <a:rPr lang="en-US" altLang="en-US" sz="3600" dirty="0"/>
              <a:t> hay </a:t>
            </a:r>
            <a:r>
              <a:rPr lang="en-US" altLang="en-US" sz="3600" dirty="0" err="1"/>
              <a:t>mảnh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vỡ</a:t>
            </a:r>
            <a:r>
              <a:rPr lang="en-US" altLang="en-US" sz="3600" dirty="0"/>
              <a:t>; </a:t>
            </a:r>
            <a:r>
              <a:rPr lang="en-US" altLang="en-US" sz="3600" dirty="0" err="1"/>
              <a:t>còn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đèn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vỏ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đom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.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4892451" y="1649501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602166" y="2176308"/>
            <a:ext cx="3245005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9382871" y="1072924"/>
            <a:ext cx="195791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8487317" y="4414024"/>
            <a:ext cx="158326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41434" y="4973443"/>
            <a:ext cx="1761893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2201748" y="5544014"/>
            <a:ext cx="2760546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5299466" y="5532923"/>
            <a:ext cx="175103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7330851" y="4984104"/>
            <a:ext cx="153436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7694735" y="5493209"/>
            <a:ext cx="1605382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>
            <a:off x="1270664" y="10116"/>
            <a:ext cx="8569372" cy="339325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560805" y="1914617"/>
            <a:ext cx="3414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989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CD1E78E-3E2D-4D1A-AD0A-8B345B9A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52" y="0"/>
            <a:ext cx="1207324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723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B3B513-13B0-46DA-AC5E-36CA328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741" y="-1747631"/>
            <a:ext cx="10893287" cy="10353261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xmlns="" id="{01E5FA9A-4453-456F-B540-B50E5178DDCE}"/>
              </a:ext>
            </a:extLst>
          </p:cNvPr>
          <p:cNvSpPr/>
          <p:nvPr/>
        </p:nvSpPr>
        <p:spPr>
          <a:xfrm>
            <a:off x="2647122" y="3158305"/>
            <a:ext cx="6897757" cy="210943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ra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69313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0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B3B513-13B0-46DA-AC5E-36CA328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741" y="-1747631"/>
            <a:ext cx="10893287" cy="10353261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7BAF5AD2-EA90-42AF-B1DF-5334BAB889B5}"/>
              </a:ext>
            </a:extLst>
          </p:cNvPr>
          <p:cNvSpPr/>
          <p:nvPr/>
        </p:nvSpPr>
        <p:spPr>
          <a:xfrm>
            <a:off x="2756303" y="2522348"/>
            <a:ext cx="7097609" cy="31629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Phải cố gắng hết sức mình  vượt qua khó khăn trong cuộc sống để đạt được thành công.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32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4">
            <a:extLst>
              <a:ext uri="{FF2B5EF4-FFF2-40B4-BE49-F238E27FC236}">
                <a16:creationId xmlns:a16="http://schemas.microsoft.com/office/drawing/2014/main" xmlns="" id="{B8DA9419-60BB-420A-B5B1-8BE9F77DD8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577" y="-174988"/>
            <a:ext cx="12103423" cy="6466606"/>
            <a:chOff x="1541" y="-64"/>
            <a:chExt cx="4577" cy="1193"/>
          </a:xfrm>
        </p:grpSpPr>
        <p:sp>
          <p:nvSpPr>
            <p:cNvPr id="144" name="AutoShape 3">
              <a:extLst>
                <a:ext uri="{FF2B5EF4-FFF2-40B4-BE49-F238E27FC236}">
                  <a16:creationId xmlns:a16="http://schemas.microsoft.com/office/drawing/2014/main" xmlns="" id="{8EDD5971-BBF1-4E09-A58E-76542881B5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xmlns="" id="{EF9F9818-FFBC-49D5-A193-6851C3BF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xmlns="" id="{3464669C-F1D3-43A0-9EF6-103F4B92B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xmlns="" id="{B447AAE9-64F2-48BB-B8F7-78AF8D95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xmlns="" id="{10D861E6-0CB4-4593-AF89-50D4EE6A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xmlns="" id="{1C923C85-69EA-4A61-89F1-C0FCE6F8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0" name="Oval 10">
              <a:extLst>
                <a:ext uri="{FF2B5EF4-FFF2-40B4-BE49-F238E27FC236}">
                  <a16:creationId xmlns:a16="http://schemas.microsoft.com/office/drawing/2014/main" xmlns="" id="{93EAE276-72E4-4545-9F00-F853F952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1" name="Oval 11">
              <a:extLst>
                <a:ext uri="{FF2B5EF4-FFF2-40B4-BE49-F238E27FC236}">
                  <a16:creationId xmlns:a16="http://schemas.microsoft.com/office/drawing/2014/main" xmlns="" id="{D154C2C6-2B1F-4FAA-B46C-12ADD9091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2" name="Oval 12">
              <a:extLst>
                <a:ext uri="{FF2B5EF4-FFF2-40B4-BE49-F238E27FC236}">
                  <a16:creationId xmlns:a16="http://schemas.microsoft.com/office/drawing/2014/main" xmlns="" id="{FDD8DC80-D3C0-4B95-A9F4-E804EB4E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xmlns="" id="{CFCF18A7-D6EF-4833-9BE4-77BA55CD9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4" name="Oval 14">
              <a:extLst>
                <a:ext uri="{FF2B5EF4-FFF2-40B4-BE49-F238E27FC236}">
                  <a16:creationId xmlns:a16="http://schemas.microsoft.com/office/drawing/2014/main" xmlns="" id="{3427D5C5-31B4-42CB-A126-1FF6389A8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xmlns="" id="{0BEA6EB3-363B-4BB6-A138-8FF9DBAC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xmlns="" id="{246B2941-395E-4A21-A5AF-D3943549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xmlns="" id="{D3AB2015-0439-4A91-BEC6-7058B5A93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8" name="Oval 18">
              <a:extLst>
                <a:ext uri="{FF2B5EF4-FFF2-40B4-BE49-F238E27FC236}">
                  <a16:creationId xmlns:a16="http://schemas.microsoft.com/office/drawing/2014/main" xmlns="" id="{5E6ECE5A-D087-499B-8772-83223047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9" name="Oval 19">
              <a:extLst>
                <a:ext uri="{FF2B5EF4-FFF2-40B4-BE49-F238E27FC236}">
                  <a16:creationId xmlns:a16="http://schemas.microsoft.com/office/drawing/2014/main" xmlns="" id="{A6A35BD3-A20F-4EBE-BB1C-2BF2D0389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xmlns="" id="{2555B096-7DF9-403E-A213-176D7658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1" name="Oval 21">
              <a:extLst>
                <a:ext uri="{FF2B5EF4-FFF2-40B4-BE49-F238E27FC236}">
                  <a16:creationId xmlns:a16="http://schemas.microsoft.com/office/drawing/2014/main" xmlns="" id="{34AEB78C-ED11-4611-9DF2-990D6BB8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xmlns="" id="{BABE8462-C9F4-43E6-8B41-F99F168A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3" name="Oval 23">
              <a:extLst>
                <a:ext uri="{FF2B5EF4-FFF2-40B4-BE49-F238E27FC236}">
                  <a16:creationId xmlns:a16="http://schemas.microsoft.com/office/drawing/2014/main" xmlns="" id="{FC7E5BF5-AB5E-44BF-8E9E-380D1099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xmlns="" id="{B01309B4-1472-4BC3-9EBB-7214DC6F7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5" name="Oval 25">
              <a:extLst>
                <a:ext uri="{FF2B5EF4-FFF2-40B4-BE49-F238E27FC236}">
                  <a16:creationId xmlns:a16="http://schemas.microsoft.com/office/drawing/2014/main" xmlns="" id="{481CE4EA-E6E1-4289-97C4-AC2E2896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6" name="Oval 26">
              <a:extLst>
                <a:ext uri="{FF2B5EF4-FFF2-40B4-BE49-F238E27FC236}">
                  <a16:creationId xmlns:a16="http://schemas.microsoft.com/office/drawing/2014/main" xmlns="" id="{8F6361CA-6E4D-49E7-9FE5-E42B022AD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7" name="Oval 27">
              <a:extLst>
                <a:ext uri="{FF2B5EF4-FFF2-40B4-BE49-F238E27FC236}">
                  <a16:creationId xmlns:a16="http://schemas.microsoft.com/office/drawing/2014/main" xmlns="" id="{F57B5C08-AEAF-4186-BDDA-FCC75EC46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8" name="Oval 28">
              <a:extLst>
                <a:ext uri="{FF2B5EF4-FFF2-40B4-BE49-F238E27FC236}">
                  <a16:creationId xmlns:a16="http://schemas.microsoft.com/office/drawing/2014/main" xmlns="" id="{062FB43E-DEC2-4ED8-9924-CD1C61D7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9" name="Oval 29">
              <a:extLst>
                <a:ext uri="{FF2B5EF4-FFF2-40B4-BE49-F238E27FC236}">
                  <a16:creationId xmlns:a16="http://schemas.microsoft.com/office/drawing/2014/main" xmlns="" id="{E6D1505B-871D-4C20-9893-0D5ECEA1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0" name="Oval 30">
              <a:extLst>
                <a:ext uri="{FF2B5EF4-FFF2-40B4-BE49-F238E27FC236}">
                  <a16:creationId xmlns:a16="http://schemas.microsoft.com/office/drawing/2014/main" xmlns="" id="{94426E7B-8BEC-4D9A-9437-923A416C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1" name="Oval 31">
              <a:extLst>
                <a:ext uri="{FF2B5EF4-FFF2-40B4-BE49-F238E27FC236}">
                  <a16:creationId xmlns:a16="http://schemas.microsoft.com/office/drawing/2014/main" xmlns="" id="{4025031B-DA99-4C29-A68C-E7818E71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xmlns="" id="{B31CD038-6AE2-4A7F-A0C1-0118C93C5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3" name="Oval 33">
              <a:extLst>
                <a:ext uri="{FF2B5EF4-FFF2-40B4-BE49-F238E27FC236}">
                  <a16:creationId xmlns:a16="http://schemas.microsoft.com/office/drawing/2014/main" xmlns="" id="{8E43D69F-F5B9-4F37-832B-DED50B2D3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4" name="Oval 34">
              <a:extLst>
                <a:ext uri="{FF2B5EF4-FFF2-40B4-BE49-F238E27FC236}">
                  <a16:creationId xmlns:a16="http://schemas.microsoft.com/office/drawing/2014/main" xmlns="" id="{5C854DED-99F9-4FE3-A14B-894BD723D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xmlns="" id="{2F03B55E-DE26-4A08-83E4-92F86EE8D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6" name="Oval 36">
              <a:extLst>
                <a:ext uri="{FF2B5EF4-FFF2-40B4-BE49-F238E27FC236}">
                  <a16:creationId xmlns:a16="http://schemas.microsoft.com/office/drawing/2014/main" xmlns="" id="{BF82909A-8334-4BAE-B984-09FF28C3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xmlns="" id="{9A3012F8-D553-4135-A499-ECB9DCB8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8" name="Oval 38">
              <a:extLst>
                <a:ext uri="{FF2B5EF4-FFF2-40B4-BE49-F238E27FC236}">
                  <a16:creationId xmlns:a16="http://schemas.microsoft.com/office/drawing/2014/main" xmlns="" id="{688FA7F2-E978-4AEC-96AC-3649AA30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xmlns="" id="{59605E5C-AA62-4BB4-96B9-AAE6F2C7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xmlns="" id="{F8DEA787-6AD9-4B49-8EA8-F0E3EC73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xmlns="" id="{B5DC8E5D-6209-481A-8A9C-91F08888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2" name="Oval 42">
              <a:extLst>
                <a:ext uri="{FF2B5EF4-FFF2-40B4-BE49-F238E27FC236}">
                  <a16:creationId xmlns:a16="http://schemas.microsoft.com/office/drawing/2014/main" xmlns="" id="{483BAB93-2713-4FDE-A33B-291E4AE69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xmlns="" id="{657092B6-9C63-4639-B320-14A4FBC3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xmlns="" id="{BF01D539-187D-49E3-A912-F479E9B02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xmlns="" id="{F1A482D3-A0E7-42BB-9036-16D9968B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6" name="Oval 46">
              <a:extLst>
                <a:ext uri="{FF2B5EF4-FFF2-40B4-BE49-F238E27FC236}">
                  <a16:creationId xmlns:a16="http://schemas.microsoft.com/office/drawing/2014/main" xmlns="" id="{DAF3E0CE-F92C-4E67-81AC-57EB5F9B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xmlns="" id="{4566BF8A-D4DC-47E0-8CAF-F10AA7F7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xmlns="" id="{4DDD283B-EEC7-4198-9A4D-FE0C71D7B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xmlns="" id="{FEB4B399-0025-45C3-AA92-4FEF9783D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xmlns="" id="{86EFE95A-FFD3-4432-8DA3-7E072935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xmlns="" id="{66A77665-0508-45B7-9B1F-DC779352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xmlns="" id="{0ABE8ADD-FCE9-4059-A35F-810FD2AA2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xmlns="" id="{A024A7B0-A29A-47CD-AED5-B34F59C0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xmlns="" id="{77EDA46E-0CC5-4BC7-BBB2-6BDD9AC0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xmlns="" id="{11464377-2E8A-4D3C-B312-A4AA1A73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xmlns="" id="{FD95FDB9-C2FA-4141-84DB-650A22AB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xmlns="" id="{A0237BDF-3334-45CB-A40E-1D368DDF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xmlns="" id="{E0A6C3FF-8E53-4C13-B344-D86A9935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xmlns="" id="{3AEF9058-D14E-4DB6-8837-EAC28D93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xmlns="" id="{F328BDEA-C3DE-483A-AB5D-7267739C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xmlns="" id="{293889A6-D262-42B1-A2BC-E52872EB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xmlns="" id="{8BFF35AF-A189-476D-9EB0-68D6D0A4A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xmlns="" id="{8B92C5B4-E966-47CE-9E21-DA199A319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xmlns="" id="{0194D925-75E8-4ADD-BD99-27393269E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xmlns="" id="{DA604680-6EED-4CAC-943A-E88D5231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xmlns="" id="{596C6EC1-8F7B-4B62-94E8-BD8D9F16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xmlns="" id="{EB22560F-1FBC-4887-92CE-E52E9BF7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xmlns="" id="{39721087-B082-4118-8442-B729C4697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xmlns="" id="{0729F8B8-5087-481A-876A-71D18E52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xmlns="" id="{C3F516FA-7B71-479E-9E4C-92977F6D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xmlns="" id="{344654D9-471E-484A-8CEA-CD19F06C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xmlns="" id="{498A5B5C-EB42-4E13-A617-6D509291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xmlns="" id="{867682C4-03E6-43A1-A625-8D2C367D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xmlns="" id="{38F0AC16-EAFB-4BFB-9464-A9ADC126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xmlns="" id="{F4180BAC-F60A-4C6F-BF5B-BEEDD22D0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xmlns="" id="{5EE2C9D1-BDBF-4E06-B7FA-6E6E03E7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xmlns="" id="{7A88A0F8-2BD5-4937-A8C3-F420CAF0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xmlns="" id="{B906EB7D-444C-4F45-8C3A-7BE49FD3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xmlns="" id="{1397AF48-6D35-44C3-9457-BD3EB4D5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xmlns="" id="{249D3A36-3F10-4D3F-A3BE-A818F9D2F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xmlns="" id="{74E6C8B9-1CBA-4882-807D-48B6096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2" name="Freeform 82">
              <a:extLst>
                <a:ext uri="{FF2B5EF4-FFF2-40B4-BE49-F238E27FC236}">
                  <a16:creationId xmlns:a16="http://schemas.microsoft.com/office/drawing/2014/main" xmlns="" id="{13BDC579-27DF-4464-912A-958462CA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xmlns="" id="{36C685B3-80D5-4B13-934A-8D8972A3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xmlns="" id="{52133091-9699-4ECB-BED4-61C4D473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xmlns="" id="{C7BAED6E-7182-4B04-8C69-EF513F27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xmlns="" id="{25C62F36-69CD-40BE-BDCB-7A33FF80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xmlns="" id="{AEE53564-BFA5-4491-881E-AC7E9385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xmlns="" id="{AC993F2E-1ADA-4462-946A-D14120D1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xmlns="" id="{0729C6A2-F004-4A7C-A984-37C8B847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0" name="Freeform 90">
              <a:extLst>
                <a:ext uri="{FF2B5EF4-FFF2-40B4-BE49-F238E27FC236}">
                  <a16:creationId xmlns:a16="http://schemas.microsoft.com/office/drawing/2014/main" xmlns="" id="{CF2C33D9-A12D-4BD7-B149-0933C79E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xmlns="" id="{45E10AB3-7C6F-4184-9955-6779513D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xmlns="" id="{1811EEF3-A42F-4A11-B01E-BA624AB0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xmlns="" id="{DD39519F-57FC-45A0-AED3-37D9B19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xmlns="" id="{853D7DE5-0D30-4239-BF2D-0EE91738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xmlns="" id="{F233183F-6A0F-49C8-A943-4CA1F2DC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xmlns="" id="{1FCD3B97-8692-4116-B9E2-FBA0EAD8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xmlns="" id="{5C1FCA35-FC19-42E0-8E15-8FE25A97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xmlns="" id="{17924D1F-34A4-4C3B-83B3-5E7A795B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xmlns="" id="{9591A48D-A0A3-46FB-A4AB-F3BC2649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xmlns="" id="{79A5F1D9-5817-4906-9B44-88440993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xmlns="" id="{D261CF5A-E964-4D1F-A6F8-8E0A7D76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xmlns="" id="{730D42F2-F55F-4A7C-AE78-C8CBAF4A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xmlns="" id="{895F1E89-922D-418B-A58B-2DAFA11C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xmlns="" id="{B2BC5B3E-EEFA-457D-A1E6-E246294E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5" name="Freeform 105">
              <a:extLst>
                <a:ext uri="{FF2B5EF4-FFF2-40B4-BE49-F238E27FC236}">
                  <a16:creationId xmlns:a16="http://schemas.microsoft.com/office/drawing/2014/main" xmlns="" id="{A32721D8-174C-4B90-9310-1B5A05CE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xmlns="" id="{C387117B-77FE-4E68-B5EA-965478DC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xmlns="" id="{08CED8A6-0B6F-42CE-8AE5-36463E6F7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xmlns="" id="{82D27524-F0F7-4954-8941-C394A220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xmlns="" id="{E8D27F48-B023-4F0B-98B0-2A881CF32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0" name="Freeform 110">
              <a:extLst>
                <a:ext uri="{FF2B5EF4-FFF2-40B4-BE49-F238E27FC236}">
                  <a16:creationId xmlns:a16="http://schemas.microsoft.com/office/drawing/2014/main" xmlns="" id="{9265AA7A-07F6-46E4-8AD9-B9600344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xmlns="" id="{654598ED-FC8C-474D-B377-744BDAB3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xmlns="" id="{29EBD7DF-64B5-4AB5-9346-2AC0B8C6C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xmlns="" id="{5FA9C3DC-ABD2-40A2-828E-48F8A424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4" name="Freeform 114">
              <a:extLst>
                <a:ext uri="{FF2B5EF4-FFF2-40B4-BE49-F238E27FC236}">
                  <a16:creationId xmlns:a16="http://schemas.microsoft.com/office/drawing/2014/main" xmlns="" id="{AC5E520D-AEAA-4E72-BDB9-FCBACE7B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xmlns="" id="{F77CD1FE-1923-4557-A17B-500B0361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6" name="Freeform 116">
              <a:extLst>
                <a:ext uri="{FF2B5EF4-FFF2-40B4-BE49-F238E27FC236}">
                  <a16:creationId xmlns:a16="http://schemas.microsoft.com/office/drawing/2014/main" xmlns="" id="{84DC0EB0-05E7-4BEC-A802-2D98AE1C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xmlns="" id="{2B661B2F-21B8-4EFD-A746-8DE72764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xmlns="" id="{7CCD1BE5-A635-468E-8F07-D93C5333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xmlns="" id="{792B60D3-9C0F-4C7A-B499-E6A42BC39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xmlns="" id="{6EEA9871-E2FC-43CF-A953-A1608581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1" name="Freeform 121">
              <a:extLst>
                <a:ext uri="{FF2B5EF4-FFF2-40B4-BE49-F238E27FC236}">
                  <a16:creationId xmlns:a16="http://schemas.microsoft.com/office/drawing/2014/main" xmlns="" id="{A6940BC5-CF0E-4087-A4B1-C36EDD11A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2" name="Freeform 122">
              <a:extLst>
                <a:ext uri="{FF2B5EF4-FFF2-40B4-BE49-F238E27FC236}">
                  <a16:creationId xmlns:a16="http://schemas.microsoft.com/office/drawing/2014/main" xmlns="" id="{58E07B53-1FAB-43B0-A126-99F71F416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3" name="Freeform 123">
              <a:extLst>
                <a:ext uri="{FF2B5EF4-FFF2-40B4-BE49-F238E27FC236}">
                  <a16:creationId xmlns:a16="http://schemas.microsoft.com/office/drawing/2014/main" xmlns="" id="{EDA74531-A315-4D4E-90F0-51FD86BC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4" name="Freeform 124">
              <a:extLst>
                <a:ext uri="{FF2B5EF4-FFF2-40B4-BE49-F238E27FC236}">
                  <a16:creationId xmlns:a16="http://schemas.microsoft.com/office/drawing/2014/main" xmlns="" id="{BFCD941A-FF14-4798-A66E-C42B4001D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5" name="Freeform 125">
              <a:extLst>
                <a:ext uri="{FF2B5EF4-FFF2-40B4-BE49-F238E27FC236}">
                  <a16:creationId xmlns:a16="http://schemas.microsoft.com/office/drawing/2014/main" xmlns="" id="{28B219DD-C789-4395-AEE2-9377CA71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6" name="Freeform 126">
              <a:extLst>
                <a:ext uri="{FF2B5EF4-FFF2-40B4-BE49-F238E27FC236}">
                  <a16:creationId xmlns:a16="http://schemas.microsoft.com/office/drawing/2014/main" xmlns="" id="{F3ADB6EE-6602-4D0F-BE7B-D83F9D8B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7" name="Freeform 127">
              <a:extLst>
                <a:ext uri="{FF2B5EF4-FFF2-40B4-BE49-F238E27FC236}">
                  <a16:creationId xmlns:a16="http://schemas.microsoft.com/office/drawing/2014/main" xmlns="" id="{945D71D9-5AB0-4EC3-95E2-CD9E4F5BC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8" name="Freeform 128">
              <a:extLst>
                <a:ext uri="{FF2B5EF4-FFF2-40B4-BE49-F238E27FC236}">
                  <a16:creationId xmlns:a16="http://schemas.microsoft.com/office/drawing/2014/main" xmlns="" id="{A4AFE6E5-1239-43C2-B378-9C2AF204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9" name="Freeform 129">
              <a:extLst>
                <a:ext uri="{FF2B5EF4-FFF2-40B4-BE49-F238E27FC236}">
                  <a16:creationId xmlns:a16="http://schemas.microsoft.com/office/drawing/2014/main" xmlns="" id="{2EBB5E25-277C-41E3-8E7F-493E62F2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0" name="Freeform 130">
              <a:extLst>
                <a:ext uri="{FF2B5EF4-FFF2-40B4-BE49-F238E27FC236}">
                  <a16:creationId xmlns:a16="http://schemas.microsoft.com/office/drawing/2014/main" xmlns="" id="{B32F995D-CA40-4007-8900-B3F8687E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1" name="Freeform 131">
              <a:extLst>
                <a:ext uri="{FF2B5EF4-FFF2-40B4-BE49-F238E27FC236}">
                  <a16:creationId xmlns:a16="http://schemas.microsoft.com/office/drawing/2014/main" xmlns="" id="{81C205B7-8403-4B34-8DDD-28779370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2" name="Freeform 132">
              <a:extLst>
                <a:ext uri="{FF2B5EF4-FFF2-40B4-BE49-F238E27FC236}">
                  <a16:creationId xmlns:a16="http://schemas.microsoft.com/office/drawing/2014/main" xmlns="" id="{617EBDDB-97C6-4602-A7DF-3ADEA9B5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3" name="Freeform 133">
              <a:extLst>
                <a:ext uri="{FF2B5EF4-FFF2-40B4-BE49-F238E27FC236}">
                  <a16:creationId xmlns:a16="http://schemas.microsoft.com/office/drawing/2014/main" xmlns="" id="{501F935F-68AD-4C35-B1DE-8D5ABD19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4" name="Freeform 134">
              <a:extLst>
                <a:ext uri="{FF2B5EF4-FFF2-40B4-BE49-F238E27FC236}">
                  <a16:creationId xmlns:a16="http://schemas.microsoft.com/office/drawing/2014/main" xmlns="" id="{F5E3FAE9-00EF-426D-9333-579803131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5" name="Freeform 135">
              <a:extLst>
                <a:ext uri="{FF2B5EF4-FFF2-40B4-BE49-F238E27FC236}">
                  <a16:creationId xmlns:a16="http://schemas.microsoft.com/office/drawing/2014/main" xmlns="" id="{8F4B317E-0BBA-4E1B-9CAA-30143D59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6" name="Freeform 136">
              <a:extLst>
                <a:ext uri="{FF2B5EF4-FFF2-40B4-BE49-F238E27FC236}">
                  <a16:creationId xmlns:a16="http://schemas.microsoft.com/office/drawing/2014/main" xmlns="" id="{BF755C15-A50F-414A-91A8-B6BFB109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7" name="Freeform 137">
              <a:extLst>
                <a:ext uri="{FF2B5EF4-FFF2-40B4-BE49-F238E27FC236}">
                  <a16:creationId xmlns:a16="http://schemas.microsoft.com/office/drawing/2014/main" xmlns="" id="{0E7943B6-5C6C-4907-BCE8-FABE3055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82" name="Hộp Văn bản 281">
            <a:extLst>
              <a:ext uri="{FF2B5EF4-FFF2-40B4-BE49-F238E27FC236}">
                <a16:creationId xmlns:a16="http://schemas.microsoft.com/office/drawing/2014/main" xmlns="" id="{CE51A45E-CA17-4A91-A104-D137DB874E29}"/>
              </a:ext>
            </a:extLst>
          </p:cNvPr>
          <p:cNvSpPr txBox="1"/>
          <p:nvPr/>
        </p:nvSpPr>
        <p:spPr>
          <a:xfrm>
            <a:off x="2521800" y="2895845"/>
            <a:ext cx="8949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sz="1800" b="1" dirty="0">
                <a:latin typeface="Times New Roman" panose="02020603050405020304" pitchFamily="18" charset="0"/>
              </a:rPr>
              <a:t>	</a:t>
            </a:r>
            <a:endParaRPr lang="en-US" altLang="en-US" sz="2500" b="1" dirty="0">
              <a:latin typeface="HP001 4 hàng" panose="020B0603050302020204" pitchFamily="34" charset="-93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8ED0C2F-98D3-4A9C-BC77-1A85D9B314F8}"/>
              </a:ext>
            </a:extLst>
          </p:cNvPr>
          <p:cNvSpPr txBox="1"/>
          <p:nvPr/>
        </p:nvSpPr>
        <p:spPr>
          <a:xfrm>
            <a:off x="2696698" y="2129081"/>
            <a:ext cx="8030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8893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xmlns="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xmlns="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151930" y="400257"/>
            <a:ext cx="7914548" cy="1621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7274" y="1513725"/>
            <a:ext cx="6026651" cy="1734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tạm biệt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65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8DB179-3556-415A-84DE-B11B91F2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7" r="13195"/>
          <a:stretch/>
        </p:blipFill>
        <p:spPr bwMode="auto">
          <a:xfrm>
            <a:off x="20" y="1282"/>
            <a:ext cx="12191980" cy="685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755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F128A5-6A55-45EF-9ACF-31C4B2217704}"/>
              </a:ext>
            </a:extLst>
          </p:cNvPr>
          <p:cNvSpPr txBox="1"/>
          <p:nvPr/>
        </p:nvSpPr>
        <p:spPr>
          <a:xfrm>
            <a:off x="2018816" y="1081744"/>
            <a:ext cx="845523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F128A5-6A55-45EF-9ACF-31C4B2217704}"/>
              </a:ext>
            </a:extLst>
          </p:cNvPr>
          <p:cNvSpPr txBox="1"/>
          <p:nvPr/>
        </p:nvSpPr>
        <p:spPr>
          <a:xfrm>
            <a:off x="145228" y="2399869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9396" y="3429000"/>
            <a:ext cx="21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Trinh </a:t>
            </a:r>
            <a:r>
              <a:rPr lang="en-US" sz="2800" b="1" i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b="1" i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5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>
            <a:off x="133321" y="43020"/>
            <a:ext cx="5476887" cy="2851868"/>
            <a:chOff x="1330899" y="1678703"/>
            <a:chExt cx="4506713" cy="1211173"/>
          </a:xfrm>
        </p:grpSpPr>
        <p:grpSp>
          <p:nvGrpSpPr>
            <p:cNvPr id="4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8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3781700" y="2233755"/>
              <a:ext cx="149690" cy="2087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387252" y="1426757"/>
            <a:ext cx="3626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636750" y="66003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0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244">
            <a:extLst>
              <a:ext uri="{FF2B5EF4-FFF2-40B4-BE49-F238E27FC236}">
                <a16:creationId xmlns:a16="http://schemas.microsoft.com/office/drawing/2014/main" xmlns="" id="{88F1D035-3C2E-49BD-B953-C5D99D164D6E}"/>
              </a:ext>
            </a:extLst>
          </p:cNvPr>
          <p:cNvGrpSpPr/>
          <p:nvPr/>
        </p:nvGrpSpPr>
        <p:grpSpPr>
          <a:xfrm>
            <a:off x="0" y="1361600"/>
            <a:ext cx="3147124" cy="4328712"/>
            <a:chOff x="1093658" y="1692333"/>
            <a:chExt cx="1811347" cy="4328712"/>
          </a:xfrm>
        </p:grpSpPr>
        <p:pic>
          <p:nvPicPr>
            <p:cNvPr id="3" name="图片 10242">
              <a:extLst>
                <a:ext uri="{FF2B5EF4-FFF2-40B4-BE49-F238E27FC236}">
                  <a16:creationId xmlns:a16="http://schemas.microsoft.com/office/drawing/2014/main" xmlns="" id="{A5C854CA-B88A-4A42-BC44-6EDA1694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658" y="1692333"/>
              <a:ext cx="1803738" cy="4287978"/>
            </a:xfrm>
            <a:prstGeom prst="rect">
              <a:avLst/>
            </a:prstGeom>
          </p:spPr>
        </p:pic>
        <p:sp>
          <p:nvSpPr>
            <p:cNvPr id="4" name="矩形 10243">
              <a:extLst>
                <a:ext uri="{FF2B5EF4-FFF2-40B4-BE49-F238E27FC236}">
                  <a16:creationId xmlns:a16="http://schemas.microsoft.com/office/drawing/2014/main" xmlns="" id="{B6427C77-5F21-4C1F-811B-7D4CA944E43D}"/>
                </a:ext>
              </a:extLst>
            </p:cNvPr>
            <p:cNvSpPr/>
            <p:nvPr/>
          </p:nvSpPr>
          <p:spPr>
            <a:xfrm>
              <a:off x="1176756" y="3220278"/>
              <a:ext cx="1728249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Đoạn</a:t>
              </a:r>
              <a:r>
                <a:rPr lang="en-US" altLang="zh-CN" sz="3600" b="1" dirty="0" smtClean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1:</a:t>
              </a:r>
            </a:p>
            <a:p>
              <a:r>
                <a:rPr lang="en-US" altLang="zh-CN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đầu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smtClean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…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diều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N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</a:pPr>
              <a:endParaRPr lang="vi-VN" altLang="zh-CN" sz="32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1C7F99BE-ABFD-4D70-A271-8C8D5320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51" y="169909"/>
            <a:ext cx="9498842" cy="922722"/>
          </a:xfrm>
          <a:prstGeom prst="rect">
            <a:avLst/>
          </a:prstGeom>
        </p:spPr>
      </p:pic>
      <p:sp>
        <p:nvSpPr>
          <p:cNvPr id="6" name="Hộp Văn bản 1">
            <a:extLst>
              <a:ext uri="{FF2B5EF4-FFF2-40B4-BE49-F238E27FC236}">
                <a16:creationId xmlns:a16="http://schemas.microsoft.com/office/drawing/2014/main" xmlns="" id="{78C4B2A4-BF3B-4FD4-9E1A-13BEEE3596C6}"/>
              </a:ext>
            </a:extLst>
          </p:cNvPr>
          <p:cNvSpPr txBox="1"/>
          <p:nvPr/>
        </p:nvSpPr>
        <p:spPr>
          <a:xfrm>
            <a:off x="1542206" y="143644"/>
            <a:ext cx="962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NZ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0244">
            <a:extLst>
              <a:ext uri="{FF2B5EF4-FFF2-40B4-BE49-F238E27FC236}">
                <a16:creationId xmlns:a16="http://schemas.microsoft.com/office/drawing/2014/main" xmlns="" id="{2580B1FD-02F6-4440-818D-0A9C83FF2432}"/>
              </a:ext>
            </a:extLst>
          </p:cNvPr>
          <p:cNvGrpSpPr/>
          <p:nvPr/>
        </p:nvGrpSpPr>
        <p:grpSpPr>
          <a:xfrm>
            <a:off x="3224463" y="1418703"/>
            <a:ext cx="2382253" cy="4772122"/>
            <a:chOff x="1413138" y="1692333"/>
            <a:chExt cx="1496378" cy="4772122"/>
          </a:xfrm>
        </p:grpSpPr>
        <p:pic>
          <p:nvPicPr>
            <p:cNvPr id="8" name="图片 10242">
              <a:extLst>
                <a:ext uri="{FF2B5EF4-FFF2-40B4-BE49-F238E27FC236}">
                  <a16:creationId xmlns:a16="http://schemas.microsoft.com/office/drawing/2014/main" xmlns="" id="{3D105074-E499-4B1C-88BF-5A450D6A9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4252055"/>
            </a:xfrm>
            <a:prstGeom prst="rect">
              <a:avLst/>
            </a:prstGeom>
          </p:spPr>
        </p:pic>
        <p:sp>
          <p:nvSpPr>
            <p:cNvPr id="9" name="矩形 10243">
              <a:extLst>
                <a:ext uri="{FF2B5EF4-FFF2-40B4-BE49-F238E27FC236}">
                  <a16:creationId xmlns:a16="http://schemas.microsoft.com/office/drawing/2014/main" xmlns="" id="{387C4E27-E09E-40C4-A786-961D1364B1B1}"/>
                </a:ext>
              </a:extLst>
            </p:cNvPr>
            <p:cNvSpPr/>
            <p:nvPr/>
          </p:nvSpPr>
          <p:spPr>
            <a:xfrm>
              <a:off x="1413138" y="3109690"/>
              <a:ext cx="1496378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 :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…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diều</a:t>
              </a:r>
              <a:endParaRPr lang="en-N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32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0244">
            <a:extLst>
              <a:ext uri="{FF2B5EF4-FFF2-40B4-BE49-F238E27FC236}">
                <a16:creationId xmlns:a16="http://schemas.microsoft.com/office/drawing/2014/main" xmlns="" id="{6DC4501B-A1C0-4C89-8CDA-A7AE058221C8}"/>
              </a:ext>
            </a:extLst>
          </p:cNvPr>
          <p:cNvGrpSpPr/>
          <p:nvPr/>
        </p:nvGrpSpPr>
        <p:grpSpPr>
          <a:xfrm>
            <a:off x="5944446" y="1349428"/>
            <a:ext cx="2489869" cy="4300150"/>
            <a:chOff x="1517423" y="1692333"/>
            <a:chExt cx="1379973" cy="3747573"/>
          </a:xfrm>
        </p:grpSpPr>
        <p:pic>
          <p:nvPicPr>
            <p:cNvPr id="11" name="图片 10242">
              <a:extLst>
                <a:ext uri="{FF2B5EF4-FFF2-40B4-BE49-F238E27FC236}">
                  <a16:creationId xmlns:a16="http://schemas.microsoft.com/office/drawing/2014/main" xmlns="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2" name="矩形 10243">
              <a:extLst>
                <a:ext uri="{FF2B5EF4-FFF2-40B4-BE49-F238E27FC236}">
                  <a16:creationId xmlns:a16="http://schemas.microsoft.com/office/drawing/2014/main" xmlns="" id="{B17AA2E6-A076-424E-B880-A47D6CD0FD1B}"/>
                </a:ext>
              </a:extLst>
            </p:cNvPr>
            <p:cNvSpPr/>
            <p:nvPr/>
          </p:nvSpPr>
          <p:spPr>
            <a:xfrm>
              <a:off x="1588337" y="3111094"/>
              <a:ext cx="119429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zh-CN" alt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3" name="组合 10244">
            <a:extLst>
              <a:ext uri="{FF2B5EF4-FFF2-40B4-BE49-F238E27FC236}">
                <a16:creationId xmlns:a16="http://schemas.microsoft.com/office/drawing/2014/main" xmlns="" id="{6DC4501B-A1C0-4C89-8CDA-A7AE058221C8}"/>
              </a:ext>
            </a:extLst>
          </p:cNvPr>
          <p:cNvGrpSpPr/>
          <p:nvPr/>
        </p:nvGrpSpPr>
        <p:grpSpPr>
          <a:xfrm>
            <a:off x="9095874" y="1418703"/>
            <a:ext cx="3096125" cy="4230875"/>
            <a:chOff x="1517423" y="1692333"/>
            <a:chExt cx="1379973" cy="3747573"/>
          </a:xfrm>
        </p:grpSpPr>
        <p:pic>
          <p:nvPicPr>
            <p:cNvPr id="14" name="图片 10242">
              <a:extLst>
                <a:ext uri="{FF2B5EF4-FFF2-40B4-BE49-F238E27FC236}">
                  <a16:creationId xmlns:a16="http://schemas.microsoft.com/office/drawing/2014/main" xmlns="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5" name="矩形 10243">
              <a:extLst>
                <a:ext uri="{FF2B5EF4-FFF2-40B4-BE49-F238E27FC236}">
                  <a16:creationId xmlns:a16="http://schemas.microsoft.com/office/drawing/2014/main" xmlns="" id="{B17AA2E6-A076-424E-B880-A47D6CD0FD1B}"/>
                </a:ext>
              </a:extLst>
            </p:cNvPr>
            <p:cNvSpPr/>
            <p:nvPr/>
          </p:nvSpPr>
          <p:spPr>
            <a:xfrm>
              <a:off x="1588337" y="3111094"/>
              <a:ext cx="119429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zh-CN" alt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47713" y="2867063"/>
            <a:ext cx="2222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endParaRPr lang="en-N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25936" y="2910259"/>
            <a:ext cx="2002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N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6704" y="14964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NZ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7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>
            <a:off x="914308" y="-1759"/>
            <a:ext cx="5284635" cy="303788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975765" y="1545136"/>
            <a:ext cx="3626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792707" y="960831"/>
            <a:ext cx="494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ngạc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92707" y="2254078"/>
            <a:ext cx="5121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vỡ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92707" y="3345899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vút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61189" y="4417225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đóm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6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ạng nguyên nước Việt sở hữu “kiệt tác trị nước” là ai?">
            <a:extLst>
              <a:ext uri="{FF2B5EF4-FFF2-40B4-BE49-F238E27FC236}">
                <a16:creationId xmlns:a16="http://schemas.microsoft.com/office/drawing/2014/main" xmlns="" id="{7B047C8A-52AB-496C-B7FF-CD529E3F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82" y="1270078"/>
            <a:ext cx="57245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2610" y="168632"/>
            <a:ext cx="3669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800" b="1" dirty="0">
              <a:solidFill>
                <a:srgbClr val="6931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CCBE212-8D75-4DC1-A42C-831D8F908D26}"/>
              </a:ext>
            </a:extLst>
          </p:cNvPr>
          <p:cNvSpPr/>
          <p:nvPr/>
        </p:nvSpPr>
        <p:spPr>
          <a:xfrm>
            <a:off x="7522151" y="2279176"/>
            <a:ext cx="4208167" cy="2634018"/>
          </a:xfrm>
          <a:prstGeom prst="roundRect">
            <a:avLst/>
          </a:prstGeom>
          <a:solidFill>
            <a:srgbClr val="FBE0D5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693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8234929" y="1709463"/>
            <a:ext cx="2782607" cy="940631"/>
          </a:xfrm>
          <a:prstGeom prst="roundRect">
            <a:avLst/>
          </a:prstGeom>
          <a:solidFill>
            <a:srgbClr val="FDC5C6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93132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Trạng</a:t>
            </a:r>
            <a:endParaRPr lang="en-US" sz="3600" b="1" dirty="0">
              <a:solidFill>
                <a:srgbClr val="693132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F7C258D7-AD2F-403F-B01B-E5458ABF92B5}"/>
              </a:ext>
            </a:extLst>
          </p:cNvPr>
          <p:cNvSpPr/>
          <p:nvPr/>
        </p:nvSpPr>
        <p:spPr>
          <a:xfrm>
            <a:off x="7648962" y="2465629"/>
            <a:ext cx="3954543" cy="2297667"/>
          </a:xfrm>
          <a:prstGeom prst="roundRect">
            <a:avLst/>
          </a:prstGeom>
          <a:noFill/>
          <a:ln w="28575">
            <a:solidFill>
              <a:srgbClr val="6931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Tức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Trạng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Nguyên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người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đỗ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đầu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trong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kì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thi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cao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nhất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thời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xưa</a:t>
            </a:r>
            <a:endParaRPr lang="en-US" sz="3000" b="1" dirty="0">
              <a:solidFill>
                <a:srgbClr val="557D65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1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xmlns="" id="{5B743044-957F-4911-B131-97090558179F}"/>
              </a:ext>
            </a:extLst>
          </p:cNvPr>
          <p:cNvSpPr/>
          <p:nvPr/>
        </p:nvSpPr>
        <p:spPr>
          <a:xfrm>
            <a:off x="3984527" y="443292"/>
            <a:ext cx="3874441" cy="84716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693132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5CCBE212-8D75-4DC1-A42C-831D8F908D26}"/>
              </a:ext>
            </a:extLst>
          </p:cNvPr>
          <p:cNvSpPr/>
          <p:nvPr/>
        </p:nvSpPr>
        <p:spPr>
          <a:xfrm>
            <a:off x="6968360" y="2186185"/>
            <a:ext cx="4208167" cy="2536833"/>
          </a:xfrm>
          <a:prstGeom prst="roundRect">
            <a:avLst/>
          </a:prstGeom>
          <a:solidFill>
            <a:srgbClr val="FBE0D5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693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F7C258D7-AD2F-403F-B01B-E5458ABF92B5}"/>
              </a:ext>
            </a:extLst>
          </p:cNvPr>
          <p:cNvSpPr/>
          <p:nvPr/>
        </p:nvSpPr>
        <p:spPr>
          <a:xfrm>
            <a:off x="7095170" y="2316341"/>
            <a:ext cx="3954543" cy="2276519"/>
          </a:xfrm>
          <a:prstGeom prst="roundRect">
            <a:avLst/>
          </a:prstGeom>
          <a:noFill/>
          <a:ln w="28575">
            <a:solidFill>
              <a:srgbClr val="6931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ngờ</a:t>
            </a:r>
            <a:endParaRPr lang="en-US" sz="3600" b="1" dirty="0">
              <a:solidFill>
                <a:srgbClr val="557D65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7681139" y="1555595"/>
            <a:ext cx="2782607" cy="940631"/>
          </a:xfrm>
          <a:prstGeom prst="roundRect">
            <a:avLst/>
          </a:prstGeom>
          <a:solidFill>
            <a:srgbClr val="FDC5C6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ngạc</a:t>
            </a:r>
            <a:endParaRPr lang="en-US" sz="36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748571-80DC-4FCF-952D-2FAC653D2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1"/>
          <a:stretch/>
        </p:blipFill>
        <p:spPr>
          <a:xfrm>
            <a:off x="1411586" y="1689890"/>
            <a:ext cx="4684414" cy="355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5384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964</TotalTime>
  <Words>583</Words>
  <Application>Microsoft Office PowerPoint</Application>
  <PresentationFormat>Custom</PresentationFormat>
  <Paragraphs>68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包图主题2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Professional</cp:lastModifiedBy>
  <cp:revision>110</cp:revision>
  <dcterms:created xsi:type="dcterms:W3CDTF">2017-08-18T03:02:00Z</dcterms:created>
  <dcterms:modified xsi:type="dcterms:W3CDTF">2021-10-31T10:22:52Z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