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5" r:id="rId4"/>
    <p:sldMasterId id="2147483697" r:id="rId5"/>
    <p:sldMasterId id="2147483711" r:id="rId6"/>
    <p:sldMasterId id="2147483723" r:id="rId7"/>
  </p:sldMasterIdLst>
  <p:notesMasterIdLst>
    <p:notesMasterId r:id="rId36"/>
  </p:notesMasterIdLst>
  <p:sldIdLst>
    <p:sldId id="257" r:id="rId8"/>
    <p:sldId id="258" r:id="rId9"/>
    <p:sldId id="280" r:id="rId10"/>
    <p:sldId id="281" r:id="rId11"/>
    <p:sldId id="285" r:id="rId12"/>
    <p:sldId id="286" r:id="rId13"/>
    <p:sldId id="287" r:id="rId14"/>
    <p:sldId id="260" r:id="rId15"/>
    <p:sldId id="261" r:id="rId16"/>
    <p:sldId id="262" r:id="rId17"/>
    <p:sldId id="263" r:id="rId18"/>
    <p:sldId id="264" r:id="rId19"/>
    <p:sldId id="265" r:id="rId20"/>
    <p:sldId id="288" r:id="rId21"/>
    <p:sldId id="266" r:id="rId22"/>
    <p:sldId id="267" r:id="rId23"/>
    <p:sldId id="268" r:id="rId24"/>
    <p:sldId id="269" r:id="rId25"/>
    <p:sldId id="270" r:id="rId26"/>
    <p:sldId id="289" r:id="rId27"/>
    <p:sldId id="290" r:id="rId28"/>
    <p:sldId id="271" r:id="rId29"/>
    <p:sldId id="292" r:id="rId30"/>
    <p:sldId id="293" r:id="rId31"/>
    <p:sldId id="295" r:id="rId32"/>
    <p:sldId id="296" r:id="rId33"/>
    <p:sldId id="297" r:id="rId34"/>
    <p:sldId id="298" r:id="rId35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51" d="100"/>
          <a:sy n="51" d="100"/>
        </p:scale>
        <p:origin x="114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771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616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5643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70650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957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21180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2493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34952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7749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78854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image" Target="../media/image7.jpeg"/><Relationship Id="rId2" Type="http://schemas.openxmlformats.org/officeDocument/2006/relationships/slideLayout" Target="../slideLayouts/slideLayout78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45" r:id="rId3"/>
    <p:sldLayoutId id="2147483744" r:id="rId4"/>
    <p:sldLayoutId id="2147483742" r:id="rId5"/>
    <p:sldLayoutId id="2147483741" r:id="rId6"/>
    <p:sldLayoutId id="2147483740" r:id="rId7"/>
    <p:sldLayoutId id="2147483739" r:id="rId8"/>
    <p:sldLayoutId id="2147483737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43" r:id="rId3"/>
    <p:sldLayoutId id="2147483738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file:///C:\Program%20Files\Inknoe%20ClassPoint\Images\image_upload_without%20result_default.png" TargetMode="External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8.xml"/><Relationship Id="rId1" Type="http://schemas.openxmlformats.org/officeDocument/2006/relationships/tags" Target="../tags/tag3.xml"/><Relationship Id="rId6" Type="http://schemas.openxmlformats.org/officeDocument/2006/relationships/image" Target="file:///C:\Program%20Files\Inknoe%20ClassPoint\Images\slide_annotate_without%20result_default.png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4.xml"/><Relationship Id="rId5" Type="http://schemas.openxmlformats.org/officeDocument/2006/relationships/image" Target="file:///C:\Program%20Files\Inknoe%20ClassPoint\Images\short_answer_without%20result_default.png" TargetMode="Externa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file:///C:\Program%20Files\Inknoe%20ClassPoint\Images\image_upload_without%20result_default.png" TargetMode="External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file:///C:\Program%20Files\Inknoe%20ClassPoint\Images\image_upload_without%20result_default.png" TargetMode="External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7.xml"/><Relationship Id="rId5" Type="http://schemas.openxmlformats.org/officeDocument/2006/relationships/image" Target="file:///C:\Program%20Files\Inknoe%20ClassPoint\Images\short_answer_without%20result_default.png" TargetMode="Externa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8.xml"/><Relationship Id="rId5" Type="http://schemas.openxmlformats.org/officeDocument/2006/relationships/image" Target="file:///C:\Program%20Files\Inknoe%20ClassPoint\Images\short_answer_without%20result_default.png" TargetMode="Externa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5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5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5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4800" b="1" i="1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 với tiết Toán</a:t>
            </a:r>
            <a:endParaRPr lang="en-US" altLang="zh-CN" sz="4800" b="1" i="1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7970" y="306705"/>
            <a:ext cx="2446020" cy="10591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75B6FA-0A92-4B8D-8691-D58AFDC9AF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1479" y="1828800"/>
            <a:ext cx="9909543" cy="282892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3F2ADC-2468-4C34-9ADE-4E74B6436B1F}"/>
              </a:ext>
            </a:extLst>
          </p:cNvPr>
          <p:cNvSpPr/>
          <p:nvPr/>
        </p:nvSpPr>
        <p:spPr>
          <a:xfrm>
            <a:off x="2509284" y="3944679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4CEF539-672E-4342-B1CF-9D7180B658E3}"/>
              </a:ext>
            </a:extLst>
          </p:cNvPr>
          <p:cNvSpPr/>
          <p:nvPr/>
        </p:nvSpPr>
        <p:spPr>
          <a:xfrm>
            <a:off x="5082363" y="3944679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C23CC30-3C95-48F9-A381-2F940F708A2B}"/>
              </a:ext>
            </a:extLst>
          </p:cNvPr>
          <p:cNvSpPr/>
          <p:nvPr/>
        </p:nvSpPr>
        <p:spPr>
          <a:xfrm>
            <a:off x="7581014" y="3944678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0D1A44B-7D33-47DA-BB7D-BCCF5ADA9F49}"/>
              </a:ext>
            </a:extLst>
          </p:cNvPr>
          <p:cNvSpPr/>
          <p:nvPr/>
        </p:nvSpPr>
        <p:spPr>
          <a:xfrm>
            <a:off x="9882963" y="3934044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</p:txBody>
      </p:sp>
      <p:pic>
        <p:nvPicPr>
          <p:cNvPr id="3" name="btnInknoeActivity" hidden="1">
            <a:extLst>
              <a:ext uri="{FF2B5EF4-FFF2-40B4-BE49-F238E27FC236}">
                <a16:creationId xmlns:a16="http://schemas.microsoft.com/office/drawing/2014/main" id="{1C089CF6-FDBB-451D-B861-C3B554FC21B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27" y="5429250"/>
            <a:ext cx="2219546" cy="571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6946BB41-31A9-4E91-94BA-09C949B0A9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9869" y="4839605"/>
            <a:ext cx="6667500" cy="1343025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87BE20-9623-4ABC-A578-01DA0D384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521" y="326405"/>
            <a:ext cx="9339890" cy="4132410"/>
          </a:xfrm>
          <a:prstGeom prst="rect">
            <a:avLst/>
          </a:prstGeom>
        </p:spPr>
      </p:pic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E6245369-5D3D-4F86-B66A-3FBC73A7AE9C}"/>
              </a:ext>
            </a:extLst>
          </p:cNvPr>
          <p:cNvSpPr/>
          <p:nvPr/>
        </p:nvSpPr>
        <p:spPr>
          <a:xfrm>
            <a:off x="3763927" y="1063256"/>
            <a:ext cx="1881962" cy="56352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Ngắn</a:t>
            </a:r>
            <a:r>
              <a:rPr lang="en-US" dirty="0"/>
              <a:t> </a:t>
            </a:r>
            <a:r>
              <a:rPr lang="en-US" dirty="0" err="1"/>
              <a:t>nhất</a:t>
            </a:r>
            <a:endParaRPr lang="en-US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60621F4-C4DB-43A9-9650-DDBEF5AAB678}"/>
              </a:ext>
            </a:extLst>
          </p:cNvPr>
          <p:cNvSpPr/>
          <p:nvPr/>
        </p:nvSpPr>
        <p:spPr>
          <a:xfrm>
            <a:off x="2908005" y="2007571"/>
            <a:ext cx="1360967" cy="4485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nhau</a:t>
            </a:r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7D9B98D-A8EC-416B-AA49-838526ED5D05}"/>
              </a:ext>
            </a:extLst>
          </p:cNvPr>
          <p:cNvSpPr/>
          <p:nvPr/>
        </p:nvSpPr>
        <p:spPr>
          <a:xfrm>
            <a:off x="4875029" y="2741218"/>
            <a:ext cx="1360967" cy="4485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nhau</a:t>
            </a:r>
            <a:endParaRPr lang="en-US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D44088F-0C2C-437A-B37C-B80C1D6D77FC}"/>
              </a:ext>
            </a:extLst>
          </p:cNvPr>
          <p:cNvSpPr/>
          <p:nvPr/>
        </p:nvSpPr>
        <p:spPr>
          <a:xfrm>
            <a:off x="3588488" y="3561907"/>
            <a:ext cx="1461977" cy="47968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nhất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FEC7A9-FD79-45D4-93CC-713ABD0DE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990" y="1399142"/>
            <a:ext cx="9860097" cy="3020458"/>
          </a:xfrm>
          <a:prstGeom prst="rect">
            <a:avLst/>
          </a:prstGeom>
        </p:spPr>
      </p:pic>
      <p:pic>
        <p:nvPicPr>
          <p:cNvPr id="15" name="Picture 14" descr="2">
            <a:extLst>
              <a:ext uri="{FF2B5EF4-FFF2-40B4-BE49-F238E27FC236}">
                <a16:creationId xmlns:a16="http://schemas.microsoft.com/office/drawing/2014/main" id="{511444D1-3E38-4A45-A1A5-E69994F54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028" y="2683855"/>
            <a:ext cx="1187450" cy="1113790"/>
          </a:xfrm>
          <a:prstGeom prst="rect">
            <a:avLst/>
          </a:prstGeom>
        </p:spPr>
      </p:pic>
      <p:pic>
        <p:nvPicPr>
          <p:cNvPr id="16" name="Picture 15" descr="2">
            <a:extLst>
              <a:ext uri="{FF2B5EF4-FFF2-40B4-BE49-F238E27FC236}">
                <a16:creationId xmlns:a16="http://schemas.microsoft.com/office/drawing/2014/main" id="{9CA013AD-16A1-4B7A-B237-3E1D6175F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8980" y="2315210"/>
            <a:ext cx="1187450" cy="1113790"/>
          </a:xfrm>
          <a:prstGeom prst="rect">
            <a:avLst/>
          </a:prstGeom>
        </p:spPr>
      </p:pic>
      <p:pic>
        <p:nvPicPr>
          <p:cNvPr id="4" name="btnInknoeActivity" hidden="1">
            <a:extLst>
              <a:ext uri="{FF2B5EF4-FFF2-40B4-BE49-F238E27FC236}">
                <a16:creationId xmlns:a16="http://schemas.microsoft.com/office/drawing/2014/main" id="{DE4F3ACB-0921-4677-81BC-9CC15F0E397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27" y="5429250"/>
            <a:ext cx="2219546" cy="57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D1CC5-683A-4896-8034-6CFEC826E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4FFCB2-309F-48FE-A306-044C96FD4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487" y="512579"/>
            <a:ext cx="7754648" cy="379513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9CB18AD-4142-4AA1-991B-BEC8AB251288}"/>
              </a:ext>
            </a:extLst>
          </p:cNvPr>
          <p:cNvCxnSpPr/>
          <p:nvPr/>
        </p:nvCxnSpPr>
        <p:spPr>
          <a:xfrm>
            <a:off x="5982159" y="1608463"/>
            <a:ext cx="2379643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FDE70D-8AD7-4EDB-B518-FB0BAD9AB9CD}"/>
              </a:ext>
            </a:extLst>
          </p:cNvPr>
          <p:cNvCxnSpPr>
            <a:cxnSpLocks/>
          </p:cNvCxnSpPr>
          <p:nvPr/>
        </p:nvCxnSpPr>
        <p:spPr>
          <a:xfrm>
            <a:off x="5982159" y="1608463"/>
            <a:ext cx="3041525" cy="2410084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58F228-6888-4DA1-B9E2-1F72B997AD80}"/>
              </a:ext>
            </a:extLst>
          </p:cNvPr>
          <p:cNvCxnSpPr/>
          <p:nvPr/>
        </p:nvCxnSpPr>
        <p:spPr>
          <a:xfrm flipH="1">
            <a:off x="5293895" y="1608463"/>
            <a:ext cx="3067907" cy="2392831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19D3F3-9970-4DF3-83F1-449645CF22DA}"/>
              </a:ext>
            </a:extLst>
          </p:cNvPr>
          <p:cNvCxnSpPr>
            <a:cxnSpLocks/>
          </p:cNvCxnSpPr>
          <p:nvPr/>
        </p:nvCxnSpPr>
        <p:spPr>
          <a:xfrm>
            <a:off x="8361802" y="1608463"/>
            <a:ext cx="668807" cy="24100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tnInknoeActivity" hidden="1">
            <a:extLst>
              <a:ext uri="{FF2B5EF4-FFF2-40B4-BE49-F238E27FC236}">
                <a16:creationId xmlns:a16="http://schemas.microsoft.com/office/drawing/2014/main" id="{03F67589-9528-4D9B-85C1-59C2ACB0309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386" y="5408145"/>
            <a:ext cx="2219546" cy="57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6A0EF-FE1B-4C4D-A64D-5D33843F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9502D-7101-492A-9075-955FD6408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1EF40F-FC69-45BB-A9C2-8BD92B150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13" y="481263"/>
            <a:ext cx="9666515" cy="5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3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BAB11F-92B6-4668-9CF7-28EE350512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D5EADD3-8F84-4E63-90D7-BB893A3B0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3" y="0"/>
            <a:ext cx="2505075" cy="10763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9BD83F3-79EB-4B44-8914-2D073EF16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229" y="586422"/>
            <a:ext cx="4740334" cy="13549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EA91AFD-3EC8-4BDE-AEF1-D48137457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7089" y="2690642"/>
            <a:ext cx="4880472" cy="284728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EE898EB-9A1C-4370-9989-CDDC058D338B}"/>
              </a:ext>
            </a:extLst>
          </p:cNvPr>
          <p:cNvSpPr txBox="1"/>
          <p:nvPr/>
        </p:nvSpPr>
        <p:spPr>
          <a:xfrm>
            <a:off x="4395729" y="2995879"/>
            <a:ext cx="110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AE0B01-E1D1-4C95-9961-E4D4DBCDD0E7}"/>
              </a:ext>
            </a:extLst>
          </p:cNvPr>
          <p:cNvSpPr txBox="1"/>
          <p:nvPr/>
        </p:nvSpPr>
        <p:spPr>
          <a:xfrm>
            <a:off x="6362240" y="2995879"/>
            <a:ext cx="110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83CE919-F9BB-424E-B279-89BAF556C687}"/>
              </a:ext>
            </a:extLst>
          </p:cNvPr>
          <p:cNvSpPr txBox="1"/>
          <p:nvPr/>
        </p:nvSpPr>
        <p:spPr>
          <a:xfrm>
            <a:off x="4417761" y="3816628"/>
            <a:ext cx="110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5C97B1-0444-41DB-97C1-231E30566358}"/>
              </a:ext>
            </a:extLst>
          </p:cNvPr>
          <p:cNvSpPr txBox="1"/>
          <p:nvPr/>
        </p:nvSpPr>
        <p:spPr>
          <a:xfrm>
            <a:off x="7116894" y="3813177"/>
            <a:ext cx="110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92F4C82-64BF-42C7-A1FE-EC69631EB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AE01B0-E8C5-4613-A90C-BBAA20E5B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771" y="681037"/>
            <a:ext cx="9529589" cy="2598737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C4B9F9E-10D2-4F5C-A586-9FD37B42EE5D}"/>
              </a:ext>
            </a:extLst>
          </p:cNvPr>
          <p:cNvSpPr/>
          <p:nvPr/>
        </p:nvSpPr>
        <p:spPr>
          <a:xfrm>
            <a:off x="2655065" y="4153359"/>
            <a:ext cx="6984694" cy="12228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BC </a:t>
            </a:r>
            <a:r>
              <a:rPr lang="en-US" sz="2800" dirty="0" err="1"/>
              <a:t>là</a:t>
            </a:r>
            <a:r>
              <a:rPr lang="en-US" sz="2800" dirty="0"/>
              <a:t>: 13 – 6 = 7 (cm)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AD54A6-937E-4853-8652-4060D8C628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F12388-E7E3-4ACD-A793-E3C847259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835" y="1454227"/>
            <a:ext cx="8394852" cy="35804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B9E449-EADB-4AA7-B352-8B2305E97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413C6E-20D8-41EA-9A90-BE1A0DE46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3210"/>
            <a:ext cx="9473588" cy="279828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E5D73EB-5A0F-481C-BAF4-2349D565CE5A}"/>
              </a:ext>
            </a:extLst>
          </p:cNvPr>
          <p:cNvSpPr/>
          <p:nvPr/>
        </p:nvSpPr>
        <p:spPr>
          <a:xfrm>
            <a:off x="4560983" y="3429000"/>
            <a:ext cx="484742" cy="559106"/>
          </a:xfrm>
          <a:prstGeom prst="ellipse">
            <a:avLst/>
          </a:pr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Khởi động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68255-85EB-4636-BE38-658594107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4095E-A5EA-474E-8F39-72B7037B94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B0B499-1E26-4912-BEB9-B42B4827B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347" y="986589"/>
            <a:ext cx="7555831" cy="419977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8BC1AE-020A-4536-B0E7-B0B1B3F26ADF}"/>
              </a:ext>
            </a:extLst>
          </p:cNvPr>
          <p:cNvCxnSpPr/>
          <p:nvPr/>
        </p:nvCxnSpPr>
        <p:spPr>
          <a:xfrm flipH="1">
            <a:off x="7170821" y="2598821"/>
            <a:ext cx="818147" cy="830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3C776E5-FE99-4DD8-81AD-5B76688EDEB7}"/>
              </a:ext>
            </a:extLst>
          </p:cNvPr>
          <p:cNvCxnSpPr/>
          <p:nvPr/>
        </p:nvCxnSpPr>
        <p:spPr>
          <a:xfrm flipH="1">
            <a:off x="7218947" y="3429000"/>
            <a:ext cx="770021" cy="7579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4910D3F0-1BCD-4A13-9582-2524F0E2771C}"/>
              </a:ext>
            </a:extLst>
          </p:cNvPr>
          <p:cNvSpPr/>
          <p:nvPr/>
        </p:nvSpPr>
        <p:spPr>
          <a:xfrm>
            <a:off x="4740442" y="5186363"/>
            <a:ext cx="5438274" cy="11255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Dùng</a:t>
            </a:r>
            <a:r>
              <a:rPr lang="en-US" sz="2800" dirty="0"/>
              <a:t>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6 </a:t>
            </a:r>
            <a:r>
              <a:rPr lang="en-US" sz="2800" dirty="0" err="1"/>
              <a:t>hình</a:t>
            </a:r>
            <a:r>
              <a:rPr lang="en-US" sz="2800" dirty="0"/>
              <a:t> A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376501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F88E9-E4B6-455B-A8B9-BE4CD6E53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3B16F-5252-4FD6-919F-57537A85FA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0B988B-19B4-46F9-B309-15E0C554C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789" y="1227221"/>
            <a:ext cx="9336506" cy="3958390"/>
          </a:xfrm>
          <a:prstGeom prst="rect">
            <a:avLst/>
          </a:prstGeom>
        </p:spPr>
      </p:pic>
      <p:sp>
        <p:nvSpPr>
          <p:cNvPr id="8" name="Star: 8 Points 7">
            <a:extLst>
              <a:ext uri="{FF2B5EF4-FFF2-40B4-BE49-F238E27FC236}">
                <a16:creationId xmlns:a16="http://schemas.microsoft.com/office/drawing/2014/main" id="{FE336415-7F37-47F0-A6DF-6780784217AC}"/>
              </a:ext>
            </a:extLst>
          </p:cNvPr>
          <p:cNvSpPr/>
          <p:nvPr/>
        </p:nvSpPr>
        <p:spPr>
          <a:xfrm>
            <a:off x="5847347" y="4102768"/>
            <a:ext cx="372979" cy="34891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1" name="Star: 8 Points 10">
            <a:extLst>
              <a:ext uri="{FF2B5EF4-FFF2-40B4-BE49-F238E27FC236}">
                <a16:creationId xmlns:a16="http://schemas.microsoft.com/office/drawing/2014/main" id="{19B9423F-7149-4E34-8668-4D3A2B1D9A48}"/>
              </a:ext>
            </a:extLst>
          </p:cNvPr>
          <p:cNvSpPr/>
          <p:nvPr/>
        </p:nvSpPr>
        <p:spPr>
          <a:xfrm>
            <a:off x="6639425" y="4102768"/>
            <a:ext cx="372979" cy="34891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2" name="Star: 8 Points 11">
            <a:extLst>
              <a:ext uri="{FF2B5EF4-FFF2-40B4-BE49-F238E27FC236}">
                <a16:creationId xmlns:a16="http://schemas.microsoft.com/office/drawing/2014/main" id="{CF55C0EF-E27C-4BBE-8F77-9C123B61702F}"/>
              </a:ext>
            </a:extLst>
          </p:cNvPr>
          <p:cNvSpPr/>
          <p:nvPr/>
        </p:nvSpPr>
        <p:spPr>
          <a:xfrm>
            <a:off x="7731292" y="4031373"/>
            <a:ext cx="372979" cy="34891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6" name="Arrow: Curved Up 15">
            <a:extLst>
              <a:ext uri="{FF2B5EF4-FFF2-40B4-BE49-F238E27FC236}">
                <a16:creationId xmlns:a16="http://schemas.microsoft.com/office/drawing/2014/main" id="{E94FFDA7-5033-42E9-BD4F-8303EEC8AE89}"/>
              </a:ext>
            </a:extLst>
          </p:cNvPr>
          <p:cNvSpPr/>
          <p:nvPr/>
        </p:nvSpPr>
        <p:spPr>
          <a:xfrm>
            <a:off x="6220326" y="3537284"/>
            <a:ext cx="902369" cy="24063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Star: 8 Points 16">
            <a:extLst>
              <a:ext uri="{FF2B5EF4-FFF2-40B4-BE49-F238E27FC236}">
                <a16:creationId xmlns:a16="http://schemas.microsoft.com/office/drawing/2014/main" id="{6161B42C-FA25-4E5A-9E86-200488B54086}"/>
              </a:ext>
            </a:extLst>
          </p:cNvPr>
          <p:cNvSpPr/>
          <p:nvPr/>
        </p:nvSpPr>
        <p:spPr>
          <a:xfrm>
            <a:off x="6452935" y="3308684"/>
            <a:ext cx="372979" cy="34891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8" name="Arrow: Curved Up 17">
            <a:extLst>
              <a:ext uri="{FF2B5EF4-FFF2-40B4-BE49-F238E27FC236}">
                <a16:creationId xmlns:a16="http://schemas.microsoft.com/office/drawing/2014/main" id="{7AF19F45-D675-4F2B-BDE1-979C0E37E185}"/>
              </a:ext>
            </a:extLst>
          </p:cNvPr>
          <p:cNvSpPr/>
          <p:nvPr/>
        </p:nvSpPr>
        <p:spPr>
          <a:xfrm>
            <a:off x="6584279" y="3657601"/>
            <a:ext cx="1729541" cy="44516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Star: 8 Points 18">
            <a:extLst>
              <a:ext uri="{FF2B5EF4-FFF2-40B4-BE49-F238E27FC236}">
                <a16:creationId xmlns:a16="http://schemas.microsoft.com/office/drawing/2014/main" id="{1004BDFF-056E-43D8-85A5-D07966CA90C0}"/>
              </a:ext>
            </a:extLst>
          </p:cNvPr>
          <p:cNvSpPr/>
          <p:nvPr/>
        </p:nvSpPr>
        <p:spPr>
          <a:xfrm>
            <a:off x="7305171" y="3522664"/>
            <a:ext cx="372979" cy="34891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20" name="Star: 8 Points 19">
            <a:extLst>
              <a:ext uri="{FF2B5EF4-FFF2-40B4-BE49-F238E27FC236}">
                <a16:creationId xmlns:a16="http://schemas.microsoft.com/office/drawing/2014/main" id="{CDD9ACE2-E31F-4952-B56F-58FCC0E21062}"/>
              </a:ext>
            </a:extLst>
          </p:cNvPr>
          <p:cNvSpPr/>
          <p:nvPr/>
        </p:nvSpPr>
        <p:spPr>
          <a:xfrm>
            <a:off x="7136729" y="5417637"/>
            <a:ext cx="372979" cy="348916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21" name="Arrow: Curved Up 20">
            <a:extLst>
              <a:ext uri="{FF2B5EF4-FFF2-40B4-BE49-F238E27FC236}">
                <a16:creationId xmlns:a16="http://schemas.microsoft.com/office/drawing/2014/main" id="{F1D86B6F-5714-487A-B977-8B73981966F8}"/>
              </a:ext>
            </a:extLst>
          </p:cNvPr>
          <p:cNvSpPr/>
          <p:nvPr/>
        </p:nvSpPr>
        <p:spPr>
          <a:xfrm>
            <a:off x="5113421" y="4920916"/>
            <a:ext cx="5257800" cy="39963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56384BA-D513-4841-A845-950580636C3A}"/>
              </a:ext>
            </a:extLst>
          </p:cNvPr>
          <p:cNvSpPr/>
          <p:nvPr/>
        </p:nvSpPr>
        <p:spPr>
          <a:xfrm>
            <a:off x="4114800" y="3206416"/>
            <a:ext cx="505326" cy="45118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64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lang="en-US" sz="36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lang="en-US" sz="36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7970" y="306705"/>
            <a:ext cx="2446020" cy="10591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75B6FA-0A92-4B8D-8691-D58AFDC9AF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1479" y="1828800"/>
            <a:ext cx="9909543" cy="282892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3F2ADC-2468-4C34-9ADE-4E74B6436B1F}"/>
              </a:ext>
            </a:extLst>
          </p:cNvPr>
          <p:cNvSpPr/>
          <p:nvPr/>
        </p:nvSpPr>
        <p:spPr>
          <a:xfrm>
            <a:off x="2509284" y="13716000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4CEF539-672E-4342-B1CF-9D7180B658E3}"/>
              </a:ext>
            </a:extLst>
          </p:cNvPr>
          <p:cNvSpPr/>
          <p:nvPr/>
        </p:nvSpPr>
        <p:spPr>
          <a:xfrm>
            <a:off x="5082363" y="13716000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C23CC30-3C95-48F9-A381-2F940F708A2B}"/>
              </a:ext>
            </a:extLst>
          </p:cNvPr>
          <p:cNvSpPr/>
          <p:nvPr/>
        </p:nvSpPr>
        <p:spPr>
          <a:xfrm>
            <a:off x="7581014" y="13716000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0D1A44B-7D33-47DA-BB7D-BCCF5ADA9F49}"/>
              </a:ext>
            </a:extLst>
          </p:cNvPr>
          <p:cNvSpPr/>
          <p:nvPr/>
        </p:nvSpPr>
        <p:spPr>
          <a:xfrm>
            <a:off x="9882963" y="13716000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</p:txBody>
      </p:sp>
      <p:pic>
        <p:nvPicPr>
          <p:cNvPr id="3" name="btnInknoeActivity" hidden="1">
            <a:extLst>
              <a:ext uri="{FF2B5EF4-FFF2-40B4-BE49-F238E27FC236}">
                <a16:creationId xmlns:a16="http://schemas.microsoft.com/office/drawing/2014/main" id="{1C089CF6-FDBB-451D-B861-C3B554FC21B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27" y="5429250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8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7970" y="306705"/>
            <a:ext cx="2446020" cy="10591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75B6FA-0A92-4B8D-8691-D58AFDC9AF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1479" y="1828800"/>
            <a:ext cx="9909543" cy="282892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3F2ADC-2468-4C34-9ADE-4E74B6436B1F}"/>
              </a:ext>
            </a:extLst>
          </p:cNvPr>
          <p:cNvSpPr/>
          <p:nvPr/>
        </p:nvSpPr>
        <p:spPr>
          <a:xfrm>
            <a:off x="2509284" y="3944679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4CEF539-672E-4342-B1CF-9D7180B658E3}"/>
              </a:ext>
            </a:extLst>
          </p:cNvPr>
          <p:cNvSpPr/>
          <p:nvPr/>
        </p:nvSpPr>
        <p:spPr>
          <a:xfrm>
            <a:off x="5082363" y="3944679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C23CC30-3C95-48F9-A381-2F940F708A2B}"/>
              </a:ext>
            </a:extLst>
          </p:cNvPr>
          <p:cNvSpPr/>
          <p:nvPr/>
        </p:nvSpPr>
        <p:spPr>
          <a:xfrm>
            <a:off x="7581014" y="3944678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0D1A44B-7D33-47DA-BB7D-BCCF5ADA9F49}"/>
              </a:ext>
            </a:extLst>
          </p:cNvPr>
          <p:cNvSpPr/>
          <p:nvPr/>
        </p:nvSpPr>
        <p:spPr>
          <a:xfrm>
            <a:off x="9882963" y="3934044"/>
            <a:ext cx="393404" cy="31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</p:txBody>
      </p:sp>
      <p:pic>
        <p:nvPicPr>
          <p:cNvPr id="3" name="btnInknoeActivity" hidden="1">
            <a:extLst>
              <a:ext uri="{FF2B5EF4-FFF2-40B4-BE49-F238E27FC236}">
                <a16:creationId xmlns:a16="http://schemas.microsoft.com/office/drawing/2014/main" id="{1C089CF6-FDBB-451D-B861-C3B554FC21B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227" y="5429250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4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D1CC5-683A-4896-8034-6CFEC826E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4FFCB2-309F-48FE-A306-044C96FD4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487" y="512579"/>
            <a:ext cx="7754648" cy="379513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9CB18AD-4142-4AA1-991B-BEC8AB251288}"/>
              </a:ext>
            </a:extLst>
          </p:cNvPr>
          <p:cNvCxnSpPr/>
          <p:nvPr/>
        </p:nvCxnSpPr>
        <p:spPr>
          <a:xfrm>
            <a:off x="5982159" y="13716000"/>
            <a:ext cx="2379643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FDE70D-8AD7-4EDB-B518-FB0BAD9AB9CD}"/>
              </a:ext>
            </a:extLst>
          </p:cNvPr>
          <p:cNvCxnSpPr>
            <a:cxnSpLocks/>
          </p:cNvCxnSpPr>
          <p:nvPr/>
        </p:nvCxnSpPr>
        <p:spPr>
          <a:xfrm>
            <a:off x="5982159" y="13716000"/>
            <a:ext cx="3041525" cy="2410084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58F228-6888-4DA1-B9E2-1F72B997AD80}"/>
              </a:ext>
            </a:extLst>
          </p:cNvPr>
          <p:cNvCxnSpPr/>
          <p:nvPr/>
        </p:nvCxnSpPr>
        <p:spPr>
          <a:xfrm flipH="1">
            <a:off x="5293895" y="13716000"/>
            <a:ext cx="3067907" cy="2392831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19D3F3-9970-4DF3-83F1-449645CF22DA}"/>
              </a:ext>
            </a:extLst>
          </p:cNvPr>
          <p:cNvCxnSpPr>
            <a:cxnSpLocks/>
          </p:cNvCxnSpPr>
          <p:nvPr/>
        </p:nvCxnSpPr>
        <p:spPr>
          <a:xfrm>
            <a:off x="8361802" y="13716000"/>
            <a:ext cx="668807" cy="24100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tnInknoeActivity" hidden="1">
            <a:extLst>
              <a:ext uri="{FF2B5EF4-FFF2-40B4-BE49-F238E27FC236}">
                <a16:creationId xmlns:a16="http://schemas.microsoft.com/office/drawing/2014/main" id="{03F67589-9528-4D9B-85C1-59C2ACB0309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386" y="5408145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D1CC5-683A-4896-8034-6CFEC826E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4FFCB2-309F-48FE-A306-044C96FD4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487" y="512579"/>
            <a:ext cx="7754648" cy="379513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9CB18AD-4142-4AA1-991B-BEC8AB251288}"/>
              </a:ext>
            </a:extLst>
          </p:cNvPr>
          <p:cNvCxnSpPr/>
          <p:nvPr/>
        </p:nvCxnSpPr>
        <p:spPr>
          <a:xfrm>
            <a:off x="5982159" y="1608463"/>
            <a:ext cx="2379643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FDE70D-8AD7-4EDB-B518-FB0BAD9AB9CD}"/>
              </a:ext>
            </a:extLst>
          </p:cNvPr>
          <p:cNvCxnSpPr>
            <a:cxnSpLocks/>
          </p:cNvCxnSpPr>
          <p:nvPr/>
        </p:nvCxnSpPr>
        <p:spPr>
          <a:xfrm>
            <a:off x="5982159" y="1608463"/>
            <a:ext cx="3041525" cy="2410084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658F228-6888-4DA1-B9E2-1F72B997AD80}"/>
              </a:ext>
            </a:extLst>
          </p:cNvPr>
          <p:cNvCxnSpPr/>
          <p:nvPr/>
        </p:nvCxnSpPr>
        <p:spPr>
          <a:xfrm flipH="1">
            <a:off x="5293895" y="1608463"/>
            <a:ext cx="3067907" cy="2392831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19D3F3-9970-4DF3-83F1-449645CF22DA}"/>
              </a:ext>
            </a:extLst>
          </p:cNvPr>
          <p:cNvCxnSpPr>
            <a:cxnSpLocks/>
          </p:cNvCxnSpPr>
          <p:nvPr/>
        </p:nvCxnSpPr>
        <p:spPr>
          <a:xfrm>
            <a:off x="8361802" y="1608463"/>
            <a:ext cx="668807" cy="24100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btnInknoeActivity" hidden="1">
            <a:extLst>
              <a:ext uri="{FF2B5EF4-FFF2-40B4-BE49-F238E27FC236}">
                <a16:creationId xmlns:a16="http://schemas.microsoft.com/office/drawing/2014/main" id="{03F67589-9528-4D9B-85C1-59C2ACB0309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386" y="5408145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5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6A0EF-FE1B-4C4D-A64D-5D33843F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9502D-7101-492A-9075-955FD6408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1EF40F-FC69-45BB-A9C2-8BD92B150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13" y="13716000"/>
            <a:ext cx="9666515" cy="5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0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6A0EF-FE1B-4C4D-A64D-5D33843F3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9502D-7101-492A-9075-955FD6408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1EF40F-FC69-45BB-A9C2-8BD92B150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13" y="481263"/>
            <a:ext cx="9666515" cy="5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31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9359534" y="3343918"/>
            <a:ext cx="1872343" cy="3248486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6727336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089648" y="380297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T4"/>
          <p:cNvSpPr/>
          <p:nvPr/>
        </p:nvSpPr>
        <p:spPr>
          <a:xfrm>
            <a:off x="7415862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8314" y="939554"/>
            <a:ext cx="14398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728662" y="786193"/>
            <a:ext cx="18950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Bay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231074" y="1063092"/>
            <a:ext cx="17540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726315" y="986148"/>
            <a:ext cx="17235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Thái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62" y="2844799"/>
            <a:ext cx="2702565" cy="4013201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31227" y="-969526"/>
            <a:ext cx="873320" cy="873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5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13151 4.07407E-6 C 0.19271 4.07407E-6 0.27239 -0.12454 0.27239 -0.22454 L 0.27239 -0.44815 " pathEditMode="relative" rAng="0" ptsTypes="AAAA">
                                      <p:cBhvr>
                                        <p:cTn id="40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54" grpId="0"/>
      <p:bldP spid="54" grpId="1"/>
      <p:bldP spid="37" grpId="0"/>
      <p:bldP spid="44" grpId="0"/>
      <p:bldP spid="45" grpId="0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0062" y="417094"/>
            <a:ext cx="10491538" cy="582328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7150">
            <a:solidFill>
              <a:srgbClr val="00B0F0"/>
            </a:solidFill>
          </a:ln>
          <a:scene3d>
            <a:camera prst="perspectiveRigh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7" y="3553327"/>
            <a:ext cx="2051885" cy="304696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5939824" y="3353447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3754225" y="3261376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66305" y="3787022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31" name="T2"/>
          <p:cNvSpPr/>
          <p:nvPr/>
        </p:nvSpPr>
        <p:spPr>
          <a:xfrm>
            <a:off x="6272672" y="3845078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26</a:t>
            </a:r>
          </a:p>
        </p:txBody>
      </p:sp>
      <p:sp>
        <p:nvSpPr>
          <p:cNvPr id="35" name="T3"/>
          <p:cNvSpPr/>
          <p:nvPr/>
        </p:nvSpPr>
        <p:spPr>
          <a:xfrm>
            <a:off x="8328901" y="3796550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54" name="T4"/>
          <p:cNvSpPr/>
          <p:nvPr/>
        </p:nvSpPr>
        <p:spPr>
          <a:xfrm>
            <a:off x="4186270" y="3796550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73371" y="786093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4739 -4.81481E-6 C 0.36263 -4.81481E-6 0.51276 -0.12453 0.51276 -0.22476 L 0.51276 -0.4481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38" y="-22407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797062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522785" y="3787022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1" name="T2"/>
          <p:cNvSpPr/>
          <p:nvPr/>
        </p:nvSpPr>
        <p:spPr>
          <a:xfrm>
            <a:off x="4420025" y="3806079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5" name="T3"/>
          <p:cNvSpPr/>
          <p:nvPr/>
        </p:nvSpPr>
        <p:spPr>
          <a:xfrm>
            <a:off x="8585381" y="379655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4" name="T4"/>
          <p:cNvSpPr/>
          <p:nvPr/>
        </p:nvSpPr>
        <p:spPr>
          <a:xfrm>
            <a:off x="6485588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16891" y="786093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413143" y="786193"/>
            <a:ext cx="5261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17109 4.07407E-6 C 0.25078 4.07407E-6 0.35442 -0.12385 0.35442 -0.22338 L 0.35442 -0.4458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-2229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806179" y="3251847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786116" y="3226072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522785" y="3787022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1" name="T2"/>
          <p:cNvSpPr/>
          <p:nvPr/>
        </p:nvSpPr>
        <p:spPr>
          <a:xfrm>
            <a:off x="4420026" y="3806079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5" name="T3"/>
          <p:cNvSpPr/>
          <p:nvPr/>
        </p:nvSpPr>
        <p:spPr>
          <a:xfrm>
            <a:off x="6494705" y="3787021"/>
            <a:ext cx="697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4" name="T4"/>
          <p:cNvSpPr/>
          <p:nvPr/>
        </p:nvSpPr>
        <p:spPr>
          <a:xfrm>
            <a:off x="8474641" y="3761246"/>
            <a:ext cx="697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413143" y="786193"/>
            <a:ext cx="5261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08971 2.59259E-6 C 0.13164 2.59259E-6 0.18607 -0.11968 0.18607 -0.21597 L 0.18607 -0.43079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2155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Bài 34: </a:t>
            </a:r>
            <a:r>
              <a:rPr lang="en-US" sz="60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Ôn</a:t>
            </a:r>
            <a:r>
              <a:rPr lang="en-US" sz="6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</a:t>
            </a:r>
            <a:r>
              <a:rPr lang="en-US" sz="60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tập</a:t>
            </a:r>
            <a:r>
              <a:rPr lang="en-US" sz="6000" b="1" i="1" spc="10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hình</a:t>
            </a:r>
            <a:r>
              <a:rPr lang="en-US" sz="6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 </a:t>
            </a:r>
            <a:r>
              <a:rPr lang="en-US" sz="6000" b="1" i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cs typeface="+mj-lt"/>
                <a:sym typeface="+mn-ea"/>
              </a:rPr>
              <a:t>phẳng</a:t>
            </a:r>
            <a:endParaRPr lang="zh-CN" altLang="en-US" sz="6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4949756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false,&quot;HasMinimizeMode&quot;:false,&quot;TimerValue&quot;:&quot;1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6,&quot;OptionCount&quot;:4,&quot;WcOptionCount&quot;:10,&quot;HasMultipleSubmission&quot;:false,&quot;HasAutoStop&quot;:false,&quot;HasMinimizeMode&quot;:false,&quot;TimerValue&quot;:&quot;1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2,&quot;OptionCount&quot;:4,&quot;WcOptionCount&quot;:10,&quot;HasMultipleSubmission&quot;:false,&quot;HasAutoStop&quot;:false,&quot;HasMinimizeMode&quot;:false,&quot;TimerValue&quot;:&quot;1:00&quot;,&quot;HasAutoStart&quot;:false,&quot;HasCorrectAnswers&quot;:false,&quot;McqAnswers&quot;:[],&quot;ActivityId&quot;:&quot;&quot;,&quot;IaMcqCompetition&quot;:false,&quot;IsAnonymous&quot;:false,&quot;AutoAdvance&quot;:false,&quot;IsCompetitionMode&quot;:fals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false,&quot;HasMinimizeMode&quot;:false,&quot;TimerValue&quot;:&quot;1:00&quot;,&quot;HasAutoStart&quot;:false,&quot;HasCorrectAnswers&quot;:false,&quot;McqAnswers&quot;:[],&quot;ActivityId&quot;:&quot;ima20211231022705513443&quot;,&quot;IaMcqCompetition&quot;:false,&quot;IsAnonymous&quot;:false,&quot;AutoAdvance&quot;:false,&quot;IsCompetitionMode&quot;:false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false,&quot;HasMinimizeMode&quot;:false,&quot;TimerValue&quot;:&quot;1:00&quot;,&quot;HasAutoStart&quot;:false,&quot;HasCorrectAnswers&quot;:false,&quot;McqAnswers&quot;:[],&quot;ActivityId&quot;:&quot;ima20211231022705513443&quot;,&quot;IaMcqCompetition&quot;:false,&quot;IsAnonymous&quot;:false,&quot;AutoAdvance&quot;:false,&quot;IsCompetitionMode&quot;:false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2,&quot;OptionCount&quot;:4,&quot;WcOptionCount&quot;:10,&quot;HasMultipleSubmission&quot;:false,&quot;HasAutoStop&quot;:false,&quot;HasMinimizeMode&quot;:false,&quot;TimerValue&quot;:&quot;1:00&quot;,&quot;HasAutoStart&quot;:false,&quot;HasCorrectAnswers&quot;:false,&quot;McqAnswers&quot;:[],&quot;ActivityId&quot;:&quot;sho20211231025103920149&quot;,&quot;IaMcqCompetition&quot;:false,&quot;IsAnonymous&quot;:false,&quot;AutoAdvance&quot;:false,&quot;IsCompetitionMode&quot;:false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2,&quot;OptionCount&quot;:4,&quot;WcOptionCount&quot;:10,&quot;HasMultipleSubmission&quot;:false,&quot;HasAutoStop&quot;:false,&quot;HasMinimizeMode&quot;:false,&quot;TimerValue&quot;:&quot;1:00&quot;,&quot;HasAutoStart&quot;:false,&quot;HasCorrectAnswers&quot;:false,&quot;McqAnswers&quot;:[],&quot;ActivityId&quot;:&quot;sho20211231025103920149&quot;,&quot;IaMcqCompetition&quot;:false,&quot;IsAnonymous&quot;:false,&quot;AutoAdvance&quot;:false,&quot;IsCompetitionMode&quot;:false}"/>
</p:tagLst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212</Words>
  <Application>Microsoft Office PowerPoint</Application>
  <PresentationFormat>Widescreen</PresentationFormat>
  <Paragraphs>87</Paragraphs>
  <Slides>28</Slides>
  <Notes>6</Notes>
  <HiddenSlides>6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48" baseType="lpstr">
      <vt:lpstr>Microsoft YaHei</vt:lpstr>
      <vt:lpstr>Arial</vt:lpstr>
      <vt:lpstr>Arial Rounded MT Bold</vt:lpstr>
      <vt:lpstr>Calibri</vt:lpstr>
      <vt:lpstr>Calibri Light</vt:lpstr>
      <vt:lpstr>Franklin Gothic Book</vt:lpstr>
      <vt:lpstr>Franklin Gothic Medium</vt:lpstr>
      <vt:lpstr>ITC Avant Garde Std Bk</vt:lpstr>
      <vt:lpstr>Tahoma</vt:lpstr>
      <vt:lpstr>Times New Roman</vt:lpstr>
      <vt:lpstr>Wingdings</vt:lpstr>
      <vt:lpstr>Wingdings 2</vt:lpstr>
      <vt:lpstr>方正卡通简体</vt:lpstr>
      <vt:lpstr>Office Theme</vt:lpstr>
      <vt:lpstr>Office 主题​​</vt:lpstr>
      <vt:lpstr>1_Default Design</vt:lpstr>
      <vt:lpstr>Trek</vt:lpstr>
      <vt:lpstr>1_Office Theme</vt:lpstr>
      <vt:lpstr>1_Office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Hang</cp:lastModifiedBy>
  <cp:revision>9</cp:revision>
  <dcterms:created xsi:type="dcterms:W3CDTF">2021-05-22T04:34:52Z</dcterms:created>
  <dcterms:modified xsi:type="dcterms:W3CDTF">2022-01-13T03:44:27Z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