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</p:sldMasterIdLst>
  <p:notesMasterIdLst>
    <p:notesMasterId r:id="rId16"/>
  </p:notesMasterIdLst>
  <p:sldIdLst>
    <p:sldId id="284" r:id="rId4"/>
    <p:sldId id="308" r:id="rId5"/>
    <p:sldId id="309" r:id="rId6"/>
    <p:sldId id="265" r:id="rId7"/>
    <p:sldId id="306" r:id="rId8"/>
    <p:sldId id="267" r:id="rId9"/>
    <p:sldId id="268" r:id="rId10"/>
    <p:sldId id="269" r:id="rId11"/>
    <p:sldId id="270" r:id="rId12"/>
    <p:sldId id="271" r:id="rId13"/>
    <p:sldId id="307" r:id="rId14"/>
    <p:sldId id="29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71" d="100"/>
          <a:sy n="71" d="100"/>
        </p:scale>
        <p:origin x="-108" y="-1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4311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961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2022/11/1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2022/11/1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2022/11/1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2022/11/1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2022/11/1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4629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8" r:id="rId12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2022/11/1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7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5320" y="2349119"/>
            <a:ext cx="10972800" cy="2414905"/>
          </a:xfrm>
        </p:spPr>
        <p:txBody>
          <a:bodyPr/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7200" b="1" noProof="0" dirty="0" err="1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Chào</a:t>
            </a:r>
            <a:r>
              <a:rPr lang="en-US" altLang="zh-CN" sz="7200" b="1" noProof="0" dirty="0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7200" b="1" noProof="0" dirty="0" err="1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mừng</a:t>
            </a:r>
            <a:r>
              <a:rPr lang="en-US" altLang="zh-CN" sz="7200" b="1" noProof="0" dirty="0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7200" b="1" noProof="0" dirty="0" err="1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altLang="zh-CN" sz="7200" b="1" noProof="0" dirty="0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7200" b="1" noProof="0" dirty="0" err="1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em</a:t>
            </a:r>
            <a:r>
              <a:rPr lang="en-US" altLang="zh-CN" sz="7200" b="1" noProof="0" dirty="0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7200" b="1" noProof="0" dirty="0" err="1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đến</a:t>
            </a:r>
            <a:r>
              <a:rPr lang="en-US" altLang="zh-CN" sz="7200" b="1" noProof="0" dirty="0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7200" b="1" noProof="0" dirty="0" err="1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với</a:t>
            </a:r>
            <a:r>
              <a:rPr lang="en-US" altLang="zh-CN" sz="7200" b="1" noProof="0" dirty="0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7200" b="1" noProof="0" dirty="0" err="1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altLang="zh-CN" sz="7200" b="1" noProof="0" dirty="0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7200" b="1" noProof="0" dirty="0" err="1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Toán</a:t>
            </a:r>
            <a:endParaRPr lang="en-US" altLang="zh-CN" sz="7200" b="1" noProof="0" dirty="0">
              <a:ln w="22225">
                <a:solidFill>
                  <a:schemeClr val="accent2"/>
                </a:solidFill>
                <a:prstDash val="solid"/>
              </a:ln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effectLst/>
              <a:uLnTx/>
              <a:uFillTx/>
              <a:latin typeface="Times New Roman" panose="02020603050405020304" pitchFamily="18" charset="0"/>
              <a:ea typeface="字魂17号-萌趣果冻体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3990" y="173355"/>
            <a:ext cx="9404350" cy="37064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695" y="4379595"/>
            <a:ext cx="9197975" cy="1365885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5678805" y="4422140"/>
            <a:ext cx="467360" cy="52768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4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9959340" y="4379595"/>
            <a:ext cx="467360" cy="52768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6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827260" y="5109845"/>
            <a:ext cx="467360" cy="52768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bldLvl="0" animBg="1"/>
      <p:bldP spid="13" grpId="1" animBg="1"/>
      <p:bldP spid="14" grpId="0" bldLvl="0" animBg="1"/>
      <p:bldP spid="14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6734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534934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369" y="399245"/>
            <a:ext cx="2234428" cy="325937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655391" y="535571"/>
            <a:ext cx="783971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1" u="none" strike="noStrike" kern="1200" cap="none" spc="100" normalizeH="0" baseline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Yêu</a:t>
            </a:r>
            <a:r>
              <a:rPr kumimoji="0" lang="en-US" sz="6000" b="1" i="1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 </a:t>
            </a:r>
            <a:r>
              <a:rPr kumimoji="0" lang="en-US" sz="6000" b="1" i="1" u="none" strike="noStrike" kern="1200" cap="none" spc="100" normalizeH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cầu</a:t>
            </a:r>
            <a:r>
              <a:rPr kumimoji="0" lang="en-US" sz="6000" b="1" i="1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 </a:t>
            </a:r>
            <a:r>
              <a:rPr kumimoji="0" lang="en-US" sz="6000" b="1" i="1" u="none" strike="noStrike" kern="1200" cap="none" spc="100" normalizeH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cần</a:t>
            </a:r>
            <a:r>
              <a:rPr kumimoji="0" lang="en-US" sz="6000" b="1" i="1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 </a:t>
            </a:r>
            <a:r>
              <a:rPr kumimoji="0" lang="en-US" sz="6000" b="1" i="1" u="none" strike="noStrike" kern="1200" cap="none" spc="100" normalizeH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đạt</a:t>
            </a:r>
            <a:endParaRPr kumimoji="0" lang="en-US" sz="60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03126" y="1854558"/>
            <a:ext cx="795527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dirty="0" err="1" smtClean="0"/>
              <a:t>Cảm</a:t>
            </a:r>
            <a:r>
              <a:rPr lang="en-US" sz="2800" dirty="0" smtClean="0"/>
              <a:t> </a:t>
            </a:r>
            <a:r>
              <a:rPr lang="en-US" sz="2800" dirty="0" err="1" smtClean="0"/>
              <a:t>nhận</a:t>
            </a:r>
            <a:r>
              <a:rPr lang="en-US" sz="2800" dirty="0" smtClean="0"/>
              <a:t> </a:t>
            </a:r>
            <a:r>
              <a:rPr lang="en-US" sz="2800" dirty="0" err="1" smtClean="0"/>
              <a:t>về</a:t>
            </a:r>
            <a:r>
              <a:rPr lang="en-US" sz="2800" dirty="0" smtClean="0"/>
              <a:t> </a:t>
            </a:r>
            <a:r>
              <a:rPr lang="en-US" sz="2800" dirty="0" err="1" smtClean="0"/>
              <a:t>sức</a:t>
            </a:r>
            <a:r>
              <a:rPr lang="en-US" sz="2800" dirty="0" smtClean="0"/>
              <a:t> </a:t>
            </a:r>
            <a:r>
              <a:rPr lang="en-US" sz="2800" dirty="0" err="1" smtClean="0"/>
              <a:t>chứa</a:t>
            </a:r>
            <a:r>
              <a:rPr lang="en-US" sz="2800" dirty="0" smtClean="0"/>
              <a:t> </a:t>
            </a:r>
            <a:r>
              <a:rPr lang="en-US" sz="2800" dirty="0" err="1" smtClean="0"/>
              <a:t>của</a:t>
            </a:r>
            <a:r>
              <a:rPr lang="en-US" sz="2800" dirty="0" smtClean="0"/>
              <a:t> </a:t>
            </a:r>
            <a:r>
              <a:rPr lang="en-US" sz="2800" dirty="0" err="1" smtClean="0"/>
              <a:t>một</a:t>
            </a:r>
            <a:r>
              <a:rPr lang="en-US" sz="2800" dirty="0" smtClean="0"/>
              <a:t> </a:t>
            </a:r>
            <a:r>
              <a:rPr lang="en-US" sz="2800" dirty="0" err="1" smtClean="0"/>
              <a:t>vật</a:t>
            </a:r>
            <a:r>
              <a:rPr lang="en-US" sz="2800" dirty="0" smtClean="0"/>
              <a:t> qua so </a:t>
            </a:r>
            <a:r>
              <a:rPr lang="en-US" sz="2800" dirty="0" err="1" smtClean="0"/>
              <a:t>sánh</a:t>
            </a:r>
            <a:r>
              <a:rPr lang="en-US" sz="2800" dirty="0" smtClean="0"/>
              <a:t> </a:t>
            </a:r>
            <a:r>
              <a:rPr lang="en-US" sz="2800" dirty="0" err="1" smtClean="0"/>
              <a:t>lượng</a:t>
            </a:r>
            <a:r>
              <a:rPr lang="en-US" sz="2800" dirty="0" smtClean="0"/>
              <a:t> </a:t>
            </a:r>
            <a:r>
              <a:rPr lang="en-US" sz="2800" dirty="0" err="1" smtClean="0"/>
              <a:t>nước</a:t>
            </a:r>
            <a:r>
              <a:rPr lang="en-US" sz="2800" dirty="0" smtClean="0"/>
              <a:t> </a:t>
            </a:r>
            <a:r>
              <a:rPr lang="en-US" sz="2800" dirty="0" err="1" smtClean="0"/>
              <a:t>nhiều</a:t>
            </a:r>
            <a:r>
              <a:rPr lang="en-US" sz="2800" dirty="0" smtClean="0"/>
              <a:t> </a:t>
            </a:r>
            <a:r>
              <a:rPr lang="en-US" sz="2800" dirty="0" err="1" smtClean="0"/>
              <a:t>hơn</a:t>
            </a:r>
            <a:r>
              <a:rPr lang="en-US" sz="2800" dirty="0" smtClean="0"/>
              <a:t>, </a:t>
            </a:r>
            <a:r>
              <a:rPr lang="en-US" sz="2800" dirty="0" err="1" smtClean="0"/>
              <a:t>ít</a:t>
            </a:r>
            <a:r>
              <a:rPr lang="en-US" sz="2800" dirty="0" smtClean="0"/>
              <a:t> </a:t>
            </a:r>
            <a:r>
              <a:rPr lang="en-US" sz="2800" dirty="0" err="1" smtClean="0"/>
              <a:t>hơn</a:t>
            </a:r>
            <a:r>
              <a:rPr lang="en-US" sz="2800" dirty="0" smtClean="0"/>
              <a:t>.</a:t>
            </a:r>
          </a:p>
          <a:p>
            <a:pPr marL="285750" indent="-285750">
              <a:buFontTx/>
              <a:buChar char="-"/>
            </a:pPr>
            <a:r>
              <a:rPr lang="en-US" sz="2800" dirty="0" err="1" smtClean="0"/>
              <a:t>Biết</a:t>
            </a:r>
            <a:r>
              <a:rPr lang="en-US" sz="2800" dirty="0" smtClean="0"/>
              <a:t> </a:t>
            </a:r>
            <a:r>
              <a:rPr lang="en-US" sz="2800" dirty="0" err="1" smtClean="0"/>
              <a:t>lít</a:t>
            </a:r>
            <a:r>
              <a:rPr lang="en-US" sz="2800" dirty="0" smtClean="0"/>
              <a:t> </a:t>
            </a:r>
            <a:r>
              <a:rPr lang="en-US" sz="2800" dirty="0" err="1" smtClean="0"/>
              <a:t>là</a:t>
            </a:r>
            <a:r>
              <a:rPr lang="en-US" sz="2800" dirty="0" smtClean="0"/>
              <a:t> </a:t>
            </a:r>
            <a:r>
              <a:rPr lang="en-US" sz="2800" dirty="0" err="1" smtClean="0"/>
              <a:t>đơn</a:t>
            </a:r>
            <a:r>
              <a:rPr lang="en-US" sz="2800" dirty="0" smtClean="0"/>
              <a:t> </a:t>
            </a:r>
            <a:r>
              <a:rPr lang="en-US" sz="2800" dirty="0" err="1" smtClean="0"/>
              <a:t>vị</a:t>
            </a:r>
            <a:r>
              <a:rPr lang="en-US" sz="2800" dirty="0" smtClean="0"/>
              <a:t> </a:t>
            </a:r>
            <a:r>
              <a:rPr lang="en-US" sz="2800" dirty="0" err="1" smtClean="0"/>
              <a:t>đo</a:t>
            </a:r>
            <a:r>
              <a:rPr lang="en-US" sz="2800" dirty="0" smtClean="0"/>
              <a:t> dung </a:t>
            </a:r>
            <a:r>
              <a:rPr lang="en-US" sz="2800" dirty="0" err="1" smtClean="0"/>
              <a:t>tích</a:t>
            </a:r>
            <a:r>
              <a:rPr lang="en-US" sz="2800" dirty="0" smtClean="0"/>
              <a:t>; </a:t>
            </a:r>
            <a:r>
              <a:rPr lang="en-US" sz="2800" dirty="0" err="1" smtClean="0"/>
              <a:t>Đọc</a:t>
            </a:r>
            <a:r>
              <a:rPr lang="en-US" sz="2800" dirty="0" smtClean="0"/>
              <a:t>, </a:t>
            </a:r>
            <a:r>
              <a:rPr lang="en-US" sz="2800" dirty="0" err="1" smtClean="0"/>
              <a:t>viết</a:t>
            </a:r>
            <a:r>
              <a:rPr lang="en-US" sz="2800" dirty="0" smtClean="0"/>
              <a:t> </a:t>
            </a:r>
            <a:r>
              <a:rPr lang="en-US" sz="2800" dirty="0" err="1" smtClean="0"/>
              <a:t>tên</a:t>
            </a:r>
            <a:r>
              <a:rPr lang="en-US" sz="2800" dirty="0" smtClean="0"/>
              <a:t> </a:t>
            </a:r>
            <a:r>
              <a:rPr lang="en-US" sz="2800" dirty="0" err="1" smtClean="0"/>
              <a:t>và</a:t>
            </a:r>
            <a:r>
              <a:rPr lang="en-US" sz="2800" dirty="0" smtClean="0"/>
              <a:t> </a:t>
            </a:r>
            <a:r>
              <a:rPr lang="en-US" sz="2800" dirty="0" err="1" smtClean="0"/>
              <a:t>kí</a:t>
            </a:r>
            <a:r>
              <a:rPr lang="en-US" sz="2800" dirty="0" smtClean="0"/>
              <a:t> </a:t>
            </a:r>
            <a:r>
              <a:rPr lang="en-US" sz="2800" dirty="0" err="1" smtClean="0"/>
              <a:t>hiệu</a:t>
            </a:r>
            <a:r>
              <a:rPr lang="en-US" sz="2800" dirty="0" smtClean="0"/>
              <a:t> </a:t>
            </a:r>
            <a:r>
              <a:rPr lang="en-US" sz="2800" dirty="0" err="1" smtClean="0"/>
              <a:t>của</a:t>
            </a:r>
            <a:r>
              <a:rPr lang="en-US" sz="2800" dirty="0" smtClean="0"/>
              <a:t> </a:t>
            </a:r>
            <a:r>
              <a:rPr lang="en-US" sz="2800" dirty="0" err="1" smtClean="0"/>
              <a:t>lít</a:t>
            </a:r>
            <a:r>
              <a:rPr lang="en-US" sz="2800" dirty="0" smtClean="0"/>
              <a:t>. </a:t>
            </a:r>
          </a:p>
          <a:p>
            <a:pPr marL="285750" indent="-285750">
              <a:buFontTx/>
              <a:buChar char="-"/>
            </a:pPr>
            <a:r>
              <a:rPr lang="en-US" sz="2800" dirty="0" err="1" smtClean="0"/>
              <a:t>Vận</a:t>
            </a:r>
            <a:r>
              <a:rPr lang="en-US" sz="2800" dirty="0" smtClean="0"/>
              <a:t> </a:t>
            </a:r>
            <a:r>
              <a:rPr lang="en-US" sz="2800" dirty="0" err="1" smtClean="0"/>
              <a:t>dụng</a:t>
            </a:r>
            <a:r>
              <a:rPr lang="en-US" sz="2800" dirty="0" smtClean="0"/>
              <a:t> </a:t>
            </a:r>
            <a:r>
              <a:rPr lang="en-US" sz="2800" dirty="0" err="1" smtClean="0"/>
              <a:t>và</a:t>
            </a:r>
            <a:r>
              <a:rPr lang="en-US" sz="2800" dirty="0" smtClean="0"/>
              <a:t> </a:t>
            </a:r>
            <a:r>
              <a:rPr lang="en-US" sz="2800" dirty="0" err="1" smtClean="0"/>
              <a:t>giải</a:t>
            </a:r>
            <a:r>
              <a:rPr lang="en-US" sz="2800" dirty="0" smtClean="0"/>
              <a:t> </a:t>
            </a:r>
            <a:r>
              <a:rPr lang="en-US" sz="2800" dirty="0" err="1" smtClean="0"/>
              <a:t>các</a:t>
            </a:r>
            <a:r>
              <a:rPr lang="en-US" sz="2800" dirty="0" smtClean="0"/>
              <a:t> </a:t>
            </a:r>
            <a:r>
              <a:rPr lang="en-US" sz="2800" dirty="0" err="1" smtClean="0"/>
              <a:t>bài</a:t>
            </a:r>
            <a:r>
              <a:rPr lang="en-US" sz="2800" dirty="0" smtClean="0"/>
              <a:t> </a:t>
            </a:r>
            <a:r>
              <a:rPr lang="en-US" sz="2800" dirty="0" err="1" smtClean="0"/>
              <a:t>tập</a:t>
            </a:r>
            <a:r>
              <a:rPr lang="en-US" sz="2800" dirty="0" smtClean="0"/>
              <a:t>, </a:t>
            </a:r>
            <a:r>
              <a:rPr lang="en-US" sz="2800" dirty="0" err="1" smtClean="0"/>
              <a:t>bài</a:t>
            </a:r>
            <a:r>
              <a:rPr lang="en-US" sz="2800" dirty="0" smtClean="0"/>
              <a:t> </a:t>
            </a:r>
            <a:r>
              <a:rPr lang="en-US" sz="2800" dirty="0" err="1" smtClean="0"/>
              <a:t>toán</a:t>
            </a:r>
            <a:r>
              <a:rPr lang="en-US" sz="2800" dirty="0" smtClean="0"/>
              <a:t> </a:t>
            </a:r>
            <a:r>
              <a:rPr lang="en-US" sz="2800" dirty="0" err="1" smtClean="0"/>
              <a:t>thực</a:t>
            </a:r>
            <a:r>
              <a:rPr lang="en-US" sz="2800" dirty="0" smtClean="0"/>
              <a:t> </a:t>
            </a:r>
            <a:r>
              <a:rPr lang="en-US" sz="2800" dirty="0" err="1" smtClean="0"/>
              <a:t>tế</a:t>
            </a:r>
            <a:r>
              <a:rPr lang="en-US" sz="2800" dirty="0" smtClean="0"/>
              <a:t> </a:t>
            </a:r>
            <a:r>
              <a:rPr lang="en-US" sz="2800" dirty="0" err="1" smtClean="0"/>
              <a:t>liên</a:t>
            </a:r>
            <a:r>
              <a:rPr lang="en-US" sz="2800" dirty="0" smtClean="0"/>
              <a:t> </a:t>
            </a:r>
            <a:r>
              <a:rPr lang="en-US" sz="2800" dirty="0" err="1" smtClean="0"/>
              <a:t>quan</a:t>
            </a:r>
            <a:r>
              <a:rPr lang="en-US" sz="2800" dirty="0" smtClean="0"/>
              <a:t> </a:t>
            </a:r>
            <a:r>
              <a:rPr lang="en-US" sz="2800" dirty="0" err="1" smtClean="0"/>
              <a:t>đến</a:t>
            </a:r>
            <a:r>
              <a:rPr lang="en-US" sz="2800" dirty="0" smtClean="0"/>
              <a:t> so </a:t>
            </a:r>
            <a:r>
              <a:rPr lang="en-US" sz="2800" dirty="0" err="1" smtClean="0"/>
              <a:t>sánh</a:t>
            </a:r>
            <a:r>
              <a:rPr lang="en-US" sz="2800" dirty="0" smtClean="0"/>
              <a:t>, </a:t>
            </a:r>
            <a:r>
              <a:rPr lang="en-US" sz="2800" dirty="0" err="1" smtClean="0"/>
              <a:t>tính</a:t>
            </a:r>
            <a:r>
              <a:rPr lang="en-US" sz="2800" dirty="0" smtClean="0"/>
              <a:t> </a:t>
            </a:r>
            <a:r>
              <a:rPr lang="en-US" sz="2800" dirty="0" err="1" smtClean="0"/>
              <a:t>toán</a:t>
            </a:r>
            <a:r>
              <a:rPr lang="en-US" sz="2800" dirty="0" smtClean="0"/>
              <a:t> </a:t>
            </a:r>
            <a:r>
              <a:rPr lang="en-US" sz="2800" dirty="0" err="1" smtClean="0"/>
              <a:t>với</a:t>
            </a:r>
            <a:r>
              <a:rPr lang="en-US" sz="2800" dirty="0" smtClean="0"/>
              <a:t> </a:t>
            </a:r>
            <a:r>
              <a:rPr lang="en-US" sz="2800" dirty="0" err="1" smtClean="0"/>
              <a:t>đơn</a:t>
            </a:r>
            <a:r>
              <a:rPr lang="en-US" sz="2800" dirty="0" smtClean="0"/>
              <a:t> </a:t>
            </a:r>
            <a:r>
              <a:rPr lang="en-US" sz="2800" dirty="0" err="1" smtClean="0"/>
              <a:t>vị</a:t>
            </a:r>
            <a:r>
              <a:rPr lang="en-US" sz="2800" dirty="0" smtClean="0"/>
              <a:t> dung </a:t>
            </a:r>
            <a:r>
              <a:rPr lang="en-US" sz="2800" dirty="0" err="1" smtClean="0"/>
              <a:t>tích</a:t>
            </a:r>
            <a:r>
              <a:rPr lang="en-US" sz="2800" dirty="0" smtClean="0"/>
              <a:t> </a:t>
            </a:r>
            <a:r>
              <a:rPr lang="en-US" sz="2800" dirty="0" err="1" smtClean="0"/>
              <a:t>lít</a:t>
            </a:r>
            <a:r>
              <a:rPr lang="en-US" sz="2800" dirty="0" smtClean="0"/>
              <a:t>.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05369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/>
      </p:par>
    </p:tnLst>
    <p:bldLst>
      <p:bldP spid="14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92189" y="180209"/>
            <a:ext cx="5516880" cy="1143000"/>
          </a:xfrm>
        </p:spPr>
        <p:txBody>
          <a:bodyPr>
            <a:normAutofit fontScale="90000"/>
          </a:bodyPr>
          <a:lstStyle/>
          <a:p>
            <a:r>
              <a:rPr lang="en-US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Vận dụng – kết nối</a:t>
            </a:r>
            <a:endParaRPr lang="en-US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19365" y="1648496"/>
            <a:ext cx="426252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sz="280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Thực hành đo lượng nước bằng các ca </a:t>
            </a:r>
            <a:r>
              <a:rPr lang="en-US" sz="280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800" i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280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chai </a:t>
            </a:r>
            <a:r>
              <a:rPr lang="en-US" sz="280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800" i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280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hoặc các cốc </a:t>
            </a:r>
            <a:r>
              <a:rPr lang="en-US" sz="280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nhỏ.</a:t>
            </a:r>
          </a:p>
          <a:p>
            <a:pPr marL="285750" indent="-285750" algn="just">
              <a:buFontTx/>
              <a:buChar char="-"/>
            </a:pPr>
            <a:r>
              <a:rPr lang="en-US" sz="280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80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o sánh, ước lượng </a:t>
            </a:r>
            <a:r>
              <a:rPr lang="en-US" sz="280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sức chứa của </a:t>
            </a:r>
            <a:r>
              <a:rPr lang="en-US" sz="280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một số</a:t>
            </a:r>
            <a:r>
              <a:rPr lang="en-US" sz="280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đồ vật.</a:t>
            </a:r>
          </a:p>
          <a:p>
            <a:pPr marL="285750" indent="-285750" algn="just">
              <a:buFontTx/>
              <a:buChar char="-"/>
            </a:pPr>
            <a:r>
              <a:rPr lang="en-US" sz="280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Chuẩn bị một số vật dụng cho bài thực hành và trải nghiệm với các đơn vị ki- lô- gam, lít.</a:t>
            </a:r>
            <a:endParaRPr lang="vi-VN" sz="280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3130"/>
            <a:r>
              <a:rPr lang="en-US" sz="66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lang="en-US" sz="66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lang="en-US" sz="6600" b="1" dirty="0">
              <a:solidFill>
                <a:srgbClr val="FF0000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728265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1329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ớp Chúng Ta Đoàn Kết - Nhạc Thiếu Nhi Có Lời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1216" y="412124"/>
            <a:ext cx="10869769" cy="5714039"/>
          </a:xfrm>
        </p:spPr>
      </p:pic>
    </p:spTree>
    <p:extLst>
      <p:ext uri="{BB962C8B-B14F-4D97-AF65-F5344CB8AC3E}">
        <p14:creationId xmlns:p14="http://schemas.microsoft.com/office/powerpoint/2010/main" val="3717695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260725" y="1739265"/>
            <a:ext cx="7839710" cy="23069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16:</a:t>
            </a:r>
            <a:r>
              <a:rPr kumimoji="0" lang="en-US" sz="72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Lít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6734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534934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369" y="399245"/>
            <a:ext cx="2234428" cy="325937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655391" y="535571"/>
            <a:ext cx="783971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1" u="none" strike="noStrike" kern="1200" cap="none" spc="100" normalizeH="0" baseline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Yêu</a:t>
            </a:r>
            <a:r>
              <a:rPr kumimoji="0" lang="en-US" sz="6000" b="1" i="1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 </a:t>
            </a:r>
            <a:r>
              <a:rPr kumimoji="0" lang="en-US" sz="6000" b="1" i="1" u="none" strike="noStrike" kern="1200" cap="none" spc="100" normalizeH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cầu</a:t>
            </a:r>
            <a:r>
              <a:rPr kumimoji="0" lang="en-US" sz="6000" b="1" i="1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 </a:t>
            </a:r>
            <a:r>
              <a:rPr kumimoji="0" lang="en-US" sz="6000" b="1" i="1" u="none" strike="noStrike" kern="1200" cap="none" spc="100" normalizeH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cần</a:t>
            </a:r>
            <a:r>
              <a:rPr kumimoji="0" lang="en-US" sz="6000" b="1" i="1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 </a:t>
            </a:r>
            <a:r>
              <a:rPr kumimoji="0" lang="en-US" sz="6000" b="1" i="1" u="none" strike="noStrike" kern="1200" cap="none" spc="100" normalizeH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đạt</a:t>
            </a:r>
            <a:endParaRPr kumimoji="0" lang="en-US" sz="60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03126" y="1854558"/>
            <a:ext cx="795527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dirty="0" err="1" smtClean="0"/>
              <a:t>Cảm</a:t>
            </a:r>
            <a:r>
              <a:rPr lang="en-US" sz="2800" dirty="0" smtClean="0"/>
              <a:t> </a:t>
            </a:r>
            <a:r>
              <a:rPr lang="en-US" sz="2800" dirty="0" err="1" smtClean="0"/>
              <a:t>nhận</a:t>
            </a:r>
            <a:r>
              <a:rPr lang="en-US" sz="2800" dirty="0" smtClean="0"/>
              <a:t> </a:t>
            </a:r>
            <a:r>
              <a:rPr lang="en-US" sz="2800" dirty="0" err="1" smtClean="0"/>
              <a:t>về</a:t>
            </a:r>
            <a:r>
              <a:rPr lang="en-US" sz="2800" dirty="0" smtClean="0"/>
              <a:t> </a:t>
            </a:r>
            <a:r>
              <a:rPr lang="en-US" sz="2800" dirty="0" err="1" smtClean="0"/>
              <a:t>sức</a:t>
            </a:r>
            <a:r>
              <a:rPr lang="en-US" sz="2800" dirty="0" smtClean="0"/>
              <a:t> </a:t>
            </a:r>
            <a:r>
              <a:rPr lang="en-US" sz="2800" dirty="0" err="1" smtClean="0"/>
              <a:t>chứa</a:t>
            </a:r>
            <a:r>
              <a:rPr lang="en-US" sz="2800" dirty="0" smtClean="0"/>
              <a:t> </a:t>
            </a:r>
            <a:r>
              <a:rPr lang="en-US" sz="2800" dirty="0" err="1" smtClean="0"/>
              <a:t>của</a:t>
            </a:r>
            <a:r>
              <a:rPr lang="en-US" sz="2800" dirty="0" smtClean="0"/>
              <a:t> </a:t>
            </a:r>
            <a:r>
              <a:rPr lang="en-US" sz="2800" dirty="0" err="1" smtClean="0"/>
              <a:t>một</a:t>
            </a:r>
            <a:r>
              <a:rPr lang="en-US" sz="2800" dirty="0" smtClean="0"/>
              <a:t> </a:t>
            </a:r>
            <a:r>
              <a:rPr lang="en-US" sz="2800" dirty="0" err="1" smtClean="0"/>
              <a:t>vật</a:t>
            </a:r>
            <a:r>
              <a:rPr lang="en-US" sz="2800" dirty="0" smtClean="0"/>
              <a:t> qua so </a:t>
            </a:r>
            <a:r>
              <a:rPr lang="en-US" sz="2800" dirty="0" err="1" smtClean="0"/>
              <a:t>sánh</a:t>
            </a:r>
            <a:r>
              <a:rPr lang="en-US" sz="2800" dirty="0" smtClean="0"/>
              <a:t> </a:t>
            </a:r>
            <a:r>
              <a:rPr lang="en-US" sz="2800" dirty="0" err="1" smtClean="0"/>
              <a:t>lượng</a:t>
            </a:r>
            <a:r>
              <a:rPr lang="en-US" sz="2800" dirty="0" smtClean="0"/>
              <a:t> </a:t>
            </a:r>
            <a:r>
              <a:rPr lang="en-US" sz="2800" dirty="0" err="1" smtClean="0"/>
              <a:t>nước</a:t>
            </a:r>
            <a:r>
              <a:rPr lang="en-US" sz="2800" dirty="0" smtClean="0"/>
              <a:t> </a:t>
            </a:r>
            <a:r>
              <a:rPr lang="en-US" sz="2800" dirty="0" err="1" smtClean="0"/>
              <a:t>nhiều</a:t>
            </a:r>
            <a:r>
              <a:rPr lang="en-US" sz="2800" dirty="0" smtClean="0"/>
              <a:t> </a:t>
            </a:r>
            <a:r>
              <a:rPr lang="en-US" sz="2800" dirty="0" err="1" smtClean="0"/>
              <a:t>hơn</a:t>
            </a:r>
            <a:r>
              <a:rPr lang="en-US" sz="2800" dirty="0" smtClean="0"/>
              <a:t>, </a:t>
            </a:r>
            <a:r>
              <a:rPr lang="en-US" sz="2800" dirty="0" err="1" smtClean="0"/>
              <a:t>ít</a:t>
            </a:r>
            <a:r>
              <a:rPr lang="en-US" sz="2800" dirty="0" smtClean="0"/>
              <a:t> </a:t>
            </a:r>
            <a:r>
              <a:rPr lang="en-US" sz="2800" dirty="0" err="1" smtClean="0"/>
              <a:t>hơn</a:t>
            </a:r>
            <a:r>
              <a:rPr lang="en-US" sz="2800" dirty="0" smtClean="0"/>
              <a:t>.</a:t>
            </a:r>
          </a:p>
          <a:p>
            <a:pPr marL="285750" indent="-285750">
              <a:buFontTx/>
              <a:buChar char="-"/>
            </a:pPr>
            <a:r>
              <a:rPr lang="en-US" sz="2800" dirty="0" err="1" smtClean="0"/>
              <a:t>Biết</a:t>
            </a:r>
            <a:r>
              <a:rPr lang="en-US" sz="2800" dirty="0" smtClean="0"/>
              <a:t> </a:t>
            </a:r>
            <a:r>
              <a:rPr lang="en-US" sz="2800" dirty="0" err="1" smtClean="0"/>
              <a:t>lít</a:t>
            </a:r>
            <a:r>
              <a:rPr lang="en-US" sz="2800" dirty="0" smtClean="0"/>
              <a:t> </a:t>
            </a:r>
            <a:r>
              <a:rPr lang="en-US" sz="2800" dirty="0" err="1" smtClean="0"/>
              <a:t>là</a:t>
            </a:r>
            <a:r>
              <a:rPr lang="en-US" sz="2800" dirty="0" smtClean="0"/>
              <a:t> </a:t>
            </a:r>
            <a:r>
              <a:rPr lang="en-US" sz="2800" dirty="0" err="1" smtClean="0"/>
              <a:t>đơn</a:t>
            </a:r>
            <a:r>
              <a:rPr lang="en-US" sz="2800" dirty="0" smtClean="0"/>
              <a:t> </a:t>
            </a:r>
            <a:r>
              <a:rPr lang="en-US" sz="2800" dirty="0" err="1" smtClean="0"/>
              <a:t>vị</a:t>
            </a:r>
            <a:r>
              <a:rPr lang="en-US" sz="2800" dirty="0" smtClean="0"/>
              <a:t> </a:t>
            </a:r>
            <a:r>
              <a:rPr lang="en-US" sz="2800" dirty="0" err="1" smtClean="0"/>
              <a:t>đo</a:t>
            </a:r>
            <a:r>
              <a:rPr lang="en-US" sz="2800" dirty="0" smtClean="0"/>
              <a:t> dung </a:t>
            </a:r>
            <a:r>
              <a:rPr lang="en-US" sz="2800" dirty="0" err="1" smtClean="0"/>
              <a:t>tích</a:t>
            </a:r>
            <a:r>
              <a:rPr lang="en-US" sz="2800" dirty="0" smtClean="0"/>
              <a:t>; </a:t>
            </a:r>
            <a:r>
              <a:rPr lang="en-US" sz="2800" dirty="0" err="1" smtClean="0"/>
              <a:t>Đọc</a:t>
            </a:r>
            <a:r>
              <a:rPr lang="en-US" sz="2800" dirty="0" smtClean="0"/>
              <a:t>, </a:t>
            </a:r>
            <a:r>
              <a:rPr lang="en-US" sz="2800" dirty="0" err="1" smtClean="0"/>
              <a:t>viết</a:t>
            </a:r>
            <a:r>
              <a:rPr lang="en-US" sz="2800" dirty="0" smtClean="0"/>
              <a:t> </a:t>
            </a:r>
            <a:r>
              <a:rPr lang="en-US" sz="2800" dirty="0" err="1" smtClean="0"/>
              <a:t>tên</a:t>
            </a:r>
            <a:r>
              <a:rPr lang="en-US" sz="2800" dirty="0" smtClean="0"/>
              <a:t> </a:t>
            </a:r>
            <a:r>
              <a:rPr lang="en-US" sz="2800" dirty="0" err="1" smtClean="0"/>
              <a:t>và</a:t>
            </a:r>
            <a:r>
              <a:rPr lang="en-US" sz="2800" dirty="0" smtClean="0"/>
              <a:t> </a:t>
            </a:r>
            <a:r>
              <a:rPr lang="en-US" sz="2800" dirty="0" err="1" smtClean="0"/>
              <a:t>kí</a:t>
            </a:r>
            <a:r>
              <a:rPr lang="en-US" sz="2800" dirty="0" smtClean="0"/>
              <a:t> </a:t>
            </a:r>
            <a:r>
              <a:rPr lang="en-US" sz="2800" dirty="0" err="1" smtClean="0"/>
              <a:t>hiệu</a:t>
            </a:r>
            <a:r>
              <a:rPr lang="en-US" sz="2800" dirty="0" smtClean="0"/>
              <a:t> </a:t>
            </a:r>
            <a:r>
              <a:rPr lang="en-US" sz="2800" dirty="0" err="1" smtClean="0"/>
              <a:t>của</a:t>
            </a:r>
            <a:r>
              <a:rPr lang="en-US" sz="2800" dirty="0" smtClean="0"/>
              <a:t> </a:t>
            </a:r>
            <a:r>
              <a:rPr lang="en-US" sz="2800" dirty="0" err="1" smtClean="0"/>
              <a:t>lít</a:t>
            </a:r>
            <a:r>
              <a:rPr lang="en-US" sz="2800" dirty="0" smtClean="0"/>
              <a:t>. </a:t>
            </a:r>
          </a:p>
          <a:p>
            <a:pPr marL="285750" indent="-285750">
              <a:buFontTx/>
              <a:buChar char="-"/>
            </a:pPr>
            <a:r>
              <a:rPr lang="en-US" sz="2800" dirty="0" err="1" smtClean="0"/>
              <a:t>Vận</a:t>
            </a:r>
            <a:r>
              <a:rPr lang="en-US" sz="2800" dirty="0" smtClean="0"/>
              <a:t> </a:t>
            </a:r>
            <a:r>
              <a:rPr lang="en-US" sz="2800" dirty="0" err="1" smtClean="0"/>
              <a:t>dụng</a:t>
            </a:r>
            <a:r>
              <a:rPr lang="en-US" sz="2800" dirty="0" smtClean="0"/>
              <a:t> </a:t>
            </a:r>
            <a:r>
              <a:rPr lang="en-US" sz="2800" dirty="0" err="1" smtClean="0"/>
              <a:t>và</a:t>
            </a:r>
            <a:r>
              <a:rPr lang="en-US" sz="2800" dirty="0" smtClean="0"/>
              <a:t> </a:t>
            </a:r>
            <a:r>
              <a:rPr lang="en-US" sz="2800" dirty="0" err="1" smtClean="0"/>
              <a:t>giải</a:t>
            </a:r>
            <a:r>
              <a:rPr lang="en-US" sz="2800" dirty="0" smtClean="0"/>
              <a:t> </a:t>
            </a:r>
            <a:r>
              <a:rPr lang="en-US" sz="2800" dirty="0" err="1" smtClean="0"/>
              <a:t>các</a:t>
            </a:r>
            <a:r>
              <a:rPr lang="en-US" sz="2800" dirty="0" smtClean="0"/>
              <a:t> </a:t>
            </a:r>
            <a:r>
              <a:rPr lang="en-US" sz="2800" dirty="0" err="1" smtClean="0"/>
              <a:t>bài</a:t>
            </a:r>
            <a:r>
              <a:rPr lang="en-US" sz="2800" dirty="0" smtClean="0"/>
              <a:t> </a:t>
            </a:r>
            <a:r>
              <a:rPr lang="en-US" sz="2800" dirty="0" err="1" smtClean="0"/>
              <a:t>tập</a:t>
            </a:r>
            <a:r>
              <a:rPr lang="en-US" sz="2800" dirty="0" smtClean="0"/>
              <a:t>, </a:t>
            </a:r>
            <a:r>
              <a:rPr lang="en-US" sz="2800" dirty="0" err="1" smtClean="0"/>
              <a:t>bài</a:t>
            </a:r>
            <a:r>
              <a:rPr lang="en-US" sz="2800" dirty="0" smtClean="0"/>
              <a:t> </a:t>
            </a:r>
            <a:r>
              <a:rPr lang="en-US" sz="2800" dirty="0" err="1" smtClean="0"/>
              <a:t>toán</a:t>
            </a:r>
            <a:r>
              <a:rPr lang="en-US" sz="2800" dirty="0" smtClean="0"/>
              <a:t> </a:t>
            </a:r>
            <a:r>
              <a:rPr lang="en-US" sz="2800" dirty="0" err="1" smtClean="0"/>
              <a:t>thực</a:t>
            </a:r>
            <a:r>
              <a:rPr lang="en-US" sz="2800" dirty="0" smtClean="0"/>
              <a:t> </a:t>
            </a:r>
            <a:r>
              <a:rPr lang="en-US" sz="2800" dirty="0" err="1" smtClean="0"/>
              <a:t>tế</a:t>
            </a:r>
            <a:r>
              <a:rPr lang="en-US" sz="2800" dirty="0" smtClean="0"/>
              <a:t> </a:t>
            </a:r>
            <a:r>
              <a:rPr lang="en-US" sz="2800" dirty="0" err="1" smtClean="0"/>
              <a:t>liên</a:t>
            </a:r>
            <a:r>
              <a:rPr lang="en-US" sz="2800" dirty="0" smtClean="0"/>
              <a:t> </a:t>
            </a:r>
            <a:r>
              <a:rPr lang="en-US" sz="2800" dirty="0" err="1" smtClean="0"/>
              <a:t>quan</a:t>
            </a:r>
            <a:r>
              <a:rPr lang="en-US" sz="2800" dirty="0" smtClean="0"/>
              <a:t> </a:t>
            </a:r>
            <a:r>
              <a:rPr lang="en-US" sz="2800" dirty="0" err="1" smtClean="0"/>
              <a:t>đến</a:t>
            </a:r>
            <a:r>
              <a:rPr lang="en-US" sz="2800" dirty="0" smtClean="0"/>
              <a:t> so </a:t>
            </a:r>
            <a:r>
              <a:rPr lang="en-US" sz="2800" dirty="0" err="1" smtClean="0"/>
              <a:t>sánh</a:t>
            </a:r>
            <a:r>
              <a:rPr lang="en-US" sz="2800" dirty="0" smtClean="0"/>
              <a:t>, </a:t>
            </a:r>
            <a:r>
              <a:rPr lang="en-US" sz="2800" dirty="0" err="1" smtClean="0"/>
              <a:t>tính</a:t>
            </a:r>
            <a:r>
              <a:rPr lang="en-US" sz="2800" dirty="0" smtClean="0"/>
              <a:t> </a:t>
            </a:r>
            <a:r>
              <a:rPr lang="en-US" sz="2800" dirty="0" err="1" smtClean="0"/>
              <a:t>toán</a:t>
            </a:r>
            <a:r>
              <a:rPr lang="en-US" sz="2800" dirty="0" smtClean="0"/>
              <a:t> </a:t>
            </a:r>
            <a:r>
              <a:rPr lang="en-US" sz="2800" dirty="0" err="1" smtClean="0"/>
              <a:t>với</a:t>
            </a:r>
            <a:r>
              <a:rPr lang="en-US" sz="2800" dirty="0" smtClean="0"/>
              <a:t> </a:t>
            </a:r>
            <a:r>
              <a:rPr lang="en-US" sz="2800" dirty="0" err="1" smtClean="0"/>
              <a:t>đơn</a:t>
            </a:r>
            <a:r>
              <a:rPr lang="en-US" sz="2800" dirty="0" smtClean="0"/>
              <a:t> </a:t>
            </a:r>
            <a:r>
              <a:rPr lang="en-US" sz="2800" dirty="0" err="1" smtClean="0"/>
              <a:t>vị</a:t>
            </a:r>
            <a:r>
              <a:rPr lang="en-US" sz="2800" dirty="0" smtClean="0"/>
              <a:t> dung </a:t>
            </a:r>
            <a:r>
              <a:rPr lang="en-US" sz="2800" dirty="0" err="1" smtClean="0"/>
              <a:t>tích</a:t>
            </a:r>
            <a:r>
              <a:rPr lang="en-US" sz="2800" dirty="0" smtClean="0"/>
              <a:t> </a:t>
            </a:r>
            <a:r>
              <a:rPr lang="en-US" sz="2800" dirty="0" err="1" smtClean="0"/>
              <a:t>lít</a:t>
            </a:r>
            <a:r>
              <a:rPr lang="en-US" sz="2800" dirty="0" smtClean="0"/>
              <a:t>.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56415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/>
      </p:par>
    </p:tnLst>
    <p:bldLst>
      <p:bldP spid="1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15900" y="216535"/>
            <a:ext cx="2537460" cy="9829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1370" y="1358265"/>
            <a:ext cx="8980170" cy="5176520"/>
          </a:xfrm>
          <a:prstGeom prst="rect">
            <a:avLst/>
          </a:prstGeom>
        </p:spPr>
      </p:pic>
      <p:pic>
        <p:nvPicPr>
          <p:cNvPr id="4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6733" y="4216123"/>
            <a:ext cx="2206215" cy="2671178"/>
          </a:xfrm>
          <a:prstGeom prst="rect">
            <a:avLst/>
          </a:prstGeom>
        </p:spPr>
      </p:pic>
      <p:pic>
        <p:nvPicPr>
          <p:cNvPr id="5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521" y="-482855"/>
            <a:ext cx="1434479" cy="22689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76550" y="324874"/>
            <a:ext cx="7432675" cy="36334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3425" y="4350385"/>
            <a:ext cx="8305800" cy="219456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960072" y="2383834"/>
            <a:ext cx="502276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2400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endParaRPr lang="vi-VN" sz="2400" i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630" y="86995"/>
            <a:ext cx="2583180" cy="11201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2025" y="1820545"/>
            <a:ext cx="8712200" cy="3217545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2670810" y="3895090"/>
            <a:ext cx="635000" cy="547370"/>
          </a:xfrm>
          <a:prstGeom prst="ellipse">
            <a:avLst/>
          </a:prstGeom>
          <a:noFill/>
          <a:ln w="44450"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6758" y="-254255"/>
            <a:ext cx="2534934" cy="226899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6733" y="4216123"/>
            <a:ext cx="2206215" cy="26711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9030" y="1012190"/>
            <a:ext cx="10309225" cy="400685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4178300" y="4391660"/>
            <a:ext cx="466725" cy="50736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3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5689600" y="4391660"/>
            <a:ext cx="466725" cy="50736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2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7576185" y="4391660"/>
            <a:ext cx="466725" cy="50736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5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656445" y="4391660"/>
            <a:ext cx="770255" cy="50736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20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353233" y="4445448"/>
            <a:ext cx="389965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smtClean="0">
                <a:solidFill>
                  <a:schemeClr val="bg1"/>
                </a:solidFill>
              </a:rPr>
              <a:t>o</a:t>
            </a:r>
            <a:endParaRPr lang="vi-VN" sz="140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64974" y="4322017"/>
            <a:ext cx="605116" cy="58477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10</a:t>
            </a:r>
            <a:endParaRPr lang="vi-VN" sz="32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bldLvl="0" animBg="1"/>
      <p:bldP spid="5" grpId="1" animBg="1"/>
      <p:bldP spid="6" grpId="0" bldLvl="0" animBg="1"/>
      <p:bldP spid="6" grpId="1" animBg="1"/>
      <p:bldP spid="14" grpId="0" bldLvl="0" animBg="1"/>
      <p:bldP spid="14" grpId="1" animBg="1"/>
      <p:bldP spid="7" grpId="0" animBg="1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</TotalTime>
  <Words>228</Words>
  <Application>Microsoft Office PowerPoint</Application>
  <PresentationFormat>Custom</PresentationFormat>
  <Paragraphs>31</Paragraphs>
  <Slides>12</Slides>
  <Notes>4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2_Office Theme</vt:lpstr>
      <vt:lpstr>1_Office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 – kết nối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nguyễn thanh tú</cp:lastModifiedBy>
  <cp:revision>25</cp:revision>
  <dcterms:created xsi:type="dcterms:W3CDTF">2021-05-13T04:51:00Z</dcterms:created>
  <dcterms:modified xsi:type="dcterms:W3CDTF">2022-10-31T23:23:13Z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