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4" r:id="rId3"/>
  </p:sldMasterIdLst>
  <p:notesMasterIdLst>
    <p:notesMasterId r:id="rId25"/>
  </p:notesMasterIdLst>
  <p:sldIdLst>
    <p:sldId id="319" r:id="rId4"/>
    <p:sldId id="257" r:id="rId5"/>
    <p:sldId id="302" r:id="rId6"/>
    <p:sldId id="304" r:id="rId7"/>
    <p:sldId id="305" r:id="rId8"/>
    <p:sldId id="306" r:id="rId9"/>
    <p:sldId id="291" r:id="rId10"/>
    <p:sldId id="279" r:id="rId11"/>
    <p:sldId id="293" r:id="rId12"/>
    <p:sldId id="303" r:id="rId13"/>
    <p:sldId id="307" r:id="rId14"/>
    <p:sldId id="308" r:id="rId15"/>
    <p:sldId id="310" r:id="rId16"/>
    <p:sldId id="292" r:id="rId17"/>
    <p:sldId id="260" r:id="rId18"/>
    <p:sldId id="300" r:id="rId19"/>
    <p:sldId id="309" r:id="rId20"/>
    <p:sldId id="320" r:id="rId21"/>
    <p:sldId id="311" r:id="rId22"/>
    <p:sldId id="301" r:id="rId23"/>
    <p:sldId id="318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Windows User" initials="WU" lastIdx="1" clrIdx="0">
    <p:extLst>
      <p:ext uri="{19B8F6BF-5375-455C-9EA6-DF929625EA0E}">
        <p15:presenceInfo xmlns:p15="http://schemas.microsoft.com/office/powerpoint/2012/main" userId="Windows 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48A9"/>
    <a:srgbClr val="84542D"/>
    <a:srgbClr val="F96B89"/>
    <a:srgbClr val="F5CD46"/>
    <a:srgbClr val="67BF58"/>
    <a:srgbClr val="79DCFF"/>
    <a:srgbClr val="FFCE45"/>
    <a:srgbClr val="EDF7E1"/>
    <a:srgbClr val="AB7AB2"/>
    <a:srgbClr val="F5EB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80" d="100"/>
          <a:sy n="80" d="100"/>
        </p:scale>
        <p:origin x="754" y="13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commentAuthors" Target="commentAuthor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C2FEFD-6B71-4877-9C1B-309D18866D80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D10678-394C-4473-848D-325112C0C6F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8058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D10678-394C-4473-848D-325112C0C6FC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49678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2D10678-394C-4473-848D-325112C0C6FC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57258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groups/629898828017053" TargetMode="External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6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DDC3F7-A627-C303-8840-3C89EF2BE2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CFF50C4-FF75-B760-B179-3C645DD797A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9AE130-45F6-A87C-9631-4033CCA2EF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619BF7D-46FF-EB93-4887-2B566ECBB9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E9C1CA-DF62-B473-3875-CA921A68F1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356865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7996CD-9A02-4ADF-7724-49A6B6ED81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434A76C-AB4C-BF30-2BA3-D36429F552A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E4F767-8432-7796-66F3-1B893E2DCB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BE9BA7-12F9-DF0C-39C0-B7A5667867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552DD5-5573-C750-EBBF-C7A9643051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23725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7B06A09-F123-BF0F-CF56-DC25AD58713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54E908F-F55A-EA53-D093-1127D7A087D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902BED-BBC6-DA22-45C1-FD3DFF1229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BD1AC80-A2CC-4B59-5425-FF83427A89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F85073-8F81-72CD-37BB-1599996708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4135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273358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3">
            <a:extLst>
              <a:ext uri="{FF2B5EF4-FFF2-40B4-BE49-F238E27FC236}">
                <a16:creationId xmlns:a16="http://schemas.microsoft.com/office/drawing/2014/main" id="{1B6C60DB-F16D-C372-5D93-506345E536FF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83EECD6-F5EE-4D66-78FD-090B7191FBD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A3F49D3-AFA1-6502-1895-F7A51FE0C2E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40F5147-5932-D0ED-9CE5-C95FD076BED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33A5172-5140-A3A9-D7A8-699A5291E330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65677274-58C7-6F62-6D59-62629301B9D0}"/>
              </a:ext>
            </a:extLst>
          </p:cNvPr>
          <p:cNvSpPr txBox="1">
            <a:spLocks/>
          </p:cNvSpPr>
          <p:nvPr userDrawn="1"/>
        </p:nvSpPr>
        <p:spPr>
          <a:xfrm>
            <a:off x="9869752" y="-1466572"/>
            <a:ext cx="3565436" cy="54239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600" b="0" dirty="0">
                <a:solidFill>
                  <a:schemeClr val="accent6">
                    <a:lumMod val="50000"/>
                    <a:alpha val="41000"/>
                  </a:schemeClr>
                </a:solidFill>
                <a:latin typeface="SVN-Ready" panose="02040603050506020204" pitchFamily="18" charset="0"/>
              </a:rPr>
              <a:t>By </a:t>
            </a:r>
            <a:r>
              <a:rPr lang="en-US" sz="1600" b="0" dirty="0" err="1">
                <a:solidFill>
                  <a:schemeClr val="accent6">
                    <a:lumMod val="50000"/>
                    <a:alpha val="41000"/>
                  </a:schemeClr>
                </a:solidFill>
                <a:latin typeface="SVN-Ready" panose="02040603050506020204" pitchFamily="18" charset="0"/>
              </a:rPr>
              <a:t>Khánh</a:t>
            </a:r>
            <a:r>
              <a:rPr lang="en-US" sz="1600" b="0" dirty="0">
                <a:solidFill>
                  <a:schemeClr val="accent6">
                    <a:lumMod val="50000"/>
                    <a:alpha val="41000"/>
                  </a:schemeClr>
                </a:solidFill>
                <a:latin typeface="SVN-Ready" panose="02040603050506020204" pitchFamily="18" charset="0"/>
              </a:rPr>
              <a:t> </a:t>
            </a:r>
            <a:r>
              <a:rPr lang="en-US" sz="1600" b="0" dirty="0" err="1">
                <a:solidFill>
                  <a:schemeClr val="accent6">
                    <a:lumMod val="50000"/>
                    <a:alpha val="41000"/>
                  </a:schemeClr>
                </a:solidFill>
                <a:latin typeface="SVN-Ready" panose="02040603050506020204" pitchFamily="18" charset="0"/>
              </a:rPr>
              <a:t>Huyền</a:t>
            </a:r>
            <a:endParaRPr lang="en-US" sz="1600" b="0" dirty="0">
              <a:solidFill>
                <a:schemeClr val="accent6">
                  <a:lumMod val="50000"/>
                  <a:alpha val="41000"/>
                </a:schemeClr>
              </a:solidFill>
              <a:latin typeface="SVN-Ready" panose="02040603050506020204" pitchFamily="18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9317F2B-322C-769E-5C54-CA694FF0EAB7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7C66654-1351-089A-295E-6F1BE18AA34E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33D3029-30C5-4198-2B64-9256DFC9A166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-733082" y="6189998"/>
            <a:ext cx="2188654" cy="89009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04BE8DD-7E91-96B4-E2F4-F56C711FE0BB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10705166" y="-521247"/>
            <a:ext cx="2188654" cy="8900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487960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/>
          <a:srcRect t="4903" r="128" b="11485"/>
          <a:stretch/>
        </p:blipFill>
        <p:spPr>
          <a:xfrm>
            <a:off x="-15630" y="-50800"/>
            <a:ext cx="12207631" cy="6942667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/>
          <a:srcRect t="1" b="9717"/>
          <a:stretch/>
        </p:blipFill>
        <p:spPr>
          <a:xfrm>
            <a:off x="270934" y="287866"/>
            <a:ext cx="11751733" cy="658706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E85D4D9-406D-BEFD-9C11-8FDA6BD17695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-733082" y="6189998"/>
            <a:ext cx="2188654" cy="89009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48B7D88-5F2A-AF0B-9E56-76C0AFB89B47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0705166" y="-521247"/>
            <a:ext cx="2188654" cy="8900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62270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4" name="矩形 13"/>
          <p:cNvSpPr/>
          <p:nvPr userDrawn="1"/>
        </p:nvSpPr>
        <p:spPr>
          <a:xfrm>
            <a:off x="284491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284491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6258838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0" name="矩形 19"/>
          <p:cNvSpPr/>
          <p:nvPr userDrawn="1"/>
        </p:nvSpPr>
        <p:spPr>
          <a:xfrm>
            <a:off x="6258837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8610410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700803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3079730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700803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3079730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167444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8190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2618706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27959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FF0F5D-44D9-B3ED-AFFE-428609FB23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C63EDDD-2DEE-9915-FDFA-A15620E622F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3F811F-A90B-9695-CFEC-B8C95F04B2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092216A-BC33-2FD1-399B-1D2DF38BBE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2A4B5E-1769-4BA7-2B8C-43705FAABD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667783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25029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820546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108045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7384098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2517353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258301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5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4"/>
          <p:cNvSpPr/>
          <p:nvPr/>
        </p:nvSpPr>
        <p:spPr>
          <a:xfrm>
            <a:off x="11432702" y="6035235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43060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1F21C4-011A-4E83-0E48-047BBD53E0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3D5E25F-3B16-3463-9BE5-B8A306869BD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F0B0F-CE08-08D6-B6C9-B5663A3A60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F67BB6-591B-9736-18C5-B9253DB7A7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5A597B3-B06E-5B5F-4DD8-448A6C2AC6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6709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E2597D-149E-40FE-69E3-F4556B0F12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944FC-9E5E-89BB-64C1-59ACFD46201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0AEDDED-0A8F-A2DD-50C6-9E608C094DA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ADC4581-8033-DE52-6E00-DD12446983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DEF93DB-475C-9BE6-DC6B-E1F91F04BF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DF1C4DC-FD04-F96C-9D89-151625B25D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84628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BBB581-EBA6-44D7-140E-82E334F54A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41EAEAD-C547-D8C7-7071-E1ED778AEC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A6522CD-71B6-E66E-64F6-D454DB6E928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7044FFA-51D1-CCAC-422B-947E4E76757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A5BEA4C-EA0E-D10F-8A48-20FC8E15AE6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B6D50D8-B4D3-6ECA-E27B-706576683B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69E9B15-9567-C452-E2E5-952FC07EB7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B62732C-FB2E-3392-852F-DA42AF13C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04931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B4AAD57-EE49-8194-C0B6-94239FE811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081F20A-0BB5-C1A6-EBAE-484FBF5E06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F187D6F-2967-16C8-307F-E727C60888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052D1B3-8E41-E73B-073D-9D550B255A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71769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047F366-145E-F178-4001-FEF16C8F9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C103A31-CF7C-6704-2B0E-A54F2054C5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F5B8B-195E-C886-946C-A245792DBC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83254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58FEFE-F26A-DFEB-0980-2302DC6A91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C8BB8DF-3B87-4094-7A43-806A40D813D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82CD825-8A32-305C-5DE0-C227EC3B206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EF620B-70F0-D92A-CE93-D9BFB212AA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6B61D6-4C92-28FA-A81E-352BEC1BFA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1743473-C1A9-7C51-3DB3-DF7383424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67687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228108-5988-A7E1-7997-B01C2E9D8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79B4B29-F826-260B-84DD-3A8ECC6D0A3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DFCB189-B9A0-224F-2237-29BC552B2D7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10B86B8-F5FF-51FB-D524-AD456C6494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C3FEA9-9822-9C5C-371E-F9FBB4A3C0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E394970-7971-9392-D85D-D6BD84FAF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54578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hyperlink" Target="https://www.facebook.com/groups/629898828017053" TargetMode="Externa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7" Type="http://schemas.openxmlformats.org/officeDocument/2006/relationships/image" Target="../media/image10.png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hyperlink" Target="https://www.facebook.com/groups/629898828017053" TargetMode="External"/><Relationship Id="rId5" Type="http://schemas.openxmlformats.org/officeDocument/2006/relationships/image" Target="../media/image9.png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747C9F1-A993-EFB7-687D-F716410364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8EAE071-0DFC-6351-12FF-CF9494B7CCB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1A5C79-73A8-4BD3-F890-95EA5E01C04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80A2F0-DF97-438C-95C2-0DD2B161A0C1}" type="datetimeFigureOut">
              <a:rPr lang="en-US" smtClean="0"/>
              <a:t>09-Oct-22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A2C68B-70DD-0DB1-13A0-CE81AC58FAB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C2C76FB-236B-04D6-AB57-DE8DD54E013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A58D8D-2733-46D8-A81C-7EF963D030A3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B56F3FF3-7EBA-DE39-8F9C-DC84FA5D0EAD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E1893450-B255-EF83-5B18-74987093CBC4}"/>
              </a:ext>
            </a:extLst>
          </p:cNvPr>
          <p:cNvSpPr txBox="1">
            <a:spLocks/>
          </p:cNvSpPr>
          <p:nvPr userDrawn="1"/>
        </p:nvSpPr>
        <p:spPr>
          <a:xfrm>
            <a:off x="10975792" y="0"/>
            <a:ext cx="1540006" cy="324925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2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0" dirty="0" err="1">
                <a:solidFill>
                  <a:schemeClr val="accent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2000" b="0" dirty="0">
                <a:solidFill>
                  <a:schemeClr val="accent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B87AF2FB-C164-E13E-08F0-2C9D30FC79B0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A267815-CB06-C8DF-2EB3-E8F6C15661FD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193C75A-027C-ADCE-03F2-69D56879C04C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2ECC977-9D0A-D7B6-E680-F58CBF25C9F4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844FBBC6-C9FD-C43B-BE82-1838329AA199}"/>
              </a:ext>
            </a:extLst>
          </p:cNvPr>
          <p:cNvSpPr txBox="1">
            <a:spLocks/>
          </p:cNvSpPr>
          <p:nvPr userDrawn="1"/>
        </p:nvSpPr>
        <p:spPr>
          <a:xfrm>
            <a:off x="9869752" y="-1466572"/>
            <a:ext cx="3565436" cy="54239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600" b="0" dirty="0">
                <a:solidFill>
                  <a:schemeClr val="accent6">
                    <a:lumMod val="50000"/>
                    <a:alpha val="41000"/>
                  </a:schemeClr>
                </a:solidFill>
                <a:latin typeface="SVN-Ready" panose="02040603050506020204" pitchFamily="18" charset="0"/>
              </a:rPr>
              <a:t>By </a:t>
            </a:r>
            <a:r>
              <a:rPr lang="en-US" sz="1600" b="0" dirty="0" err="1">
                <a:solidFill>
                  <a:schemeClr val="accent6">
                    <a:lumMod val="50000"/>
                    <a:alpha val="41000"/>
                  </a:schemeClr>
                </a:solidFill>
                <a:latin typeface="SVN-Ready" panose="02040603050506020204" pitchFamily="18" charset="0"/>
              </a:rPr>
              <a:t>Khánh</a:t>
            </a:r>
            <a:r>
              <a:rPr lang="en-US" sz="1600" b="0" dirty="0">
                <a:solidFill>
                  <a:schemeClr val="accent6">
                    <a:lumMod val="50000"/>
                    <a:alpha val="41000"/>
                  </a:schemeClr>
                </a:solidFill>
                <a:latin typeface="SVN-Ready" panose="02040603050506020204" pitchFamily="18" charset="0"/>
              </a:rPr>
              <a:t> </a:t>
            </a:r>
            <a:r>
              <a:rPr lang="en-US" sz="1600" b="0" dirty="0" err="1">
                <a:solidFill>
                  <a:schemeClr val="accent6">
                    <a:lumMod val="50000"/>
                    <a:alpha val="41000"/>
                  </a:schemeClr>
                </a:solidFill>
                <a:latin typeface="SVN-Ready" panose="02040603050506020204" pitchFamily="18" charset="0"/>
              </a:rPr>
              <a:t>Huyền</a:t>
            </a:r>
            <a:endParaRPr lang="en-US" sz="1600" b="0" dirty="0">
              <a:solidFill>
                <a:schemeClr val="accent6">
                  <a:lumMod val="50000"/>
                  <a:alpha val="41000"/>
                </a:schemeClr>
              </a:solidFill>
              <a:latin typeface="SVN-Ready" panose="02040603050506020204" pitchFamily="18" charset="0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DFEC0A33-74E6-4974-24CD-83C97F46E54C}"/>
              </a:ext>
            </a:extLst>
          </p:cNvPr>
          <p:cNvSpPr txBox="1">
            <a:spLocks/>
          </p:cNvSpPr>
          <p:nvPr userDrawn="1"/>
        </p:nvSpPr>
        <p:spPr>
          <a:xfrm>
            <a:off x="-661557" y="614541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5184867A-81A7-9A2A-ACBE-D6E3C14CF0A9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8F93A41-DB0E-31E9-0370-BC004B954542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32408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2022/10/9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7335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C41725A-66FC-ECC9-D741-C488264DA5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5"/>
            <a:ext cx="2914996" cy="308987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0ECB967-163D-97A1-9542-86B164988C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415602" y="6858002"/>
            <a:ext cx="2432012" cy="2669980"/>
          </a:xfrm>
          <a:prstGeom prst="rect">
            <a:avLst/>
          </a:prstGeom>
        </p:spPr>
      </p:pic>
      <p:sp>
        <p:nvSpPr>
          <p:cNvPr id="10" name="TextBox 3">
            <a:extLst>
              <a:ext uri="{FF2B5EF4-FFF2-40B4-BE49-F238E27FC236}">
                <a16:creationId xmlns:a16="http://schemas.microsoft.com/office/drawing/2014/main" id="{29EA2F57-C96A-966D-50AE-CA599802F3D7}"/>
              </a:ext>
            </a:extLst>
          </p:cNvPr>
          <p:cNvSpPr txBox="1"/>
          <p:nvPr userDrawn="1"/>
        </p:nvSpPr>
        <p:spPr>
          <a:xfrm>
            <a:off x="2324760" y="860089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24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24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24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24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24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839CB496-B064-1976-8A73-F5C96C8179F1}"/>
              </a:ext>
            </a:extLst>
          </p:cNvPr>
          <p:cNvSpPr txBox="1">
            <a:spLocks/>
          </p:cNvSpPr>
          <p:nvPr userDrawn="1"/>
        </p:nvSpPr>
        <p:spPr>
          <a:xfrm>
            <a:off x="9839114" y="-489500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chemeClr val="tx2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2819393-8A5D-E722-6425-C1F457F21F4D}"/>
              </a:ext>
            </a:extLst>
          </p:cNvPr>
          <p:cNvSpPr txBox="1">
            <a:spLocks/>
          </p:cNvSpPr>
          <p:nvPr userDrawn="1"/>
        </p:nvSpPr>
        <p:spPr>
          <a:xfrm>
            <a:off x="174111" y="9086149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67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4267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7CE625A-7EB5-37D6-AA98-E6F10E173EFB}"/>
              </a:ext>
            </a:extLst>
          </p:cNvPr>
          <p:cNvSpPr txBox="1">
            <a:spLocks/>
          </p:cNvSpPr>
          <p:nvPr userDrawn="1"/>
        </p:nvSpPr>
        <p:spPr>
          <a:xfrm>
            <a:off x="-759234" y="5808133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0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2400" b="0" dirty="0">
              <a:solidFill>
                <a:schemeClr val="tx2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1214003-03FC-7C19-38B7-EEB5CFD550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1728834-2BDF-F93F-4AD5-61289A5A09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3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F45EE3-5EA9-4D9F-6F60-095E1FD06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AB2AF07-4A1F-056A-E6D0-606BDE2FF5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9" y="31562423"/>
            <a:ext cx="4836708" cy="6348893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9185F81-9F4C-9E1A-DA28-FF4DF54F9336}"/>
              </a:ext>
            </a:extLst>
          </p:cNvPr>
          <p:cNvSpPr txBox="1"/>
          <p:nvPr userDrawn="1"/>
        </p:nvSpPr>
        <p:spPr>
          <a:xfrm>
            <a:off x="-3496166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0" cap="none" spc="0" err="1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4000" b="0" cap="none" spc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4000" b="0" cap="none" spc="0">
              <a:ln w="0"/>
              <a:gradFill>
                <a:gsLst>
                  <a:gs pos="0">
                    <a:schemeClr val="accent5">
                      <a:lumMod val="50000"/>
                    </a:schemeClr>
                  </a:gs>
                  <a:gs pos="50000">
                    <a:schemeClr val="accent5"/>
                  </a:gs>
                  <a:gs pos="100000">
                    <a:schemeClr val="accent5">
                      <a:lumMod val="60000"/>
                      <a:lumOff val="40000"/>
                    </a:scheme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BE93520-6E9F-4C6B-1BDC-F5F4B404C88B}"/>
              </a:ext>
            </a:extLst>
          </p:cNvPr>
          <p:cNvSpPr txBox="1"/>
          <p:nvPr userDrawn="1"/>
        </p:nvSpPr>
        <p:spPr>
          <a:xfrm>
            <a:off x="605095" y="9963312"/>
            <a:ext cx="1172545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sz="1800" b="1">
                <a:solidFill>
                  <a:srgbClr val="C00000"/>
                </a:solidFill>
                <a:latin typeface="UTM Avo" panose="02040603050506020204" pitchFamily="18" charset="0"/>
              </a:rPr>
              <a:t>Sản phẩm của Măng Non – Tài liệu Tiểu học.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sz="1800" b="1">
                <a:solidFill>
                  <a:srgbClr val="C00000"/>
                </a:solidFill>
                <a:latin typeface="UTM Avo" panose="02040603050506020204" pitchFamily="18" charset="0"/>
              </a:rPr>
              <a:t> Nghiêm cấm buôn bán, sao chép và chỉnh sửa để thu lợi nhuận.</a:t>
            </a:r>
          </a:p>
        </p:txBody>
      </p:sp>
    </p:spTree>
    <p:extLst>
      <p:ext uri="{BB962C8B-B14F-4D97-AF65-F5344CB8AC3E}">
        <p14:creationId xmlns:p14="http://schemas.microsoft.com/office/powerpoint/2010/main" val="29619716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5" r:id="rId1"/>
    <p:sldLayoutId id="2147483676" r:id="rId2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9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groups/629898828017053" TargetMode="Externa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0" name="Picture 659">
            <a:extLst>
              <a:ext uri="{FF2B5EF4-FFF2-40B4-BE49-F238E27FC236}">
                <a16:creationId xmlns:a16="http://schemas.microsoft.com/office/drawing/2014/main" id="{0F63CF30-1503-3C4D-CED3-BEAB55909C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2186" y="1604681"/>
            <a:ext cx="11119539" cy="3954326"/>
          </a:xfrm>
          <a:prstGeom prst="rect">
            <a:avLst/>
          </a:prstGeom>
        </p:spPr>
      </p:pic>
      <p:pic>
        <p:nvPicPr>
          <p:cNvPr id="1719" name="Picture 1718">
            <a:extLst>
              <a:ext uri="{FF2B5EF4-FFF2-40B4-BE49-F238E27FC236}">
                <a16:creationId xmlns:a16="http://schemas.microsoft.com/office/drawing/2014/main" id="{BB2847D9-B6F1-9394-17E2-1DB188D174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7813" y="174266"/>
            <a:ext cx="3176291" cy="1585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3142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828CA983-C4A3-D82A-BB76-CC2DCFB2DFE6}"/>
              </a:ext>
            </a:extLst>
          </p:cNvPr>
          <p:cNvGrpSpPr/>
          <p:nvPr/>
        </p:nvGrpSpPr>
        <p:grpSpPr>
          <a:xfrm>
            <a:off x="8075048" y="350174"/>
            <a:ext cx="1534885" cy="1534885"/>
            <a:chOff x="8289057" y="690642"/>
            <a:chExt cx="1534885" cy="1534885"/>
          </a:xfrm>
        </p:grpSpPr>
        <p:sp>
          <p:nvSpPr>
            <p:cNvPr id="3" name="椭圆 61">
              <a:extLst>
                <a:ext uri="{FF2B5EF4-FFF2-40B4-BE49-F238E27FC236}">
                  <a16:creationId xmlns:a16="http://schemas.microsoft.com/office/drawing/2014/main" id="{F6ADFC10-99C7-1DDD-2DC9-E146A6CBD3F6}"/>
                </a:ext>
              </a:extLst>
            </p:cNvPr>
            <p:cNvSpPr/>
            <p:nvPr/>
          </p:nvSpPr>
          <p:spPr>
            <a:xfrm>
              <a:off x="8289057" y="690642"/>
              <a:ext cx="1534885" cy="15348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zh-CN" altLang="en-US">
                <a:solidFill>
                  <a:prstClr val="white"/>
                </a:solidFill>
                <a:latin typeface="Calibri Light"/>
                <a:ea typeface="微软雅黑"/>
              </a:endParaRPr>
            </a:p>
          </p:txBody>
        </p:sp>
        <p:grpSp>
          <p:nvGrpSpPr>
            <p:cNvPr id="4" name="Group 38">
              <a:extLst>
                <a:ext uri="{FF2B5EF4-FFF2-40B4-BE49-F238E27FC236}">
                  <a16:creationId xmlns:a16="http://schemas.microsoft.com/office/drawing/2014/main" id="{D7072593-67EA-BAEE-B616-0F65B2CE870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645706" y="942540"/>
              <a:ext cx="799678" cy="1031091"/>
              <a:chOff x="1643" y="2607"/>
              <a:chExt cx="584" cy="753"/>
            </a:xfrm>
            <a:solidFill>
              <a:schemeClr val="bg1"/>
            </a:solidFill>
          </p:grpSpPr>
          <p:sp>
            <p:nvSpPr>
              <p:cNvPr id="5" name="Freeform 39">
                <a:extLst>
                  <a:ext uri="{FF2B5EF4-FFF2-40B4-BE49-F238E27FC236}">
                    <a16:creationId xmlns:a16="http://schemas.microsoft.com/office/drawing/2014/main" id="{BA75C288-851A-65AE-5D6A-27EACE70A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3" y="2607"/>
                <a:ext cx="584" cy="753"/>
              </a:xfrm>
              <a:custGeom>
                <a:avLst/>
                <a:gdLst>
                  <a:gd name="T0" fmla="*/ 627 w 639"/>
                  <a:gd name="T1" fmla="*/ 707 h 730"/>
                  <a:gd name="T2" fmla="*/ 615 w 639"/>
                  <a:gd name="T3" fmla="*/ 707 h 730"/>
                  <a:gd name="T4" fmla="*/ 615 w 639"/>
                  <a:gd name="T5" fmla="*/ 615 h 730"/>
                  <a:gd name="T6" fmla="*/ 638 w 639"/>
                  <a:gd name="T7" fmla="*/ 593 h 730"/>
                  <a:gd name="T8" fmla="*/ 638 w 639"/>
                  <a:gd name="T9" fmla="*/ 46 h 730"/>
                  <a:gd name="T10" fmla="*/ 593 w 639"/>
                  <a:gd name="T11" fmla="*/ 0 h 730"/>
                  <a:gd name="T12" fmla="*/ 45 w 639"/>
                  <a:gd name="T13" fmla="*/ 0 h 730"/>
                  <a:gd name="T14" fmla="*/ 0 w 639"/>
                  <a:gd name="T15" fmla="*/ 46 h 730"/>
                  <a:gd name="T16" fmla="*/ 0 w 639"/>
                  <a:gd name="T17" fmla="*/ 661 h 730"/>
                  <a:gd name="T18" fmla="*/ 68 w 639"/>
                  <a:gd name="T19" fmla="*/ 730 h 730"/>
                  <a:gd name="T20" fmla="*/ 627 w 639"/>
                  <a:gd name="T21" fmla="*/ 730 h 730"/>
                  <a:gd name="T22" fmla="*/ 639 w 639"/>
                  <a:gd name="T23" fmla="*/ 718 h 730"/>
                  <a:gd name="T24" fmla="*/ 627 w 639"/>
                  <a:gd name="T25" fmla="*/ 707 h 730"/>
                  <a:gd name="T26" fmla="*/ 33 w 639"/>
                  <a:gd name="T27" fmla="*/ 56 h 730"/>
                  <a:gd name="T28" fmla="*/ 33 w 639"/>
                  <a:gd name="T29" fmla="*/ 56 h 730"/>
                  <a:gd name="T30" fmla="*/ 56 w 639"/>
                  <a:gd name="T31" fmla="*/ 33 h 730"/>
                  <a:gd name="T32" fmla="*/ 91 w 639"/>
                  <a:gd name="T33" fmla="*/ 33 h 730"/>
                  <a:gd name="T34" fmla="*/ 91 w 639"/>
                  <a:gd name="T35" fmla="*/ 582 h 730"/>
                  <a:gd name="T36" fmla="*/ 68 w 639"/>
                  <a:gd name="T37" fmla="*/ 582 h 730"/>
                  <a:gd name="T38" fmla="*/ 33 w 639"/>
                  <a:gd name="T39" fmla="*/ 592 h 730"/>
                  <a:gd name="T40" fmla="*/ 33 w 639"/>
                  <a:gd name="T41" fmla="*/ 56 h 730"/>
                  <a:gd name="T42" fmla="*/ 582 w 639"/>
                  <a:gd name="T43" fmla="*/ 697 h 730"/>
                  <a:gd name="T44" fmla="*/ 68 w 639"/>
                  <a:gd name="T45" fmla="*/ 697 h 730"/>
                  <a:gd name="T46" fmla="*/ 31 w 639"/>
                  <a:gd name="T47" fmla="*/ 656 h 730"/>
                  <a:gd name="T48" fmla="*/ 68 w 639"/>
                  <a:gd name="T49" fmla="*/ 616 h 730"/>
                  <a:gd name="T50" fmla="*/ 582 w 639"/>
                  <a:gd name="T51" fmla="*/ 616 h 730"/>
                  <a:gd name="T52" fmla="*/ 582 w 639"/>
                  <a:gd name="T53" fmla="*/ 697 h 730"/>
                  <a:gd name="T54" fmla="*/ 605 w 639"/>
                  <a:gd name="T55" fmla="*/ 582 h 730"/>
                  <a:gd name="T56" fmla="*/ 125 w 639"/>
                  <a:gd name="T57" fmla="*/ 582 h 730"/>
                  <a:gd name="T58" fmla="*/ 125 w 639"/>
                  <a:gd name="T59" fmla="*/ 33 h 730"/>
                  <a:gd name="T60" fmla="*/ 582 w 639"/>
                  <a:gd name="T61" fmla="*/ 33 h 730"/>
                  <a:gd name="T62" fmla="*/ 605 w 639"/>
                  <a:gd name="T63" fmla="*/ 56 h 730"/>
                  <a:gd name="T64" fmla="*/ 605 w 639"/>
                  <a:gd name="T65" fmla="*/ 582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9" h="730">
                    <a:moveTo>
                      <a:pt x="627" y="707"/>
                    </a:moveTo>
                    <a:cubicBezTo>
                      <a:pt x="615" y="707"/>
                      <a:pt x="615" y="707"/>
                      <a:pt x="615" y="707"/>
                    </a:cubicBezTo>
                    <a:cubicBezTo>
                      <a:pt x="615" y="615"/>
                      <a:pt x="615" y="615"/>
                      <a:pt x="615" y="615"/>
                    </a:cubicBezTo>
                    <a:cubicBezTo>
                      <a:pt x="628" y="616"/>
                      <a:pt x="638" y="605"/>
                      <a:pt x="638" y="593"/>
                    </a:cubicBezTo>
                    <a:cubicBezTo>
                      <a:pt x="638" y="46"/>
                      <a:pt x="638" y="46"/>
                      <a:pt x="638" y="46"/>
                    </a:cubicBezTo>
                    <a:cubicBezTo>
                      <a:pt x="638" y="21"/>
                      <a:pt x="618" y="0"/>
                      <a:pt x="593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20" y="0"/>
                      <a:pt x="0" y="21"/>
                      <a:pt x="0" y="46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0" y="699"/>
                      <a:pt x="31" y="730"/>
                      <a:pt x="68" y="730"/>
                    </a:cubicBezTo>
                    <a:cubicBezTo>
                      <a:pt x="627" y="730"/>
                      <a:pt x="627" y="730"/>
                      <a:pt x="627" y="730"/>
                    </a:cubicBezTo>
                    <a:cubicBezTo>
                      <a:pt x="633" y="730"/>
                      <a:pt x="639" y="725"/>
                      <a:pt x="639" y="718"/>
                    </a:cubicBezTo>
                    <a:cubicBezTo>
                      <a:pt x="639" y="712"/>
                      <a:pt x="633" y="707"/>
                      <a:pt x="627" y="707"/>
                    </a:cubicBezTo>
                    <a:close/>
                    <a:moveTo>
                      <a:pt x="33" y="56"/>
                    </a:move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44"/>
                      <a:pt x="44" y="33"/>
                      <a:pt x="56" y="33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1" y="582"/>
                      <a:pt x="91" y="582"/>
                      <a:pt x="91" y="582"/>
                    </a:cubicBezTo>
                    <a:cubicBezTo>
                      <a:pt x="68" y="582"/>
                      <a:pt x="68" y="582"/>
                      <a:pt x="68" y="582"/>
                    </a:cubicBezTo>
                    <a:cubicBezTo>
                      <a:pt x="51" y="582"/>
                      <a:pt x="47" y="582"/>
                      <a:pt x="33" y="592"/>
                    </a:cubicBezTo>
                    <a:lnTo>
                      <a:pt x="33" y="56"/>
                    </a:lnTo>
                    <a:close/>
                    <a:moveTo>
                      <a:pt x="582" y="697"/>
                    </a:moveTo>
                    <a:cubicBezTo>
                      <a:pt x="68" y="697"/>
                      <a:pt x="68" y="697"/>
                      <a:pt x="68" y="697"/>
                    </a:cubicBezTo>
                    <a:cubicBezTo>
                      <a:pt x="43" y="697"/>
                      <a:pt x="31" y="681"/>
                      <a:pt x="31" y="656"/>
                    </a:cubicBezTo>
                    <a:cubicBezTo>
                      <a:pt x="31" y="631"/>
                      <a:pt x="43" y="616"/>
                      <a:pt x="68" y="616"/>
                    </a:cubicBezTo>
                    <a:cubicBezTo>
                      <a:pt x="582" y="616"/>
                      <a:pt x="582" y="616"/>
                      <a:pt x="582" y="616"/>
                    </a:cubicBezTo>
                    <a:lnTo>
                      <a:pt x="582" y="697"/>
                    </a:lnTo>
                    <a:close/>
                    <a:moveTo>
                      <a:pt x="605" y="582"/>
                    </a:moveTo>
                    <a:cubicBezTo>
                      <a:pt x="125" y="582"/>
                      <a:pt x="125" y="582"/>
                      <a:pt x="125" y="582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582" y="33"/>
                      <a:pt x="582" y="33"/>
                      <a:pt x="582" y="33"/>
                    </a:cubicBezTo>
                    <a:cubicBezTo>
                      <a:pt x="595" y="33"/>
                      <a:pt x="605" y="44"/>
                      <a:pt x="605" y="56"/>
                    </a:cubicBezTo>
                    <a:lnTo>
                      <a:pt x="605" y="5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" name="Freeform 40">
                <a:extLst>
                  <a:ext uri="{FF2B5EF4-FFF2-40B4-BE49-F238E27FC236}">
                    <a16:creationId xmlns:a16="http://schemas.microsoft.com/office/drawing/2014/main" id="{C95E4349-70C3-3891-257F-B722B5EDB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775"/>
                <a:ext cx="139" cy="15"/>
              </a:xfrm>
              <a:custGeom>
                <a:avLst/>
                <a:gdLst>
                  <a:gd name="T0" fmla="*/ 228 w 240"/>
                  <a:gd name="T1" fmla="*/ 0 h 25"/>
                  <a:gd name="T2" fmla="*/ 12 w 240"/>
                  <a:gd name="T3" fmla="*/ 0 h 25"/>
                  <a:gd name="T4" fmla="*/ 0 w 240"/>
                  <a:gd name="T5" fmla="*/ 12 h 25"/>
                  <a:gd name="T6" fmla="*/ 12 w 240"/>
                  <a:gd name="T7" fmla="*/ 25 h 25"/>
                  <a:gd name="T8" fmla="*/ 228 w 240"/>
                  <a:gd name="T9" fmla="*/ 25 h 25"/>
                  <a:gd name="T10" fmla="*/ 240 w 240"/>
                  <a:gd name="T11" fmla="*/ 12 h 25"/>
                  <a:gd name="T12" fmla="*/ 228 w 24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0" h="25">
                    <a:moveTo>
                      <a:pt x="228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20"/>
                      <a:pt x="5" y="25"/>
                      <a:pt x="12" y="25"/>
                    </a:cubicBezTo>
                    <a:cubicBezTo>
                      <a:pt x="228" y="25"/>
                      <a:pt x="228" y="25"/>
                      <a:pt x="228" y="25"/>
                    </a:cubicBezTo>
                    <a:cubicBezTo>
                      <a:pt x="234" y="25"/>
                      <a:pt x="240" y="20"/>
                      <a:pt x="240" y="12"/>
                    </a:cubicBezTo>
                    <a:cubicBezTo>
                      <a:pt x="240" y="5"/>
                      <a:pt x="234" y="0"/>
                      <a:pt x="2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1899ED1A-ACBF-EABF-F6C3-DE617E43C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735"/>
                <a:ext cx="185" cy="15"/>
              </a:xfrm>
              <a:custGeom>
                <a:avLst/>
                <a:gdLst>
                  <a:gd name="T0" fmla="*/ 308 w 320"/>
                  <a:gd name="T1" fmla="*/ 0 h 26"/>
                  <a:gd name="T2" fmla="*/ 12 w 320"/>
                  <a:gd name="T3" fmla="*/ 0 h 26"/>
                  <a:gd name="T4" fmla="*/ 0 w 320"/>
                  <a:gd name="T5" fmla="*/ 13 h 26"/>
                  <a:gd name="T6" fmla="*/ 12 w 320"/>
                  <a:gd name="T7" fmla="*/ 26 h 26"/>
                  <a:gd name="T8" fmla="*/ 308 w 320"/>
                  <a:gd name="T9" fmla="*/ 26 h 26"/>
                  <a:gd name="T10" fmla="*/ 320 w 320"/>
                  <a:gd name="T11" fmla="*/ 13 h 26"/>
                  <a:gd name="T12" fmla="*/ 308 w 32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0" h="26">
                    <a:moveTo>
                      <a:pt x="308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0"/>
                      <a:pt x="5" y="26"/>
                      <a:pt x="12" y="26"/>
                    </a:cubicBezTo>
                    <a:cubicBezTo>
                      <a:pt x="308" y="26"/>
                      <a:pt x="308" y="26"/>
                      <a:pt x="308" y="26"/>
                    </a:cubicBezTo>
                    <a:cubicBezTo>
                      <a:pt x="314" y="26"/>
                      <a:pt x="320" y="20"/>
                      <a:pt x="320" y="13"/>
                    </a:cubicBezTo>
                    <a:cubicBezTo>
                      <a:pt x="320" y="6"/>
                      <a:pt x="314" y="0"/>
                      <a:pt x="3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" name="Freeform 42">
                <a:extLst>
                  <a:ext uri="{FF2B5EF4-FFF2-40B4-BE49-F238E27FC236}">
                    <a16:creationId xmlns:a16="http://schemas.microsoft.com/office/drawing/2014/main" id="{74182E76-EE4F-88AF-1853-ABAB01DE4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696"/>
                <a:ext cx="93" cy="14"/>
              </a:xfrm>
              <a:custGeom>
                <a:avLst/>
                <a:gdLst>
                  <a:gd name="T0" fmla="*/ 12 w 160"/>
                  <a:gd name="T1" fmla="*/ 25 h 25"/>
                  <a:gd name="T2" fmla="*/ 148 w 160"/>
                  <a:gd name="T3" fmla="*/ 25 h 25"/>
                  <a:gd name="T4" fmla="*/ 160 w 160"/>
                  <a:gd name="T5" fmla="*/ 13 h 25"/>
                  <a:gd name="T6" fmla="*/ 148 w 160"/>
                  <a:gd name="T7" fmla="*/ 0 h 25"/>
                  <a:gd name="T8" fmla="*/ 12 w 160"/>
                  <a:gd name="T9" fmla="*/ 0 h 25"/>
                  <a:gd name="T10" fmla="*/ 0 w 160"/>
                  <a:gd name="T11" fmla="*/ 13 h 25"/>
                  <a:gd name="T12" fmla="*/ 12 w 160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5">
                    <a:moveTo>
                      <a:pt x="12" y="25"/>
                    </a:moveTo>
                    <a:cubicBezTo>
                      <a:pt x="148" y="25"/>
                      <a:pt x="148" y="25"/>
                      <a:pt x="148" y="25"/>
                    </a:cubicBezTo>
                    <a:cubicBezTo>
                      <a:pt x="155" y="25"/>
                      <a:pt x="160" y="19"/>
                      <a:pt x="160" y="13"/>
                    </a:cubicBezTo>
                    <a:cubicBezTo>
                      <a:pt x="160" y="6"/>
                      <a:pt x="155" y="0"/>
                      <a:pt x="14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19"/>
                      <a:pt x="5" y="25"/>
                      <a:pt x="1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4E45EEA0-8955-DF12-467E-68403250F61E}"/>
              </a:ext>
            </a:extLst>
          </p:cNvPr>
          <p:cNvSpPr txBox="1"/>
          <p:nvPr/>
        </p:nvSpPr>
        <p:spPr>
          <a:xfrm>
            <a:off x="1054860" y="2825736"/>
            <a:ext cx="540816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 err="1">
                <a:latin typeface="Cambria" panose="02040503050406030204" pitchFamily="18" charset="0"/>
              </a:rPr>
              <a:t>Cách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làm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sổ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nhắc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việc</a:t>
            </a:r>
            <a:r>
              <a:rPr lang="en-US" sz="3600" b="1" dirty="0">
                <a:latin typeface="Cambria" panose="02040503050406030204" pitchFamily="18" charset="0"/>
              </a:rPr>
              <a:t>: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D662AA4-6139-74AA-37B7-BE3903974E8F}"/>
              </a:ext>
            </a:extLst>
          </p:cNvPr>
          <p:cNvSpPr txBox="1"/>
          <p:nvPr/>
        </p:nvSpPr>
        <p:spPr>
          <a:xfrm>
            <a:off x="1099463" y="1439818"/>
            <a:ext cx="24993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 err="1">
                <a:latin typeface="Cambria" panose="02040503050406030204" pitchFamily="18" charset="0"/>
              </a:rPr>
              <a:t>Dụng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cụ</a:t>
            </a:r>
            <a:r>
              <a:rPr lang="en-US" sz="3600" b="1" dirty="0">
                <a:latin typeface="Cambria" panose="02040503050406030204" pitchFamily="18" charset="0"/>
              </a:rPr>
              <a:t>: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7FE8281-0157-9308-5A8F-90EAB047B73F}"/>
              </a:ext>
            </a:extLst>
          </p:cNvPr>
          <p:cNvSpPr txBox="1"/>
          <p:nvPr/>
        </p:nvSpPr>
        <p:spPr>
          <a:xfrm>
            <a:off x="1054860" y="2119483"/>
            <a:ext cx="70316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latin typeface="Cambria" panose="02040503050406030204" pitchFamily="18" charset="0"/>
              </a:rPr>
              <a:t>Giấy</a:t>
            </a:r>
            <a:r>
              <a:rPr lang="en-US" sz="3600" dirty="0">
                <a:latin typeface="Cambria" panose="02040503050406030204" pitchFamily="18" charset="0"/>
              </a:rPr>
              <a:t>, </a:t>
            </a:r>
            <a:r>
              <a:rPr lang="en-US" sz="3600" dirty="0" err="1">
                <a:latin typeface="Cambria" panose="02040503050406030204" pitchFamily="18" charset="0"/>
              </a:rPr>
              <a:t>bìa</a:t>
            </a:r>
            <a:r>
              <a:rPr lang="en-US" sz="3600" dirty="0">
                <a:latin typeface="Cambria" panose="02040503050406030204" pitchFamily="18" charset="0"/>
              </a:rPr>
              <a:t>, </a:t>
            </a:r>
            <a:r>
              <a:rPr lang="en-US" sz="3600" dirty="0" err="1">
                <a:latin typeface="Cambria" panose="02040503050406030204" pitchFamily="18" charset="0"/>
              </a:rPr>
              <a:t>keo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dán</a:t>
            </a:r>
            <a:r>
              <a:rPr lang="en-US" sz="3600" dirty="0">
                <a:latin typeface="Cambria" panose="02040503050406030204" pitchFamily="18" charset="0"/>
              </a:rPr>
              <a:t>, </a:t>
            </a:r>
            <a:r>
              <a:rPr lang="en-US" sz="3600" dirty="0" err="1">
                <a:latin typeface="Cambria" panose="02040503050406030204" pitchFamily="18" charset="0"/>
              </a:rPr>
              <a:t>dập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ghim</a:t>
            </a:r>
            <a:r>
              <a:rPr lang="en-US" sz="3600" dirty="0">
                <a:latin typeface="Cambria" panose="02040503050406030204" pitchFamily="18" charset="0"/>
              </a:rPr>
              <a:t>,...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531DEA7-6B0A-D3B6-6EB7-C85D11F77DE4}"/>
              </a:ext>
            </a:extLst>
          </p:cNvPr>
          <p:cNvSpPr txBox="1"/>
          <p:nvPr/>
        </p:nvSpPr>
        <p:spPr>
          <a:xfrm>
            <a:off x="850580" y="3508709"/>
            <a:ext cx="7738588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dirty="0">
                <a:latin typeface="Cambria" panose="02040503050406030204" pitchFamily="18" charset="0"/>
              </a:rPr>
              <a:t>- </a:t>
            </a:r>
            <a:r>
              <a:rPr lang="en-US" sz="3600" dirty="0" err="1">
                <a:latin typeface="Cambria" panose="02040503050406030204" pitchFamily="18" charset="0"/>
              </a:rPr>
              <a:t>Gấp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đôi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tờ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bìa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màu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làm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bìa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sổ</a:t>
            </a:r>
            <a:r>
              <a:rPr lang="en-US" sz="3600" dirty="0">
                <a:latin typeface="Cambria" panose="02040503050406030204" pitchFamily="18" charset="0"/>
              </a:rPr>
              <a:t>.</a:t>
            </a:r>
          </a:p>
          <a:p>
            <a:pPr algn="just"/>
            <a:r>
              <a:rPr lang="en-US" sz="3600" dirty="0">
                <a:latin typeface="Cambria" panose="02040503050406030204" pitchFamily="18" charset="0"/>
              </a:rPr>
              <a:t>- </a:t>
            </a:r>
            <a:r>
              <a:rPr lang="en-US" sz="3600" dirty="0" err="1">
                <a:latin typeface="Cambria" panose="02040503050406030204" pitchFamily="18" charset="0"/>
              </a:rPr>
              <a:t>Gấp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đôi</a:t>
            </a:r>
            <a:r>
              <a:rPr lang="en-US" sz="3600" dirty="0">
                <a:latin typeface="Cambria" panose="02040503050406030204" pitchFamily="18" charset="0"/>
              </a:rPr>
              <a:t> 3, 4 </a:t>
            </a:r>
            <a:r>
              <a:rPr lang="en-US" sz="3600" dirty="0" err="1">
                <a:latin typeface="Cambria" panose="02040503050406030204" pitchFamily="18" charset="0"/>
              </a:rPr>
              <a:t>tờ</a:t>
            </a:r>
            <a:r>
              <a:rPr lang="en-US" sz="3600" dirty="0">
                <a:latin typeface="Cambria" panose="02040503050406030204" pitchFamily="18" charset="0"/>
              </a:rPr>
              <a:t> A4 </a:t>
            </a:r>
            <a:r>
              <a:rPr lang="en-US" sz="3600" dirty="0" err="1">
                <a:latin typeface="Cambria" panose="02040503050406030204" pitchFamily="18" charset="0"/>
              </a:rPr>
              <a:t>để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làm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ruột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sổ</a:t>
            </a:r>
            <a:r>
              <a:rPr lang="en-US" sz="3600" dirty="0">
                <a:latin typeface="Cambria" panose="02040503050406030204" pitchFamily="18" charset="0"/>
              </a:rPr>
              <a:t>.</a:t>
            </a:r>
          </a:p>
          <a:p>
            <a:pPr algn="just"/>
            <a:r>
              <a:rPr lang="en-US" sz="3600" dirty="0">
                <a:latin typeface="Cambria" panose="02040503050406030204" pitchFamily="18" charset="0"/>
              </a:rPr>
              <a:t>- </a:t>
            </a:r>
            <a:r>
              <a:rPr lang="en-US" sz="3600" dirty="0" err="1">
                <a:latin typeface="Cambria" panose="02040503050406030204" pitchFamily="18" charset="0"/>
              </a:rPr>
              <a:t>Dùng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dập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ghim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để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dập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ghim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chắc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chắn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hoặc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dùng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keo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dán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để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dán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gáy</a:t>
            </a:r>
            <a:r>
              <a:rPr lang="en-US" sz="3600" dirty="0">
                <a:latin typeface="Cambria" panose="02040503050406030204" pitchFamily="18" charset="0"/>
              </a:rPr>
              <a:t> </a:t>
            </a:r>
            <a:r>
              <a:rPr lang="en-US" sz="3600" dirty="0" err="1">
                <a:latin typeface="Cambria" panose="02040503050406030204" pitchFamily="18" charset="0"/>
              </a:rPr>
              <a:t>sổ</a:t>
            </a:r>
            <a:endParaRPr lang="en-US" sz="3600" dirty="0">
              <a:latin typeface="Cambria" panose="02040503050406030204" pitchFamily="18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F558F6EA-8BC9-764E-F85F-DAEB8ECC15B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0449" t="24313" r="3495" b="50000"/>
          <a:stretch/>
        </p:blipFill>
        <p:spPr>
          <a:xfrm>
            <a:off x="7298905" y="2227166"/>
            <a:ext cx="4622055" cy="2563085"/>
          </a:xfrm>
          <a:prstGeom prst="ellipse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B23D044-99A4-4E47-0C5E-FC14EF748F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40330" y="489019"/>
            <a:ext cx="5456393" cy="1097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54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/>
      <p:bldP spid="15" grpId="0"/>
      <p:bldP spid="1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30F7AFC-069A-4855-62A2-B0788B97FC51}"/>
              </a:ext>
            </a:extLst>
          </p:cNvPr>
          <p:cNvGrpSpPr/>
          <p:nvPr/>
        </p:nvGrpSpPr>
        <p:grpSpPr>
          <a:xfrm>
            <a:off x="8084776" y="466905"/>
            <a:ext cx="1534885" cy="1534885"/>
            <a:chOff x="8289057" y="690642"/>
            <a:chExt cx="1534885" cy="1534885"/>
          </a:xfrm>
        </p:grpSpPr>
        <p:sp>
          <p:nvSpPr>
            <p:cNvPr id="3" name="椭圆 61">
              <a:extLst>
                <a:ext uri="{FF2B5EF4-FFF2-40B4-BE49-F238E27FC236}">
                  <a16:creationId xmlns:a16="http://schemas.microsoft.com/office/drawing/2014/main" id="{937360D4-A36A-1D4E-19CC-5E97DB2C2275}"/>
                </a:ext>
              </a:extLst>
            </p:cNvPr>
            <p:cNvSpPr/>
            <p:nvPr/>
          </p:nvSpPr>
          <p:spPr>
            <a:xfrm>
              <a:off x="8289057" y="690642"/>
              <a:ext cx="1534885" cy="153488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zh-CN" altLang="en-US">
                <a:solidFill>
                  <a:prstClr val="white"/>
                </a:solidFill>
                <a:latin typeface="Calibri Light"/>
                <a:ea typeface="微软雅黑"/>
              </a:endParaRPr>
            </a:p>
          </p:txBody>
        </p:sp>
        <p:grpSp>
          <p:nvGrpSpPr>
            <p:cNvPr id="4" name="Group 38">
              <a:extLst>
                <a:ext uri="{FF2B5EF4-FFF2-40B4-BE49-F238E27FC236}">
                  <a16:creationId xmlns:a16="http://schemas.microsoft.com/office/drawing/2014/main" id="{F8775CCB-362E-1F59-03A5-868680F31E5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645706" y="942540"/>
              <a:ext cx="799678" cy="1031091"/>
              <a:chOff x="1643" y="2607"/>
              <a:chExt cx="584" cy="753"/>
            </a:xfrm>
            <a:solidFill>
              <a:schemeClr val="bg1"/>
            </a:solidFill>
          </p:grpSpPr>
          <p:sp>
            <p:nvSpPr>
              <p:cNvPr id="5" name="Freeform 39">
                <a:extLst>
                  <a:ext uri="{FF2B5EF4-FFF2-40B4-BE49-F238E27FC236}">
                    <a16:creationId xmlns:a16="http://schemas.microsoft.com/office/drawing/2014/main" id="{21DB8B5C-D1C4-7BF8-12B1-FDBA471253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3" y="2607"/>
                <a:ext cx="584" cy="753"/>
              </a:xfrm>
              <a:custGeom>
                <a:avLst/>
                <a:gdLst>
                  <a:gd name="T0" fmla="*/ 627 w 639"/>
                  <a:gd name="T1" fmla="*/ 707 h 730"/>
                  <a:gd name="T2" fmla="*/ 615 w 639"/>
                  <a:gd name="T3" fmla="*/ 707 h 730"/>
                  <a:gd name="T4" fmla="*/ 615 w 639"/>
                  <a:gd name="T5" fmla="*/ 615 h 730"/>
                  <a:gd name="T6" fmla="*/ 638 w 639"/>
                  <a:gd name="T7" fmla="*/ 593 h 730"/>
                  <a:gd name="T8" fmla="*/ 638 w 639"/>
                  <a:gd name="T9" fmla="*/ 46 h 730"/>
                  <a:gd name="T10" fmla="*/ 593 w 639"/>
                  <a:gd name="T11" fmla="*/ 0 h 730"/>
                  <a:gd name="T12" fmla="*/ 45 w 639"/>
                  <a:gd name="T13" fmla="*/ 0 h 730"/>
                  <a:gd name="T14" fmla="*/ 0 w 639"/>
                  <a:gd name="T15" fmla="*/ 46 h 730"/>
                  <a:gd name="T16" fmla="*/ 0 w 639"/>
                  <a:gd name="T17" fmla="*/ 661 h 730"/>
                  <a:gd name="T18" fmla="*/ 68 w 639"/>
                  <a:gd name="T19" fmla="*/ 730 h 730"/>
                  <a:gd name="T20" fmla="*/ 627 w 639"/>
                  <a:gd name="T21" fmla="*/ 730 h 730"/>
                  <a:gd name="T22" fmla="*/ 639 w 639"/>
                  <a:gd name="T23" fmla="*/ 718 h 730"/>
                  <a:gd name="T24" fmla="*/ 627 w 639"/>
                  <a:gd name="T25" fmla="*/ 707 h 730"/>
                  <a:gd name="T26" fmla="*/ 33 w 639"/>
                  <a:gd name="T27" fmla="*/ 56 h 730"/>
                  <a:gd name="T28" fmla="*/ 33 w 639"/>
                  <a:gd name="T29" fmla="*/ 56 h 730"/>
                  <a:gd name="T30" fmla="*/ 56 w 639"/>
                  <a:gd name="T31" fmla="*/ 33 h 730"/>
                  <a:gd name="T32" fmla="*/ 91 w 639"/>
                  <a:gd name="T33" fmla="*/ 33 h 730"/>
                  <a:gd name="T34" fmla="*/ 91 w 639"/>
                  <a:gd name="T35" fmla="*/ 582 h 730"/>
                  <a:gd name="T36" fmla="*/ 68 w 639"/>
                  <a:gd name="T37" fmla="*/ 582 h 730"/>
                  <a:gd name="T38" fmla="*/ 33 w 639"/>
                  <a:gd name="T39" fmla="*/ 592 h 730"/>
                  <a:gd name="T40" fmla="*/ 33 w 639"/>
                  <a:gd name="T41" fmla="*/ 56 h 730"/>
                  <a:gd name="T42" fmla="*/ 582 w 639"/>
                  <a:gd name="T43" fmla="*/ 697 h 730"/>
                  <a:gd name="T44" fmla="*/ 68 w 639"/>
                  <a:gd name="T45" fmla="*/ 697 h 730"/>
                  <a:gd name="T46" fmla="*/ 31 w 639"/>
                  <a:gd name="T47" fmla="*/ 656 h 730"/>
                  <a:gd name="T48" fmla="*/ 68 w 639"/>
                  <a:gd name="T49" fmla="*/ 616 h 730"/>
                  <a:gd name="T50" fmla="*/ 582 w 639"/>
                  <a:gd name="T51" fmla="*/ 616 h 730"/>
                  <a:gd name="T52" fmla="*/ 582 w 639"/>
                  <a:gd name="T53" fmla="*/ 697 h 730"/>
                  <a:gd name="T54" fmla="*/ 605 w 639"/>
                  <a:gd name="T55" fmla="*/ 582 h 730"/>
                  <a:gd name="T56" fmla="*/ 125 w 639"/>
                  <a:gd name="T57" fmla="*/ 582 h 730"/>
                  <a:gd name="T58" fmla="*/ 125 w 639"/>
                  <a:gd name="T59" fmla="*/ 33 h 730"/>
                  <a:gd name="T60" fmla="*/ 582 w 639"/>
                  <a:gd name="T61" fmla="*/ 33 h 730"/>
                  <a:gd name="T62" fmla="*/ 605 w 639"/>
                  <a:gd name="T63" fmla="*/ 56 h 730"/>
                  <a:gd name="T64" fmla="*/ 605 w 639"/>
                  <a:gd name="T65" fmla="*/ 582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9" h="730">
                    <a:moveTo>
                      <a:pt x="627" y="707"/>
                    </a:moveTo>
                    <a:cubicBezTo>
                      <a:pt x="615" y="707"/>
                      <a:pt x="615" y="707"/>
                      <a:pt x="615" y="707"/>
                    </a:cubicBezTo>
                    <a:cubicBezTo>
                      <a:pt x="615" y="615"/>
                      <a:pt x="615" y="615"/>
                      <a:pt x="615" y="615"/>
                    </a:cubicBezTo>
                    <a:cubicBezTo>
                      <a:pt x="628" y="616"/>
                      <a:pt x="638" y="605"/>
                      <a:pt x="638" y="593"/>
                    </a:cubicBezTo>
                    <a:cubicBezTo>
                      <a:pt x="638" y="46"/>
                      <a:pt x="638" y="46"/>
                      <a:pt x="638" y="46"/>
                    </a:cubicBezTo>
                    <a:cubicBezTo>
                      <a:pt x="638" y="21"/>
                      <a:pt x="618" y="0"/>
                      <a:pt x="593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20" y="0"/>
                      <a:pt x="0" y="21"/>
                      <a:pt x="0" y="46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0" y="699"/>
                      <a:pt x="31" y="730"/>
                      <a:pt x="68" y="730"/>
                    </a:cubicBezTo>
                    <a:cubicBezTo>
                      <a:pt x="627" y="730"/>
                      <a:pt x="627" y="730"/>
                      <a:pt x="627" y="730"/>
                    </a:cubicBezTo>
                    <a:cubicBezTo>
                      <a:pt x="633" y="730"/>
                      <a:pt x="639" y="725"/>
                      <a:pt x="639" y="718"/>
                    </a:cubicBezTo>
                    <a:cubicBezTo>
                      <a:pt x="639" y="712"/>
                      <a:pt x="633" y="707"/>
                      <a:pt x="627" y="707"/>
                    </a:cubicBezTo>
                    <a:close/>
                    <a:moveTo>
                      <a:pt x="33" y="56"/>
                    </a:move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44"/>
                      <a:pt x="44" y="33"/>
                      <a:pt x="56" y="33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1" y="582"/>
                      <a:pt x="91" y="582"/>
                      <a:pt x="91" y="582"/>
                    </a:cubicBezTo>
                    <a:cubicBezTo>
                      <a:pt x="68" y="582"/>
                      <a:pt x="68" y="582"/>
                      <a:pt x="68" y="582"/>
                    </a:cubicBezTo>
                    <a:cubicBezTo>
                      <a:pt x="51" y="582"/>
                      <a:pt x="47" y="582"/>
                      <a:pt x="33" y="592"/>
                    </a:cubicBezTo>
                    <a:lnTo>
                      <a:pt x="33" y="56"/>
                    </a:lnTo>
                    <a:close/>
                    <a:moveTo>
                      <a:pt x="582" y="697"/>
                    </a:moveTo>
                    <a:cubicBezTo>
                      <a:pt x="68" y="697"/>
                      <a:pt x="68" y="697"/>
                      <a:pt x="68" y="697"/>
                    </a:cubicBezTo>
                    <a:cubicBezTo>
                      <a:pt x="43" y="697"/>
                      <a:pt x="31" y="681"/>
                      <a:pt x="31" y="656"/>
                    </a:cubicBezTo>
                    <a:cubicBezTo>
                      <a:pt x="31" y="631"/>
                      <a:pt x="43" y="616"/>
                      <a:pt x="68" y="616"/>
                    </a:cubicBezTo>
                    <a:cubicBezTo>
                      <a:pt x="582" y="616"/>
                      <a:pt x="582" y="616"/>
                      <a:pt x="582" y="616"/>
                    </a:cubicBezTo>
                    <a:lnTo>
                      <a:pt x="582" y="697"/>
                    </a:lnTo>
                    <a:close/>
                    <a:moveTo>
                      <a:pt x="605" y="582"/>
                    </a:moveTo>
                    <a:cubicBezTo>
                      <a:pt x="125" y="582"/>
                      <a:pt x="125" y="582"/>
                      <a:pt x="125" y="582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582" y="33"/>
                      <a:pt x="582" y="33"/>
                      <a:pt x="582" y="33"/>
                    </a:cubicBezTo>
                    <a:cubicBezTo>
                      <a:pt x="595" y="33"/>
                      <a:pt x="605" y="44"/>
                      <a:pt x="605" y="56"/>
                    </a:cubicBezTo>
                    <a:lnTo>
                      <a:pt x="605" y="5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" name="Freeform 40">
                <a:extLst>
                  <a:ext uri="{FF2B5EF4-FFF2-40B4-BE49-F238E27FC236}">
                    <a16:creationId xmlns:a16="http://schemas.microsoft.com/office/drawing/2014/main" id="{EA46C49D-5745-E42A-A8E7-368908352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775"/>
                <a:ext cx="139" cy="15"/>
              </a:xfrm>
              <a:custGeom>
                <a:avLst/>
                <a:gdLst>
                  <a:gd name="T0" fmla="*/ 228 w 240"/>
                  <a:gd name="T1" fmla="*/ 0 h 25"/>
                  <a:gd name="T2" fmla="*/ 12 w 240"/>
                  <a:gd name="T3" fmla="*/ 0 h 25"/>
                  <a:gd name="T4" fmla="*/ 0 w 240"/>
                  <a:gd name="T5" fmla="*/ 12 h 25"/>
                  <a:gd name="T6" fmla="*/ 12 w 240"/>
                  <a:gd name="T7" fmla="*/ 25 h 25"/>
                  <a:gd name="T8" fmla="*/ 228 w 240"/>
                  <a:gd name="T9" fmla="*/ 25 h 25"/>
                  <a:gd name="T10" fmla="*/ 240 w 240"/>
                  <a:gd name="T11" fmla="*/ 12 h 25"/>
                  <a:gd name="T12" fmla="*/ 228 w 24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0" h="25">
                    <a:moveTo>
                      <a:pt x="228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20"/>
                      <a:pt x="5" y="25"/>
                      <a:pt x="12" y="25"/>
                    </a:cubicBezTo>
                    <a:cubicBezTo>
                      <a:pt x="228" y="25"/>
                      <a:pt x="228" y="25"/>
                      <a:pt x="228" y="25"/>
                    </a:cubicBezTo>
                    <a:cubicBezTo>
                      <a:pt x="234" y="25"/>
                      <a:pt x="240" y="20"/>
                      <a:pt x="240" y="12"/>
                    </a:cubicBezTo>
                    <a:cubicBezTo>
                      <a:pt x="240" y="5"/>
                      <a:pt x="234" y="0"/>
                      <a:pt x="2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" name="Freeform 41">
                <a:extLst>
                  <a:ext uri="{FF2B5EF4-FFF2-40B4-BE49-F238E27FC236}">
                    <a16:creationId xmlns:a16="http://schemas.microsoft.com/office/drawing/2014/main" id="{02CC64A2-A7F2-7159-43A6-582E5FE97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735"/>
                <a:ext cx="185" cy="15"/>
              </a:xfrm>
              <a:custGeom>
                <a:avLst/>
                <a:gdLst>
                  <a:gd name="T0" fmla="*/ 308 w 320"/>
                  <a:gd name="T1" fmla="*/ 0 h 26"/>
                  <a:gd name="T2" fmla="*/ 12 w 320"/>
                  <a:gd name="T3" fmla="*/ 0 h 26"/>
                  <a:gd name="T4" fmla="*/ 0 w 320"/>
                  <a:gd name="T5" fmla="*/ 13 h 26"/>
                  <a:gd name="T6" fmla="*/ 12 w 320"/>
                  <a:gd name="T7" fmla="*/ 26 h 26"/>
                  <a:gd name="T8" fmla="*/ 308 w 320"/>
                  <a:gd name="T9" fmla="*/ 26 h 26"/>
                  <a:gd name="T10" fmla="*/ 320 w 320"/>
                  <a:gd name="T11" fmla="*/ 13 h 26"/>
                  <a:gd name="T12" fmla="*/ 308 w 32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0" h="26">
                    <a:moveTo>
                      <a:pt x="308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0"/>
                      <a:pt x="5" y="26"/>
                      <a:pt x="12" y="26"/>
                    </a:cubicBezTo>
                    <a:cubicBezTo>
                      <a:pt x="308" y="26"/>
                      <a:pt x="308" y="26"/>
                      <a:pt x="308" y="26"/>
                    </a:cubicBezTo>
                    <a:cubicBezTo>
                      <a:pt x="314" y="26"/>
                      <a:pt x="320" y="20"/>
                      <a:pt x="320" y="13"/>
                    </a:cubicBezTo>
                    <a:cubicBezTo>
                      <a:pt x="320" y="6"/>
                      <a:pt x="314" y="0"/>
                      <a:pt x="30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" name="Freeform 42">
                <a:extLst>
                  <a:ext uri="{FF2B5EF4-FFF2-40B4-BE49-F238E27FC236}">
                    <a16:creationId xmlns:a16="http://schemas.microsoft.com/office/drawing/2014/main" id="{FBB3CB5C-D42C-A7D7-D22F-4EC338596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696"/>
                <a:ext cx="93" cy="14"/>
              </a:xfrm>
              <a:custGeom>
                <a:avLst/>
                <a:gdLst>
                  <a:gd name="T0" fmla="*/ 12 w 160"/>
                  <a:gd name="T1" fmla="*/ 25 h 25"/>
                  <a:gd name="T2" fmla="*/ 148 w 160"/>
                  <a:gd name="T3" fmla="*/ 25 h 25"/>
                  <a:gd name="T4" fmla="*/ 160 w 160"/>
                  <a:gd name="T5" fmla="*/ 13 h 25"/>
                  <a:gd name="T6" fmla="*/ 148 w 160"/>
                  <a:gd name="T7" fmla="*/ 0 h 25"/>
                  <a:gd name="T8" fmla="*/ 12 w 160"/>
                  <a:gd name="T9" fmla="*/ 0 h 25"/>
                  <a:gd name="T10" fmla="*/ 0 w 160"/>
                  <a:gd name="T11" fmla="*/ 13 h 25"/>
                  <a:gd name="T12" fmla="*/ 12 w 160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5">
                    <a:moveTo>
                      <a:pt x="12" y="25"/>
                    </a:moveTo>
                    <a:cubicBezTo>
                      <a:pt x="148" y="25"/>
                      <a:pt x="148" y="25"/>
                      <a:pt x="148" y="25"/>
                    </a:cubicBezTo>
                    <a:cubicBezTo>
                      <a:pt x="155" y="25"/>
                      <a:pt x="160" y="19"/>
                      <a:pt x="160" y="13"/>
                    </a:cubicBezTo>
                    <a:cubicBezTo>
                      <a:pt x="160" y="6"/>
                      <a:pt x="155" y="0"/>
                      <a:pt x="148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19"/>
                      <a:pt x="5" y="25"/>
                      <a:pt x="1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0BA4422F-A659-BD0D-A8B9-CAB95EAFBDF9}"/>
              </a:ext>
            </a:extLst>
          </p:cNvPr>
          <p:cNvSpPr txBox="1"/>
          <p:nvPr/>
        </p:nvSpPr>
        <p:spPr>
          <a:xfrm>
            <a:off x="1307498" y="1827483"/>
            <a:ext cx="74180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Cambria" panose="02040503050406030204" pitchFamily="18" charset="0"/>
              </a:rPr>
              <a:t>Trang </a:t>
            </a:r>
            <a:r>
              <a:rPr lang="en-US" sz="3600" b="1" dirty="0" err="1">
                <a:latin typeface="Cambria" panose="02040503050406030204" pitchFamily="18" charset="0"/>
              </a:rPr>
              <a:t>trí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bìa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và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trang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đầu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tiên</a:t>
            </a:r>
            <a:r>
              <a:rPr lang="en-US" sz="3600" b="1" dirty="0">
                <a:latin typeface="Cambria" panose="02040503050406030204" pitchFamily="18" charset="0"/>
              </a:rPr>
              <a:t> ở </a:t>
            </a:r>
            <a:r>
              <a:rPr lang="en-US" sz="3600" b="1" dirty="0" err="1">
                <a:latin typeface="Cambria" panose="02040503050406030204" pitchFamily="18" charset="0"/>
              </a:rPr>
              <a:t>Sổ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nhắc</a:t>
            </a:r>
            <a:r>
              <a:rPr lang="en-US" sz="3600" b="1" dirty="0">
                <a:latin typeface="Cambria" panose="02040503050406030204" pitchFamily="18" charset="0"/>
              </a:rPr>
              <a:t> </a:t>
            </a:r>
            <a:r>
              <a:rPr lang="en-US" sz="3600" b="1" dirty="0" err="1">
                <a:latin typeface="Cambria" panose="02040503050406030204" pitchFamily="18" charset="0"/>
              </a:rPr>
              <a:t>việc</a:t>
            </a:r>
            <a:endParaRPr lang="en-US" sz="3600" b="1" dirty="0">
              <a:latin typeface="Cambria" panose="02040503050406030204" pitchFamily="18" charset="0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FF955536-2090-B1BB-FFDD-E5A64BF978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0837" y="3208155"/>
            <a:ext cx="10205589" cy="3188484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632B1DE5-2FE5-5EC6-A490-CEDF8DE348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93748" y="624481"/>
            <a:ext cx="5595804" cy="1125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478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10FBF17-6314-79E9-D75A-F337AC249CD9}"/>
              </a:ext>
            </a:extLst>
          </p:cNvPr>
          <p:cNvGrpSpPr/>
          <p:nvPr/>
        </p:nvGrpSpPr>
        <p:grpSpPr>
          <a:xfrm>
            <a:off x="1906621" y="2104829"/>
            <a:ext cx="8080845" cy="3433606"/>
            <a:chOff x="2045574" y="2200837"/>
            <a:chExt cx="8168469" cy="3499572"/>
          </a:xfrm>
        </p:grpSpPr>
        <p:grpSp>
          <p:nvGrpSpPr>
            <p:cNvPr id="3" name="组合 26">
              <a:extLst>
                <a:ext uri="{FF2B5EF4-FFF2-40B4-BE49-F238E27FC236}">
                  <a16:creationId xmlns:a16="http://schemas.microsoft.com/office/drawing/2014/main" id="{3F10D226-8ACE-1469-D8C1-6DD86A7C5DB1}"/>
                </a:ext>
              </a:extLst>
            </p:cNvPr>
            <p:cNvGrpSpPr/>
            <p:nvPr/>
          </p:nvGrpSpPr>
          <p:grpSpPr>
            <a:xfrm>
              <a:off x="2045574" y="2200837"/>
              <a:ext cx="8168469" cy="3499572"/>
              <a:chOff x="-7927330" y="-4954585"/>
              <a:chExt cx="9902260" cy="5268685"/>
            </a:xfrm>
          </p:grpSpPr>
          <p:sp>
            <p:nvSpPr>
              <p:cNvPr id="5" name="任意多边形 43">
                <a:extLst>
                  <a:ext uri="{FF2B5EF4-FFF2-40B4-BE49-F238E27FC236}">
                    <a16:creationId xmlns:a16="http://schemas.microsoft.com/office/drawing/2014/main" id="{8ADE9C5C-9BA7-9071-455B-8B70331BC921}"/>
                  </a:ext>
                </a:extLst>
              </p:cNvPr>
              <p:cNvSpPr/>
              <p:nvPr/>
            </p:nvSpPr>
            <p:spPr>
              <a:xfrm>
                <a:off x="-7927330" y="-4954585"/>
                <a:ext cx="9902260" cy="5268685"/>
              </a:xfrm>
              <a:custGeom>
                <a:avLst/>
                <a:gdLst>
                  <a:gd name="connsiteX0" fmla="*/ 152243 w 10553239"/>
                  <a:gd name="connsiteY0" fmla="*/ 28014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20" fmla="*/ 152243 w 10553239"/>
                  <a:gd name="connsiteY20" fmla="*/ 2801412 h 5781900"/>
                  <a:gd name="connsiteX0" fmla="*/ 152243 w 10553239"/>
                  <a:gd name="connsiteY0" fmla="*/ 34110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20031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9699 w 10554238"/>
                  <a:gd name="connsiteY0" fmla="*/ 3730326 h 5781900"/>
                  <a:gd name="connsiteX1" fmla="*/ 182270 w 10554238"/>
                  <a:gd name="connsiteY1" fmla="*/ 2743355 h 5781900"/>
                  <a:gd name="connsiteX2" fmla="*/ 182270 w 10554238"/>
                  <a:gd name="connsiteY2" fmla="*/ 2003126 h 5781900"/>
                  <a:gd name="connsiteX3" fmla="*/ 8099 w 10554238"/>
                  <a:gd name="connsiteY3" fmla="*/ 1277412 h 5781900"/>
                  <a:gd name="connsiteX4" fmla="*/ 458042 w 10554238"/>
                  <a:gd name="connsiteY4" fmla="*/ 450098 h 5781900"/>
                  <a:gd name="connsiteX5" fmla="*/ 1706270 w 10554238"/>
                  <a:gd name="connsiteY5" fmla="*/ 101755 h 5781900"/>
                  <a:gd name="connsiteX6" fmla="*/ 3375413 w 10554238"/>
                  <a:gd name="connsiteY6" fmla="*/ 290441 h 5781900"/>
                  <a:gd name="connsiteX7" fmla="*/ 6365356 w 10554238"/>
                  <a:gd name="connsiteY7" fmla="*/ 290441 h 5781900"/>
                  <a:gd name="connsiteX8" fmla="*/ 8455413 w 10554238"/>
                  <a:gd name="connsiteY8" fmla="*/ 155 h 5781900"/>
                  <a:gd name="connsiteX9" fmla="*/ 9834270 w 10554238"/>
                  <a:gd name="connsiteY9" fmla="*/ 333984 h 5781900"/>
                  <a:gd name="connsiteX10" fmla="*/ 10530956 w 10554238"/>
                  <a:gd name="connsiteY10" fmla="*/ 1596726 h 5781900"/>
                  <a:gd name="connsiteX11" fmla="*/ 10371299 w 10554238"/>
                  <a:gd name="connsiteY11" fmla="*/ 2903012 h 5781900"/>
                  <a:gd name="connsiteX12" fmla="*/ 10197128 w 10554238"/>
                  <a:gd name="connsiteY12" fmla="*/ 3977069 h 5781900"/>
                  <a:gd name="connsiteX13" fmla="*/ 10051985 w 10554238"/>
                  <a:gd name="connsiteY13" fmla="*/ 5689755 h 5781900"/>
                  <a:gd name="connsiteX14" fmla="*/ 7062042 w 10554238"/>
                  <a:gd name="connsiteY14" fmla="*/ 5530098 h 5781900"/>
                  <a:gd name="connsiteX15" fmla="*/ 5407413 w 10554238"/>
                  <a:gd name="connsiteY15" fmla="*/ 5355926 h 5781900"/>
                  <a:gd name="connsiteX16" fmla="*/ 3172213 w 10554238"/>
                  <a:gd name="connsiteY16" fmla="*/ 5559126 h 5781900"/>
                  <a:gd name="connsiteX17" fmla="*/ 1880442 w 10554238"/>
                  <a:gd name="connsiteY17" fmla="*/ 5675241 h 5781900"/>
                  <a:gd name="connsiteX18" fmla="*/ 341928 w 10554238"/>
                  <a:gd name="connsiteY18" fmla="*/ 5268841 h 5781900"/>
                  <a:gd name="connsiteX19" fmla="*/ 109699 w 10554238"/>
                  <a:gd name="connsiteY19" fmla="*/ 3730326 h 5781900"/>
                  <a:gd name="connsiteX0" fmla="*/ 108701 w 10553240"/>
                  <a:gd name="connsiteY0" fmla="*/ 3730326 h 5781900"/>
                  <a:gd name="connsiteX1" fmla="*/ 181272 w 10553240"/>
                  <a:gd name="connsiteY1" fmla="*/ 2743355 h 5781900"/>
                  <a:gd name="connsiteX2" fmla="*/ 181272 w 10553240"/>
                  <a:gd name="connsiteY2" fmla="*/ 2003126 h 5781900"/>
                  <a:gd name="connsiteX3" fmla="*/ 7101 w 10553240"/>
                  <a:gd name="connsiteY3" fmla="*/ 1181844 h 5781900"/>
                  <a:gd name="connsiteX4" fmla="*/ 457044 w 10553240"/>
                  <a:gd name="connsiteY4" fmla="*/ 450098 h 5781900"/>
                  <a:gd name="connsiteX5" fmla="*/ 1705272 w 10553240"/>
                  <a:gd name="connsiteY5" fmla="*/ 101755 h 5781900"/>
                  <a:gd name="connsiteX6" fmla="*/ 3374415 w 10553240"/>
                  <a:gd name="connsiteY6" fmla="*/ 290441 h 5781900"/>
                  <a:gd name="connsiteX7" fmla="*/ 6364358 w 10553240"/>
                  <a:gd name="connsiteY7" fmla="*/ 290441 h 5781900"/>
                  <a:gd name="connsiteX8" fmla="*/ 8454415 w 10553240"/>
                  <a:gd name="connsiteY8" fmla="*/ 155 h 5781900"/>
                  <a:gd name="connsiteX9" fmla="*/ 9833272 w 10553240"/>
                  <a:gd name="connsiteY9" fmla="*/ 333984 h 5781900"/>
                  <a:gd name="connsiteX10" fmla="*/ 10529958 w 10553240"/>
                  <a:gd name="connsiteY10" fmla="*/ 1596726 h 5781900"/>
                  <a:gd name="connsiteX11" fmla="*/ 10370301 w 10553240"/>
                  <a:gd name="connsiteY11" fmla="*/ 2903012 h 5781900"/>
                  <a:gd name="connsiteX12" fmla="*/ 10196130 w 10553240"/>
                  <a:gd name="connsiteY12" fmla="*/ 3977069 h 5781900"/>
                  <a:gd name="connsiteX13" fmla="*/ 10050987 w 10553240"/>
                  <a:gd name="connsiteY13" fmla="*/ 5689755 h 5781900"/>
                  <a:gd name="connsiteX14" fmla="*/ 7061044 w 10553240"/>
                  <a:gd name="connsiteY14" fmla="*/ 5530098 h 5781900"/>
                  <a:gd name="connsiteX15" fmla="*/ 5406415 w 10553240"/>
                  <a:gd name="connsiteY15" fmla="*/ 5355926 h 5781900"/>
                  <a:gd name="connsiteX16" fmla="*/ 3171215 w 10553240"/>
                  <a:gd name="connsiteY16" fmla="*/ 5559126 h 5781900"/>
                  <a:gd name="connsiteX17" fmla="*/ 1879444 w 10553240"/>
                  <a:gd name="connsiteY17" fmla="*/ 5675241 h 5781900"/>
                  <a:gd name="connsiteX18" fmla="*/ 340930 w 10553240"/>
                  <a:gd name="connsiteY18" fmla="*/ 5268841 h 5781900"/>
                  <a:gd name="connsiteX19" fmla="*/ 108701 w 1055324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372861 w 10469057"/>
                  <a:gd name="connsiteY3" fmla="*/ 450098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144180 w 10469057"/>
                  <a:gd name="connsiteY2" fmla="*/ 848300 h 5781900"/>
                  <a:gd name="connsiteX3" fmla="*/ 1621089 w 10469057"/>
                  <a:gd name="connsiteY3" fmla="*/ 101755 h 5781900"/>
                  <a:gd name="connsiteX4" fmla="*/ 3290232 w 10469057"/>
                  <a:gd name="connsiteY4" fmla="*/ 290441 h 5781900"/>
                  <a:gd name="connsiteX5" fmla="*/ 6280175 w 10469057"/>
                  <a:gd name="connsiteY5" fmla="*/ 290441 h 5781900"/>
                  <a:gd name="connsiteX6" fmla="*/ 8370232 w 10469057"/>
                  <a:gd name="connsiteY6" fmla="*/ 155 h 5781900"/>
                  <a:gd name="connsiteX7" fmla="*/ 9749089 w 10469057"/>
                  <a:gd name="connsiteY7" fmla="*/ 333984 h 5781900"/>
                  <a:gd name="connsiteX8" fmla="*/ 10445775 w 10469057"/>
                  <a:gd name="connsiteY8" fmla="*/ 1596726 h 5781900"/>
                  <a:gd name="connsiteX9" fmla="*/ 10286118 w 10469057"/>
                  <a:gd name="connsiteY9" fmla="*/ 2903012 h 5781900"/>
                  <a:gd name="connsiteX10" fmla="*/ 10111947 w 10469057"/>
                  <a:gd name="connsiteY10" fmla="*/ 3977069 h 5781900"/>
                  <a:gd name="connsiteX11" fmla="*/ 9966804 w 10469057"/>
                  <a:gd name="connsiteY11" fmla="*/ 5689755 h 5781900"/>
                  <a:gd name="connsiteX12" fmla="*/ 6976861 w 10469057"/>
                  <a:gd name="connsiteY12" fmla="*/ 5530098 h 5781900"/>
                  <a:gd name="connsiteX13" fmla="*/ 5322232 w 10469057"/>
                  <a:gd name="connsiteY13" fmla="*/ 5355926 h 5781900"/>
                  <a:gd name="connsiteX14" fmla="*/ 3087032 w 10469057"/>
                  <a:gd name="connsiteY14" fmla="*/ 5559126 h 5781900"/>
                  <a:gd name="connsiteX15" fmla="*/ 1795261 w 10469057"/>
                  <a:gd name="connsiteY15" fmla="*/ 5675241 h 5781900"/>
                  <a:gd name="connsiteX16" fmla="*/ 256747 w 10469057"/>
                  <a:gd name="connsiteY16" fmla="*/ 5268841 h 5781900"/>
                  <a:gd name="connsiteX17" fmla="*/ 24518 w 10469057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20167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50658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182758 w 10395068"/>
                  <a:gd name="connsiteY0" fmla="*/ 5268841 h 5781900"/>
                  <a:gd name="connsiteX1" fmla="*/ 129818 w 10395068"/>
                  <a:gd name="connsiteY1" fmla="*/ 2807068 h 5781900"/>
                  <a:gd name="connsiteX2" fmla="*/ 100682 w 10395068"/>
                  <a:gd name="connsiteY2" fmla="*/ 848300 h 5781900"/>
                  <a:gd name="connsiteX3" fmla="*/ 1547100 w 10395068"/>
                  <a:gd name="connsiteY3" fmla="*/ 101755 h 5781900"/>
                  <a:gd name="connsiteX4" fmla="*/ 3216243 w 10395068"/>
                  <a:gd name="connsiteY4" fmla="*/ 290441 h 5781900"/>
                  <a:gd name="connsiteX5" fmla="*/ 6206186 w 10395068"/>
                  <a:gd name="connsiteY5" fmla="*/ 290441 h 5781900"/>
                  <a:gd name="connsiteX6" fmla="*/ 8296243 w 10395068"/>
                  <a:gd name="connsiteY6" fmla="*/ 155 h 5781900"/>
                  <a:gd name="connsiteX7" fmla="*/ 9675100 w 10395068"/>
                  <a:gd name="connsiteY7" fmla="*/ 333984 h 5781900"/>
                  <a:gd name="connsiteX8" fmla="*/ 10371786 w 10395068"/>
                  <a:gd name="connsiteY8" fmla="*/ 1596726 h 5781900"/>
                  <a:gd name="connsiteX9" fmla="*/ 10212129 w 10395068"/>
                  <a:gd name="connsiteY9" fmla="*/ 2903012 h 5781900"/>
                  <a:gd name="connsiteX10" fmla="*/ 10037958 w 10395068"/>
                  <a:gd name="connsiteY10" fmla="*/ 3977069 h 5781900"/>
                  <a:gd name="connsiteX11" fmla="*/ 9892815 w 10395068"/>
                  <a:gd name="connsiteY11" fmla="*/ 5689755 h 5781900"/>
                  <a:gd name="connsiteX12" fmla="*/ 6902872 w 10395068"/>
                  <a:gd name="connsiteY12" fmla="*/ 5530098 h 5781900"/>
                  <a:gd name="connsiteX13" fmla="*/ 5248243 w 10395068"/>
                  <a:gd name="connsiteY13" fmla="*/ 5355926 h 5781900"/>
                  <a:gd name="connsiteX14" fmla="*/ 3013043 w 10395068"/>
                  <a:gd name="connsiteY14" fmla="*/ 5559126 h 5781900"/>
                  <a:gd name="connsiteX15" fmla="*/ 1721272 w 10395068"/>
                  <a:gd name="connsiteY15" fmla="*/ 5675241 h 5781900"/>
                  <a:gd name="connsiteX16" fmla="*/ 182758 w 10395068"/>
                  <a:gd name="connsiteY16" fmla="*/ 5268841 h 5781900"/>
                  <a:gd name="connsiteX0" fmla="*/ 166990 w 10394547"/>
                  <a:gd name="connsiteY0" fmla="*/ 5157345 h 5781900"/>
                  <a:gd name="connsiteX1" fmla="*/ 129297 w 10394547"/>
                  <a:gd name="connsiteY1" fmla="*/ 2807068 h 5781900"/>
                  <a:gd name="connsiteX2" fmla="*/ 100161 w 10394547"/>
                  <a:gd name="connsiteY2" fmla="*/ 848300 h 5781900"/>
                  <a:gd name="connsiteX3" fmla="*/ 1546579 w 10394547"/>
                  <a:gd name="connsiteY3" fmla="*/ 101755 h 5781900"/>
                  <a:gd name="connsiteX4" fmla="*/ 3215722 w 10394547"/>
                  <a:gd name="connsiteY4" fmla="*/ 290441 h 5781900"/>
                  <a:gd name="connsiteX5" fmla="*/ 6205665 w 10394547"/>
                  <a:gd name="connsiteY5" fmla="*/ 290441 h 5781900"/>
                  <a:gd name="connsiteX6" fmla="*/ 8295722 w 10394547"/>
                  <a:gd name="connsiteY6" fmla="*/ 155 h 5781900"/>
                  <a:gd name="connsiteX7" fmla="*/ 9674579 w 10394547"/>
                  <a:gd name="connsiteY7" fmla="*/ 333984 h 5781900"/>
                  <a:gd name="connsiteX8" fmla="*/ 10371265 w 10394547"/>
                  <a:gd name="connsiteY8" fmla="*/ 1596726 h 5781900"/>
                  <a:gd name="connsiteX9" fmla="*/ 10211608 w 10394547"/>
                  <a:gd name="connsiteY9" fmla="*/ 2903012 h 5781900"/>
                  <a:gd name="connsiteX10" fmla="*/ 10037437 w 10394547"/>
                  <a:gd name="connsiteY10" fmla="*/ 3977069 h 5781900"/>
                  <a:gd name="connsiteX11" fmla="*/ 9892294 w 10394547"/>
                  <a:gd name="connsiteY11" fmla="*/ 5689755 h 5781900"/>
                  <a:gd name="connsiteX12" fmla="*/ 6902351 w 10394547"/>
                  <a:gd name="connsiteY12" fmla="*/ 5530098 h 5781900"/>
                  <a:gd name="connsiteX13" fmla="*/ 5247722 w 10394547"/>
                  <a:gd name="connsiteY13" fmla="*/ 5355926 h 5781900"/>
                  <a:gd name="connsiteX14" fmla="*/ 3012522 w 10394547"/>
                  <a:gd name="connsiteY14" fmla="*/ 5559126 h 5781900"/>
                  <a:gd name="connsiteX15" fmla="*/ 1720751 w 10394547"/>
                  <a:gd name="connsiteY15" fmla="*/ 5675241 h 5781900"/>
                  <a:gd name="connsiteX16" fmla="*/ 166990 w 10394547"/>
                  <a:gd name="connsiteY16" fmla="*/ 5157345 h 5781900"/>
                  <a:gd name="connsiteX0" fmla="*/ 172974 w 10400531"/>
                  <a:gd name="connsiteY0" fmla="*/ 5157345 h 5781900"/>
                  <a:gd name="connsiteX1" fmla="*/ 135281 w 10400531"/>
                  <a:gd name="connsiteY1" fmla="*/ 2807068 h 5781900"/>
                  <a:gd name="connsiteX2" fmla="*/ 106145 w 10400531"/>
                  <a:gd name="connsiteY2" fmla="*/ 848300 h 5781900"/>
                  <a:gd name="connsiteX3" fmla="*/ 1552563 w 10400531"/>
                  <a:gd name="connsiteY3" fmla="*/ 101755 h 5781900"/>
                  <a:gd name="connsiteX4" fmla="*/ 3221706 w 10400531"/>
                  <a:gd name="connsiteY4" fmla="*/ 290441 h 5781900"/>
                  <a:gd name="connsiteX5" fmla="*/ 6211649 w 10400531"/>
                  <a:gd name="connsiteY5" fmla="*/ 290441 h 5781900"/>
                  <a:gd name="connsiteX6" fmla="*/ 8301706 w 10400531"/>
                  <a:gd name="connsiteY6" fmla="*/ 155 h 5781900"/>
                  <a:gd name="connsiteX7" fmla="*/ 9680563 w 10400531"/>
                  <a:gd name="connsiteY7" fmla="*/ 333984 h 5781900"/>
                  <a:gd name="connsiteX8" fmla="*/ 10377249 w 10400531"/>
                  <a:gd name="connsiteY8" fmla="*/ 1596726 h 5781900"/>
                  <a:gd name="connsiteX9" fmla="*/ 10217592 w 10400531"/>
                  <a:gd name="connsiteY9" fmla="*/ 2903012 h 5781900"/>
                  <a:gd name="connsiteX10" fmla="*/ 10043421 w 10400531"/>
                  <a:gd name="connsiteY10" fmla="*/ 3977069 h 5781900"/>
                  <a:gd name="connsiteX11" fmla="*/ 9898278 w 10400531"/>
                  <a:gd name="connsiteY11" fmla="*/ 5689755 h 5781900"/>
                  <a:gd name="connsiteX12" fmla="*/ 6908335 w 10400531"/>
                  <a:gd name="connsiteY12" fmla="*/ 5530098 h 5781900"/>
                  <a:gd name="connsiteX13" fmla="*/ 5253706 w 10400531"/>
                  <a:gd name="connsiteY13" fmla="*/ 5355926 h 5781900"/>
                  <a:gd name="connsiteX14" fmla="*/ 3018506 w 10400531"/>
                  <a:gd name="connsiteY14" fmla="*/ 5559126 h 5781900"/>
                  <a:gd name="connsiteX15" fmla="*/ 1726735 w 10400531"/>
                  <a:gd name="connsiteY15" fmla="*/ 5675241 h 5781900"/>
                  <a:gd name="connsiteX16" fmla="*/ 172974 w 10400531"/>
                  <a:gd name="connsiteY16" fmla="*/ 5157345 h 5781900"/>
                  <a:gd name="connsiteX0" fmla="*/ 221145 w 10448702"/>
                  <a:gd name="connsiteY0" fmla="*/ 5157345 h 5781900"/>
                  <a:gd name="connsiteX1" fmla="*/ 183452 w 10448702"/>
                  <a:gd name="connsiteY1" fmla="*/ 2807068 h 5781900"/>
                  <a:gd name="connsiteX2" fmla="*/ 154316 w 10448702"/>
                  <a:gd name="connsiteY2" fmla="*/ 848300 h 5781900"/>
                  <a:gd name="connsiteX3" fmla="*/ 1600734 w 10448702"/>
                  <a:gd name="connsiteY3" fmla="*/ 101755 h 5781900"/>
                  <a:gd name="connsiteX4" fmla="*/ 3269877 w 10448702"/>
                  <a:gd name="connsiteY4" fmla="*/ 290441 h 5781900"/>
                  <a:gd name="connsiteX5" fmla="*/ 6259820 w 10448702"/>
                  <a:gd name="connsiteY5" fmla="*/ 290441 h 5781900"/>
                  <a:gd name="connsiteX6" fmla="*/ 8349877 w 10448702"/>
                  <a:gd name="connsiteY6" fmla="*/ 155 h 5781900"/>
                  <a:gd name="connsiteX7" fmla="*/ 9728734 w 10448702"/>
                  <a:gd name="connsiteY7" fmla="*/ 333984 h 5781900"/>
                  <a:gd name="connsiteX8" fmla="*/ 10425420 w 10448702"/>
                  <a:gd name="connsiteY8" fmla="*/ 1596726 h 5781900"/>
                  <a:gd name="connsiteX9" fmla="*/ 10265763 w 10448702"/>
                  <a:gd name="connsiteY9" fmla="*/ 2903012 h 5781900"/>
                  <a:gd name="connsiteX10" fmla="*/ 10091592 w 10448702"/>
                  <a:gd name="connsiteY10" fmla="*/ 3977069 h 5781900"/>
                  <a:gd name="connsiteX11" fmla="*/ 9946449 w 10448702"/>
                  <a:gd name="connsiteY11" fmla="*/ 5689755 h 5781900"/>
                  <a:gd name="connsiteX12" fmla="*/ 6956506 w 10448702"/>
                  <a:gd name="connsiteY12" fmla="*/ 5530098 h 5781900"/>
                  <a:gd name="connsiteX13" fmla="*/ 5301877 w 10448702"/>
                  <a:gd name="connsiteY13" fmla="*/ 5355926 h 5781900"/>
                  <a:gd name="connsiteX14" fmla="*/ 3066677 w 10448702"/>
                  <a:gd name="connsiteY14" fmla="*/ 5559126 h 5781900"/>
                  <a:gd name="connsiteX15" fmla="*/ 221145 w 10448702"/>
                  <a:gd name="connsiteY15" fmla="*/ 5157345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01070" h="5781900">
                    <a:moveTo>
                      <a:pt x="356458" y="5396267"/>
                    </a:moveTo>
                    <a:cubicBezTo>
                      <a:pt x="-124079" y="4937591"/>
                      <a:pt x="177449" y="3565062"/>
                      <a:pt x="135820" y="2807068"/>
                    </a:cubicBezTo>
                    <a:cubicBezTo>
                      <a:pt x="94191" y="2049074"/>
                      <a:pt x="-129530" y="1299185"/>
                      <a:pt x="106684" y="848300"/>
                    </a:cubicBezTo>
                    <a:cubicBezTo>
                      <a:pt x="342898" y="397415"/>
                      <a:pt x="1033842" y="194732"/>
                      <a:pt x="1553102" y="101755"/>
                    </a:cubicBezTo>
                    <a:cubicBezTo>
                      <a:pt x="2072362" y="8779"/>
                      <a:pt x="2445731" y="258993"/>
                      <a:pt x="3222245" y="290441"/>
                    </a:cubicBezTo>
                    <a:cubicBezTo>
                      <a:pt x="3998759" y="321889"/>
                      <a:pt x="5365521" y="338822"/>
                      <a:pt x="6212188" y="290441"/>
                    </a:cubicBezTo>
                    <a:cubicBezTo>
                      <a:pt x="7058855" y="242060"/>
                      <a:pt x="7724093" y="-7102"/>
                      <a:pt x="8302245" y="155"/>
                    </a:cubicBezTo>
                    <a:cubicBezTo>
                      <a:pt x="8880397" y="7412"/>
                      <a:pt x="9335178" y="67889"/>
                      <a:pt x="9681102" y="333984"/>
                    </a:cubicBezTo>
                    <a:cubicBezTo>
                      <a:pt x="10027026" y="600079"/>
                      <a:pt x="10288283" y="1168555"/>
                      <a:pt x="10377788" y="1596726"/>
                    </a:cubicBezTo>
                    <a:cubicBezTo>
                      <a:pt x="10467293" y="2024897"/>
                      <a:pt x="10273769" y="2506288"/>
                      <a:pt x="10218131" y="2903012"/>
                    </a:cubicBezTo>
                    <a:cubicBezTo>
                      <a:pt x="10162493" y="3299736"/>
                      <a:pt x="10097179" y="3512612"/>
                      <a:pt x="10043960" y="3977069"/>
                    </a:cubicBezTo>
                    <a:cubicBezTo>
                      <a:pt x="9990741" y="4441526"/>
                      <a:pt x="10421331" y="5430917"/>
                      <a:pt x="9898817" y="5689755"/>
                    </a:cubicBezTo>
                    <a:cubicBezTo>
                      <a:pt x="9376303" y="5948593"/>
                      <a:pt x="7682969" y="5585736"/>
                      <a:pt x="6908874" y="5530098"/>
                    </a:cubicBezTo>
                    <a:cubicBezTo>
                      <a:pt x="6134779" y="5474460"/>
                      <a:pt x="5902550" y="5351088"/>
                      <a:pt x="5254245" y="5355926"/>
                    </a:cubicBezTo>
                    <a:cubicBezTo>
                      <a:pt x="4605940" y="5360764"/>
                      <a:pt x="3835343" y="5552403"/>
                      <a:pt x="3019045" y="5559126"/>
                    </a:cubicBezTo>
                    <a:cubicBezTo>
                      <a:pt x="2202747" y="5565849"/>
                      <a:pt x="1218131" y="5759375"/>
                      <a:pt x="356458" y="5396267"/>
                    </a:cubicBezTo>
                    <a:close/>
                  </a:path>
                </a:pathLst>
              </a:custGeom>
              <a:gradFill>
                <a:gsLst>
                  <a:gs pos="84000">
                    <a:srgbClr val="F96B89"/>
                  </a:gs>
                  <a:gs pos="38500">
                    <a:srgbClr val="FFCE45"/>
                  </a:gs>
                  <a:gs pos="17000">
                    <a:srgbClr val="F96B89"/>
                  </a:gs>
                  <a:gs pos="71000">
                    <a:srgbClr val="FFCE45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" name="任意多边形 44">
                <a:extLst>
                  <a:ext uri="{FF2B5EF4-FFF2-40B4-BE49-F238E27FC236}">
                    <a16:creationId xmlns:a16="http://schemas.microsoft.com/office/drawing/2014/main" id="{BB6A3546-306A-3680-C402-08C5048AE085}"/>
                  </a:ext>
                </a:extLst>
              </p:cNvPr>
              <p:cNvSpPr/>
              <p:nvPr/>
            </p:nvSpPr>
            <p:spPr>
              <a:xfrm>
                <a:off x="-7593127" y="-4669496"/>
                <a:ext cx="9233127" cy="4698505"/>
              </a:xfrm>
              <a:custGeom>
                <a:avLst/>
                <a:gdLst>
                  <a:gd name="connsiteX0" fmla="*/ 152243 w 10553239"/>
                  <a:gd name="connsiteY0" fmla="*/ 28014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20" fmla="*/ 152243 w 10553239"/>
                  <a:gd name="connsiteY20" fmla="*/ 2801412 h 5781900"/>
                  <a:gd name="connsiteX0" fmla="*/ 152243 w 10553239"/>
                  <a:gd name="connsiteY0" fmla="*/ 34110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20031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9699 w 10554238"/>
                  <a:gd name="connsiteY0" fmla="*/ 3730326 h 5781900"/>
                  <a:gd name="connsiteX1" fmla="*/ 182270 w 10554238"/>
                  <a:gd name="connsiteY1" fmla="*/ 2743355 h 5781900"/>
                  <a:gd name="connsiteX2" fmla="*/ 182270 w 10554238"/>
                  <a:gd name="connsiteY2" fmla="*/ 2003126 h 5781900"/>
                  <a:gd name="connsiteX3" fmla="*/ 8099 w 10554238"/>
                  <a:gd name="connsiteY3" fmla="*/ 1277412 h 5781900"/>
                  <a:gd name="connsiteX4" fmla="*/ 458042 w 10554238"/>
                  <a:gd name="connsiteY4" fmla="*/ 450098 h 5781900"/>
                  <a:gd name="connsiteX5" fmla="*/ 1706270 w 10554238"/>
                  <a:gd name="connsiteY5" fmla="*/ 101755 h 5781900"/>
                  <a:gd name="connsiteX6" fmla="*/ 3375413 w 10554238"/>
                  <a:gd name="connsiteY6" fmla="*/ 290441 h 5781900"/>
                  <a:gd name="connsiteX7" fmla="*/ 6365356 w 10554238"/>
                  <a:gd name="connsiteY7" fmla="*/ 290441 h 5781900"/>
                  <a:gd name="connsiteX8" fmla="*/ 8455413 w 10554238"/>
                  <a:gd name="connsiteY8" fmla="*/ 155 h 5781900"/>
                  <a:gd name="connsiteX9" fmla="*/ 9834270 w 10554238"/>
                  <a:gd name="connsiteY9" fmla="*/ 333984 h 5781900"/>
                  <a:gd name="connsiteX10" fmla="*/ 10530956 w 10554238"/>
                  <a:gd name="connsiteY10" fmla="*/ 1596726 h 5781900"/>
                  <a:gd name="connsiteX11" fmla="*/ 10371299 w 10554238"/>
                  <a:gd name="connsiteY11" fmla="*/ 2903012 h 5781900"/>
                  <a:gd name="connsiteX12" fmla="*/ 10197128 w 10554238"/>
                  <a:gd name="connsiteY12" fmla="*/ 3977069 h 5781900"/>
                  <a:gd name="connsiteX13" fmla="*/ 10051985 w 10554238"/>
                  <a:gd name="connsiteY13" fmla="*/ 5689755 h 5781900"/>
                  <a:gd name="connsiteX14" fmla="*/ 7062042 w 10554238"/>
                  <a:gd name="connsiteY14" fmla="*/ 5530098 h 5781900"/>
                  <a:gd name="connsiteX15" fmla="*/ 5407413 w 10554238"/>
                  <a:gd name="connsiteY15" fmla="*/ 5355926 h 5781900"/>
                  <a:gd name="connsiteX16" fmla="*/ 3172213 w 10554238"/>
                  <a:gd name="connsiteY16" fmla="*/ 5559126 h 5781900"/>
                  <a:gd name="connsiteX17" fmla="*/ 1880442 w 10554238"/>
                  <a:gd name="connsiteY17" fmla="*/ 5675241 h 5781900"/>
                  <a:gd name="connsiteX18" fmla="*/ 341928 w 10554238"/>
                  <a:gd name="connsiteY18" fmla="*/ 5268841 h 5781900"/>
                  <a:gd name="connsiteX19" fmla="*/ 109699 w 10554238"/>
                  <a:gd name="connsiteY19" fmla="*/ 3730326 h 5781900"/>
                  <a:gd name="connsiteX0" fmla="*/ 108701 w 10553240"/>
                  <a:gd name="connsiteY0" fmla="*/ 3730326 h 5781900"/>
                  <a:gd name="connsiteX1" fmla="*/ 181272 w 10553240"/>
                  <a:gd name="connsiteY1" fmla="*/ 2743355 h 5781900"/>
                  <a:gd name="connsiteX2" fmla="*/ 181272 w 10553240"/>
                  <a:gd name="connsiteY2" fmla="*/ 2003126 h 5781900"/>
                  <a:gd name="connsiteX3" fmla="*/ 7101 w 10553240"/>
                  <a:gd name="connsiteY3" fmla="*/ 1181844 h 5781900"/>
                  <a:gd name="connsiteX4" fmla="*/ 457044 w 10553240"/>
                  <a:gd name="connsiteY4" fmla="*/ 450098 h 5781900"/>
                  <a:gd name="connsiteX5" fmla="*/ 1705272 w 10553240"/>
                  <a:gd name="connsiteY5" fmla="*/ 101755 h 5781900"/>
                  <a:gd name="connsiteX6" fmla="*/ 3374415 w 10553240"/>
                  <a:gd name="connsiteY6" fmla="*/ 290441 h 5781900"/>
                  <a:gd name="connsiteX7" fmla="*/ 6364358 w 10553240"/>
                  <a:gd name="connsiteY7" fmla="*/ 290441 h 5781900"/>
                  <a:gd name="connsiteX8" fmla="*/ 8454415 w 10553240"/>
                  <a:gd name="connsiteY8" fmla="*/ 155 h 5781900"/>
                  <a:gd name="connsiteX9" fmla="*/ 9833272 w 10553240"/>
                  <a:gd name="connsiteY9" fmla="*/ 333984 h 5781900"/>
                  <a:gd name="connsiteX10" fmla="*/ 10529958 w 10553240"/>
                  <a:gd name="connsiteY10" fmla="*/ 1596726 h 5781900"/>
                  <a:gd name="connsiteX11" fmla="*/ 10370301 w 10553240"/>
                  <a:gd name="connsiteY11" fmla="*/ 2903012 h 5781900"/>
                  <a:gd name="connsiteX12" fmla="*/ 10196130 w 10553240"/>
                  <a:gd name="connsiteY12" fmla="*/ 3977069 h 5781900"/>
                  <a:gd name="connsiteX13" fmla="*/ 10050987 w 10553240"/>
                  <a:gd name="connsiteY13" fmla="*/ 5689755 h 5781900"/>
                  <a:gd name="connsiteX14" fmla="*/ 7061044 w 10553240"/>
                  <a:gd name="connsiteY14" fmla="*/ 5530098 h 5781900"/>
                  <a:gd name="connsiteX15" fmla="*/ 5406415 w 10553240"/>
                  <a:gd name="connsiteY15" fmla="*/ 5355926 h 5781900"/>
                  <a:gd name="connsiteX16" fmla="*/ 3171215 w 10553240"/>
                  <a:gd name="connsiteY16" fmla="*/ 5559126 h 5781900"/>
                  <a:gd name="connsiteX17" fmla="*/ 1879444 w 10553240"/>
                  <a:gd name="connsiteY17" fmla="*/ 5675241 h 5781900"/>
                  <a:gd name="connsiteX18" fmla="*/ 340930 w 10553240"/>
                  <a:gd name="connsiteY18" fmla="*/ 5268841 h 5781900"/>
                  <a:gd name="connsiteX19" fmla="*/ 108701 w 1055324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372861 w 10469057"/>
                  <a:gd name="connsiteY3" fmla="*/ 450098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144180 w 10469057"/>
                  <a:gd name="connsiteY2" fmla="*/ 848300 h 5781900"/>
                  <a:gd name="connsiteX3" fmla="*/ 1621089 w 10469057"/>
                  <a:gd name="connsiteY3" fmla="*/ 101755 h 5781900"/>
                  <a:gd name="connsiteX4" fmla="*/ 3290232 w 10469057"/>
                  <a:gd name="connsiteY4" fmla="*/ 290441 h 5781900"/>
                  <a:gd name="connsiteX5" fmla="*/ 6280175 w 10469057"/>
                  <a:gd name="connsiteY5" fmla="*/ 290441 h 5781900"/>
                  <a:gd name="connsiteX6" fmla="*/ 8370232 w 10469057"/>
                  <a:gd name="connsiteY6" fmla="*/ 155 h 5781900"/>
                  <a:gd name="connsiteX7" fmla="*/ 9749089 w 10469057"/>
                  <a:gd name="connsiteY7" fmla="*/ 333984 h 5781900"/>
                  <a:gd name="connsiteX8" fmla="*/ 10445775 w 10469057"/>
                  <a:gd name="connsiteY8" fmla="*/ 1596726 h 5781900"/>
                  <a:gd name="connsiteX9" fmla="*/ 10286118 w 10469057"/>
                  <a:gd name="connsiteY9" fmla="*/ 2903012 h 5781900"/>
                  <a:gd name="connsiteX10" fmla="*/ 10111947 w 10469057"/>
                  <a:gd name="connsiteY10" fmla="*/ 3977069 h 5781900"/>
                  <a:gd name="connsiteX11" fmla="*/ 9966804 w 10469057"/>
                  <a:gd name="connsiteY11" fmla="*/ 5689755 h 5781900"/>
                  <a:gd name="connsiteX12" fmla="*/ 6976861 w 10469057"/>
                  <a:gd name="connsiteY12" fmla="*/ 5530098 h 5781900"/>
                  <a:gd name="connsiteX13" fmla="*/ 5322232 w 10469057"/>
                  <a:gd name="connsiteY13" fmla="*/ 5355926 h 5781900"/>
                  <a:gd name="connsiteX14" fmla="*/ 3087032 w 10469057"/>
                  <a:gd name="connsiteY14" fmla="*/ 5559126 h 5781900"/>
                  <a:gd name="connsiteX15" fmla="*/ 1795261 w 10469057"/>
                  <a:gd name="connsiteY15" fmla="*/ 5675241 h 5781900"/>
                  <a:gd name="connsiteX16" fmla="*/ 256747 w 10469057"/>
                  <a:gd name="connsiteY16" fmla="*/ 5268841 h 5781900"/>
                  <a:gd name="connsiteX17" fmla="*/ 24518 w 10469057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20167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50658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182758 w 10395068"/>
                  <a:gd name="connsiteY0" fmla="*/ 5268841 h 5781900"/>
                  <a:gd name="connsiteX1" fmla="*/ 129818 w 10395068"/>
                  <a:gd name="connsiteY1" fmla="*/ 2807068 h 5781900"/>
                  <a:gd name="connsiteX2" fmla="*/ 100682 w 10395068"/>
                  <a:gd name="connsiteY2" fmla="*/ 848300 h 5781900"/>
                  <a:gd name="connsiteX3" fmla="*/ 1547100 w 10395068"/>
                  <a:gd name="connsiteY3" fmla="*/ 101755 h 5781900"/>
                  <a:gd name="connsiteX4" fmla="*/ 3216243 w 10395068"/>
                  <a:gd name="connsiteY4" fmla="*/ 290441 h 5781900"/>
                  <a:gd name="connsiteX5" fmla="*/ 6206186 w 10395068"/>
                  <a:gd name="connsiteY5" fmla="*/ 290441 h 5781900"/>
                  <a:gd name="connsiteX6" fmla="*/ 8296243 w 10395068"/>
                  <a:gd name="connsiteY6" fmla="*/ 155 h 5781900"/>
                  <a:gd name="connsiteX7" fmla="*/ 9675100 w 10395068"/>
                  <a:gd name="connsiteY7" fmla="*/ 333984 h 5781900"/>
                  <a:gd name="connsiteX8" fmla="*/ 10371786 w 10395068"/>
                  <a:gd name="connsiteY8" fmla="*/ 1596726 h 5781900"/>
                  <a:gd name="connsiteX9" fmla="*/ 10212129 w 10395068"/>
                  <a:gd name="connsiteY9" fmla="*/ 2903012 h 5781900"/>
                  <a:gd name="connsiteX10" fmla="*/ 10037958 w 10395068"/>
                  <a:gd name="connsiteY10" fmla="*/ 3977069 h 5781900"/>
                  <a:gd name="connsiteX11" fmla="*/ 9892815 w 10395068"/>
                  <a:gd name="connsiteY11" fmla="*/ 5689755 h 5781900"/>
                  <a:gd name="connsiteX12" fmla="*/ 6902872 w 10395068"/>
                  <a:gd name="connsiteY12" fmla="*/ 5530098 h 5781900"/>
                  <a:gd name="connsiteX13" fmla="*/ 5248243 w 10395068"/>
                  <a:gd name="connsiteY13" fmla="*/ 5355926 h 5781900"/>
                  <a:gd name="connsiteX14" fmla="*/ 3013043 w 10395068"/>
                  <a:gd name="connsiteY14" fmla="*/ 5559126 h 5781900"/>
                  <a:gd name="connsiteX15" fmla="*/ 1721272 w 10395068"/>
                  <a:gd name="connsiteY15" fmla="*/ 5675241 h 5781900"/>
                  <a:gd name="connsiteX16" fmla="*/ 182758 w 10395068"/>
                  <a:gd name="connsiteY16" fmla="*/ 5268841 h 5781900"/>
                  <a:gd name="connsiteX0" fmla="*/ 166990 w 10394547"/>
                  <a:gd name="connsiteY0" fmla="*/ 5157345 h 5781900"/>
                  <a:gd name="connsiteX1" fmla="*/ 129297 w 10394547"/>
                  <a:gd name="connsiteY1" fmla="*/ 2807068 h 5781900"/>
                  <a:gd name="connsiteX2" fmla="*/ 100161 w 10394547"/>
                  <a:gd name="connsiteY2" fmla="*/ 848300 h 5781900"/>
                  <a:gd name="connsiteX3" fmla="*/ 1546579 w 10394547"/>
                  <a:gd name="connsiteY3" fmla="*/ 101755 h 5781900"/>
                  <a:gd name="connsiteX4" fmla="*/ 3215722 w 10394547"/>
                  <a:gd name="connsiteY4" fmla="*/ 290441 h 5781900"/>
                  <a:gd name="connsiteX5" fmla="*/ 6205665 w 10394547"/>
                  <a:gd name="connsiteY5" fmla="*/ 290441 h 5781900"/>
                  <a:gd name="connsiteX6" fmla="*/ 8295722 w 10394547"/>
                  <a:gd name="connsiteY6" fmla="*/ 155 h 5781900"/>
                  <a:gd name="connsiteX7" fmla="*/ 9674579 w 10394547"/>
                  <a:gd name="connsiteY7" fmla="*/ 333984 h 5781900"/>
                  <a:gd name="connsiteX8" fmla="*/ 10371265 w 10394547"/>
                  <a:gd name="connsiteY8" fmla="*/ 1596726 h 5781900"/>
                  <a:gd name="connsiteX9" fmla="*/ 10211608 w 10394547"/>
                  <a:gd name="connsiteY9" fmla="*/ 2903012 h 5781900"/>
                  <a:gd name="connsiteX10" fmla="*/ 10037437 w 10394547"/>
                  <a:gd name="connsiteY10" fmla="*/ 3977069 h 5781900"/>
                  <a:gd name="connsiteX11" fmla="*/ 9892294 w 10394547"/>
                  <a:gd name="connsiteY11" fmla="*/ 5689755 h 5781900"/>
                  <a:gd name="connsiteX12" fmla="*/ 6902351 w 10394547"/>
                  <a:gd name="connsiteY12" fmla="*/ 5530098 h 5781900"/>
                  <a:gd name="connsiteX13" fmla="*/ 5247722 w 10394547"/>
                  <a:gd name="connsiteY13" fmla="*/ 5355926 h 5781900"/>
                  <a:gd name="connsiteX14" fmla="*/ 3012522 w 10394547"/>
                  <a:gd name="connsiteY14" fmla="*/ 5559126 h 5781900"/>
                  <a:gd name="connsiteX15" fmla="*/ 1720751 w 10394547"/>
                  <a:gd name="connsiteY15" fmla="*/ 5675241 h 5781900"/>
                  <a:gd name="connsiteX16" fmla="*/ 166990 w 10394547"/>
                  <a:gd name="connsiteY16" fmla="*/ 5157345 h 5781900"/>
                  <a:gd name="connsiteX0" fmla="*/ 172974 w 10400531"/>
                  <a:gd name="connsiteY0" fmla="*/ 5157345 h 5781900"/>
                  <a:gd name="connsiteX1" fmla="*/ 135281 w 10400531"/>
                  <a:gd name="connsiteY1" fmla="*/ 2807068 h 5781900"/>
                  <a:gd name="connsiteX2" fmla="*/ 106145 w 10400531"/>
                  <a:gd name="connsiteY2" fmla="*/ 848300 h 5781900"/>
                  <a:gd name="connsiteX3" fmla="*/ 1552563 w 10400531"/>
                  <a:gd name="connsiteY3" fmla="*/ 101755 h 5781900"/>
                  <a:gd name="connsiteX4" fmla="*/ 3221706 w 10400531"/>
                  <a:gd name="connsiteY4" fmla="*/ 290441 h 5781900"/>
                  <a:gd name="connsiteX5" fmla="*/ 6211649 w 10400531"/>
                  <a:gd name="connsiteY5" fmla="*/ 290441 h 5781900"/>
                  <a:gd name="connsiteX6" fmla="*/ 8301706 w 10400531"/>
                  <a:gd name="connsiteY6" fmla="*/ 155 h 5781900"/>
                  <a:gd name="connsiteX7" fmla="*/ 9680563 w 10400531"/>
                  <a:gd name="connsiteY7" fmla="*/ 333984 h 5781900"/>
                  <a:gd name="connsiteX8" fmla="*/ 10377249 w 10400531"/>
                  <a:gd name="connsiteY8" fmla="*/ 1596726 h 5781900"/>
                  <a:gd name="connsiteX9" fmla="*/ 10217592 w 10400531"/>
                  <a:gd name="connsiteY9" fmla="*/ 2903012 h 5781900"/>
                  <a:gd name="connsiteX10" fmla="*/ 10043421 w 10400531"/>
                  <a:gd name="connsiteY10" fmla="*/ 3977069 h 5781900"/>
                  <a:gd name="connsiteX11" fmla="*/ 9898278 w 10400531"/>
                  <a:gd name="connsiteY11" fmla="*/ 5689755 h 5781900"/>
                  <a:gd name="connsiteX12" fmla="*/ 6908335 w 10400531"/>
                  <a:gd name="connsiteY12" fmla="*/ 5530098 h 5781900"/>
                  <a:gd name="connsiteX13" fmla="*/ 5253706 w 10400531"/>
                  <a:gd name="connsiteY13" fmla="*/ 5355926 h 5781900"/>
                  <a:gd name="connsiteX14" fmla="*/ 3018506 w 10400531"/>
                  <a:gd name="connsiteY14" fmla="*/ 5559126 h 5781900"/>
                  <a:gd name="connsiteX15" fmla="*/ 1726735 w 10400531"/>
                  <a:gd name="connsiteY15" fmla="*/ 5675241 h 5781900"/>
                  <a:gd name="connsiteX16" fmla="*/ 172974 w 10400531"/>
                  <a:gd name="connsiteY16" fmla="*/ 5157345 h 5781900"/>
                  <a:gd name="connsiteX0" fmla="*/ 221145 w 10448702"/>
                  <a:gd name="connsiteY0" fmla="*/ 5157345 h 5781900"/>
                  <a:gd name="connsiteX1" fmla="*/ 183452 w 10448702"/>
                  <a:gd name="connsiteY1" fmla="*/ 2807068 h 5781900"/>
                  <a:gd name="connsiteX2" fmla="*/ 154316 w 10448702"/>
                  <a:gd name="connsiteY2" fmla="*/ 848300 h 5781900"/>
                  <a:gd name="connsiteX3" fmla="*/ 1600734 w 10448702"/>
                  <a:gd name="connsiteY3" fmla="*/ 101755 h 5781900"/>
                  <a:gd name="connsiteX4" fmla="*/ 3269877 w 10448702"/>
                  <a:gd name="connsiteY4" fmla="*/ 290441 h 5781900"/>
                  <a:gd name="connsiteX5" fmla="*/ 6259820 w 10448702"/>
                  <a:gd name="connsiteY5" fmla="*/ 290441 h 5781900"/>
                  <a:gd name="connsiteX6" fmla="*/ 8349877 w 10448702"/>
                  <a:gd name="connsiteY6" fmla="*/ 155 h 5781900"/>
                  <a:gd name="connsiteX7" fmla="*/ 9728734 w 10448702"/>
                  <a:gd name="connsiteY7" fmla="*/ 333984 h 5781900"/>
                  <a:gd name="connsiteX8" fmla="*/ 10425420 w 10448702"/>
                  <a:gd name="connsiteY8" fmla="*/ 1596726 h 5781900"/>
                  <a:gd name="connsiteX9" fmla="*/ 10265763 w 10448702"/>
                  <a:gd name="connsiteY9" fmla="*/ 2903012 h 5781900"/>
                  <a:gd name="connsiteX10" fmla="*/ 10091592 w 10448702"/>
                  <a:gd name="connsiteY10" fmla="*/ 3977069 h 5781900"/>
                  <a:gd name="connsiteX11" fmla="*/ 9946449 w 10448702"/>
                  <a:gd name="connsiteY11" fmla="*/ 5689755 h 5781900"/>
                  <a:gd name="connsiteX12" fmla="*/ 6956506 w 10448702"/>
                  <a:gd name="connsiteY12" fmla="*/ 5530098 h 5781900"/>
                  <a:gd name="connsiteX13" fmla="*/ 5301877 w 10448702"/>
                  <a:gd name="connsiteY13" fmla="*/ 5355926 h 5781900"/>
                  <a:gd name="connsiteX14" fmla="*/ 3066677 w 10448702"/>
                  <a:gd name="connsiteY14" fmla="*/ 5559126 h 5781900"/>
                  <a:gd name="connsiteX15" fmla="*/ 221145 w 10448702"/>
                  <a:gd name="connsiteY15" fmla="*/ 5157345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01070" h="5781900">
                    <a:moveTo>
                      <a:pt x="356458" y="5396267"/>
                    </a:moveTo>
                    <a:cubicBezTo>
                      <a:pt x="-124079" y="4937591"/>
                      <a:pt x="177449" y="3565062"/>
                      <a:pt x="135820" y="2807068"/>
                    </a:cubicBezTo>
                    <a:cubicBezTo>
                      <a:pt x="94191" y="2049074"/>
                      <a:pt x="-129530" y="1299185"/>
                      <a:pt x="106684" y="848300"/>
                    </a:cubicBezTo>
                    <a:cubicBezTo>
                      <a:pt x="342898" y="397415"/>
                      <a:pt x="1033842" y="194732"/>
                      <a:pt x="1553102" y="101755"/>
                    </a:cubicBezTo>
                    <a:cubicBezTo>
                      <a:pt x="2072362" y="8779"/>
                      <a:pt x="2445731" y="258993"/>
                      <a:pt x="3222245" y="290441"/>
                    </a:cubicBezTo>
                    <a:cubicBezTo>
                      <a:pt x="3998759" y="321889"/>
                      <a:pt x="5365521" y="338822"/>
                      <a:pt x="6212188" y="290441"/>
                    </a:cubicBezTo>
                    <a:cubicBezTo>
                      <a:pt x="7058855" y="242060"/>
                      <a:pt x="7724093" y="-7102"/>
                      <a:pt x="8302245" y="155"/>
                    </a:cubicBezTo>
                    <a:cubicBezTo>
                      <a:pt x="8880397" y="7412"/>
                      <a:pt x="9335178" y="67889"/>
                      <a:pt x="9681102" y="333984"/>
                    </a:cubicBezTo>
                    <a:cubicBezTo>
                      <a:pt x="10027026" y="600079"/>
                      <a:pt x="10288283" y="1168555"/>
                      <a:pt x="10377788" y="1596726"/>
                    </a:cubicBezTo>
                    <a:cubicBezTo>
                      <a:pt x="10467293" y="2024897"/>
                      <a:pt x="10273769" y="2506288"/>
                      <a:pt x="10218131" y="2903012"/>
                    </a:cubicBezTo>
                    <a:cubicBezTo>
                      <a:pt x="10162493" y="3299736"/>
                      <a:pt x="10097179" y="3512612"/>
                      <a:pt x="10043960" y="3977069"/>
                    </a:cubicBezTo>
                    <a:cubicBezTo>
                      <a:pt x="9990741" y="4441526"/>
                      <a:pt x="10421331" y="5430917"/>
                      <a:pt x="9898817" y="5689755"/>
                    </a:cubicBezTo>
                    <a:cubicBezTo>
                      <a:pt x="9376303" y="5948593"/>
                      <a:pt x="7682969" y="5585736"/>
                      <a:pt x="6908874" y="5530098"/>
                    </a:cubicBezTo>
                    <a:cubicBezTo>
                      <a:pt x="6134779" y="5474460"/>
                      <a:pt x="5902550" y="5351088"/>
                      <a:pt x="5254245" y="5355926"/>
                    </a:cubicBezTo>
                    <a:cubicBezTo>
                      <a:pt x="4605940" y="5360764"/>
                      <a:pt x="3835343" y="5552403"/>
                      <a:pt x="3019045" y="5559126"/>
                    </a:cubicBezTo>
                    <a:cubicBezTo>
                      <a:pt x="2202747" y="5565849"/>
                      <a:pt x="1218131" y="5759375"/>
                      <a:pt x="356458" y="5396267"/>
                    </a:cubicBezTo>
                    <a:close/>
                  </a:path>
                </a:pathLst>
              </a:custGeom>
              <a:solidFill>
                <a:srgbClr val="FFF6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" name="任意多边形 45">
                <a:extLst>
                  <a:ext uri="{FF2B5EF4-FFF2-40B4-BE49-F238E27FC236}">
                    <a16:creationId xmlns:a16="http://schemas.microsoft.com/office/drawing/2014/main" id="{C3D93915-FE1B-9525-8539-957825318E0A}"/>
                  </a:ext>
                </a:extLst>
              </p:cNvPr>
              <p:cNvSpPr/>
              <p:nvPr/>
            </p:nvSpPr>
            <p:spPr>
              <a:xfrm>
                <a:off x="-7762875" y="-4794271"/>
                <a:ext cx="9572625" cy="4972072"/>
              </a:xfrm>
              <a:custGeom>
                <a:avLst/>
                <a:gdLst>
                  <a:gd name="connsiteX0" fmla="*/ 152243 w 10553239"/>
                  <a:gd name="connsiteY0" fmla="*/ 28014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20" fmla="*/ 152243 w 10553239"/>
                  <a:gd name="connsiteY20" fmla="*/ 2801412 h 5781900"/>
                  <a:gd name="connsiteX0" fmla="*/ 152243 w 10553239"/>
                  <a:gd name="connsiteY0" fmla="*/ 34110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20031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9699 w 10554238"/>
                  <a:gd name="connsiteY0" fmla="*/ 3730326 h 5781900"/>
                  <a:gd name="connsiteX1" fmla="*/ 182270 w 10554238"/>
                  <a:gd name="connsiteY1" fmla="*/ 2743355 h 5781900"/>
                  <a:gd name="connsiteX2" fmla="*/ 182270 w 10554238"/>
                  <a:gd name="connsiteY2" fmla="*/ 2003126 h 5781900"/>
                  <a:gd name="connsiteX3" fmla="*/ 8099 w 10554238"/>
                  <a:gd name="connsiteY3" fmla="*/ 1277412 h 5781900"/>
                  <a:gd name="connsiteX4" fmla="*/ 458042 w 10554238"/>
                  <a:gd name="connsiteY4" fmla="*/ 450098 h 5781900"/>
                  <a:gd name="connsiteX5" fmla="*/ 1706270 w 10554238"/>
                  <a:gd name="connsiteY5" fmla="*/ 101755 h 5781900"/>
                  <a:gd name="connsiteX6" fmla="*/ 3375413 w 10554238"/>
                  <a:gd name="connsiteY6" fmla="*/ 290441 h 5781900"/>
                  <a:gd name="connsiteX7" fmla="*/ 6365356 w 10554238"/>
                  <a:gd name="connsiteY7" fmla="*/ 290441 h 5781900"/>
                  <a:gd name="connsiteX8" fmla="*/ 8455413 w 10554238"/>
                  <a:gd name="connsiteY8" fmla="*/ 155 h 5781900"/>
                  <a:gd name="connsiteX9" fmla="*/ 9834270 w 10554238"/>
                  <a:gd name="connsiteY9" fmla="*/ 333984 h 5781900"/>
                  <a:gd name="connsiteX10" fmla="*/ 10530956 w 10554238"/>
                  <a:gd name="connsiteY10" fmla="*/ 1596726 h 5781900"/>
                  <a:gd name="connsiteX11" fmla="*/ 10371299 w 10554238"/>
                  <a:gd name="connsiteY11" fmla="*/ 2903012 h 5781900"/>
                  <a:gd name="connsiteX12" fmla="*/ 10197128 w 10554238"/>
                  <a:gd name="connsiteY12" fmla="*/ 3977069 h 5781900"/>
                  <a:gd name="connsiteX13" fmla="*/ 10051985 w 10554238"/>
                  <a:gd name="connsiteY13" fmla="*/ 5689755 h 5781900"/>
                  <a:gd name="connsiteX14" fmla="*/ 7062042 w 10554238"/>
                  <a:gd name="connsiteY14" fmla="*/ 5530098 h 5781900"/>
                  <a:gd name="connsiteX15" fmla="*/ 5407413 w 10554238"/>
                  <a:gd name="connsiteY15" fmla="*/ 5355926 h 5781900"/>
                  <a:gd name="connsiteX16" fmla="*/ 3172213 w 10554238"/>
                  <a:gd name="connsiteY16" fmla="*/ 5559126 h 5781900"/>
                  <a:gd name="connsiteX17" fmla="*/ 1880442 w 10554238"/>
                  <a:gd name="connsiteY17" fmla="*/ 5675241 h 5781900"/>
                  <a:gd name="connsiteX18" fmla="*/ 341928 w 10554238"/>
                  <a:gd name="connsiteY18" fmla="*/ 5268841 h 5781900"/>
                  <a:gd name="connsiteX19" fmla="*/ 109699 w 10554238"/>
                  <a:gd name="connsiteY19" fmla="*/ 3730326 h 5781900"/>
                  <a:gd name="connsiteX0" fmla="*/ 108701 w 10553240"/>
                  <a:gd name="connsiteY0" fmla="*/ 3730326 h 5781900"/>
                  <a:gd name="connsiteX1" fmla="*/ 181272 w 10553240"/>
                  <a:gd name="connsiteY1" fmla="*/ 2743355 h 5781900"/>
                  <a:gd name="connsiteX2" fmla="*/ 181272 w 10553240"/>
                  <a:gd name="connsiteY2" fmla="*/ 2003126 h 5781900"/>
                  <a:gd name="connsiteX3" fmla="*/ 7101 w 10553240"/>
                  <a:gd name="connsiteY3" fmla="*/ 1181844 h 5781900"/>
                  <a:gd name="connsiteX4" fmla="*/ 457044 w 10553240"/>
                  <a:gd name="connsiteY4" fmla="*/ 450098 h 5781900"/>
                  <a:gd name="connsiteX5" fmla="*/ 1705272 w 10553240"/>
                  <a:gd name="connsiteY5" fmla="*/ 101755 h 5781900"/>
                  <a:gd name="connsiteX6" fmla="*/ 3374415 w 10553240"/>
                  <a:gd name="connsiteY6" fmla="*/ 290441 h 5781900"/>
                  <a:gd name="connsiteX7" fmla="*/ 6364358 w 10553240"/>
                  <a:gd name="connsiteY7" fmla="*/ 290441 h 5781900"/>
                  <a:gd name="connsiteX8" fmla="*/ 8454415 w 10553240"/>
                  <a:gd name="connsiteY8" fmla="*/ 155 h 5781900"/>
                  <a:gd name="connsiteX9" fmla="*/ 9833272 w 10553240"/>
                  <a:gd name="connsiteY9" fmla="*/ 333984 h 5781900"/>
                  <a:gd name="connsiteX10" fmla="*/ 10529958 w 10553240"/>
                  <a:gd name="connsiteY10" fmla="*/ 1596726 h 5781900"/>
                  <a:gd name="connsiteX11" fmla="*/ 10370301 w 10553240"/>
                  <a:gd name="connsiteY11" fmla="*/ 2903012 h 5781900"/>
                  <a:gd name="connsiteX12" fmla="*/ 10196130 w 10553240"/>
                  <a:gd name="connsiteY12" fmla="*/ 3977069 h 5781900"/>
                  <a:gd name="connsiteX13" fmla="*/ 10050987 w 10553240"/>
                  <a:gd name="connsiteY13" fmla="*/ 5689755 h 5781900"/>
                  <a:gd name="connsiteX14" fmla="*/ 7061044 w 10553240"/>
                  <a:gd name="connsiteY14" fmla="*/ 5530098 h 5781900"/>
                  <a:gd name="connsiteX15" fmla="*/ 5406415 w 10553240"/>
                  <a:gd name="connsiteY15" fmla="*/ 5355926 h 5781900"/>
                  <a:gd name="connsiteX16" fmla="*/ 3171215 w 10553240"/>
                  <a:gd name="connsiteY16" fmla="*/ 5559126 h 5781900"/>
                  <a:gd name="connsiteX17" fmla="*/ 1879444 w 10553240"/>
                  <a:gd name="connsiteY17" fmla="*/ 5675241 h 5781900"/>
                  <a:gd name="connsiteX18" fmla="*/ 340930 w 10553240"/>
                  <a:gd name="connsiteY18" fmla="*/ 5268841 h 5781900"/>
                  <a:gd name="connsiteX19" fmla="*/ 108701 w 1055324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372861 w 10469057"/>
                  <a:gd name="connsiteY3" fmla="*/ 450098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144180 w 10469057"/>
                  <a:gd name="connsiteY2" fmla="*/ 848300 h 5781900"/>
                  <a:gd name="connsiteX3" fmla="*/ 1621089 w 10469057"/>
                  <a:gd name="connsiteY3" fmla="*/ 101755 h 5781900"/>
                  <a:gd name="connsiteX4" fmla="*/ 3290232 w 10469057"/>
                  <a:gd name="connsiteY4" fmla="*/ 290441 h 5781900"/>
                  <a:gd name="connsiteX5" fmla="*/ 6280175 w 10469057"/>
                  <a:gd name="connsiteY5" fmla="*/ 290441 h 5781900"/>
                  <a:gd name="connsiteX6" fmla="*/ 8370232 w 10469057"/>
                  <a:gd name="connsiteY6" fmla="*/ 155 h 5781900"/>
                  <a:gd name="connsiteX7" fmla="*/ 9749089 w 10469057"/>
                  <a:gd name="connsiteY7" fmla="*/ 333984 h 5781900"/>
                  <a:gd name="connsiteX8" fmla="*/ 10445775 w 10469057"/>
                  <a:gd name="connsiteY8" fmla="*/ 1596726 h 5781900"/>
                  <a:gd name="connsiteX9" fmla="*/ 10286118 w 10469057"/>
                  <a:gd name="connsiteY9" fmla="*/ 2903012 h 5781900"/>
                  <a:gd name="connsiteX10" fmla="*/ 10111947 w 10469057"/>
                  <a:gd name="connsiteY10" fmla="*/ 3977069 h 5781900"/>
                  <a:gd name="connsiteX11" fmla="*/ 9966804 w 10469057"/>
                  <a:gd name="connsiteY11" fmla="*/ 5689755 h 5781900"/>
                  <a:gd name="connsiteX12" fmla="*/ 6976861 w 10469057"/>
                  <a:gd name="connsiteY12" fmla="*/ 5530098 h 5781900"/>
                  <a:gd name="connsiteX13" fmla="*/ 5322232 w 10469057"/>
                  <a:gd name="connsiteY13" fmla="*/ 5355926 h 5781900"/>
                  <a:gd name="connsiteX14" fmla="*/ 3087032 w 10469057"/>
                  <a:gd name="connsiteY14" fmla="*/ 5559126 h 5781900"/>
                  <a:gd name="connsiteX15" fmla="*/ 1795261 w 10469057"/>
                  <a:gd name="connsiteY15" fmla="*/ 5675241 h 5781900"/>
                  <a:gd name="connsiteX16" fmla="*/ 256747 w 10469057"/>
                  <a:gd name="connsiteY16" fmla="*/ 5268841 h 5781900"/>
                  <a:gd name="connsiteX17" fmla="*/ 24518 w 10469057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20167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50658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182758 w 10395068"/>
                  <a:gd name="connsiteY0" fmla="*/ 5268841 h 5781900"/>
                  <a:gd name="connsiteX1" fmla="*/ 129818 w 10395068"/>
                  <a:gd name="connsiteY1" fmla="*/ 2807068 h 5781900"/>
                  <a:gd name="connsiteX2" fmla="*/ 100682 w 10395068"/>
                  <a:gd name="connsiteY2" fmla="*/ 848300 h 5781900"/>
                  <a:gd name="connsiteX3" fmla="*/ 1547100 w 10395068"/>
                  <a:gd name="connsiteY3" fmla="*/ 101755 h 5781900"/>
                  <a:gd name="connsiteX4" fmla="*/ 3216243 w 10395068"/>
                  <a:gd name="connsiteY4" fmla="*/ 290441 h 5781900"/>
                  <a:gd name="connsiteX5" fmla="*/ 6206186 w 10395068"/>
                  <a:gd name="connsiteY5" fmla="*/ 290441 h 5781900"/>
                  <a:gd name="connsiteX6" fmla="*/ 8296243 w 10395068"/>
                  <a:gd name="connsiteY6" fmla="*/ 155 h 5781900"/>
                  <a:gd name="connsiteX7" fmla="*/ 9675100 w 10395068"/>
                  <a:gd name="connsiteY7" fmla="*/ 333984 h 5781900"/>
                  <a:gd name="connsiteX8" fmla="*/ 10371786 w 10395068"/>
                  <a:gd name="connsiteY8" fmla="*/ 1596726 h 5781900"/>
                  <a:gd name="connsiteX9" fmla="*/ 10212129 w 10395068"/>
                  <a:gd name="connsiteY9" fmla="*/ 2903012 h 5781900"/>
                  <a:gd name="connsiteX10" fmla="*/ 10037958 w 10395068"/>
                  <a:gd name="connsiteY10" fmla="*/ 3977069 h 5781900"/>
                  <a:gd name="connsiteX11" fmla="*/ 9892815 w 10395068"/>
                  <a:gd name="connsiteY11" fmla="*/ 5689755 h 5781900"/>
                  <a:gd name="connsiteX12" fmla="*/ 6902872 w 10395068"/>
                  <a:gd name="connsiteY12" fmla="*/ 5530098 h 5781900"/>
                  <a:gd name="connsiteX13" fmla="*/ 5248243 w 10395068"/>
                  <a:gd name="connsiteY13" fmla="*/ 5355926 h 5781900"/>
                  <a:gd name="connsiteX14" fmla="*/ 3013043 w 10395068"/>
                  <a:gd name="connsiteY14" fmla="*/ 5559126 h 5781900"/>
                  <a:gd name="connsiteX15" fmla="*/ 1721272 w 10395068"/>
                  <a:gd name="connsiteY15" fmla="*/ 5675241 h 5781900"/>
                  <a:gd name="connsiteX16" fmla="*/ 182758 w 10395068"/>
                  <a:gd name="connsiteY16" fmla="*/ 5268841 h 5781900"/>
                  <a:gd name="connsiteX0" fmla="*/ 166990 w 10394547"/>
                  <a:gd name="connsiteY0" fmla="*/ 5157345 h 5781900"/>
                  <a:gd name="connsiteX1" fmla="*/ 129297 w 10394547"/>
                  <a:gd name="connsiteY1" fmla="*/ 2807068 h 5781900"/>
                  <a:gd name="connsiteX2" fmla="*/ 100161 w 10394547"/>
                  <a:gd name="connsiteY2" fmla="*/ 848300 h 5781900"/>
                  <a:gd name="connsiteX3" fmla="*/ 1546579 w 10394547"/>
                  <a:gd name="connsiteY3" fmla="*/ 101755 h 5781900"/>
                  <a:gd name="connsiteX4" fmla="*/ 3215722 w 10394547"/>
                  <a:gd name="connsiteY4" fmla="*/ 290441 h 5781900"/>
                  <a:gd name="connsiteX5" fmla="*/ 6205665 w 10394547"/>
                  <a:gd name="connsiteY5" fmla="*/ 290441 h 5781900"/>
                  <a:gd name="connsiteX6" fmla="*/ 8295722 w 10394547"/>
                  <a:gd name="connsiteY6" fmla="*/ 155 h 5781900"/>
                  <a:gd name="connsiteX7" fmla="*/ 9674579 w 10394547"/>
                  <a:gd name="connsiteY7" fmla="*/ 333984 h 5781900"/>
                  <a:gd name="connsiteX8" fmla="*/ 10371265 w 10394547"/>
                  <a:gd name="connsiteY8" fmla="*/ 1596726 h 5781900"/>
                  <a:gd name="connsiteX9" fmla="*/ 10211608 w 10394547"/>
                  <a:gd name="connsiteY9" fmla="*/ 2903012 h 5781900"/>
                  <a:gd name="connsiteX10" fmla="*/ 10037437 w 10394547"/>
                  <a:gd name="connsiteY10" fmla="*/ 3977069 h 5781900"/>
                  <a:gd name="connsiteX11" fmla="*/ 9892294 w 10394547"/>
                  <a:gd name="connsiteY11" fmla="*/ 5689755 h 5781900"/>
                  <a:gd name="connsiteX12" fmla="*/ 6902351 w 10394547"/>
                  <a:gd name="connsiteY12" fmla="*/ 5530098 h 5781900"/>
                  <a:gd name="connsiteX13" fmla="*/ 5247722 w 10394547"/>
                  <a:gd name="connsiteY13" fmla="*/ 5355926 h 5781900"/>
                  <a:gd name="connsiteX14" fmla="*/ 3012522 w 10394547"/>
                  <a:gd name="connsiteY14" fmla="*/ 5559126 h 5781900"/>
                  <a:gd name="connsiteX15" fmla="*/ 1720751 w 10394547"/>
                  <a:gd name="connsiteY15" fmla="*/ 5675241 h 5781900"/>
                  <a:gd name="connsiteX16" fmla="*/ 166990 w 10394547"/>
                  <a:gd name="connsiteY16" fmla="*/ 5157345 h 5781900"/>
                  <a:gd name="connsiteX0" fmla="*/ 172974 w 10400531"/>
                  <a:gd name="connsiteY0" fmla="*/ 5157345 h 5781900"/>
                  <a:gd name="connsiteX1" fmla="*/ 135281 w 10400531"/>
                  <a:gd name="connsiteY1" fmla="*/ 2807068 h 5781900"/>
                  <a:gd name="connsiteX2" fmla="*/ 106145 w 10400531"/>
                  <a:gd name="connsiteY2" fmla="*/ 848300 h 5781900"/>
                  <a:gd name="connsiteX3" fmla="*/ 1552563 w 10400531"/>
                  <a:gd name="connsiteY3" fmla="*/ 101755 h 5781900"/>
                  <a:gd name="connsiteX4" fmla="*/ 3221706 w 10400531"/>
                  <a:gd name="connsiteY4" fmla="*/ 290441 h 5781900"/>
                  <a:gd name="connsiteX5" fmla="*/ 6211649 w 10400531"/>
                  <a:gd name="connsiteY5" fmla="*/ 290441 h 5781900"/>
                  <a:gd name="connsiteX6" fmla="*/ 8301706 w 10400531"/>
                  <a:gd name="connsiteY6" fmla="*/ 155 h 5781900"/>
                  <a:gd name="connsiteX7" fmla="*/ 9680563 w 10400531"/>
                  <a:gd name="connsiteY7" fmla="*/ 333984 h 5781900"/>
                  <a:gd name="connsiteX8" fmla="*/ 10377249 w 10400531"/>
                  <a:gd name="connsiteY8" fmla="*/ 1596726 h 5781900"/>
                  <a:gd name="connsiteX9" fmla="*/ 10217592 w 10400531"/>
                  <a:gd name="connsiteY9" fmla="*/ 2903012 h 5781900"/>
                  <a:gd name="connsiteX10" fmla="*/ 10043421 w 10400531"/>
                  <a:gd name="connsiteY10" fmla="*/ 3977069 h 5781900"/>
                  <a:gd name="connsiteX11" fmla="*/ 9898278 w 10400531"/>
                  <a:gd name="connsiteY11" fmla="*/ 5689755 h 5781900"/>
                  <a:gd name="connsiteX12" fmla="*/ 6908335 w 10400531"/>
                  <a:gd name="connsiteY12" fmla="*/ 5530098 h 5781900"/>
                  <a:gd name="connsiteX13" fmla="*/ 5253706 w 10400531"/>
                  <a:gd name="connsiteY13" fmla="*/ 5355926 h 5781900"/>
                  <a:gd name="connsiteX14" fmla="*/ 3018506 w 10400531"/>
                  <a:gd name="connsiteY14" fmla="*/ 5559126 h 5781900"/>
                  <a:gd name="connsiteX15" fmla="*/ 1726735 w 10400531"/>
                  <a:gd name="connsiteY15" fmla="*/ 5675241 h 5781900"/>
                  <a:gd name="connsiteX16" fmla="*/ 172974 w 10400531"/>
                  <a:gd name="connsiteY16" fmla="*/ 5157345 h 5781900"/>
                  <a:gd name="connsiteX0" fmla="*/ 221145 w 10448702"/>
                  <a:gd name="connsiteY0" fmla="*/ 5157345 h 5781900"/>
                  <a:gd name="connsiteX1" fmla="*/ 183452 w 10448702"/>
                  <a:gd name="connsiteY1" fmla="*/ 2807068 h 5781900"/>
                  <a:gd name="connsiteX2" fmla="*/ 154316 w 10448702"/>
                  <a:gd name="connsiteY2" fmla="*/ 848300 h 5781900"/>
                  <a:gd name="connsiteX3" fmla="*/ 1600734 w 10448702"/>
                  <a:gd name="connsiteY3" fmla="*/ 101755 h 5781900"/>
                  <a:gd name="connsiteX4" fmla="*/ 3269877 w 10448702"/>
                  <a:gd name="connsiteY4" fmla="*/ 290441 h 5781900"/>
                  <a:gd name="connsiteX5" fmla="*/ 6259820 w 10448702"/>
                  <a:gd name="connsiteY5" fmla="*/ 290441 h 5781900"/>
                  <a:gd name="connsiteX6" fmla="*/ 8349877 w 10448702"/>
                  <a:gd name="connsiteY6" fmla="*/ 155 h 5781900"/>
                  <a:gd name="connsiteX7" fmla="*/ 9728734 w 10448702"/>
                  <a:gd name="connsiteY7" fmla="*/ 333984 h 5781900"/>
                  <a:gd name="connsiteX8" fmla="*/ 10425420 w 10448702"/>
                  <a:gd name="connsiteY8" fmla="*/ 1596726 h 5781900"/>
                  <a:gd name="connsiteX9" fmla="*/ 10265763 w 10448702"/>
                  <a:gd name="connsiteY9" fmla="*/ 2903012 h 5781900"/>
                  <a:gd name="connsiteX10" fmla="*/ 10091592 w 10448702"/>
                  <a:gd name="connsiteY10" fmla="*/ 3977069 h 5781900"/>
                  <a:gd name="connsiteX11" fmla="*/ 9946449 w 10448702"/>
                  <a:gd name="connsiteY11" fmla="*/ 5689755 h 5781900"/>
                  <a:gd name="connsiteX12" fmla="*/ 6956506 w 10448702"/>
                  <a:gd name="connsiteY12" fmla="*/ 5530098 h 5781900"/>
                  <a:gd name="connsiteX13" fmla="*/ 5301877 w 10448702"/>
                  <a:gd name="connsiteY13" fmla="*/ 5355926 h 5781900"/>
                  <a:gd name="connsiteX14" fmla="*/ 3066677 w 10448702"/>
                  <a:gd name="connsiteY14" fmla="*/ 5559126 h 5781900"/>
                  <a:gd name="connsiteX15" fmla="*/ 221145 w 10448702"/>
                  <a:gd name="connsiteY15" fmla="*/ 5157345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01070" h="5781900">
                    <a:moveTo>
                      <a:pt x="356458" y="5396267"/>
                    </a:moveTo>
                    <a:cubicBezTo>
                      <a:pt x="-124079" y="4937591"/>
                      <a:pt x="177449" y="3565062"/>
                      <a:pt x="135820" y="2807068"/>
                    </a:cubicBezTo>
                    <a:cubicBezTo>
                      <a:pt x="94191" y="2049074"/>
                      <a:pt x="-129530" y="1299185"/>
                      <a:pt x="106684" y="848300"/>
                    </a:cubicBezTo>
                    <a:cubicBezTo>
                      <a:pt x="342898" y="397415"/>
                      <a:pt x="1033842" y="194732"/>
                      <a:pt x="1553102" y="101755"/>
                    </a:cubicBezTo>
                    <a:cubicBezTo>
                      <a:pt x="2072362" y="8779"/>
                      <a:pt x="2445731" y="258993"/>
                      <a:pt x="3222245" y="290441"/>
                    </a:cubicBezTo>
                    <a:cubicBezTo>
                      <a:pt x="3998759" y="321889"/>
                      <a:pt x="5365521" y="338822"/>
                      <a:pt x="6212188" y="290441"/>
                    </a:cubicBezTo>
                    <a:cubicBezTo>
                      <a:pt x="7058855" y="242060"/>
                      <a:pt x="7724093" y="-7102"/>
                      <a:pt x="8302245" y="155"/>
                    </a:cubicBezTo>
                    <a:cubicBezTo>
                      <a:pt x="8880397" y="7412"/>
                      <a:pt x="9335178" y="67889"/>
                      <a:pt x="9681102" y="333984"/>
                    </a:cubicBezTo>
                    <a:cubicBezTo>
                      <a:pt x="10027026" y="600079"/>
                      <a:pt x="10288283" y="1168555"/>
                      <a:pt x="10377788" y="1596726"/>
                    </a:cubicBezTo>
                    <a:cubicBezTo>
                      <a:pt x="10467293" y="2024897"/>
                      <a:pt x="10273769" y="2506288"/>
                      <a:pt x="10218131" y="2903012"/>
                    </a:cubicBezTo>
                    <a:cubicBezTo>
                      <a:pt x="10162493" y="3299736"/>
                      <a:pt x="10097179" y="3512612"/>
                      <a:pt x="10043960" y="3977069"/>
                    </a:cubicBezTo>
                    <a:cubicBezTo>
                      <a:pt x="9990741" y="4441526"/>
                      <a:pt x="10421331" y="5430917"/>
                      <a:pt x="9898817" y="5689755"/>
                    </a:cubicBezTo>
                    <a:cubicBezTo>
                      <a:pt x="9376303" y="5948593"/>
                      <a:pt x="7682969" y="5585736"/>
                      <a:pt x="6908874" y="5530098"/>
                    </a:cubicBezTo>
                    <a:cubicBezTo>
                      <a:pt x="6134779" y="5474460"/>
                      <a:pt x="5902550" y="5351088"/>
                      <a:pt x="5254245" y="5355926"/>
                    </a:cubicBezTo>
                    <a:cubicBezTo>
                      <a:pt x="4605940" y="5360764"/>
                      <a:pt x="3835343" y="5552403"/>
                      <a:pt x="3019045" y="5559126"/>
                    </a:cubicBezTo>
                    <a:cubicBezTo>
                      <a:pt x="2202747" y="5565849"/>
                      <a:pt x="1218131" y="5759375"/>
                      <a:pt x="356458" y="5396267"/>
                    </a:cubicBezTo>
                    <a:close/>
                  </a:path>
                </a:pathLst>
              </a:custGeom>
              <a:noFill/>
              <a:ln w="19050"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A2964BB-A981-DA9A-1C72-53DCF1044111}"/>
                </a:ext>
              </a:extLst>
            </p:cNvPr>
            <p:cNvSpPr txBox="1"/>
            <p:nvPr/>
          </p:nvSpPr>
          <p:spPr>
            <a:xfrm>
              <a:off x="2543508" y="2924824"/>
              <a:ext cx="7106865" cy="17880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err="1">
                  <a:latin typeface="Cambria" panose="02040503050406030204" pitchFamily="18" charset="0"/>
                </a:rPr>
                <a:t>Cuốn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sổ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tự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tay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chúng</a:t>
              </a:r>
              <a:r>
                <a:rPr lang="en-US" sz="3600" b="1" dirty="0">
                  <a:latin typeface="Cambria" panose="02040503050406030204" pitchFamily="18" charset="0"/>
                </a:rPr>
                <a:t> ta </a:t>
              </a:r>
              <a:r>
                <a:rPr lang="en-US" sz="3600" b="1" dirty="0" err="1">
                  <a:latin typeface="Cambria" panose="02040503050406030204" pitchFamily="18" charset="0"/>
                </a:rPr>
                <a:t>làm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sẽ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là</a:t>
              </a:r>
              <a:r>
                <a:rPr lang="en-US" sz="3600" b="1" dirty="0">
                  <a:latin typeface="Cambria" panose="02040503050406030204" pitchFamily="18" charset="0"/>
                </a:rPr>
                <a:t> “</a:t>
              </a:r>
              <a:r>
                <a:rPr lang="en-US" sz="3600" b="1" dirty="0" err="1">
                  <a:latin typeface="Cambria" panose="02040503050406030204" pitchFamily="18" charset="0"/>
                </a:rPr>
                <a:t>người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bạn</a:t>
              </a:r>
              <a:r>
                <a:rPr lang="en-US" sz="3600" b="1" dirty="0">
                  <a:latin typeface="Cambria" panose="02040503050406030204" pitchFamily="18" charset="0"/>
                </a:rPr>
                <a:t>” </a:t>
              </a:r>
              <a:r>
                <a:rPr lang="en-US" sz="3600" b="1" dirty="0" err="1">
                  <a:latin typeface="Cambria" panose="02040503050406030204" pitchFamily="18" charset="0"/>
                </a:rPr>
                <a:t>luôn</a:t>
              </a:r>
              <a:r>
                <a:rPr lang="en-US" sz="3600" b="1" dirty="0">
                  <a:latin typeface="Cambria" panose="02040503050406030204" pitchFamily="18" charset="0"/>
                </a:rPr>
                <a:t> ở </a:t>
              </a:r>
              <a:r>
                <a:rPr lang="en-US" sz="3600" b="1" dirty="0" err="1">
                  <a:latin typeface="Cambria" panose="02040503050406030204" pitchFamily="18" charset="0"/>
                </a:rPr>
                <a:t>bên</a:t>
              </a:r>
              <a:r>
                <a:rPr lang="en-US" sz="3600" b="1" dirty="0">
                  <a:latin typeface="Cambria" panose="02040503050406030204" pitchFamily="18" charset="0"/>
                </a:rPr>
                <a:t>, </a:t>
              </a:r>
            </a:p>
            <a:p>
              <a:pPr algn="ctr"/>
              <a:r>
                <a:rPr lang="en-US" sz="3600" b="1" dirty="0" err="1">
                  <a:latin typeface="Cambria" panose="02040503050406030204" pitchFamily="18" charset="0"/>
                </a:rPr>
                <a:t>nhắc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việc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cho</a:t>
              </a:r>
              <a:r>
                <a:rPr lang="en-US" sz="3600" b="1" dirty="0">
                  <a:latin typeface="Cambria" panose="02040503050406030204" pitchFamily="18" charset="0"/>
                </a:rPr>
                <a:t> ta.</a:t>
              </a:r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07CEF0BB-995A-7CCD-C4E4-DDDCA34D34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66490" y="500497"/>
            <a:ext cx="5859020" cy="1604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2405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04">
            <a:extLst>
              <a:ext uri="{FF2B5EF4-FFF2-40B4-BE49-F238E27FC236}">
                <a16:creationId xmlns:a16="http://schemas.microsoft.com/office/drawing/2014/main" id="{E8F8C771-6B0B-25D8-611C-A8CDFB6727B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07290" y="1288780"/>
            <a:ext cx="4120235" cy="5569220"/>
            <a:chOff x="3323" y="1923"/>
            <a:chExt cx="931" cy="1334"/>
          </a:xfrm>
        </p:grpSpPr>
        <p:grpSp>
          <p:nvGrpSpPr>
            <p:cNvPr id="5" name="Group 805">
              <a:extLst>
                <a:ext uri="{FF2B5EF4-FFF2-40B4-BE49-F238E27FC236}">
                  <a16:creationId xmlns:a16="http://schemas.microsoft.com/office/drawing/2014/main" id="{3CAAE5EA-B76B-46FF-8F90-95410B4EE6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862" name="Freeform 605">
                <a:extLst>
                  <a:ext uri="{FF2B5EF4-FFF2-40B4-BE49-F238E27FC236}">
                    <a16:creationId xmlns:a16="http://schemas.microsoft.com/office/drawing/2014/main" id="{3D7B68E8-F321-8B22-05E9-3C675D768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606">
                <a:extLst>
                  <a:ext uri="{FF2B5EF4-FFF2-40B4-BE49-F238E27FC236}">
                    <a16:creationId xmlns:a16="http://schemas.microsoft.com/office/drawing/2014/main" id="{B14E2C67-F105-C424-9055-602D8506A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4" name="Freeform 607">
                <a:extLst>
                  <a:ext uri="{FF2B5EF4-FFF2-40B4-BE49-F238E27FC236}">
                    <a16:creationId xmlns:a16="http://schemas.microsoft.com/office/drawing/2014/main" id="{5B45A667-CDED-F4CA-347F-A212BE374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Freeform 608">
                <a:extLst>
                  <a:ext uri="{FF2B5EF4-FFF2-40B4-BE49-F238E27FC236}">
                    <a16:creationId xmlns:a16="http://schemas.microsoft.com/office/drawing/2014/main" id="{65A04C30-3B62-5803-C5CC-04A2522F3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609">
                <a:extLst>
                  <a:ext uri="{FF2B5EF4-FFF2-40B4-BE49-F238E27FC236}">
                    <a16:creationId xmlns:a16="http://schemas.microsoft.com/office/drawing/2014/main" id="{657FEE84-5F16-0627-8125-284ED5585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610">
                <a:extLst>
                  <a:ext uri="{FF2B5EF4-FFF2-40B4-BE49-F238E27FC236}">
                    <a16:creationId xmlns:a16="http://schemas.microsoft.com/office/drawing/2014/main" id="{309325B6-D57A-B19D-5884-A7109568F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611">
                <a:extLst>
                  <a:ext uri="{FF2B5EF4-FFF2-40B4-BE49-F238E27FC236}">
                    <a16:creationId xmlns:a16="http://schemas.microsoft.com/office/drawing/2014/main" id="{D5C749AD-3444-1DA4-80B3-A10B773AB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612">
                <a:extLst>
                  <a:ext uri="{FF2B5EF4-FFF2-40B4-BE49-F238E27FC236}">
                    <a16:creationId xmlns:a16="http://schemas.microsoft.com/office/drawing/2014/main" id="{8944BD6B-712A-8039-DBF8-B5B5DDD7B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613">
                <a:extLst>
                  <a:ext uri="{FF2B5EF4-FFF2-40B4-BE49-F238E27FC236}">
                    <a16:creationId xmlns:a16="http://schemas.microsoft.com/office/drawing/2014/main" id="{C98AADDA-C551-EAB1-EEA0-9B3D94B4C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614">
                <a:extLst>
                  <a:ext uri="{FF2B5EF4-FFF2-40B4-BE49-F238E27FC236}">
                    <a16:creationId xmlns:a16="http://schemas.microsoft.com/office/drawing/2014/main" id="{BF902C41-0D38-52D6-3569-D9EB83D13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Freeform 615">
                <a:extLst>
                  <a:ext uri="{FF2B5EF4-FFF2-40B4-BE49-F238E27FC236}">
                    <a16:creationId xmlns:a16="http://schemas.microsoft.com/office/drawing/2014/main" id="{07B5C76E-7C2A-2D2F-7D40-67020EE40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Freeform 616">
                <a:extLst>
                  <a:ext uri="{FF2B5EF4-FFF2-40B4-BE49-F238E27FC236}">
                    <a16:creationId xmlns:a16="http://schemas.microsoft.com/office/drawing/2014/main" id="{C2631027-FEAE-B4C1-984B-A7DD3D679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Freeform 617">
                <a:extLst>
                  <a:ext uri="{FF2B5EF4-FFF2-40B4-BE49-F238E27FC236}">
                    <a16:creationId xmlns:a16="http://schemas.microsoft.com/office/drawing/2014/main" id="{1E2B7E75-7CA3-0B32-C0FC-41377E133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618">
                <a:extLst>
                  <a:ext uri="{FF2B5EF4-FFF2-40B4-BE49-F238E27FC236}">
                    <a16:creationId xmlns:a16="http://schemas.microsoft.com/office/drawing/2014/main" id="{D3B9A415-EB53-6603-17A7-528229E9D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619">
                <a:extLst>
                  <a:ext uri="{FF2B5EF4-FFF2-40B4-BE49-F238E27FC236}">
                    <a16:creationId xmlns:a16="http://schemas.microsoft.com/office/drawing/2014/main" id="{6869660D-0951-3C6A-9229-D28F36F8B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620">
                <a:extLst>
                  <a:ext uri="{FF2B5EF4-FFF2-40B4-BE49-F238E27FC236}">
                    <a16:creationId xmlns:a16="http://schemas.microsoft.com/office/drawing/2014/main" id="{9E32B24B-9A5C-93FE-DA03-C558FDB86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Freeform 621">
                <a:extLst>
                  <a:ext uri="{FF2B5EF4-FFF2-40B4-BE49-F238E27FC236}">
                    <a16:creationId xmlns:a16="http://schemas.microsoft.com/office/drawing/2014/main" id="{2D34023F-05AC-54C0-E6D7-731236F4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622">
                <a:extLst>
                  <a:ext uri="{FF2B5EF4-FFF2-40B4-BE49-F238E27FC236}">
                    <a16:creationId xmlns:a16="http://schemas.microsoft.com/office/drawing/2014/main" id="{EC3CF211-AD77-A385-82FE-9324D31A1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Freeform 623">
                <a:extLst>
                  <a:ext uri="{FF2B5EF4-FFF2-40B4-BE49-F238E27FC236}">
                    <a16:creationId xmlns:a16="http://schemas.microsoft.com/office/drawing/2014/main" id="{D2D764F0-DB1B-BC2B-BE54-3D428C55C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624">
                <a:extLst>
                  <a:ext uri="{FF2B5EF4-FFF2-40B4-BE49-F238E27FC236}">
                    <a16:creationId xmlns:a16="http://schemas.microsoft.com/office/drawing/2014/main" id="{5AB55AB4-C1BC-C78C-43F5-E536D4ACC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625">
                <a:extLst>
                  <a:ext uri="{FF2B5EF4-FFF2-40B4-BE49-F238E27FC236}">
                    <a16:creationId xmlns:a16="http://schemas.microsoft.com/office/drawing/2014/main" id="{745F68EC-C44C-B44E-C0A0-AA3DF1721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626">
                <a:extLst>
                  <a:ext uri="{FF2B5EF4-FFF2-40B4-BE49-F238E27FC236}">
                    <a16:creationId xmlns:a16="http://schemas.microsoft.com/office/drawing/2014/main" id="{5F9391AD-952D-10F0-AB26-2405F1661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Rectangle 627">
                <a:extLst>
                  <a:ext uri="{FF2B5EF4-FFF2-40B4-BE49-F238E27FC236}">
                    <a16:creationId xmlns:a16="http://schemas.microsoft.com/office/drawing/2014/main" id="{18832E30-3861-1431-6C85-CE789735D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628">
                <a:extLst>
                  <a:ext uri="{FF2B5EF4-FFF2-40B4-BE49-F238E27FC236}">
                    <a16:creationId xmlns:a16="http://schemas.microsoft.com/office/drawing/2014/main" id="{F36358FC-A9CA-AA42-2FB2-F31BCAB71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Freeform 629">
                <a:extLst>
                  <a:ext uri="{FF2B5EF4-FFF2-40B4-BE49-F238E27FC236}">
                    <a16:creationId xmlns:a16="http://schemas.microsoft.com/office/drawing/2014/main" id="{D04D2BE8-6044-15DD-A87B-91BF740B9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630">
                <a:extLst>
                  <a:ext uri="{FF2B5EF4-FFF2-40B4-BE49-F238E27FC236}">
                    <a16:creationId xmlns:a16="http://schemas.microsoft.com/office/drawing/2014/main" id="{00C9EFCA-6DF3-D64D-62A5-0DBEC8B48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631">
                <a:extLst>
                  <a:ext uri="{FF2B5EF4-FFF2-40B4-BE49-F238E27FC236}">
                    <a16:creationId xmlns:a16="http://schemas.microsoft.com/office/drawing/2014/main" id="{F2069B75-16A7-A268-B3DF-2FF5FD5DE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9" name="Freeform 632">
                <a:extLst>
                  <a:ext uri="{FF2B5EF4-FFF2-40B4-BE49-F238E27FC236}">
                    <a16:creationId xmlns:a16="http://schemas.microsoft.com/office/drawing/2014/main" id="{9DE80F60-30D2-2ECE-3909-135C50340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0" name="Freeform 633">
                <a:extLst>
                  <a:ext uri="{FF2B5EF4-FFF2-40B4-BE49-F238E27FC236}">
                    <a16:creationId xmlns:a16="http://schemas.microsoft.com/office/drawing/2014/main" id="{EC665603-B762-18F9-B223-823106CCC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634">
                <a:extLst>
                  <a:ext uri="{FF2B5EF4-FFF2-40B4-BE49-F238E27FC236}">
                    <a16:creationId xmlns:a16="http://schemas.microsoft.com/office/drawing/2014/main" id="{CF0DE706-CC52-0D00-B697-1333D13E9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Freeform 635">
                <a:extLst>
                  <a:ext uri="{FF2B5EF4-FFF2-40B4-BE49-F238E27FC236}">
                    <a16:creationId xmlns:a16="http://schemas.microsoft.com/office/drawing/2014/main" id="{BEB09722-A62A-3CBD-7077-A6FA6BB0B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636">
                <a:extLst>
                  <a:ext uri="{FF2B5EF4-FFF2-40B4-BE49-F238E27FC236}">
                    <a16:creationId xmlns:a16="http://schemas.microsoft.com/office/drawing/2014/main" id="{9A10F0C2-B97D-71E2-9FF8-B0ECDDB2F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637">
                <a:extLst>
                  <a:ext uri="{FF2B5EF4-FFF2-40B4-BE49-F238E27FC236}">
                    <a16:creationId xmlns:a16="http://schemas.microsoft.com/office/drawing/2014/main" id="{D8331CB0-838F-E407-0148-CE3721CB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638">
                <a:extLst>
                  <a:ext uri="{FF2B5EF4-FFF2-40B4-BE49-F238E27FC236}">
                    <a16:creationId xmlns:a16="http://schemas.microsoft.com/office/drawing/2014/main" id="{7E2C1DB0-E9DD-670A-D450-D6E6BE6B6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Freeform 639">
                <a:extLst>
                  <a:ext uri="{FF2B5EF4-FFF2-40B4-BE49-F238E27FC236}">
                    <a16:creationId xmlns:a16="http://schemas.microsoft.com/office/drawing/2014/main" id="{F1D169A9-3620-8682-E067-2B29B7658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640">
                <a:extLst>
                  <a:ext uri="{FF2B5EF4-FFF2-40B4-BE49-F238E27FC236}">
                    <a16:creationId xmlns:a16="http://schemas.microsoft.com/office/drawing/2014/main" id="{B3796089-90F8-13AA-BC71-E94FED188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Rectangle 641">
                <a:extLst>
                  <a:ext uri="{FF2B5EF4-FFF2-40B4-BE49-F238E27FC236}">
                    <a16:creationId xmlns:a16="http://schemas.microsoft.com/office/drawing/2014/main" id="{FA3B804F-9BB2-ED78-32DA-620DA931B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Freeform 642">
                <a:extLst>
                  <a:ext uri="{FF2B5EF4-FFF2-40B4-BE49-F238E27FC236}">
                    <a16:creationId xmlns:a16="http://schemas.microsoft.com/office/drawing/2014/main" id="{B860F959-FFBA-E6F2-1576-6A2ECF511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643">
                <a:extLst>
                  <a:ext uri="{FF2B5EF4-FFF2-40B4-BE49-F238E27FC236}">
                    <a16:creationId xmlns:a16="http://schemas.microsoft.com/office/drawing/2014/main" id="{37895792-F316-4A26-47A1-9F90B48BA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644">
                <a:extLst>
                  <a:ext uri="{FF2B5EF4-FFF2-40B4-BE49-F238E27FC236}">
                    <a16:creationId xmlns:a16="http://schemas.microsoft.com/office/drawing/2014/main" id="{4DFD6ED6-AA7F-EF1C-1B9F-B3BB05E5B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Freeform 645">
                <a:extLst>
                  <a:ext uri="{FF2B5EF4-FFF2-40B4-BE49-F238E27FC236}">
                    <a16:creationId xmlns:a16="http://schemas.microsoft.com/office/drawing/2014/main" id="{BB82E785-B396-6ECF-9168-7CFD91085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646">
                <a:extLst>
                  <a:ext uri="{FF2B5EF4-FFF2-40B4-BE49-F238E27FC236}">
                    <a16:creationId xmlns:a16="http://schemas.microsoft.com/office/drawing/2014/main" id="{F3BBC01A-8699-9854-FB2F-5486C8E17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Freeform 647">
                <a:extLst>
                  <a:ext uri="{FF2B5EF4-FFF2-40B4-BE49-F238E27FC236}">
                    <a16:creationId xmlns:a16="http://schemas.microsoft.com/office/drawing/2014/main" id="{B17E4FC3-1720-90DF-8A01-1AE83E924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648">
                <a:extLst>
                  <a:ext uri="{FF2B5EF4-FFF2-40B4-BE49-F238E27FC236}">
                    <a16:creationId xmlns:a16="http://schemas.microsoft.com/office/drawing/2014/main" id="{25177701-D7A5-FD1F-FA26-009E6672A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649">
                <a:extLst>
                  <a:ext uri="{FF2B5EF4-FFF2-40B4-BE49-F238E27FC236}">
                    <a16:creationId xmlns:a16="http://schemas.microsoft.com/office/drawing/2014/main" id="{808457C7-AA20-9914-19C7-4EBB7EDA1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650">
                <a:extLst>
                  <a:ext uri="{FF2B5EF4-FFF2-40B4-BE49-F238E27FC236}">
                    <a16:creationId xmlns:a16="http://schemas.microsoft.com/office/drawing/2014/main" id="{72CAC60D-6E1A-B930-ACF4-D49245C5D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651">
                <a:extLst>
                  <a:ext uri="{FF2B5EF4-FFF2-40B4-BE49-F238E27FC236}">
                    <a16:creationId xmlns:a16="http://schemas.microsoft.com/office/drawing/2014/main" id="{41349711-419D-A0FB-3611-E2CE1E1E2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652">
                <a:extLst>
                  <a:ext uri="{FF2B5EF4-FFF2-40B4-BE49-F238E27FC236}">
                    <a16:creationId xmlns:a16="http://schemas.microsoft.com/office/drawing/2014/main" id="{796E4481-5EA4-B7B4-B1AB-5F28B4E14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0" name="Freeform 653">
                <a:extLst>
                  <a:ext uri="{FF2B5EF4-FFF2-40B4-BE49-F238E27FC236}">
                    <a16:creationId xmlns:a16="http://schemas.microsoft.com/office/drawing/2014/main" id="{F6F7E37A-B0DF-68E9-0496-91E0A9755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654">
                <a:extLst>
                  <a:ext uri="{FF2B5EF4-FFF2-40B4-BE49-F238E27FC236}">
                    <a16:creationId xmlns:a16="http://schemas.microsoft.com/office/drawing/2014/main" id="{0255B6FE-B96A-AE5B-26F6-F732B84D1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655">
                <a:extLst>
                  <a:ext uri="{FF2B5EF4-FFF2-40B4-BE49-F238E27FC236}">
                    <a16:creationId xmlns:a16="http://schemas.microsoft.com/office/drawing/2014/main" id="{E4A2832F-5E6A-5016-FA46-1D3540F15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656">
                <a:extLst>
                  <a:ext uri="{FF2B5EF4-FFF2-40B4-BE49-F238E27FC236}">
                    <a16:creationId xmlns:a16="http://schemas.microsoft.com/office/drawing/2014/main" id="{5F31FBBF-8842-52EB-679D-54542A7B4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Freeform 657">
                <a:extLst>
                  <a:ext uri="{FF2B5EF4-FFF2-40B4-BE49-F238E27FC236}">
                    <a16:creationId xmlns:a16="http://schemas.microsoft.com/office/drawing/2014/main" id="{F651071E-2D09-28A2-2B3C-DF10E3398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658">
                <a:extLst>
                  <a:ext uri="{FF2B5EF4-FFF2-40B4-BE49-F238E27FC236}">
                    <a16:creationId xmlns:a16="http://schemas.microsoft.com/office/drawing/2014/main" id="{830136B4-658C-67A6-B3C2-74CE8FD5A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659">
                <a:extLst>
                  <a:ext uri="{FF2B5EF4-FFF2-40B4-BE49-F238E27FC236}">
                    <a16:creationId xmlns:a16="http://schemas.microsoft.com/office/drawing/2014/main" id="{4293D837-D95B-63E3-9F6C-10B4D8865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660">
                <a:extLst>
                  <a:ext uri="{FF2B5EF4-FFF2-40B4-BE49-F238E27FC236}">
                    <a16:creationId xmlns:a16="http://schemas.microsoft.com/office/drawing/2014/main" id="{027F45F0-8F58-3F2C-1778-BECEE0C60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8" name="Freeform 661">
                <a:extLst>
                  <a:ext uri="{FF2B5EF4-FFF2-40B4-BE49-F238E27FC236}">
                    <a16:creationId xmlns:a16="http://schemas.microsoft.com/office/drawing/2014/main" id="{642E8A73-4233-E8CA-EBE8-4DA60B6A9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662">
                <a:extLst>
                  <a:ext uri="{FF2B5EF4-FFF2-40B4-BE49-F238E27FC236}">
                    <a16:creationId xmlns:a16="http://schemas.microsoft.com/office/drawing/2014/main" id="{5B4653C9-EE0D-556F-0001-9A0CAA785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663">
                <a:extLst>
                  <a:ext uri="{FF2B5EF4-FFF2-40B4-BE49-F238E27FC236}">
                    <a16:creationId xmlns:a16="http://schemas.microsoft.com/office/drawing/2014/main" id="{5714CE60-FEC2-0AAF-4249-E8B0C1043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664">
                <a:extLst>
                  <a:ext uri="{FF2B5EF4-FFF2-40B4-BE49-F238E27FC236}">
                    <a16:creationId xmlns:a16="http://schemas.microsoft.com/office/drawing/2014/main" id="{E19E8325-CF15-EBDF-6D26-7C979039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665">
                <a:extLst>
                  <a:ext uri="{FF2B5EF4-FFF2-40B4-BE49-F238E27FC236}">
                    <a16:creationId xmlns:a16="http://schemas.microsoft.com/office/drawing/2014/main" id="{75B5DF23-AD72-03C2-3D0F-A53A47D5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666">
                <a:extLst>
                  <a:ext uri="{FF2B5EF4-FFF2-40B4-BE49-F238E27FC236}">
                    <a16:creationId xmlns:a16="http://schemas.microsoft.com/office/drawing/2014/main" id="{CED32709-24A1-1CAB-C164-33ED99CCF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667">
                <a:extLst>
                  <a:ext uri="{FF2B5EF4-FFF2-40B4-BE49-F238E27FC236}">
                    <a16:creationId xmlns:a16="http://schemas.microsoft.com/office/drawing/2014/main" id="{75DD5B6E-5D3B-8D27-4006-9A3BE8C4D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668">
                <a:extLst>
                  <a:ext uri="{FF2B5EF4-FFF2-40B4-BE49-F238E27FC236}">
                    <a16:creationId xmlns:a16="http://schemas.microsoft.com/office/drawing/2014/main" id="{5EC488B1-8324-11A5-A720-DAEE9113D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669">
                <a:extLst>
                  <a:ext uri="{FF2B5EF4-FFF2-40B4-BE49-F238E27FC236}">
                    <a16:creationId xmlns:a16="http://schemas.microsoft.com/office/drawing/2014/main" id="{B9583AF1-C0A0-385B-5C1A-9E0E4E8B1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670">
                <a:extLst>
                  <a:ext uri="{FF2B5EF4-FFF2-40B4-BE49-F238E27FC236}">
                    <a16:creationId xmlns:a16="http://schemas.microsoft.com/office/drawing/2014/main" id="{9A58D831-137E-AD9E-8768-FDFC50EE3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671">
                <a:extLst>
                  <a:ext uri="{FF2B5EF4-FFF2-40B4-BE49-F238E27FC236}">
                    <a16:creationId xmlns:a16="http://schemas.microsoft.com/office/drawing/2014/main" id="{99E172F3-5101-4C14-27F8-76EDEE0E7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672">
                <a:extLst>
                  <a:ext uri="{FF2B5EF4-FFF2-40B4-BE49-F238E27FC236}">
                    <a16:creationId xmlns:a16="http://schemas.microsoft.com/office/drawing/2014/main" id="{DAF1FAEC-4776-73D4-DA4E-5664BA45E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673">
                <a:extLst>
                  <a:ext uri="{FF2B5EF4-FFF2-40B4-BE49-F238E27FC236}">
                    <a16:creationId xmlns:a16="http://schemas.microsoft.com/office/drawing/2014/main" id="{DD0D03E0-50F2-40A2-1075-1DADCA092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674">
                <a:extLst>
                  <a:ext uri="{FF2B5EF4-FFF2-40B4-BE49-F238E27FC236}">
                    <a16:creationId xmlns:a16="http://schemas.microsoft.com/office/drawing/2014/main" id="{F4F6A0E1-6B29-C017-BFA7-F9DC5F74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675">
                <a:extLst>
                  <a:ext uri="{FF2B5EF4-FFF2-40B4-BE49-F238E27FC236}">
                    <a16:creationId xmlns:a16="http://schemas.microsoft.com/office/drawing/2014/main" id="{891C7ED0-42B8-397D-D8E7-AE3593E9E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676">
                <a:extLst>
                  <a:ext uri="{FF2B5EF4-FFF2-40B4-BE49-F238E27FC236}">
                    <a16:creationId xmlns:a16="http://schemas.microsoft.com/office/drawing/2014/main" id="{FCE3F986-3B25-9779-3B5D-06F16B875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Freeform 677">
                <a:extLst>
                  <a:ext uri="{FF2B5EF4-FFF2-40B4-BE49-F238E27FC236}">
                    <a16:creationId xmlns:a16="http://schemas.microsoft.com/office/drawing/2014/main" id="{6AD01502-8C98-886A-FBBF-C17AC271E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678">
                <a:extLst>
                  <a:ext uri="{FF2B5EF4-FFF2-40B4-BE49-F238E27FC236}">
                    <a16:creationId xmlns:a16="http://schemas.microsoft.com/office/drawing/2014/main" id="{C5025B17-FE00-BCFE-997B-86D382DE2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679">
                <a:extLst>
                  <a:ext uri="{FF2B5EF4-FFF2-40B4-BE49-F238E27FC236}">
                    <a16:creationId xmlns:a16="http://schemas.microsoft.com/office/drawing/2014/main" id="{1121DE84-EE24-FB21-7390-9BB21A8C6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680">
                <a:extLst>
                  <a:ext uri="{FF2B5EF4-FFF2-40B4-BE49-F238E27FC236}">
                    <a16:creationId xmlns:a16="http://schemas.microsoft.com/office/drawing/2014/main" id="{68E867A8-8011-0E18-23E3-B14FE0099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681">
                <a:extLst>
                  <a:ext uri="{FF2B5EF4-FFF2-40B4-BE49-F238E27FC236}">
                    <a16:creationId xmlns:a16="http://schemas.microsoft.com/office/drawing/2014/main" id="{88A78EDC-1661-EA52-1D5C-4B3C29A71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682">
                <a:extLst>
                  <a:ext uri="{FF2B5EF4-FFF2-40B4-BE49-F238E27FC236}">
                    <a16:creationId xmlns:a16="http://schemas.microsoft.com/office/drawing/2014/main" id="{2B272602-3C5C-C731-11B5-8CE5034AF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683">
                <a:extLst>
                  <a:ext uri="{FF2B5EF4-FFF2-40B4-BE49-F238E27FC236}">
                    <a16:creationId xmlns:a16="http://schemas.microsoft.com/office/drawing/2014/main" id="{420BFF2F-DB82-B650-943A-5F6680A3F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684">
                <a:extLst>
                  <a:ext uri="{FF2B5EF4-FFF2-40B4-BE49-F238E27FC236}">
                    <a16:creationId xmlns:a16="http://schemas.microsoft.com/office/drawing/2014/main" id="{BF997B60-B088-B31E-BB61-FD4D1EC87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685">
                <a:extLst>
                  <a:ext uri="{FF2B5EF4-FFF2-40B4-BE49-F238E27FC236}">
                    <a16:creationId xmlns:a16="http://schemas.microsoft.com/office/drawing/2014/main" id="{FFE625AE-9672-F04B-8F08-ED2CB098B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686">
                <a:extLst>
                  <a:ext uri="{FF2B5EF4-FFF2-40B4-BE49-F238E27FC236}">
                    <a16:creationId xmlns:a16="http://schemas.microsoft.com/office/drawing/2014/main" id="{CE4D2FFA-BECD-7225-4F39-A0E8F8DB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Rectangle 687">
                <a:extLst>
                  <a:ext uri="{FF2B5EF4-FFF2-40B4-BE49-F238E27FC236}">
                    <a16:creationId xmlns:a16="http://schemas.microsoft.com/office/drawing/2014/main" id="{D5CB82FB-F2EE-7139-DA3B-C45420C32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688">
                <a:extLst>
                  <a:ext uri="{FF2B5EF4-FFF2-40B4-BE49-F238E27FC236}">
                    <a16:creationId xmlns:a16="http://schemas.microsoft.com/office/drawing/2014/main" id="{4481A02D-8CCE-29AE-218A-4AD87B940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689">
                <a:extLst>
                  <a:ext uri="{FF2B5EF4-FFF2-40B4-BE49-F238E27FC236}">
                    <a16:creationId xmlns:a16="http://schemas.microsoft.com/office/drawing/2014/main" id="{5796B18F-A372-ACB3-5C8A-C927F56D5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690">
                <a:extLst>
                  <a:ext uri="{FF2B5EF4-FFF2-40B4-BE49-F238E27FC236}">
                    <a16:creationId xmlns:a16="http://schemas.microsoft.com/office/drawing/2014/main" id="{A4B6D92D-5EDC-46F6-88B2-88F74DB49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Freeform 691">
                <a:extLst>
                  <a:ext uri="{FF2B5EF4-FFF2-40B4-BE49-F238E27FC236}">
                    <a16:creationId xmlns:a16="http://schemas.microsoft.com/office/drawing/2014/main" id="{5AA7825B-1BD4-F456-38A6-CB99FF02D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692">
                <a:extLst>
                  <a:ext uri="{FF2B5EF4-FFF2-40B4-BE49-F238E27FC236}">
                    <a16:creationId xmlns:a16="http://schemas.microsoft.com/office/drawing/2014/main" id="{165FE988-FC78-4F5D-1A87-44D58D7C7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693">
                <a:extLst>
                  <a:ext uri="{FF2B5EF4-FFF2-40B4-BE49-F238E27FC236}">
                    <a16:creationId xmlns:a16="http://schemas.microsoft.com/office/drawing/2014/main" id="{43718B49-22FA-99C5-165A-C8155B27E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694">
                <a:extLst>
                  <a:ext uri="{FF2B5EF4-FFF2-40B4-BE49-F238E27FC236}">
                    <a16:creationId xmlns:a16="http://schemas.microsoft.com/office/drawing/2014/main" id="{C5E1F425-5765-E369-1F2F-6B6DDA177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695">
                <a:extLst>
                  <a:ext uri="{FF2B5EF4-FFF2-40B4-BE49-F238E27FC236}">
                    <a16:creationId xmlns:a16="http://schemas.microsoft.com/office/drawing/2014/main" id="{2BAB6FE6-3356-3A0D-6AE0-2B9D1D564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696">
                <a:extLst>
                  <a:ext uri="{FF2B5EF4-FFF2-40B4-BE49-F238E27FC236}">
                    <a16:creationId xmlns:a16="http://schemas.microsoft.com/office/drawing/2014/main" id="{48E3C3A2-AAB2-7EA9-6625-EEAEDF699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697">
                <a:extLst>
                  <a:ext uri="{FF2B5EF4-FFF2-40B4-BE49-F238E27FC236}">
                    <a16:creationId xmlns:a16="http://schemas.microsoft.com/office/drawing/2014/main" id="{ED1D8F8A-B072-E386-0811-A31F553DE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698">
                <a:extLst>
                  <a:ext uri="{FF2B5EF4-FFF2-40B4-BE49-F238E27FC236}">
                    <a16:creationId xmlns:a16="http://schemas.microsoft.com/office/drawing/2014/main" id="{0D6E89ED-F25A-626C-295F-A96B23FA1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699">
                <a:extLst>
                  <a:ext uri="{FF2B5EF4-FFF2-40B4-BE49-F238E27FC236}">
                    <a16:creationId xmlns:a16="http://schemas.microsoft.com/office/drawing/2014/main" id="{4C255308-DB84-9569-2F25-3D001A188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700">
                <a:extLst>
                  <a:ext uri="{FF2B5EF4-FFF2-40B4-BE49-F238E27FC236}">
                    <a16:creationId xmlns:a16="http://schemas.microsoft.com/office/drawing/2014/main" id="{9315934B-949B-132E-E723-CC619E0FD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701">
                <a:extLst>
                  <a:ext uri="{FF2B5EF4-FFF2-40B4-BE49-F238E27FC236}">
                    <a16:creationId xmlns:a16="http://schemas.microsoft.com/office/drawing/2014/main" id="{CF122D48-7B37-27AE-B922-69887D7EA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702">
                <a:extLst>
                  <a:ext uri="{FF2B5EF4-FFF2-40B4-BE49-F238E27FC236}">
                    <a16:creationId xmlns:a16="http://schemas.microsoft.com/office/drawing/2014/main" id="{58C67CA6-8C1D-9975-32BD-42968346A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Freeform 703">
                <a:extLst>
                  <a:ext uri="{FF2B5EF4-FFF2-40B4-BE49-F238E27FC236}">
                    <a16:creationId xmlns:a16="http://schemas.microsoft.com/office/drawing/2014/main" id="{A0118AE7-5B40-0FF0-3B70-5F2359642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704">
                <a:extLst>
                  <a:ext uri="{FF2B5EF4-FFF2-40B4-BE49-F238E27FC236}">
                    <a16:creationId xmlns:a16="http://schemas.microsoft.com/office/drawing/2014/main" id="{11DBFADA-9B48-1682-B919-1E90734AE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705">
                <a:extLst>
                  <a:ext uri="{FF2B5EF4-FFF2-40B4-BE49-F238E27FC236}">
                    <a16:creationId xmlns:a16="http://schemas.microsoft.com/office/drawing/2014/main" id="{EC1014ED-7094-4E37-867D-EA1EB8652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706">
                <a:extLst>
                  <a:ext uri="{FF2B5EF4-FFF2-40B4-BE49-F238E27FC236}">
                    <a16:creationId xmlns:a16="http://schemas.microsoft.com/office/drawing/2014/main" id="{9E16C63D-F207-5CB7-3710-CD93219D6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707">
                <a:extLst>
                  <a:ext uri="{FF2B5EF4-FFF2-40B4-BE49-F238E27FC236}">
                    <a16:creationId xmlns:a16="http://schemas.microsoft.com/office/drawing/2014/main" id="{FDC46D20-11F6-CFCF-AD07-B26FD19F0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708">
                <a:extLst>
                  <a:ext uri="{FF2B5EF4-FFF2-40B4-BE49-F238E27FC236}">
                    <a16:creationId xmlns:a16="http://schemas.microsoft.com/office/drawing/2014/main" id="{04A5ED0C-0C3B-5BEB-6A7D-40F8FAC29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709">
                <a:extLst>
                  <a:ext uri="{FF2B5EF4-FFF2-40B4-BE49-F238E27FC236}">
                    <a16:creationId xmlns:a16="http://schemas.microsoft.com/office/drawing/2014/main" id="{11D3EE70-BECF-7D44-88A8-23BA57687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710">
                <a:extLst>
                  <a:ext uri="{FF2B5EF4-FFF2-40B4-BE49-F238E27FC236}">
                    <a16:creationId xmlns:a16="http://schemas.microsoft.com/office/drawing/2014/main" id="{051F7111-FA5A-65B2-285B-A84090CFA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711">
                <a:extLst>
                  <a:ext uri="{FF2B5EF4-FFF2-40B4-BE49-F238E27FC236}">
                    <a16:creationId xmlns:a16="http://schemas.microsoft.com/office/drawing/2014/main" id="{FE65E976-C624-F591-95D2-4A7F8FC83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712">
                <a:extLst>
                  <a:ext uri="{FF2B5EF4-FFF2-40B4-BE49-F238E27FC236}">
                    <a16:creationId xmlns:a16="http://schemas.microsoft.com/office/drawing/2014/main" id="{DF4B1BD6-519A-D232-2341-6B5ADC912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713">
                <a:extLst>
                  <a:ext uri="{FF2B5EF4-FFF2-40B4-BE49-F238E27FC236}">
                    <a16:creationId xmlns:a16="http://schemas.microsoft.com/office/drawing/2014/main" id="{1EE33730-15C2-BB14-2525-2DC428396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714">
                <a:extLst>
                  <a:ext uri="{FF2B5EF4-FFF2-40B4-BE49-F238E27FC236}">
                    <a16:creationId xmlns:a16="http://schemas.microsoft.com/office/drawing/2014/main" id="{C1E8252F-BAC3-2C41-DF6A-D307FB184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715">
                <a:extLst>
                  <a:ext uri="{FF2B5EF4-FFF2-40B4-BE49-F238E27FC236}">
                    <a16:creationId xmlns:a16="http://schemas.microsoft.com/office/drawing/2014/main" id="{37C6915E-FA90-C065-6006-F2A134C94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716">
                <a:extLst>
                  <a:ext uri="{FF2B5EF4-FFF2-40B4-BE49-F238E27FC236}">
                    <a16:creationId xmlns:a16="http://schemas.microsoft.com/office/drawing/2014/main" id="{748C4536-223F-C28B-3D26-DAD0F128B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717">
                <a:extLst>
                  <a:ext uri="{FF2B5EF4-FFF2-40B4-BE49-F238E27FC236}">
                    <a16:creationId xmlns:a16="http://schemas.microsoft.com/office/drawing/2014/main" id="{DE072A3A-F0A3-9457-5A97-0999CF6BD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718">
                <a:extLst>
                  <a:ext uri="{FF2B5EF4-FFF2-40B4-BE49-F238E27FC236}">
                    <a16:creationId xmlns:a16="http://schemas.microsoft.com/office/drawing/2014/main" id="{1428FCB0-9A81-CBA7-AA81-685E5088F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Rectangle 719">
                <a:extLst>
                  <a:ext uri="{FF2B5EF4-FFF2-40B4-BE49-F238E27FC236}">
                    <a16:creationId xmlns:a16="http://schemas.microsoft.com/office/drawing/2014/main" id="{19E773BC-643F-2AF5-BE5F-75379FF7A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720">
                <a:extLst>
                  <a:ext uri="{FF2B5EF4-FFF2-40B4-BE49-F238E27FC236}">
                    <a16:creationId xmlns:a16="http://schemas.microsoft.com/office/drawing/2014/main" id="{2BDD80A6-FE65-9D3F-3749-27586DFA3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Freeform 721">
                <a:extLst>
                  <a:ext uri="{FF2B5EF4-FFF2-40B4-BE49-F238E27FC236}">
                    <a16:creationId xmlns:a16="http://schemas.microsoft.com/office/drawing/2014/main" id="{99EDEB63-A6B4-9D6D-C95D-A725D600E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722">
                <a:extLst>
                  <a:ext uri="{FF2B5EF4-FFF2-40B4-BE49-F238E27FC236}">
                    <a16:creationId xmlns:a16="http://schemas.microsoft.com/office/drawing/2014/main" id="{023A5A15-01EA-70C2-C5E2-99DAC76DE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Freeform 723">
                <a:extLst>
                  <a:ext uri="{FF2B5EF4-FFF2-40B4-BE49-F238E27FC236}">
                    <a16:creationId xmlns:a16="http://schemas.microsoft.com/office/drawing/2014/main" id="{16F30884-BF9E-9612-AC70-7BBFD9FCA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724">
                <a:extLst>
                  <a:ext uri="{FF2B5EF4-FFF2-40B4-BE49-F238E27FC236}">
                    <a16:creationId xmlns:a16="http://schemas.microsoft.com/office/drawing/2014/main" id="{FAA3CF94-D5FB-BC8B-B609-0941B16D2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725">
                <a:extLst>
                  <a:ext uri="{FF2B5EF4-FFF2-40B4-BE49-F238E27FC236}">
                    <a16:creationId xmlns:a16="http://schemas.microsoft.com/office/drawing/2014/main" id="{AA78FAF2-B95E-3A0A-0A24-523C0DE7E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Freeform 726">
                <a:extLst>
                  <a:ext uri="{FF2B5EF4-FFF2-40B4-BE49-F238E27FC236}">
                    <a16:creationId xmlns:a16="http://schemas.microsoft.com/office/drawing/2014/main" id="{C73443A9-01A9-476B-E9D4-D82F651D8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727">
                <a:extLst>
                  <a:ext uri="{FF2B5EF4-FFF2-40B4-BE49-F238E27FC236}">
                    <a16:creationId xmlns:a16="http://schemas.microsoft.com/office/drawing/2014/main" id="{05766970-A161-7C43-8E15-2AD81C0F7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728">
                <a:extLst>
                  <a:ext uri="{FF2B5EF4-FFF2-40B4-BE49-F238E27FC236}">
                    <a16:creationId xmlns:a16="http://schemas.microsoft.com/office/drawing/2014/main" id="{D9DA789C-04E7-D358-0F89-25971E9E3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729">
                <a:extLst>
                  <a:ext uri="{FF2B5EF4-FFF2-40B4-BE49-F238E27FC236}">
                    <a16:creationId xmlns:a16="http://schemas.microsoft.com/office/drawing/2014/main" id="{22DEDFA0-C8BA-2E8C-35B5-87DE2255E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730">
                <a:extLst>
                  <a:ext uri="{FF2B5EF4-FFF2-40B4-BE49-F238E27FC236}">
                    <a16:creationId xmlns:a16="http://schemas.microsoft.com/office/drawing/2014/main" id="{DA9E9477-4565-ADA6-EFB5-19DCDBC72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731">
                <a:extLst>
                  <a:ext uri="{FF2B5EF4-FFF2-40B4-BE49-F238E27FC236}">
                    <a16:creationId xmlns:a16="http://schemas.microsoft.com/office/drawing/2014/main" id="{D98C9DB4-62A6-A59B-282F-D2979C60B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732">
                <a:extLst>
                  <a:ext uri="{FF2B5EF4-FFF2-40B4-BE49-F238E27FC236}">
                    <a16:creationId xmlns:a16="http://schemas.microsoft.com/office/drawing/2014/main" id="{3E5A3C76-5B96-4641-9BCB-D9447E7D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Rectangle 733">
                <a:extLst>
                  <a:ext uri="{FF2B5EF4-FFF2-40B4-BE49-F238E27FC236}">
                    <a16:creationId xmlns:a16="http://schemas.microsoft.com/office/drawing/2014/main" id="{7BB29EC3-251F-7844-5269-3F7374C25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734">
                <a:extLst>
                  <a:ext uri="{FF2B5EF4-FFF2-40B4-BE49-F238E27FC236}">
                    <a16:creationId xmlns:a16="http://schemas.microsoft.com/office/drawing/2014/main" id="{0A37C5FD-846B-64E4-6959-0A4F762E7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735">
                <a:extLst>
                  <a:ext uri="{FF2B5EF4-FFF2-40B4-BE49-F238E27FC236}">
                    <a16:creationId xmlns:a16="http://schemas.microsoft.com/office/drawing/2014/main" id="{9CA2CB2B-45E5-07F3-9964-D219F9F72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736">
                <a:extLst>
                  <a:ext uri="{FF2B5EF4-FFF2-40B4-BE49-F238E27FC236}">
                    <a16:creationId xmlns:a16="http://schemas.microsoft.com/office/drawing/2014/main" id="{ED8D9D4F-6457-4A27-0030-8376B34A3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Freeform 737">
                <a:extLst>
                  <a:ext uri="{FF2B5EF4-FFF2-40B4-BE49-F238E27FC236}">
                    <a16:creationId xmlns:a16="http://schemas.microsoft.com/office/drawing/2014/main" id="{0F8463D0-1687-01EC-6F9A-1C0690A1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738">
                <a:extLst>
                  <a:ext uri="{FF2B5EF4-FFF2-40B4-BE49-F238E27FC236}">
                    <a16:creationId xmlns:a16="http://schemas.microsoft.com/office/drawing/2014/main" id="{BA87876C-93F8-2AC9-8D92-7758A1D2F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739">
                <a:extLst>
                  <a:ext uri="{FF2B5EF4-FFF2-40B4-BE49-F238E27FC236}">
                    <a16:creationId xmlns:a16="http://schemas.microsoft.com/office/drawing/2014/main" id="{9408F6C3-5213-C7C5-0FB1-8810F83F6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740">
                <a:extLst>
                  <a:ext uri="{FF2B5EF4-FFF2-40B4-BE49-F238E27FC236}">
                    <a16:creationId xmlns:a16="http://schemas.microsoft.com/office/drawing/2014/main" id="{068DD516-5CB8-1F49-6083-A39088C8E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741">
                <a:extLst>
                  <a:ext uri="{FF2B5EF4-FFF2-40B4-BE49-F238E27FC236}">
                    <a16:creationId xmlns:a16="http://schemas.microsoft.com/office/drawing/2014/main" id="{C738EDE2-EAFB-EA65-3085-FEBC26C1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742">
                <a:extLst>
                  <a:ext uri="{FF2B5EF4-FFF2-40B4-BE49-F238E27FC236}">
                    <a16:creationId xmlns:a16="http://schemas.microsoft.com/office/drawing/2014/main" id="{D6143009-D60E-52FB-8D3A-376502AAD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743">
                <a:extLst>
                  <a:ext uri="{FF2B5EF4-FFF2-40B4-BE49-F238E27FC236}">
                    <a16:creationId xmlns:a16="http://schemas.microsoft.com/office/drawing/2014/main" id="{0ABFC54F-7CB4-373F-85CE-5F44B4299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744">
                <a:extLst>
                  <a:ext uri="{FF2B5EF4-FFF2-40B4-BE49-F238E27FC236}">
                    <a16:creationId xmlns:a16="http://schemas.microsoft.com/office/drawing/2014/main" id="{9B217A1E-A2C8-AD6F-F293-F08B5790E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Freeform 745">
                <a:extLst>
                  <a:ext uri="{FF2B5EF4-FFF2-40B4-BE49-F238E27FC236}">
                    <a16:creationId xmlns:a16="http://schemas.microsoft.com/office/drawing/2014/main" id="{DFC11434-9023-E016-1A38-67D7C5C0B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746">
                <a:extLst>
                  <a:ext uri="{FF2B5EF4-FFF2-40B4-BE49-F238E27FC236}">
                    <a16:creationId xmlns:a16="http://schemas.microsoft.com/office/drawing/2014/main" id="{7EB255C8-C8C1-B9B7-E339-4EA3ECDB4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747">
                <a:extLst>
                  <a:ext uri="{FF2B5EF4-FFF2-40B4-BE49-F238E27FC236}">
                    <a16:creationId xmlns:a16="http://schemas.microsoft.com/office/drawing/2014/main" id="{ED207555-EA83-2B2C-10B6-25761F09C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748">
                <a:extLst>
                  <a:ext uri="{FF2B5EF4-FFF2-40B4-BE49-F238E27FC236}">
                    <a16:creationId xmlns:a16="http://schemas.microsoft.com/office/drawing/2014/main" id="{255EF9E6-59E5-0C78-7178-39A3AECD1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Freeform 749">
                <a:extLst>
                  <a:ext uri="{FF2B5EF4-FFF2-40B4-BE49-F238E27FC236}">
                    <a16:creationId xmlns:a16="http://schemas.microsoft.com/office/drawing/2014/main" id="{02CBE17B-0FC5-1C23-04C8-02AFE5B26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750">
                <a:extLst>
                  <a:ext uri="{FF2B5EF4-FFF2-40B4-BE49-F238E27FC236}">
                    <a16:creationId xmlns:a16="http://schemas.microsoft.com/office/drawing/2014/main" id="{286A4A30-AE00-B45F-631F-D1F40E870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751">
                <a:extLst>
                  <a:ext uri="{FF2B5EF4-FFF2-40B4-BE49-F238E27FC236}">
                    <a16:creationId xmlns:a16="http://schemas.microsoft.com/office/drawing/2014/main" id="{139D8D97-7D65-705E-C643-414E3CFF6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752">
                <a:extLst>
                  <a:ext uri="{FF2B5EF4-FFF2-40B4-BE49-F238E27FC236}">
                    <a16:creationId xmlns:a16="http://schemas.microsoft.com/office/drawing/2014/main" id="{B43DBDA8-17C9-9A88-3E56-A73B627E5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753">
                <a:extLst>
                  <a:ext uri="{FF2B5EF4-FFF2-40B4-BE49-F238E27FC236}">
                    <a16:creationId xmlns:a16="http://schemas.microsoft.com/office/drawing/2014/main" id="{33B4CFB4-611D-C1EE-2966-8FC648AD2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754">
                <a:extLst>
                  <a:ext uri="{FF2B5EF4-FFF2-40B4-BE49-F238E27FC236}">
                    <a16:creationId xmlns:a16="http://schemas.microsoft.com/office/drawing/2014/main" id="{BA7EA809-A51C-83FF-9BE1-F44359D2E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755">
                <a:extLst>
                  <a:ext uri="{FF2B5EF4-FFF2-40B4-BE49-F238E27FC236}">
                    <a16:creationId xmlns:a16="http://schemas.microsoft.com/office/drawing/2014/main" id="{94380EB8-B784-4022-D765-80715E409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756">
                <a:extLst>
                  <a:ext uri="{FF2B5EF4-FFF2-40B4-BE49-F238E27FC236}">
                    <a16:creationId xmlns:a16="http://schemas.microsoft.com/office/drawing/2014/main" id="{1813C4DE-99BD-7F12-EB45-0076DD907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757">
                <a:extLst>
                  <a:ext uri="{FF2B5EF4-FFF2-40B4-BE49-F238E27FC236}">
                    <a16:creationId xmlns:a16="http://schemas.microsoft.com/office/drawing/2014/main" id="{BF19FC53-0D53-685B-261D-45C4D9017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758">
                <a:extLst>
                  <a:ext uri="{FF2B5EF4-FFF2-40B4-BE49-F238E27FC236}">
                    <a16:creationId xmlns:a16="http://schemas.microsoft.com/office/drawing/2014/main" id="{19F00CA6-6405-9802-EF47-8B357C5AE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759">
                <a:extLst>
                  <a:ext uri="{FF2B5EF4-FFF2-40B4-BE49-F238E27FC236}">
                    <a16:creationId xmlns:a16="http://schemas.microsoft.com/office/drawing/2014/main" id="{040E8742-8C7C-956D-8B71-6C535FC73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760">
                <a:extLst>
                  <a:ext uri="{FF2B5EF4-FFF2-40B4-BE49-F238E27FC236}">
                    <a16:creationId xmlns:a16="http://schemas.microsoft.com/office/drawing/2014/main" id="{B342F46A-0F16-1796-0BA4-3BE3DFD57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761">
                <a:extLst>
                  <a:ext uri="{FF2B5EF4-FFF2-40B4-BE49-F238E27FC236}">
                    <a16:creationId xmlns:a16="http://schemas.microsoft.com/office/drawing/2014/main" id="{95FB2367-315F-63A9-F396-C8DE9800B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762">
                <a:extLst>
                  <a:ext uri="{FF2B5EF4-FFF2-40B4-BE49-F238E27FC236}">
                    <a16:creationId xmlns:a16="http://schemas.microsoft.com/office/drawing/2014/main" id="{6C0CA400-6F2A-C180-E5F5-0A760F69B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763">
                <a:extLst>
                  <a:ext uri="{FF2B5EF4-FFF2-40B4-BE49-F238E27FC236}">
                    <a16:creationId xmlns:a16="http://schemas.microsoft.com/office/drawing/2014/main" id="{1E443997-E406-89EC-19D3-D864EF6CB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764">
                <a:extLst>
                  <a:ext uri="{FF2B5EF4-FFF2-40B4-BE49-F238E27FC236}">
                    <a16:creationId xmlns:a16="http://schemas.microsoft.com/office/drawing/2014/main" id="{934B9B2B-9AD2-852E-DDEC-20D315395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765">
                <a:extLst>
                  <a:ext uri="{FF2B5EF4-FFF2-40B4-BE49-F238E27FC236}">
                    <a16:creationId xmlns:a16="http://schemas.microsoft.com/office/drawing/2014/main" id="{3CE9300A-91DC-29DB-797E-AE990E7E2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766">
                <a:extLst>
                  <a:ext uri="{FF2B5EF4-FFF2-40B4-BE49-F238E27FC236}">
                    <a16:creationId xmlns:a16="http://schemas.microsoft.com/office/drawing/2014/main" id="{B96864B5-8453-009F-9491-0CFE0319F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767">
                <a:extLst>
                  <a:ext uri="{FF2B5EF4-FFF2-40B4-BE49-F238E27FC236}">
                    <a16:creationId xmlns:a16="http://schemas.microsoft.com/office/drawing/2014/main" id="{D4B00DC2-AF7B-79AF-41B4-4BAA2E39A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Rectangle 768">
                <a:extLst>
                  <a:ext uri="{FF2B5EF4-FFF2-40B4-BE49-F238E27FC236}">
                    <a16:creationId xmlns:a16="http://schemas.microsoft.com/office/drawing/2014/main" id="{6FEBA37B-996B-B7CB-E847-0C5431ADD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Freeform 769">
                <a:extLst>
                  <a:ext uri="{FF2B5EF4-FFF2-40B4-BE49-F238E27FC236}">
                    <a16:creationId xmlns:a16="http://schemas.microsoft.com/office/drawing/2014/main" id="{0B9CB2D8-E14D-400C-CF4C-51F73445F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770">
                <a:extLst>
                  <a:ext uri="{FF2B5EF4-FFF2-40B4-BE49-F238E27FC236}">
                    <a16:creationId xmlns:a16="http://schemas.microsoft.com/office/drawing/2014/main" id="{7D8B542C-BB42-C5F5-9C0F-784765057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771">
                <a:extLst>
                  <a:ext uri="{FF2B5EF4-FFF2-40B4-BE49-F238E27FC236}">
                    <a16:creationId xmlns:a16="http://schemas.microsoft.com/office/drawing/2014/main" id="{443D5A87-B7AD-6183-BD42-4AE7194F9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Freeform 772">
                <a:extLst>
                  <a:ext uri="{FF2B5EF4-FFF2-40B4-BE49-F238E27FC236}">
                    <a16:creationId xmlns:a16="http://schemas.microsoft.com/office/drawing/2014/main" id="{E2B6741B-8CD0-D398-9206-9280CAEE2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Freeform 773">
                <a:extLst>
                  <a:ext uri="{FF2B5EF4-FFF2-40B4-BE49-F238E27FC236}">
                    <a16:creationId xmlns:a16="http://schemas.microsoft.com/office/drawing/2014/main" id="{44B8B32D-DB88-50A7-6B3E-64255E6DE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774">
                <a:extLst>
                  <a:ext uri="{FF2B5EF4-FFF2-40B4-BE49-F238E27FC236}">
                    <a16:creationId xmlns:a16="http://schemas.microsoft.com/office/drawing/2014/main" id="{E6F9EB77-1D48-E9A2-2555-BA5985174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775">
                <a:extLst>
                  <a:ext uri="{FF2B5EF4-FFF2-40B4-BE49-F238E27FC236}">
                    <a16:creationId xmlns:a16="http://schemas.microsoft.com/office/drawing/2014/main" id="{077B94CB-C036-CE36-EAC5-C8E9653BD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Freeform 776">
                <a:extLst>
                  <a:ext uri="{FF2B5EF4-FFF2-40B4-BE49-F238E27FC236}">
                    <a16:creationId xmlns:a16="http://schemas.microsoft.com/office/drawing/2014/main" id="{34D7D439-97F8-9304-CEF3-C38317031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777">
                <a:extLst>
                  <a:ext uri="{FF2B5EF4-FFF2-40B4-BE49-F238E27FC236}">
                    <a16:creationId xmlns:a16="http://schemas.microsoft.com/office/drawing/2014/main" id="{8257326E-53C4-3793-5C2E-3F2145B8F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778">
                <a:extLst>
                  <a:ext uri="{FF2B5EF4-FFF2-40B4-BE49-F238E27FC236}">
                    <a16:creationId xmlns:a16="http://schemas.microsoft.com/office/drawing/2014/main" id="{34BF5119-73B7-2F7F-4C6F-FA6CA5E35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Rectangle 779">
                <a:extLst>
                  <a:ext uri="{FF2B5EF4-FFF2-40B4-BE49-F238E27FC236}">
                    <a16:creationId xmlns:a16="http://schemas.microsoft.com/office/drawing/2014/main" id="{D5E58EA5-1517-7461-B5D5-31D07B207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780">
                <a:extLst>
                  <a:ext uri="{FF2B5EF4-FFF2-40B4-BE49-F238E27FC236}">
                    <a16:creationId xmlns:a16="http://schemas.microsoft.com/office/drawing/2014/main" id="{97AD98A5-BA0A-558E-87FD-E0F9B63C9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781">
                <a:extLst>
                  <a:ext uri="{FF2B5EF4-FFF2-40B4-BE49-F238E27FC236}">
                    <a16:creationId xmlns:a16="http://schemas.microsoft.com/office/drawing/2014/main" id="{789B78BA-F3CF-CFC7-8142-7BBAAECB3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782">
                <a:extLst>
                  <a:ext uri="{FF2B5EF4-FFF2-40B4-BE49-F238E27FC236}">
                    <a16:creationId xmlns:a16="http://schemas.microsoft.com/office/drawing/2014/main" id="{1A522EBE-477D-0967-D1C1-CFD4CBF26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Freeform 783">
                <a:extLst>
                  <a:ext uri="{FF2B5EF4-FFF2-40B4-BE49-F238E27FC236}">
                    <a16:creationId xmlns:a16="http://schemas.microsoft.com/office/drawing/2014/main" id="{A2F23346-91E7-ED62-715A-E89F9914D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Freeform 784">
                <a:extLst>
                  <a:ext uri="{FF2B5EF4-FFF2-40B4-BE49-F238E27FC236}">
                    <a16:creationId xmlns:a16="http://schemas.microsoft.com/office/drawing/2014/main" id="{BDF120AD-912B-A5C1-355E-A30704A2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785">
                <a:extLst>
                  <a:ext uri="{FF2B5EF4-FFF2-40B4-BE49-F238E27FC236}">
                    <a16:creationId xmlns:a16="http://schemas.microsoft.com/office/drawing/2014/main" id="{82A446C9-355E-0DE2-5C33-71D1B7136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786">
                <a:extLst>
                  <a:ext uri="{FF2B5EF4-FFF2-40B4-BE49-F238E27FC236}">
                    <a16:creationId xmlns:a16="http://schemas.microsoft.com/office/drawing/2014/main" id="{CA90A499-10BF-EC8F-F818-7E0317BC2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Freeform 787">
                <a:extLst>
                  <a:ext uri="{FF2B5EF4-FFF2-40B4-BE49-F238E27FC236}">
                    <a16:creationId xmlns:a16="http://schemas.microsoft.com/office/drawing/2014/main" id="{E756E449-D356-8819-FAF0-6876A7319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788">
                <a:extLst>
                  <a:ext uri="{FF2B5EF4-FFF2-40B4-BE49-F238E27FC236}">
                    <a16:creationId xmlns:a16="http://schemas.microsoft.com/office/drawing/2014/main" id="{B08EB416-1769-150D-F7DA-2A6DA4CCE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789">
                <a:extLst>
                  <a:ext uri="{FF2B5EF4-FFF2-40B4-BE49-F238E27FC236}">
                    <a16:creationId xmlns:a16="http://schemas.microsoft.com/office/drawing/2014/main" id="{C5903F3E-6831-2195-0F16-4041849CC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790">
                <a:extLst>
                  <a:ext uri="{FF2B5EF4-FFF2-40B4-BE49-F238E27FC236}">
                    <a16:creationId xmlns:a16="http://schemas.microsoft.com/office/drawing/2014/main" id="{5B2845B9-14BD-18C3-4587-EFD912AF1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Freeform 791">
                <a:extLst>
                  <a:ext uri="{FF2B5EF4-FFF2-40B4-BE49-F238E27FC236}">
                    <a16:creationId xmlns:a16="http://schemas.microsoft.com/office/drawing/2014/main" id="{F913C441-4C01-D7A7-EE81-8D978E817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792">
                <a:extLst>
                  <a:ext uri="{FF2B5EF4-FFF2-40B4-BE49-F238E27FC236}">
                    <a16:creationId xmlns:a16="http://schemas.microsoft.com/office/drawing/2014/main" id="{58AC1A05-EBDD-7039-E427-8FF7D6545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793">
                <a:extLst>
                  <a:ext uri="{FF2B5EF4-FFF2-40B4-BE49-F238E27FC236}">
                    <a16:creationId xmlns:a16="http://schemas.microsoft.com/office/drawing/2014/main" id="{174A6270-B4AB-CCF0-7D43-49F3D630B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794">
                <a:extLst>
                  <a:ext uri="{FF2B5EF4-FFF2-40B4-BE49-F238E27FC236}">
                    <a16:creationId xmlns:a16="http://schemas.microsoft.com/office/drawing/2014/main" id="{433E64F3-F24B-A0AB-6B9B-4A7F6677E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Freeform 795">
                <a:extLst>
                  <a:ext uri="{FF2B5EF4-FFF2-40B4-BE49-F238E27FC236}">
                    <a16:creationId xmlns:a16="http://schemas.microsoft.com/office/drawing/2014/main" id="{A95CC585-67F3-6F6A-1BBA-C60EE85F6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796">
                <a:extLst>
                  <a:ext uri="{FF2B5EF4-FFF2-40B4-BE49-F238E27FC236}">
                    <a16:creationId xmlns:a16="http://schemas.microsoft.com/office/drawing/2014/main" id="{B170B2A4-871A-D10A-9DD5-A850533B2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797">
                <a:extLst>
                  <a:ext uri="{FF2B5EF4-FFF2-40B4-BE49-F238E27FC236}">
                    <a16:creationId xmlns:a16="http://schemas.microsoft.com/office/drawing/2014/main" id="{3598B157-F616-6336-855A-2C89524B4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798">
                <a:extLst>
                  <a:ext uri="{FF2B5EF4-FFF2-40B4-BE49-F238E27FC236}">
                    <a16:creationId xmlns:a16="http://schemas.microsoft.com/office/drawing/2014/main" id="{AAD05000-6DB3-CCEB-9FA6-B6FFC3A67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799">
                <a:extLst>
                  <a:ext uri="{FF2B5EF4-FFF2-40B4-BE49-F238E27FC236}">
                    <a16:creationId xmlns:a16="http://schemas.microsoft.com/office/drawing/2014/main" id="{9EA4231A-64C5-DC76-A0FB-A8DCD3177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800">
                <a:extLst>
                  <a:ext uri="{FF2B5EF4-FFF2-40B4-BE49-F238E27FC236}">
                    <a16:creationId xmlns:a16="http://schemas.microsoft.com/office/drawing/2014/main" id="{BE24F66B-6C2E-237D-F7FC-CE13BC38D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801">
                <a:extLst>
                  <a:ext uri="{FF2B5EF4-FFF2-40B4-BE49-F238E27FC236}">
                    <a16:creationId xmlns:a16="http://schemas.microsoft.com/office/drawing/2014/main" id="{1C5AD8AD-9F67-4C74-A26C-A4482152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802">
                <a:extLst>
                  <a:ext uri="{FF2B5EF4-FFF2-40B4-BE49-F238E27FC236}">
                    <a16:creationId xmlns:a16="http://schemas.microsoft.com/office/drawing/2014/main" id="{F0613DBF-D362-D08F-317D-02E9B2C57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803">
                <a:extLst>
                  <a:ext uri="{FF2B5EF4-FFF2-40B4-BE49-F238E27FC236}">
                    <a16:creationId xmlns:a16="http://schemas.microsoft.com/office/drawing/2014/main" id="{40AE8635-AAA4-D956-F81C-99028CCD7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804">
                <a:extLst>
                  <a:ext uri="{FF2B5EF4-FFF2-40B4-BE49-F238E27FC236}">
                    <a16:creationId xmlns:a16="http://schemas.microsoft.com/office/drawing/2014/main" id="{FF2D9807-9995-8BDB-54B0-A16ABACE5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" name="Group 1006">
              <a:extLst>
                <a:ext uri="{FF2B5EF4-FFF2-40B4-BE49-F238E27FC236}">
                  <a16:creationId xmlns:a16="http://schemas.microsoft.com/office/drawing/2014/main" id="{8AED7C46-8D65-5E80-CE79-13CDEE2FBD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62" name="Freeform 806">
                <a:extLst>
                  <a:ext uri="{FF2B5EF4-FFF2-40B4-BE49-F238E27FC236}">
                    <a16:creationId xmlns:a16="http://schemas.microsoft.com/office/drawing/2014/main" id="{989E829B-A8AF-9EE8-F7A9-EBEA8C5C7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3" name="Freeform 807">
                <a:extLst>
                  <a:ext uri="{FF2B5EF4-FFF2-40B4-BE49-F238E27FC236}">
                    <a16:creationId xmlns:a16="http://schemas.microsoft.com/office/drawing/2014/main" id="{79791F12-D427-790B-2346-ACBD05284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4" name="Freeform 808">
                <a:extLst>
                  <a:ext uri="{FF2B5EF4-FFF2-40B4-BE49-F238E27FC236}">
                    <a16:creationId xmlns:a16="http://schemas.microsoft.com/office/drawing/2014/main" id="{9CEE8C71-67D3-9FAB-391C-AB966FC46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5" name="Freeform 809">
                <a:extLst>
                  <a:ext uri="{FF2B5EF4-FFF2-40B4-BE49-F238E27FC236}">
                    <a16:creationId xmlns:a16="http://schemas.microsoft.com/office/drawing/2014/main" id="{69F0A4EA-C006-DC95-BEFE-49C894A73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6" name="Freeform 810">
                <a:extLst>
                  <a:ext uri="{FF2B5EF4-FFF2-40B4-BE49-F238E27FC236}">
                    <a16:creationId xmlns:a16="http://schemas.microsoft.com/office/drawing/2014/main" id="{34AA0020-A178-A5FA-B9A3-1BD583EE4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7" name="Freeform 811">
                <a:extLst>
                  <a:ext uri="{FF2B5EF4-FFF2-40B4-BE49-F238E27FC236}">
                    <a16:creationId xmlns:a16="http://schemas.microsoft.com/office/drawing/2014/main" id="{8D8CD880-B709-635E-2DEE-2B6E61E63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8" name="Freeform 812">
                <a:extLst>
                  <a:ext uri="{FF2B5EF4-FFF2-40B4-BE49-F238E27FC236}">
                    <a16:creationId xmlns:a16="http://schemas.microsoft.com/office/drawing/2014/main" id="{C233CDF3-B151-2A87-6ED4-977536B07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9" name="Freeform 813">
                <a:extLst>
                  <a:ext uri="{FF2B5EF4-FFF2-40B4-BE49-F238E27FC236}">
                    <a16:creationId xmlns:a16="http://schemas.microsoft.com/office/drawing/2014/main" id="{CBF824F1-FDE5-4D88-6076-6C865213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0" name="Freeform 814">
                <a:extLst>
                  <a:ext uri="{FF2B5EF4-FFF2-40B4-BE49-F238E27FC236}">
                    <a16:creationId xmlns:a16="http://schemas.microsoft.com/office/drawing/2014/main" id="{FA414F0A-E153-58F4-BA59-4F5EFAF79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1" name="Freeform 815">
                <a:extLst>
                  <a:ext uri="{FF2B5EF4-FFF2-40B4-BE49-F238E27FC236}">
                    <a16:creationId xmlns:a16="http://schemas.microsoft.com/office/drawing/2014/main" id="{DB2BF15B-9393-A6FE-DE56-6672A9D38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2" name="Freeform 816">
                <a:extLst>
                  <a:ext uri="{FF2B5EF4-FFF2-40B4-BE49-F238E27FC236}">
                    <a16:creationId xmlns:a16="http://schemas.microsoft.com/office/drawing/2014/main" id="{1380F569-9C26-A21A-EE39-98EC73D3A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3" name="Freeform 817">
                <a:extLst>
                  <a:ext uri="{FF2B5EF4-FFF2-40B4-BE49-F238E27FC236}">
                    <a16:creationId xmlns:a16="http://schemas.microsoft.com/office/drawing/2014/main" id="{EB8C2BAD-A9F4-2CD8-CE61-1CC43CB1C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4" name="Freeform 818">
                <a:extLst>
                  <a:ext uri="{FF2B5EF4-FFF2-40B4-BE49-F238E27FC236}">
                    <a16:creationId xmlns:a16="http://schemas.microsoft.com/office/drawing/2014/main" id="{9944DBA3-8CDD-D3C6-CB87-1714B411E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5" name="Freeform 819">
                <a:extLst>
                  <a:ext uri="{FF2B5EF4-FFF2-40B4-BE49-F238E27FC236}">
                    <a16:creationId xmlns:a16="http://schemas.microsoft.com/office/drawing/2014/main" id="{2B0BB47C-DC87-2794-D6B1-BF4E6C618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6" name="Freeform 820">
                <a:extLst>
                  <a:ext uri="{FF2B5EF4-FFF2-40B4-BE49-F238E27FC236}">
                    <a16:creationId xmlns:a16="http://schemas.microsoft.com/office/drawing/2014/main" id="{B5B44F54-D1C7-9FC6-F69E-AF1B510EA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7" name="Freeform 821">
                <a:extLst>
                  <a:ext uri="{FF2B5EF4-FFF2-40B4-BE49-F238E27FC236}">
                    <a16:creationId xmlns:a16="http://schemas.microsoft.com/office/drawing/2014/main" id="{AB786C04-163F-7B86-D849-5F13C8649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8" name="Freeform 822">
                <a:extLst>
                  <a:ext uri="{FF2B5EF4-FFF2-40B4-BE49-F238E27FC236}">
                    <a16:creationId xmlns:a16="http://schemas.microsoft.com/office/drawing/2014/main" id="{2E6ED53D-68F8-5C23-56F4-3DF3839D4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9" name="Freeform 823">
                <a:extLst>
                  <a:ext uri="{FF2B5EF4-FFF2-40B4-BE49-F238E27FC236}">
                    <a16:creationId xmlns:a16="http://schemas.microsoft.com/office/drawing/2014/main" id="{D1A97BF7-CE89-C11D-C083-E16BA5A6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0" name="Freeform 824">
                <a:extLst>
                  <a:ext uri="{FF2B5EF4-FFF2-40B4-BE49-F238E27FC236}">
                    <a16:creationId xmlns:a16="http://schemas.microsoft.com/office/drawing/2014/main" id="{888F742E-7597-7A66-9241-7E0AB38C0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1" name="Freeform 825">
                <a:extLst>
                  <a:ext uri="{FF2B5EF4-FFF2-40B4-BE49-F238E27FC236}">
                    <a16:creationId xmlns:a16="http://schemas.microsoft.com/office/drawing/2014/main" id="{AD285FCB-A99E-0037-F733-5AE452942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2" name="Rectangle 826">
                <a:extLst>
                  <a:ext uri="{FF2B5EF4-FFF2-40B4-BE49-F238E27FC236}">
                    <a16:creationId xmlns:a16="http://schemas.microsoft.com/office/drawing/2014/main" id="{64BE304B-45D4-A8F5-5F56-9B0D86E5D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3" name="Freeform 827">
                <a:extLst>
                  <a:ext uri="{FF2B5EF4-FFF2-40B4-BE49-F238E27FC236}">
                    <a16:creationId xmlns:a16="http://schemas.microsoft.com/office/drawing/2014/main" id="{4C3E127B-3190-01F4-07F7-70C5A3BB1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4" name="Freeform 828">
                <a:extLst>
                  <a:ext uri="{FF2B5EF4-FFF2-40B4-BE49-F238E27FC236}">
                    <a16:creationId xmlns:a16="http://schemas.microsoft.com/office/drawing/2014/main" id="{C602EB06-95F1-1A69-2530-7F6F426FA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5" name="Freeform 829">
                <a:extLst>
                  <a:ext uri="{FF2B5EF4-FFF2-40B4-BE49-F238E27FC236}">
                    <a16:creationId xmlns:a16="http://schemas.microsoft.com/office/drawing/2014/main" id="{82BEF401-8464-C053-A0AC-09E72B07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6" name="Freeform 830">
                <a:extLst>
                  <a:ext uri="{FF2B5EF4-FFF2-40B4-BE49-F238E27FC236}">
                    <a16:creationId xmlns:a16="http://schemas.microsoft.com/office/drawing/2014/main" id="{963CF29F-45E1-D87F-8CA3-34D2D60FA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7" name="Freeform 831">
                <a:extLst>
                  <a:ext uri="{FF2B5EF4-FFF2-40B4-BE49-F238E27FC236}">
                    <a16:creationId xmlns:a16="http://schemas.microsoft.com/office/drawing/2014/main" id="{5CE60E50-82E7-2E69-727F-9317EDA8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8" name="Freeform 832">
                <a:extLst>
                  <a:ext uri="{FF2B5EF4-FFF2-40B4-BE49-F238E27FC236}">
                    <a16:creationId xmlns:a16="http://schemas.microsoft.com/office/drawing/2014/main" id="{4897B255-AC3E-D3EF-E418-BF1D48F7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9" name="Freeform 833">
                <a:extLst>
                  <a:ext uri="{FF2B5EF4-FFF2-40B4-BE49-F238E27FC236}">
                    <a16:creationId xmlns:a16="http://schemas.microsoft.com/office/drawing/2014/main" id="{5973FC01-4C80-7183-41D1-102E9E741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0" name="Freeform 834">
                <a:extLst>
                  <a:ext uri="{FF2B5EF4-FFF2-40B4-BE49-F238E27FC236}">
                    <a16:creationId xmlns:a16="http://schemas.microsoft.com/office/drawing/2014/main" id="{3A7BEDBB-8614-72E1-7F8F-6FB18D123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1" name="Freeform 835">
                <a:extLst>
                  <a:ext uri="{FF2B5EF4-FFF2-40B4-BE49-F238E27FC236}">
                    <a16:creationId xmlns:a16="http://schemas.microsoft.com/office/drawing/2014/main" id="{87BD8F3D-EC61-60B0-8B01-2AD7A30DD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2" name="Freeform 836">
                <a:extLst>
                  <a:ext uri="{FF2B5EF4-FFF2-40B4-BE49-F238E27FC236}">
                    <a16:creationId xmlns:a16="http://schemas.microsoft.com/office/drawing/2014/main" id="{C1CE57CD-23D7-CD73-21DF-C10C43131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3" name="Freeform 837">
                <a:extLst>
                  <a:ext uri="{FF2B5EF4-FFF2-40B4-BE49-F238E27FC236}">
                    <a16:creationId xmlns:a16="http://schemas.microsoft.com/office/drawing/2014/main" id="{23BFDA52-F1FF-FF37-BFE8-4D24E768A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4" name="Freeform 838">
                <a:extLst>
                  <a:ext uri="{FF2B5EF4-FFF2-40B4-BE49-F238E27FC236}">
                    <a16:creationId xmlns:a16="http://schemas.microsoft.com/office/drawing/2014/main" id="{D9630323-18A4-7ADC-AC7C-48975CD1B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5" name="Freeform 839">
                <a:extLst>
                  <a:ext uri="{FF2B5EF4-FFF2-40B4-BE49-F238E27FC236}">
                    <a16:creationId xmlns:a16="http://schemas.microsoft.com/office/drawing/2014/main" id="{1C3FC655-9844-1667-9308-81D18C4C1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6" name="Freeform 840">
                <a:extLst>
                  <a:ext uri="{FF2B5EF4-FFF2-40B4-BE49-F238E27FC236}">
                    <a16:creationId xmlns:a16="http://schemas.microsoft.com/office/drawing/2014/main" id="{BABB7279-E1A0-1DB6-9D3A-971FE04C4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7" name="Freeform 841">
                <a:extLst>
                  <a:ext uri="{FF2B5EF4-FFF2-40B4-BE49-F238E27FC236}">
                    <a16:creationId xmlns:a16="http://schemas.microsoft.com/office/drawing/2014/main" id="{B08EA6EC-F30F-2238-AAF6-0A895967B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8" name="Freeform 842">
                <a:extLst>
                  <a:ext uri="{FF2B5EF4-FFF2-40B4-BE49-F238E27FC236}">
                    <a16:creationId xmlns:a16="http://schemas.microsoft.com/office/drawing/2014/main" id="{F87FE798-741F-501E-4D42-8853FE17F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9" name="Freeform 843">
                <a:extLst>
                  <a:ext uri="{FF2B5EF4-FFF2-40B4-BE49-F238E27FC236}">
                    <a16:creationId xmlns:a16="http://schemas.microsoft.com/office/drawing/2014/main" id="{D25C4DFD-8DDA-B52B-DAF0-E7165770E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0" name="Freeform 844">
                <a:extLst>
                  <a:ext uri="{FF2B5EF4-FFF2-40B4-BE49-F238E27FC236}">
                    <a16:creationId xmlns:a16="http://schemas.microsoft.com/office/drawing/2014/main" id="{D0BFCD13-25B5-B39E-97E2-AC7A2E234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1" name="Freeform 845">
                <a:extLst>
                  <a:ext uri="{FF2B5EF4-FFF2-40B4-BE49-F238E27FC236}">
                    <a16:creationId xmlns:a16="http://schemas.microsoft.com/office/drawing/2014/main" id="{6C6696F0-24DF-D2EA-89DA-48CFE46C7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2" name="Freeform 846">
                <a:extLst>
                  <a:ext uri="{FF2B5EF4-FFF2-40B4-BE49-F238E27FC236}">
                    <a16:creationId xmlns:a16="http://schemas.microsoft.com/office/drawing/2014/main" id="{692C54BC-1779-6965-C3A3-14751EEC8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3" name="Freeform 847">
                <a:extLst>
                  <a:ext uri="{FF2B5EF4-FFF2-40B4-BE49-F238E27FC236}">
                    <a16:creationId xmlns:a16="http://schemas.microsoft.com/office/drawing/2014/main" id="{7911C97F-67F7-63AF-CD0C-FC62061AA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4" name="Freeform 848">
                <a:extLst>
                  <a:ext uri="{FF2B5EF4-FFF2-40B4-BE49-F238E27FC236}">
                    <a16:creationId xmlns:a16="http://schemas.microsoft.com/office/drawing/2014/main" id="{8D53E3DD-10ED-F118-6376-54762939B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5" name="Freeform 849">
                <a:extLst>
                  <a:ext uri="{FF2B5EF4-FFF2-40B4-BE49-F238E27FC236}">
                    <a16:creationId xmlns:a16="http://schemas.microsoft.com/office/drawing/2014/main" id="{D9020CE4-1559-DE60-6E35-745C77AFC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6" name="Freeform 850">
                <a:extLst>
                  <a:ext uri="{FF2B5EF4-FFF2-40B4-BE49-F238E27FC236}">
                    <a16:creationId xmlns:a16="http://schemas.microsoft.com/office/drawing/2014/main" id="{CF2B323A-AE70-EF53-7DB7-7ED33EA4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7" name="Freeform 851">
                <a:extLst>
                  <a:ext uri="{FF2B5EF4-FFF2-40B4-BE49-F238E27FC236}">
                    <a16:creationId xmlns:a16="http://schemas.microsoft.com/office/drawing/2014/main" id="{6E321755-D832-F752-F7E9-2C26F8AD1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8" name="Freeform 852">
                <a:extLst>
                  <a:ext uri="{FF2B5EF4-FFF2-40B4-BE49-F238E27FC236}">
                    <a16:creationId xmlns:a16="http://schemas.microsoft.com/office/drawing/2014/main" id="{71054898-BE39-E02B-57BF-8F21BC8AC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9" name="Freeform 853">
                <a:extLst>
                  <a:ext uri="{FF2B5EF4-FFF2-40B4-BE49-F238E27FC236}">
                    <a16:creationId xmlns:a16="http://schemas.microsoft.com/office/drawing/2014/main" id="{EB330F69-BDEA-E73C-B65D-7CD3DE545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0" name="Freeform 854">
                <a:extLst>
                  <a:ext uri="{FF2B5EF4-FFF2-40B4-BE49-F238E27FC236}">
                    <a16:creationId xmlns:a16="http://schemas.microsoft.com/office/drawing/2014/main" id="{B202CE74-C3D1-2DA2-CD99-4A5D3DA4A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1" name="Freeform 855">
                <a:extLst>
                  <a:ext uri="{FF2B5EF4-FFF2-40B4-BE49-F238E27FC236}">
                    <a16:creationId xmlns:a16="http://schemas.microsoft.com/office/drawing/2014/main" id="{5658EE92-066B-07AF-8342-0576BED46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2" name="Freeform 856">
                <a:extLst>
                  <a:ext uri="{FF2B5EF4-FFF2-40B4-BE49-F238E27FC236}">
                    <a16:creationId xmlns:a16="http://schemas.microsoft.com/office/drawing/2014/main" id="{B6551901-4CE7-2903-755E-910002088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3" name="Freeform 857">
                <a:extLst>
                  <a:ext uri="{FF2B5EF4-FFF2-40B4-BE49-F238E27FC236}">
                    <a16:creationId xmlns:a16="http://schemas.microsoft.com/office/drawing/2014/main" id="{E08A7114-B8A1-E466-F51B-829E70765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4" name="Freeform 858">
                <a:extLst>
                  <a:ext uri="{FF2B5EF4-FFF2-40B4-BE49-F238E27FC236}">
                    <a16:creationId xmlns:a16="http://schemas.microsoft.com/office/drawing/2014/main" id="{B37945ED-E324-32DA-B3DE-673341213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5" name="Freeform 859">
                <a:extLst>
                  <a:ext uri="{FF2B5EF4-FFF2-40B4-BE49-F238E27FC236}">
                    <a16:creationId xmlns:a16="http://schemas.microsoft.com/office/drawing/2014/main" id="{A58851FF-0718-D898-8580-790414C1D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6" name="Freeform 860">
                <a:extLst>
                  <a:ext uri="{FF2B5EF4-FFF2-40B4-BE49-F238E27FC236}">
                    <a16:creationId xmlns:a16="http://schemas.microsoft.com/office/drawing/2014/main" id="{17DDF803-96B8-4F69-731C-2CF5F00DF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7" name="Freeform 861">
                <a:extLst>
                  <a:ext uri="{FF2B5EF4-FFF2-40B4-BE49-F238E27FC236}">
                    <a16:creationId xmlns:a16="http://schemas.microsoft.com/office/drawing/2014/main" id="{475FAB03-3CFF-28C3-BE9E-9C82BBDEF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8" name="Freeform 862">
                <a:extLst>
                  <a:ext uri="{FF2B5EF4-FFF2-40B4-BE49-F238E27FC236}">
                    <a16:creationId xmlns:a16="http://schemas.microsoft.com/office/drawing/2014/main" id="{A766A5C2-2C54-1AA3-BBB9-83809A654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863">
                <a:extLst>
                  <a:ext uri="{FF2B5EF4-FFF2-40B4-BE49-F238E27FC236}">
                    <a16:creationId xmlns:a16="http://schemas.microsoft.com/office/drawing/2014/main" id="{E33091B6-F457-E014-7A3A-AFBD543AB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864">
                <a:extLst>
                  <a:ext uri="{FF2B5EF4-FFF2-40B4-BE49-F238E27FC236}">
                    <a16:creationId xmlns:a16="http://schemas.microsoft.com/office/drawing/2014/main" id="{A6691F2E-EB32-9158-3525-D31AF5717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Freeform 865">
                <a:extLst>
                  <a:ext uri="{FF2B5EF4-FFF2-40B4-BE49-F238E27FC236}">
                    <a16:creationId xmlns:a16="http://schemas.microsoft.com/office/drawing/2014/main" id="{1B481BD7-4C3A-B5EB-B274-4D4398B38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866">
                <a:extLst>
                  <a:ext uri="{FF2B5EF4-FFF2-40B4-BE49-F238E27FC236}">
                    <a16:creationId xmlns:a16="http://schemas.microsoft.com/office/drawing/2014/main" id="{E6A04E31-BA44-F828-CA2F-BDF49B7A4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867">
                <a:extLst>
                  <a:ext uri="{FF2B5EF4-FFF2-40B4-BE49-F238E27FC236}">
                    <a16:creationId xmlns:a16="http://schemas.microsoft.com/office/drawing/2014/main" id="{BEA7B38D-3704-458B-1204-17357F1EB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868">
                <a:extLst>
                  <a:ext uri="{FF2B5EF4-FFF2-40B4-BE49-F238E27FC236}">
                    <a16:creationId xmlns:a16="http://schemas.microsoft.com/office/drawing/2014/main" id="{0BE8F09E-9A36-AAEE-1F1D-A4B774C8D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Freeform 869">
                <a:extLst>
                  <a:ext uri="{FF2B5EF4-FFF2-40B4-BE49-F238E27FC236}">
                    <a16:creationId xmlns:a16="http://schemas.microsoft.com/office/drawing/2014/main" id="{7FB2D768-4228-4902-F0E5-B6D512D56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870">
                <a:extLst>
                  <a:ext uri="{FF2B5EF4-FFF2-40B4-BE49-F238E27FC236}">
                    <a16:creationId xmlns:a16="http://schemas.microsoft.com/office/drawing/2014/main" id="{99BD241E-F888-851F-1C6B-5C470E04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871">
                <a:extLst>
                  <a:ext uri="{FF2B5EF4-FFF2-40B4-BE49-F238E27FC236}">
                    <a16:creationId xmlns:a16="http://schemas.microsoft.com/office/drawing/2014/main" id="{950CE0C4-1C69-DBCA-67EA-F10898AB7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Rectangle 872">
                <a:extLst>
                  <a:ext uri="{FF2B5EF4-FFF2-40B4-BE49-F238E27FC236}">
                    <a16:creationId xmlns:a16="http://schemas.microsoft.com/office/drawing/2014/main" id="{7A345E34-C2F3-03BD-1307-21C5155D2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873">
                <a:extLst>
                  <a:ext uri="{FF2B5EF4-FFF2-40B4-BE49-F238E27FC236}">
                    <a16:creationId xmlns:a16="http://schemas.microsoft.com/office/drawing/2014/main" id="{B0748DDB-D35A-F8EB-C558-54D79A982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Freeform 874">
                <a:extLst>
                  <a:ext uri="{FF2B5EF4-FFF2-40B4-BE49-F238E27FC236}">
                    <a16:creationId xmlns:a16="http://schemas.microsoft.com/office/drawing/2014/main" id="{79E9319E-653F-1D3E-D8A8-68B7F1D22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875">
                <a:extLst>
                  <a:ext uri="{FF2B5EF4-FFF2-40B4-BE49-F238E27FC236}">
                    <a16:creationId xmlns:a16="http://schemas.microsoft.com/office/drawing/2014/main" id="{0A9AA3E5-334D-CAE6-D3AB-0E85707A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Freeform 876">
                <a:extLst>
                  <a:ext uri="{FF2B5EF4-FFF2-40B4-BE49-F238E27FC236}">
                    <a16:creationId xmlns:a16="http://schemas.microsoft.com/office/drawing/2014/main" id="{00305C8F-2A12-BB8E-3787-26AD4078C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877">
                <a:extLst>
                  <a:ext uri="{FF2B5EF4-FFF2-40B4-BE49-F238E27FC236}">
                    <a16:creationId xmlns:a16="http://schemas.microsoft.com/office/drawing/2014/main" id="{61B37295-57D0-9678-E1E4-D43047D56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878">
                <a:extLst>
                  <a:ext uri="{FF2B5EF4-FFF2-40B4-BE49-F238E27FC236}">
                    <a16:creationId xmlns:a16="http://schemas.microsoft.com/office/drawing/2014/main" id="{1427C5D1-00A2-B0DE-244B-8690DCFA9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879">
                <a:extLst>
                  <a:ext uri="{FF2B5EF4-FFF2-40B4-BE49-F238E27FC236}">
                    <a16:creationId xmlns:a16="http://schemas.microsoft.com/office/drawing/2014/main" id="{72EC2E3D-1334-898B-F2D5-8396CD009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Freeform 880">
                <a:extLst>
                  <a:ext uri="{FF2B5EF4-FFF2-40B4-BE49-F238E27FC236}">
                    <a16:creationId xmlns:a16="http://schemas.microsoft.com/office/drawing/2014/main" id="{5C6A15B0-15D1-C6DC-72BE-5E1DBE468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881">
                <a:extLst>
                  <a:ext uri="{FF2B5EF4-FFF2-40B4-BE49-F238E27FC236}">
                    <a16:creationId xmlns:a16="http://schemas.microsoft.com/office/drawing/2014/main" id="{79FFED73-2F0C-EDF9-C35C-B6EE23E8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882">
                <a:extLst>
                  <a:ext uri="{FF2B5EF4-FFF2-40B4-BE49-F238E27FC236}">
                    <a16:creationId xmlns:a16="http://schemas.microsoft.com/office/drawing/2014/main" id="{F4E6D13F-FA43-A5F8-4494-DA27E1533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883">
                <a:extLst>
                  <a:ext uri="{FF2B5EF4-FFF2-40B4-BE49-F238E27FC236}">
                    <a16:creationId xmlns:a16="http://schemas.microsoft.com/office/drawing/2014/main" id="{0D7D29B3-ADAA-1DD1-7693-03D473B4B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884">
                <a:extLst>
                  <a:ext uri="{FF2B5EF4-FFF2-40B4-BE49-F238E27FC236}">
                    <a16:creationId xmlns:a16="http://schemas.microsoft.com/office/drawing/2014/main" id="{5EF37975-2B64-37A2-2B28-021EE3DFE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885">
                <a:extLst>
                  <a:ext uri="{FF2B5EF4-FFF2-40B4-BE49-F238E27FC236}">
                    <a16:creationId xmlns:a16="http://schemas.microsoft.com/office/drawing/2014/main" id="{1C804365-BF39-3959-B0C0-F006E182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886">
                <a:extLst>
                  <a:ext uri="{FF2B5EF4-FFF2-40B4-BE49-F238E27FC236}">
                    <a16:creationId xmlns:a16="http://schemas.microsoft.com/office/drawing/2014/main" id="{D3C7E25D-047A-5D7F-4E95-8A540A2ED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887">
                <a:extLst>
                  <a:ext uri="{FF2B5EF4-FFF2-40B4-BE49-F238E27FC236}">
                    <a16:creationId xmlns:a16="http://schemas.microsoft.com/office/drawing/2014/main" id="{94786439-61D6-1218-537C-8219A9A8C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888">
                <a:extLst>
                  <a:ext uri="{FF2B5EF4-FFF2-40B4-BE49-F238E27FC236}">
                    <a16:creationId xmlns:a16="http://schemas.microsoft.com/office/drawing/2014/main" id="{7BA02EA1-A24C-7C68-8726-8BC1FC953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889">
                <a:extLst>
                  <a:ext uri="{FF2B5EF4-FFF2-40B4-BE49-F238E27FC236}">
                    <a16:creationId xmlns:a16="http://schemas.microsoft.com/office/drawing/2014/main" id="{04625492-D701-0210-D65B-40D4D640B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890">
                <a:extLst>
                  <a:ext uri="{FF2B5EF4-FFF2-40B4-BE49-F238E27FC236}">
                    <a16:creationId xmlns:a16="http://schemas.microsoft.com/office/drawing/2014/main" id="{8F753FEC-7D52-ECC9-83A5-7F80AAB5F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891">
                <a:extLst>
                  <a:ext uri="{FF2B5EF4-FFF2-40B4-BE49-F238E27FC236}">
                    <a16:creationId xmlns:a16="http://schemas.microsoft.com/office/drawing/2014/main" id="{2FBB9028-514E-0713-9FE0-D9EBC68D2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892">
                <a:extLst>
                  <a:ext uri="{FF2B5EF4-FFF2-40B4-BE49-F238E27FC236}">
                    <a16:creationId xmlns:a16="http://schemas.microsoft.com/office/drawing/2014/main" id="{7895B559-0C3B-6CA3-C983-1559CB367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893">
                <a:extLst>
                  <a:ext uri="{FF2B5EF4-FFF2-40B4-BE49-F238E27FC236}">
                    <a16:creationId xmlns:a16="http://schemas.microsoft.com/office/drawing/2014/main" id="{4E8E4C9E-0F7A-4116-739E-B53791842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894">
                <a:extLst>
                  <a:ext uri="{FF2B5EF4-FFF2-40B4-BE49-F238E27FC236}">
                    <a16:creationId xmlns:a16="http://schemas.microsoft.com/office/drawing/2014/main" id="{3DDC0A16-302B-669C-3EA6-83FD793E5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895">
                <a:extLst>
                  <a:ext uri="{FF2B5EF4-FFF2-40B4-BE49-F238E27FC236}">
                    <a16:creationId xmlns:a16="http://schemas.microsoft.com/office/drawing/2014/main" id="{A2E136DE-BF5B-155D-3B37-49C23F89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896">
                <a:extLst>
                  <a:ext uri="{FF2B5EF4-FFF2-40B4-BE49-F238E27FC236}">
                    <a16:creationId xmlns:a16="http://schemas.microsoft.com/office/drawing/2014/main" id="{1D4B12C6-0734-A999-CC7B-9216268F2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897">
                <a:extLst>
                  <a:ext uri="{FF2B5EF4-FFF2-40B4-BE49-F238E27FC236}">
                    <a16:creationId xmlns:a16="http://schemas.microsoft.com/office/drawing/2014/main" id="{61AEEFC3-99F4-D49D-BE3A-F6979F62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898">
                <a:extLst>
                  <a:ext uri="{FF2B5EF4-FFF2-40B4-BE49-F238E27FC236}">
                    <a16:creationId xmlns:a16="http://schemas.microsoft.com/office/drawing/2014/main" id="{8B2DA1DA-FF64-91AC-8D51-51442FD0D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899">
                <a:extLst>
                  <a:ext uri="{FF2B5EF4-FFF2-40B4-BE49-F238E27FC236}">
                    <a16:creationId xmlns:a16="http://schemas.microsoft.com/office/drawing/2014/main" id="{B25A3389-2164-F517-35ED-250CB7F32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900">
                <a:extLst>
                  <a:ext uri="{FF2B5EF4-FFF2-40B4-BE49-F238E27FC236}">
                    <a16:creationId xmlns:a16="http://schemas.microsoft.com/office/drawing/2014/main" id="{27663194-DC42-7EB6-80AC-A693B5867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901">
                <a:extLst>
                  <a:ext uri="{FF2B5EF4-FFF2-40B4-BE49-F238E27FC236}">
                    <a16:creationId xmlns:a16="http://schemas.microsoft.com/office/drawing/2014/main" id="{FFC2087D-EE41-A126-B702-E72FE34C6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Freeform 902">
                <a:extLst>
                  <a:ext uri="{FF2B5EF4-FFF2-40B4-BE49-F238E27FC236}">
                    <a16:creationId xmlns:a16="http://schemas.microsoft.com/office/drawing/2014/main" id="{6C1D3E63-504F-A328-C8EC-4327A9979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903">
                <a:extLst>
                  <a:ext uri="{FF2B5EF4-FFF2-40B4-BE49-F238E27FC236}">
                    <a16:creationId xmlns:a16="http://schemas.microsoft.com/office/drawing/2014/main" id="{39F6AC70-E8D0-18FF-4BDC-1E31A695B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904">
                <a:extLst>
                  <a:ext uri="{FF2B5EF4-FFF2-40B4-BE49-F238E27FC236}">
                    <a16:creationId xmlns:a16="http://schemas.microsoft.com/office/drawing/2014/main" id="{DE8F81BA-35CD-DA27-E0F6-4E4FB65A3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Freeform 905">
                <a:extLst>
                  <a:ext uri="{FF2B5EF4-FFF2-40B4-BE49-F238E27FC236}">
                    <a16:creationId xmlns:a16="http://schemas.microsoft.com/office/drawing/2014/main" id="{E74DDC1B-692F-7EDE-9870-FA5C81308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906">
                <a:extLst>
                  <a:ext uri="{FF2B5EF4-FFF2-40B4-BE49-F238E27FC236}">
                    <a16:creationId xmlns:a16="http://schemas.microsoft.com/office/drawing/2014/main" id="{1D21B5BE-DBA2-0399-96C2-41B21654B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907">
                <a:extLst>
                  <a:ext uri="{FF2B5EF4-FFF2-40B4-BE49-F238E27FC236}">
                    <a16:creationId xmlns:a16="http://schemas.microsoft.com/office/drawing/2014/main" id="{C22FCAF5-1463-7D32-2A24-885B278E2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Freeform 908">
                <a:extLst>
                  <a:ext uri="{FF2B5EF4-FFF2-40B4-BE49-F238E27FC236}">
                    <a16:creationId xmlns:a16="http://schemas.microsoft.com/office/drawing/2014/main" id="{8CD16B65-5714-F3FB-0F06-410AB913D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909">
                <a:extLst>
                  <a:ext uri="{FF2B5EF4-FFF2-40B4-BE49-F238E27FC236}">
                    <a16:creationId xmlns:a16="http://schemas.microsoft.com/office/drawing/2014/main" id="{A1B00D70-44D0-248E-8E51-DF5918541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Freeform 910">
                <a:extLst>
                  <a:ext uri="{FF2B5EF4-FFF2-40B4-BE49-F238E27FC236}">
                    <a16:creationId xmlns:a16="http://schemas.microsoft.com/office/drawing/2014/main" id="{4DDC4CDE-E12B-66AD-F930-06741DC87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911">
                <a:extLst>
                  <a:ext uri="{FF2B5EF4-FFF2-40B4-BE49-F238E27FC236}">
                    <a16:creationId xmlns:a16="http://schemas.microsoft.com/office/drawing/2014/main" id="{693166EB-1C9F-A7EE-9CA6-6FF239735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912">
                <a:extLst>
                  <a:ext uri="{FF2B5EF4-FFF2-40B4-BE49-F238E27FC236}">
                    <a16:creationId xmlns:a16="http://schemas.microsoft.com/office/drawing/2014/main" id="{0C1AD70B-B33B-C093-490A-CB0EDAFBD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Freeform 913">
                <a:extLst>
                  <a:ext uri="{FF2B5EF4-FFF2-40B4-BE49-F238E27FC236}">
                    <a16:creationId xmlns:a16="http://schemas.microsoft.com/office/drawing/2014/main" id="{478D648E-47BE-6857-9E8A-3DF13BD50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914">
                <a:extLst>
                  <a:ext uri="{FF2B5EF4-FFF2-40B4-BE49-F238E27FC236}">
                    <a16:creationId xmlns:a16="http://schemas.microsoft.com/office/drawing/2014/main" id="{8848F559-DF0E-6B42-813B-BFFAE2841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915">
                <a:extLst>
                  <a:ext uri="{FF2B5EF4-FFF2-40B4-BE49-F238E27FC236}">
                    <a16:creationId xmlns:a16="http://schemas.microsoft.com/office/drawing/2014/main" id="{54FC9A9D-C9D3-0D74-7608-B8684BD26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916">
                <a:extLst>
                  <a:ext uri="{FF2B5EF4-FFF2-40B4-BE49-F238E27FC236}">
                    <a16:creationId xmlns:a16="http://schemas.microsoft.com/office/drawing/2014/main" id="{702179DD-BECC-DEA4-85A7-C0F86971A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Freeform 917">
                <a:extLst>
                  <a:ext uri="{FF2B5EF4-FFF2-40B4-BE49-F238E27FC236}">
                    <a16:creationId xmlns:a16="http://schemas.microsoft.com/office/drawing/2014/main" id="{35320FFA-C33B-0CCD-698D-72661BEBC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Rectangle 918">
                <a:extLst>
                  <a:ext uri="{FF2B5EF4-FFF2-40B4-BE49-F238E27FC236}">
                    <a16:creationId xmlns:a16="http://schemas.microsoft.com/office/drawing/2014/main" id="{6A5CF415-04FC-7EFB-383D-2A033510A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919">
                <a:extLst>
                  <a:ext uri="{FF2B5EF4-FFF2-40B4-BE49-F238E27FC236}">
                    <a16:creationId xmlns:a16="http://schemas.microsoft.com/office/drawing/2014/main" id="{17D86518-5D43-021D-6A7F-FBB931079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Freeform 920">
                <a:extLst>
                  <a:ext uri="{FF2B5EF4-FFF2-40B4-BE49-F238E27FC236}">
                    <a16:creationId xmlns:a16="http://schemas.microsoft.com/office/drawing/2014/main" id="{B77DDFF1-4D7B-88EE-AFB6-400B0026B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921">
                <a:extLst>
                  <a:ext uri="{FF2B5EF4-FFF2-40B4-BE49-F238E27FC236}">
                    <a16:creationId xmlns:a16="http://schemas.microsoft.com/office/drawing/2014/main" id="{E01ADA11-53B1-FDFB-71FD-4B546E4E2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922">
                <a:extLst>
                  <a:ext uri="{FF2B5EF4-FFF2-40B4-BE49-F238E27FC236}">
                    <a16:creationId xmlns:a16="http://schemas.microsoft.com/office/drawing/2014/main" id="{7708D21E-0207-8C7B-0307-BC7068797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923">
                <a:extLst>
                  <a:ext uri="{FF2B5EF4-FFF2-40B4-BE49-F238E27FC236}">
                    <a16:creationId xmlns:a16="http://schemas.microsoft.com/office/drawing/2014/main" id="{4B7F5FEC-E1D0-31F7-ED14-5135DEC45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Freeform 924">
                <a:extLst>
                  <a:ext uri="{FF2B5EF4-FFF2-40B4-BE49-F238E27FC236}">
                    <a16:creationId xmlns:a16="http://schemas.microsoft.com/office/drawing/2014/main" id="{7C4988F1-0254-F24D-E6C5-5F07E0CE0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Freeform 925">
                <a:extLst>
                  <a:ext uri="{FF2B5EF4-FFF2-40B4-BE49-F238E27FC236}">
                    <a16:creationId xmlns:a16="http://schemas.microsoft.com/office/drawing/2014/main" id="{10BB0311-FE55-59C5-723F-E7CDE9E7F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Freeform 926">
                <a:extLst>
                  <a:ext uri="{FF2B5EF4-FFF2-40B4-BE49-F238E27FC236}">
                    <a16:creationId xmlns:a16="http://schemas.microsoft.com/office/drawing/2014/main" id="{DE7DB454-0EF1-D432-5707-6EEC568DE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927">
                <a:extLst>
                  <a:ext uri="{FF2B5EF4-FFF2-40B4-BE49-F238E27FC236}">
                    <a16:creationId xmlns:a16="http://schemas.microsoft.com/office/drawing/2014/main" id="{16CA2D51-B8C2-0A10-1A7F-F7FD3B3BE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928">
                <a:extLst>
                  <a:ext uri="{FF2B5EF4-FFF2-40B4-BE49-F238E27FC236}">
                    <a16:creationId xmlns:a16="http://schemas.microsoft.com/office/drawing/2014/main" id="{11ED1A38-5C28-97B5-E36F-5D873B4B0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929">
                <a:extLst>
                  <a:ext uri="{FF2B5EF4-FFF2-40B4-BE49-F238E27FC236}">
                    <a16:creationId xmlns:a16="http://schemas.microsoft.com/office/drawing/2014/main" id="{43DF1888-61E1-B407-39B0-E9A62BBD8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Freeform 930">
                <a:extLst>
                  <a:ext uri="{FF2B5EF4-FFF2-40B4-BE49-F238E27FC236}">
                    <a16:creationId xmlns:a16="http://schemas.microsoft.com/office/drawing/2014/main" id="{8845B27E-9693-9BD8-360F-537D28EA6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931">
                <a:extLst>
                  <a:ext uri="{FF2B5EF4-FFF2-40B4-BE49-F238E27FC236}">
                    <a16:creationId xmlns:a16="http://schemas.microsoft.com/office/drawing/2014/main" id="{857ADA22-B59F-E8F9-368D-B522DD08E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Freeform 932">
                <a:extLst>
                  <a:ext uri="{FF2B5EF4-FFF2-40B4-BE49-F238E27FC236}">
                    <a16:creationId xmlns:a16="http://schemas.microsoft.com/office/drawing/2014/main" id="{A41E52A9-9511-59FB-E17C-3E10BAA9A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933">
                <a:extLst>
                  <a:ext uri="{FF2B5EF4-FFF2-40B4-BE49-F238E27FC236}">
                    <a16:creationId xmlns:a16="http://schemas.microsoft.com/office/drawing/2014/main" id="{C76D22AB-A149-561B-4986-976BEE3E4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934">
                <a:extLst>
                  <a:ext uri="{FF2B5EF4-FFF2-40B4-BE49-F238E27FC236}">
                    <a16:creationId xmlns:a16="http://schemas.microsoft.com/office/drawing/2014/main" id="{3DD13815-3FB6-908B-4B01-E24B9F3CE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935">
                <a:extLst>
                  <a:ext uri="{FF2B5EF4-FFF2-40B4-BE49-F238E27FC236}">
                    <a16:creationId xmlns:a16="http://schemas.microsoft.com/office/drawing/2014/main" id="{DAD8B4EF-58C3-E3BF-7E6C-49FCF45C2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Freeform 936">
                <a:extLst>
                  <a:ext uri="{FF2B5EF4-FFF2-40B4-BE49-F238E27FC236}">
                    <a16:creationId xmlns:a16="http://schemas.microsoft.com/office/drawing/2014/main" id="{BA6E433A-4033-689F-ED7B-1ACB1A73C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937">
                <a:extLst>
                  <a:ext uri="{FF2B5EF4-FFF2-40B4-BE49-F238E27FC236}">
                    <a16:creationId xmlns:a16="http://schemas.microsoft.com/office/drawing/2014/main" id="{4C671155-427E-3E60-DC95-F2F53C8E4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938">
                <a:extLst>
                  <a:ext uri="{FF2B5EF4-FFF2-40B4-BE49-F238E27FC236}">
                    <a16:creationId xmlns:a16="http://schemas.microsoft.com/office/drawing/2014/main" id="{496DA3A0-D96C-0817-45B0-AF0E0C422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939">
                <a:extLst>
                  <a:ext uri="{FF2B5EF4-FFF2-40B4-BE49-F238E27FC236}">
                    <a16:creationId xmlns:a16="http://schemas.microsoft.com/office/drawing/2014/main" id="{9B9852C5-4D2A-A04D-2132-677EAB6F4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940">
                <a:extLst>
                  <a:ext uri="{FF2B5EF4-FFF2-40B4-BE49-F238E27FC236}">
                    <a16:creationId xmlns:a16="http://schemas.microsoft.com/office/drawing/2014/main" id="{9898F6B6-DAAB-29F9-124A-D4C54FC6F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941">
                <a:extLst>
                  <a:ext uri="{FF2B5EF4-FFF2-40B4-BE49-F238E27FC236}">
                    <a16:creationId xmlns:a16="http://schemas.microsoft.com/office/drawing/2014/main" id="{6088851D-F2AE-80A7-4209-56998953C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942">
                <a:extLst>
                  <a:ext uri="{FF2B5EF4-FFF2-40B4-BE49-F238E27FC236}">
                    <a16:creationId xmlns:a16="http://schemas.microsoft.com/office/drawing/2014/main" id="{FFB7CD35-7CCB-9D02-10A5-753022964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943">
                <a:extLst>
                  <a:ext uri="{FF2B5EF4-FFF2-40B4-BE49-F238E27FC236}">
                    <a16:creationId xmlns:a16="http://schemas.microsoft.com/office/drawing/2014/main" id="{A433F426-0AF1-0EBF-D6FF-C2DBA3C4E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944">
                <a:extLst>
                  <a:ext uri="{FF2B5EF4-FFF2-40B4-BE49-F238E27FC236}">
                    <a16:creationId xmlns:a16="http://schemas.microsoft.com/office/drawing/2014/main" id="{607D2993-C049-82B1-6D20-85281DDE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945">
                <a:extLst>
                  <a:ext uri="{FF2B5EF4-FFF2-40B4-BE49-F238E27FC236}">
                    <a16:creationId xmlns:a16="http://schemas.microsoft.com/office/drawing/2014/main" id="{38D19F2D-A5E5-9E83-0E64-8B1DA3DE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946">
                <a:extLst>
                  <a:ext uri="{FF2B5EF4-FFF2-40B4-BE49-F238E27FC236}">
                    <a16:creationId xmlns:a16="http://schemas.microsoft.com/office/drawing/2014/main" id="{FF020D4C-000C-A2AC-D532-B2470E694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947">
                <a:extLst>
                  <a:ext uri="{FF2B5EF4-FFF2-40B4-BE49-F238E27FC236}">
                    <a16:creationId xmlns:a16="http://schemas.microsoft.com/office/drawing/2014/main" id="{B61A176A-3B09-C361-1C05-4170D95A1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Freeform 948">
                <a:extLst>
                  <a:ext uri="{FF2B5EF4-FFF2-40B4-BE49-F238E27FC236}">
                    <a16:creationId xmlns:a16="http://schemas.microsoft.com/office/drawing/2014/main" id="{0F2C67A2-C152-E046-50FC-E9950F33C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949">
                <a:extLst>
                  <a:ext uri="{FF2B5EF4-FFF2-40B4-BE49-F238E27FC236}">
                    <a16:creationId xmlns:a16="http://schemas.microsoft.com/office/drawing/2014/main" id="{2E1AE37A-D134-B83C-71AB-B15511BF1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950">
                <a:extLst>
                  <a:ext uri="{FF2B5EF4-FFF2-40B4-BE49-F238E27FC236}">
                    <a16:creationId xmlns:a16="http://schemas.microsoft.com/office/drawing/2014/main" id="{CD321F03-4042-AAD5-2148-CE11FC70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Freeform 951">
                <a:extLst>
                  <a:ext uri="{FF2B5EF4-FFF2-40B4-BE49-F238E27FC236}">
                    <a16:creationId xmlns:a16="http://schemas.microsoft.com/office/drawing/2014/main" id="{95AFB353-2B3B-DA26-76D3-4A703D92D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952">
                <a:extLst>
                  <a:ext uri="{FF2B5EF4-FFF2-40B4-BE49-F238E27FC236}">
                    <a16:creationId xmlns:a16="http://schemas.microsoft.com/office/drawing/2014/main" id="{4036B14A-D853-4BCF-B9D0-154C12DCE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953">
                <a:extLst>
                  <a:ext uri="{FF2B5EF4-FFF2-40B4-BE49-F238E27FC236}">
                    <a16:creationId xmlns:a16="http://schemas.microsoft.com/office/drawing/2014/main" id="{8F0047EC-9AE2-652E-243A-3A5749E98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Freeform 954">
                <a:extLst>
                  <a:ext uri="{FF2B5EF4-FFF2-40B4-BE49-F238E27FC236}">
                    <a16:creationId xmlns:a16="http://schemas.microsoft.com/office/drawing/2014/main" id="{9ED6490E-BC62-961C-41F6-BF0525C66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955">
                <a:extLst>
                  <a:ext uri="{FF2B5EF4-FFF2-40B4-BE49-F238E27FC236}">
                    <a16:creationId xmlns:a16="http://schemas.microsoft.com/office/drawing/2014/main" id="{F6918A43-CC95-0612-5385-0C65DFA39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Freeform 956">
                <a:extLst>
                  <a:ext uri="{FF2B5EF4-FFF2-40B4-BE49-F238E27FC236}">
                    <a16:creationId xmlns:a16="http://schemas.microsoft.com/office/drawing/2014/main" id="{F965AD64-26FE-C5AE-B529-036D4CD8B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957">
                <a:extLst>
                  <a:ext uri="{FF2B5EF4-FFF2-40B4-BE49-F238E27FC236}">
                    <a16:creationId xmlns:a16="http://schemas.microsoft.com/office/drawing/2014/main" id="{3F8C1807-12D3-F53F-D865-F8C51FB1E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958">
                <a:extLst>
                  <a:ext uri="{FF2B5EF4-FFF2-40B4-BE49-F238E27FC236}">
                    <a16:creationId xmlns:a16="http://schemas.microsoft.com/office/drawing/2014/main" id="{B9DAC3E5-1B28-BC9E-F98C-5FBB33918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Freeform 959">
                <a:extLst>
                  <a:ext uri="{FF2B5EF4-FFF2-40B4-BE49-F238E27FC236}">
                    <a16:creationId xmlns:a16="http://schemas.microsoft.com/office/drawing/2014/main" id="{DB57F928-5C84-CF51-9EB6-D107BE7CE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960">
                <a:extLst>
                  <a:ext uri="{FF2B5EF4-FFF2-40B4-BE49-F238E27FC236}">
                    <a16:creationId xmlns:a16="http://schemas.microsoft.com/office/drawing/2014/main" id="{BFEBD400-1DAA-3103-27B9-C1185CBA4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961">
                <a:extLst>
                  <a:ext uri="{FF2B5EF4-FFF2-40B4-BE49-F238E27FC236}">
                    <a16:creationId xmlns:a16="http://schemas.microsoft.com/office/drawing/2014/main" id="{352DC806-0D92-856A-BA85-55F1ABF41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962">
                <a:extLst>
                  <a:ext uri="{FF2B5EF4-FFF2-40B4-BE49-F238E27FC236}">
                    <a16:creationId xmlns:a16="http://schemas.microsoft.com/office/drawing/2014/main" id="{6CD77A2C-2B1B-A31B-CE48-E751BE2E9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963">
                <a:extLst>
                  <a:ext uri="{FF2B5EF4-FFF2-40B4-BE49-F238E27FC236}">
                    <a16:creationId xmlns:a16="http://schemas.microsoft.com/office/drawing/2014/main" id="{828766CF-A750-1579-9944-563EE0BA6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Rectangle 964">
                <a:extLst>
                  <a:ext uri="{FF2B5EF4-FFF2-40B4-BE49-F238E27FC236}">
                    <a16:creationId xmlns:a16="http://schemas.microsoft.com/office/drawing/2014/main" id="{259CBAE0-009D-97AE-902B-12F28B858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965">
                <a:extLst>
                  <a:ext uri="{FF2B5EF4-FFF2-40B4-BE49-F238E27FC236}">
                    <a16:creationId xmlns:a16="http://schemas.microsoft.com/office/drawing/2014/main" id="{C57399CA-5FBD-09AC-BB23-1A14DB397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Freeform 966">
                <a:extLst>
                  <a:ext uri="{FF2B5EF4-FFF2-40B4-BE49-F238E27FC236}">
                    <a16:creationId xmlns:a16="http://schemas.microsoft.com/office/drawing/2014/main" id="{79F0BAE5-CA2F-EA0E-CC5C-B97A2BE77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967">
                <a:extLst>
                  <a:ext uri="{FF2B5EF4-FFF2-40B4-BE49-F238E27FC236}">
                    <a16:creationId xmlns:a16="http://schemas.microsoft.com/office/drawing/2014/main" id="{203109D3-8825-C6D7-252C-81B671810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968">
                <a:extLst>
                  <a:ext uri="{FF2B5EF4-FFF2-40B4-BE49-F238E27FC236}">
                    <a16:creationId xmlns:a16="http://schemas.microsoft.com/office/drawing/2014/main" id="{42A201C8-13EB-CB36-5168-6A031B4EB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969">
                <a:extLst>
                  <a:ext uri="{FF2B5EF4-FFF2-40B4-BE49-F238E27FC236}">
                    <a16:creationId xmlns:a16="http://schemas.microsoft.com/office/drawing/2014/main" id="{207879FD-329A-1AA4-01D5-39DBEB779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Freeform 970">
                <a:extLst>
                  <a:ext uri="{FF2B5EF4-FFF2-40B4-BE49-F238E27FC236}">
                    <a16:creationId xmlns:a16="http://schemas.microsoft.com/office/drawing/2014/main" id="{3C77E577-1A6B-F86C-05FD-97B6D842D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Freeform 971">
                <a:extLst>
                  <a:ext uri="{FF2B5EF4-FFF2-40B4-BE49-F238E27FC236}">
                    <a16:creationId xmlns:a16="http://schemas.microsoft.com/office/drawing/2014/main" id="{B5A41A79-8BD4-FE71-A099-8FFA4DDA8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Rectangle 972">
                <a:extLst>
                  <a:ext uri="{FF2B5EF4-FFF2-40B4-BE49-F238E27FC236}">
                    <a16:creationId xmlns:a16="http://schemas.microsoft.com/office/drawing/2014/main" id="{D7A0D269-3595-04B0-69E2-28EAE1A82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973">
                <a:extLst>
                  <a:ext uri="{FF2B5EF4-FFF2-40B4-BE49-F238E27FC236}">
                    <a16:creationId xmlns:a16="http://schemas.microsoft.com/office/drawing/2014/main" id="{30682774-2710-379A-6F10-1A376E0DB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Freeform 974">
                <a:extLst>
                  <a:ext uri="{FF2B5EF4-FFF2-40B4-BE49-F238E27FC236}">
                    <a16:creationId xmlns:a16="http://schemas.microsoft.com/office/drawing/2014/main" id="{E1C5192F-3E39-9E1C-5D68-A7DA383BC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975">
                <a:extLst>
                  <a:ext uri="{FF2B5EF4-FFF2-40B4-BE49-F238E27FC236}">
                    <a16:creationId xmlns:a16="http://schemas.microsoft.com/office/drawing/2014/main" id="{F6CACC0E-78F5-F4E4-0ABC-A02221244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976">
                <a:extLst>
                  <a:ext uri="{FF2B5EF4-FFF2-40B4-BE49-F238E27FC236}">
                    <a16:creationId xmlns:a16="http://schemas.microsoft.com/office/drawing/2014/main" id="{2F0B44C4-50A2-9429-C284-D214F0975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977">
                <a:extLst>
                  <a:ext uri="{FF2B5EF4-FFF2-40B4-BE49-F238E27FC236}">
                    <a16:creationId xmlns:a16="http://schemas.microsoft.com/office/drawing/2014/main" id="{9C2A4ABF-AC67-2093-F669-A91E35DE2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978">
                <a:extLst>
                  <a:ext uri="{FF2B5EF4-FFF2-40B4-BE49-F238E27FC236}">
                    <a16:creationId xmlns:a16="http://schemas.microsoft.com/office/drawing/2014/main" id="{657C8BE1-D519-299F-7951-6CC2C8CB6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979">
                <a:extLst>
                  <a:ext uri="{FF2B5EF4-FFF2-40B4-BE49-F238E27FC236}">
                    <a16:creationId xmlns:a16="http://schemas.microsoft.com/office/drawing/2014/main" id="{0DC3EE09-8B36-23C1-BE8B-4C71138A1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980">
                <a:extLst>
                  <a:ext uri="{FF2B5EF4-FFF2-40B4-BE49-F238E27FC236}">
                    <a16:creationId xmlns:a16="http://schemas.microsoft.com/office/drawing/2014/main" id="{0265439D-F9CF-0823-2A64-057DF1AE5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981">
                <a:extLst>
                  <a:ext uri="{FF2B5EF4-FFF2-40B4-BE49-F238E27FC236}">
                    <a16:creationId xmlns:a16="http://schemas.microsoft.com/office/drawing/2014/main" id="{6B611F43-1B86-1AB3-E0C6-9507E3688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982">
                <a:extLst>
                  <a:ext uri="{FF2B5EF4-FFF2-40B4-BE49-F238E27FC236}">
                    <a16:creationId xmlns:a16="http://schemas.microsoft.com/office/drawing/2014/main" id="{077F2A96-D542-8FB5-653B-5EFA88EF7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983">
                <a:extLst>
                  <a:ext uri="{FF2B5EF4-FFF2-40B4-BE49-F238E27FC236}">
                    <a16:creationId xmlns:a16="http://schemas.microsoft.com/office/drawing/2014/main" id="{897C3798-9C94-3FF7-5A0F-A161822A3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984">
                <a:extLst>
                  <a:ext uri="{FF2B5EF4-FFF2-40B4-BE49-F238E27FC236}">
                    <a16:creationId xmlns:a16="http://schemas.microsoft.com/office/drawing/2014/main" id="{E111F504-2DA2-4180-5BD4-228559DDF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985">
                <a:extLst>
                  <a:ext uri="{FF2B5EF4-FFF2-40B4-BE49-F238E27FC236}">
                    <a16:creationId xmlns:a16="http://schemas.microsoft.com/office/drawing/2014/main" id="{671DDEBB-06A5-5C22-6A99-C0579D910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986">
                <a:extLst>
                  <a:ext uri="{FF2B5EF4-FFF2-40B4-BE49-F238E27FC236}">
                    <a16:creationId xmlns:a16="http://schemas.microsoft.com/office/drawing/2014/main" id="{EE193704-B25C-42FF-A17F-AEA9F3544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987">
                <a:extLst>
                  <a:ext uri="{FF2B5EF4-FFF2-40B4-BE49-F238E27FC236}">
                    <a16:creationId xmlns:a16="http://schemas.microsoft.com/office/drawing/2014/main" id="{F249914C-9D33-5B5B-D8FD-9699D9D12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988">
                <a:extLst>
                  <a:ext uri="{FF2B5EF4-FFF2-40B4-BE49-F238E27FC236}">
                    <a16:creationId xmlns:a16="http://schemas.microsoft.com/office/drawing/2014/main" id="{ADBB362D-7351-FD84-E2EB-F24D57A42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989">
                <a:extLst>
                  <a:ext uri="{FF2B5EF4-FFF2-40B4-BE49-F238E27FC236}">
                    <a16:creationId xmlns:a16="http://schemas.microsoft.com/office/drawing/2014/main" id="{5AA5CAE8-E266-3FA9-E1BC-6204CF3AA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990">
                <a:extLst>
                  <a:ext uri="{FF2B5EF4-FFF2-40B4-BE49-F238E27FC236}">
                    <a16:creationId xmlns:a16="http://schemas.microsoft.com/office/drawing/2014/main" id="{501D0215-468C-B2C7-97AF-125494E0D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991">
                <a:extLst>
                  <a:ext uri="{FF2B5EF4-FFF2-40B4-BE49-F238E27FC236}">
                    <a16:creationId xmlns:a16="http://schemas.microsoft.com/office/drawing/2014/main" id="{7EB79220-92DC-0640-0947-8FA2001F0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992">
                <a:extLst>
                  <a:ext uri="{FF2B5EF4-FFF2-40B4-BE49-F238E27FC236}">
                    <a16:creationId xmlns:a16="http://schemas.microsoft.com/office/drawing/2014/main" id="{0AED30A8-16A3-B6F3-447C-CE5471AD8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993">
                <a:extLst>
                  <a:ext uri="{FF2B5EF4-FFF2-40B4-BE49-F238E27FC236}">
                    <a16:creationId xmlns:a16="http://schemas.microsoft.com/office/drawing/2014/main" id="{5B560215-46B0-7AC1-6A41-417185E3D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Freeform 994">
                <a:extLst>
                  <a:ext uri="{FF2B5EF4-FFF2-40B4-BE49-F238E27FC236}">
                    <a16:creationId xmlns:a16="http://schemas.microsoft.com/office/drawing/2014/main" id="{E153B08E-FBEB-AE69-E352-719984411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995">
                <a:extLst>
                  <a:ext uri="{FF2B5EF4-FFF2-40B4-BE49-F238E27FC236}">
                    <a16:creationId xmlns:a16="http://schemas.microsoft.com/office/drawing/2014/main" id="{DB9D9C28-50B7-8232-F8E4-7B869C6DF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996">
                <a:extLst>
                  <a:ext uri="{FF2B5EF4-FFF2-40B4-BE49-F238E27FC236}">
                    <a16:creationId xmlns:a16="http://schemas.microsoft.com/office/drawing/2014/main" id="{5008C7E8-A202-76AB-7F84-A5B08D7BE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Freeform 997">
                <a:extLst>
                  <a:ext uri="{FF2B5EF4-FFF2-40B4-BE49-F238E27FC236}">
                    <a16:creationId xmlns:a16="http://schemas.microsoft.com/office/drawing/2014/main" id="{71C89103-3DD4-6C29-42C2-BED1AD2A4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998">
                <a:extLst>
                  <a:ext uri="{FF2B5EF4-FFF2-40B4-BE49-F238E27FC236}">
                    <a16:creationId xmlns:a16="http://schemas.microsoft.com/office/drawing/2014/main" id="{11349B13-6854-7E11-1F33-2F26D10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999">
                <a:extLst>
                  <a:ext uri="{FF2B5EF4-FFF2-40B4-BE49-F238E27FC236}">
                    <a16:creationId xmlns:a16="http://schemas.microsoft.com/office/drawing/2014/main" id="{5440136A-2144-A181-CB5F-05CE6DFEB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1000">
                <a:extLst>
                  <a:ext uri="{FF2B5EF4-FFF2-40B4-BE49-F238E27FC236}">
                    <a16:creationId xmlns:a16="http://schemas.microsoft.com/office/drawing/2014/main" id="{4D035761-B658-EBCF-48FD-A6B6F320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1001">
                <a:extLst>
                  <a:ext uri="{FF2B5EF4-FFF2-40B4-BE49-F238E27FC236}">
                    <a16:creationId xmlns:a16="http://schemas.microsoft.com/office/drawing/2014/main" id="{C4E60E3A-EE43-DC32-9D09-8754E11C6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Freeform 1002">
                <a:extLst>
                  <a:ext uri="{FF2B5EF4-FFF2-40B4-BE49-F238E27FC236}">
                    <a16:creationId xmlns:a16="http://schemas.microsoft.com/office/drawing/2014/main" id="{BF19C57A-0611-26DE-76E2-70EFF75B4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1003">
                <a:extLst>
                  <a:ext uri="{FF2B5EF4-FFF2-40B4-BE49-F238E27FC236}">
                    <a16:creationId xmlns:a16="http://schemas.microsoft.com/office/drawing/2014/main" id="{795D0557-894F-0FE7-7266-4D9F1EC9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1004">
                <a:extLst>
                  <a:ext uri="{FF2B5EF4-FFF2-40B4-BE49-F238E27FC236}">
                    <a16:creationId xmlns:a16="http://schemas.microsoft.com/office/drawing/2014/main" id="{B2FB7CD2-DE5D-E2D8-8E1E-FD764F6E9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Freeform 1005">
                <a:extLst>
                  <a:ext uri="{FF2B5EF4-FFF2-40B4-BE49-F238E27FC236}">
                    <a16:creationId xmlns:a16="http://schemas.microsoft.com/office/drawing/2014/main" id="{5B2C0331-EADA-4AEE-F391-BA05E6B9B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7" name="Group 1207">
              <a:extLst>
                <a:ext uri="{FF2B5EF4-FFF2-40B4-BE49-F238E27FC236}">
                  <a16:creationId xmlns:a16="http://schemas.microsoft.com/office/drawing/2014/main" id="{D61BEE7C-2100-589A-3F03-910C21126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462" name="Freeform 1007">
                <a:extLst>
                  <a:ext uri="{FF2B5EF4-FFF2-40B4-BE49-F238E27FC236}">
                    <a16:creationId xmlns:a16="http://schemas.microsoft.com/office/drawing/2014/main" id="{12FA40FC-2771-EB27-AD62-B3F9395A5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1008">
                <a:extLst>
                  <a:ext uri="{FF2B5EF4-FFF2-40B4-BE49-F238E27FC236}">
                    <a16:creationId xmlns:a16="http://schemas.microsoft.com/office/drawing/2014/main" id="{BEF149B7-65BC-03B5-7A08-F67809D02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4" name="Freeform 1009">
                <a:extLst>
                  <a:ext uri="{FF2B5EF4-FFF2-40B4-BE49-F238E27FC236}">
                    <a16:creationId xmlns:a16="http://schemas.microsoft.com/office/drawing/2014/main" id="{C502CAE6-0707-88FE-27C6-A40A9B3AF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1010">
                <a:extLst>
                  <a:ext uri="{FF2B5EF4-FFF2-40B4-BE49-F238E27FC236}">
                    <a16:creationId xmlns:a16="http://schemas.microsoft.com/office/drawing/2014/main" id="{27BC6D6C-0969-1C25-444B-D1850BDF5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Rectangle 1011">
                <a:extLst>
                  <a:ext uri="{FF2B5EF4-FFF2-40B4-BE49-F238E27FC236}">
                    <a16:creationId xmlns:a16="http://schemas.microsoft.com/office/drawing/2014/main" id="{D0FFCFC9-B6AA-9D8D-4652-E7CBBF458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Freeform 1012">
                <a:extLst>
                  <a:ext uri="{FF2B5EF4-FFF2-40B4-BE49-F238E27FC236}">
                    <a16:creationId xmlns:a16="http://schemas.microsoft.com/office/drawing/2014/main" id="{03EA986D-FACA-470C-3776-495542557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Freeform 1013">
                <a:extLst>
                  <a:ext uri="{FF2B5EF4-FFF2-40B4-BE49-F238E27FC236}">
                    <a16:creationId xmlns:a16="http://schemas.microsoft.com/office/drawing/2014/main" id="{F2785A39-36E7-8249-8D56-D9E0921B7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1014">
                <a:extLst>
                  <a:ext uri="{FF2B5EF4-FFF2-40B4-BE49-F238E27FC236}">
                    <a16:creationId xmlns:a16="http://schemas.microsoft.com/office/drawing/2014/main" id="{D66E7218-8A86-A1E9-D223-7FE66E363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1015">
                <a:extLst>
                  <a:ext uri="{FF2B5EF4-FFF2-40B4-BE49-F238E27FC236}">
                    <a16:creationId xmlns:a16="http://schemas.microsoft.com/office/drawing/2014/main" id="{8302D3DC-D3E7-DCA0-8625-587E8FF77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1016">
                <a:extLst>
                  <a:ext uri="{FF2B5EF4-FFF2-40B4-BE49-F238E27FC236}">
                    <a16:creationId xmlns:a16="http://schemas.microsoft.com/office/drawing/2014/main" id="{08EB35F9-538E-96FB-C3C0-E2EA970E8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1017">
                <a:extLst>
                  <a:ext uri="{FF2B5EF4-FFF2-40B4-BE49-F238E27FC236}">
                    <a16:creationId xmlns:a16="http://schemas.microsoft.com/office/drawing/2014/main" id="{D5EA4EE2-7698-24C2-F160-B187F7695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1018">
                <a:extLst>
                  <a:ext uri="{FF2B5EF4-FFF2-40B4-BE49-F238E27FC236}">
                    <a16:creationId xmlns:a16="http://schemas.microsoft.com/office/drawing/2014/main" id="{35C47410-F2B9-1D8A-72A8-FF80416C8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1019">
                <a:extLst>
                  <a:ext uri="{FF2B5EF4-FFF2-40B4-BE49-F238E27FC236}">
                    <a16:creationId xmlns:a16="http://schemas.microsoft.com/office/drawing/2014/main" id="{3A545F91-1E4A-6DAB-C15E-B58932401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Freeform 1020">
                <a:extLst>
                  <a:ext uri="{FF2B5EF4-FFF2-40B4-BE49-F238E27FC236}">
                    <a16:creationId xmlns:a16="http://schemas.microsoft.com/office/drawing/2014/main" id="{C5F9E9B1-E45B-8952-13E5-CA906C7D7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1021">
                <a:extLst>
                  <a:ext uri="{FF2B5EF4-FFF2-40B4-BE49-F238E27FC236}">
                    <a16:creationId xmlns:a16="http://schemas.microsoft.com/office/drawing/2014/main" id="{E6F13F13-458B-B4C4-5A12-251857D8E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1022">
                <a:extLst>
                  <a:ext uri="{FF2B5EF4-FFF2-40B4-BE49-F238E27FC236}">
                    <a16:creationId xmlns:a16="http://schemas.microsoft.com/office/drawing/2014/main" id="{5E053D2C-5CF6-98BF-638F-41ACCC5D2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1023">
                <a:extLst>
                  <a:ext uri="{FF2B5EF4-FFF2-40B4-BE49-F238E27FC236}">
                    <a16:creationId xmlns:a16="http://schemas.microsoft.com/office/drawing/2014/main" id="{191E8847-AC80-8E63-2E74-76C8B6CF2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Freeform 1024">
                <a:extLst>
                  <a:ext uri="{FF2B5EF4-FFF2-40B4-BE49-F238E27FC236}">
                    <a16:creationId xmlns:a16="http://schemas.microsoft.com/office/drawing/2014/main" id="{3B4BF59D-85EE-2007-CF45-D5984F11D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1025">
                <a:extLst>
                  <a:ext uri="{FF2B5EF4-FFF2-40B4-BE49-F238E27FC236}">
                    <a16:creationId xmlns:a16="http://schemas.microsoft.com/office/drawing/2014/main" id="{93A3D29D-20E7-FC8B-E109-FACA9602E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1026">
                <a:extLst>
                  <a:ext uri="{FF2B5EF4-FFF2-40B4-BE49-F238E27FC236}">
                    <a16:creationId xmlns:a16="http://schemas.microsoft.com/office/drawing/2014/main" id="{EDCEF435-4774-D7DF-8563-2F1DB0CBA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1027">
                <a:extLst>
                  <a:ext uri="{FF2B5EF4-FFF2-40B4-BE49-F238E27FC236}">
                    <a16:creationId xmlns:a16="http://schemas.microsoft.com/office/drawing/2014/main" id="{A1BDA709-6784-72B7-4BE2-83607DC0E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1028">
                <a:extLst>
                  <a:ext uri="{FF2B5EF4-FFF2-40B4-BE49-F238E27FC236}">
                    <a16:creationId xmlns:a16="http://schemas.microsoft.com/office/drawing/2014/main" id="{D63DE340-426F-CD04-D439-2407CC17B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1029">
                <a:extLst>
                  <a:ext uri="{FF2B5EF4-FFF2-40B4-BE49-F238E27FC236}">
                    <a16:creationId xmlns:a16="http://schemas.microsoft.com/office/drawing/2014/main" id="{7D78F7EE-9B60-12BE-BF36-66E5B9CB7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1030">
                <a:extLst>
                  <a:ext uri="{FF2B5EF4-FFF2-40B4-BE49-F238E27FC236}">
                    <a16:creationId xmlns:a16="http://schemas.microsoft.com/office/drawing/2014/main" id="{DF259AEF-7E7E-0B20-067D-C7A778525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1031">
                <a:extLst>
                  <a:ext uri="{FF2B5EF4-FFF2-40B4-BE49-F238E27FC236}">
                    <a16:creationId xmlns:a16="http://schemas.microsoft.com/office/drawing/2014/main" id="{B73EB07C-3629-46A5-E4A7-FBC16EC61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1032">
                <a:extLst>
                  <a:ext uri="{FF2B5EF4-FFF2-40B4-BE49-F238E27FC236}">
                    <a16:creationId xmlns:a16="http://schemas.microsoft.com/office/drawing/2014/main" id="{9912CBD3-FD6B-AD29-F4F5-4B806AD17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1033">
                <a:extLst>
                  <a:ext uri="{FF2B5EF4-FFF2-40B4-BE49-F238E27FC236}">
                    <a16:creationId xmlns:a16="http://schemas.microsoft.com/office/drawing/2014/main" id="{AA47EF50-3684-2F3D-F004-02E719CBB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1034">
                <a:extLst>
                  <a:ext uri="{FF2B5EF4-FFF2-40B4-BE49-F238E27FC236}">
                    <a16:creationId xmlns:a16="http://schemas.microsoft.com/office/drawing/2014/main" id="{DE7CF32B-3A67-FDB4-B51D-C1F2EB3F7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1035">
                <a:extLst>
                  <a:ext uri="{FF2B5EF4-FFF2-40B4-BE49-F238E27FC236}">
                    <a16:creationId xmlns:a16="http://schemas.microsoft.com/office/drawing/2014/main" id="{DD269EB5-F6BB-053C-A21E-992F9EC57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Freeform 1036">
                <a:extLst>
                  <a:ext uri="{FF2B5EF4-FFF2-40B4-BE49-F238E27FC236}">
                    <a16:creationId xmlns:a16="http://schemas.microsoft.com/office/drawing/2014/main" id="{9D487B14-2CED-AE28-C9B1-718D1EFCF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1037">
                <a:extLst>
                  <a:ext uri="{FF2B5EF4-FFF2-40B4-BE49-F238E27FC236}">
                    <a16:creationId xmlns:a16="http://schemas.microsoft.com/office/drawing/2014/main" id="{6E3AB84B-6505-7065-8525-58DEE837A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1038">
                <a:extLst>
                  <a:ext uri="{FF2B5EF4-FFF2-40B4-BE49-F238E27FC236}">
                    <a16:creationId xmlns:a16="http://schemas.microsoft.com/office/drawing/2014/main" id="{415CC6FA-3FF0-C8B6-A9F9-5806DCE37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1039">
                <a:extLst>
                  <a:ext uri="{FF2B5EF4-FFF2-40B4-BE49-F238E27FC236}">
                    <a16:creationId xmlns:a16="http://schemas.microsoft.com/office/drawing/2014/main" id="{4D81D925-F42E-A5FF-E770-CCF754B46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1040">
                <a:extLst>
                  <a:ext uri="{FF2B5EF4-FFF2-40B4-BE49-F238E27FC236}">
                    <a16:creationId xmlns:a16="http://schemas.microsoft.com/office/drawing/2014/main" id="{6121D31C-B6CC-E272-423C-6E5B3DB56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1041">
                <a:extLst>
                  <a:ext uri="{FF2B5EF4-FFF2-40B4-BE49-F238E27FC236}">
                    <a16:creationId xmlns:a16="http://schemas.microsoft.com/office/drawing/2014/main" id="{456B7FD4-A88E-B36F-10D4-CD3E9C7EF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Freeform 1042">
                <a:extLst>
                  <a:ext uri="{FF2B5EF4-FFF2-40B4-BE49-F238E27FC236}">
                    <a16:creationId xmlns:a16="http://schemas.microsoft.com/office/drawing/2014/main" id="{6F62E8F0-A33D-484D-9734-C0DB06637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1043">
                <a:extLst>
                  <a:ext uri="{FF2B5EF4-FFF2-40B4-BE49-F238E27FC236}">
                    <a16:creationId xmlns:a16="http://schemas.microsoft.com/office/drawing/2014/main" id="{51FB14F9-C4F1-53D5-4373-9D9DE3BA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Freeform 1044">
                <a:extLst>
                  <a:ext uri="{FF2B5EF4-FFF2-40B4-BE49-F238E27FC236}">
                    <a16:creationId xmlns:a16="http://schemas.microsoft.com/office/drawing/2014/main" id="{457697EC-4E60-9EC9-AC91-E2E96FE06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1045">
                <a:extLst>
                  <a:ext uri="{FF2B5EF4-FFF2-40B4-BE49-F238E27FC236}">
                    <a16:creationId xmlns:a16="http://schemas.microsoft.com/office/drawing/2014/main" id="{ADB2775C-DAC2-595B-090F-81F984694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1046">
                <a:extLst>
                  <a:ext uri="{FF2B5EF4-FFF2-40B4-BE49-F238E27FC236}">
                    <a16:creationId xmlns:a16="http://schemas.microsoft.com/office/drawing/2014/main" id="{16528DA7-9A5D-A6AC-DC24-A1046A915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Freeform 1047">
                <a:extLst>
                  <a:ext uri="{FF2B5EF4-FFF2-40B4-BE49-F238E27FC236}">
                    <a16:creationId xmlns:a16="http://schemas.microsoft.com/office/drawing/2014/main" id="{77A4460B-D10C-A0A3-4684-769D688E9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1048">
                <a:extLst>
                  <a:ext uri="{FF2B5EF4-FFF2-40B4-BE49-F238E27FC236}">
                    <a16:creationId xmlns:a16="http://schemas.microsoft.com/office/drawing/2014/main" id="{59D8FD2F-6C78-EBED-0E1D-F960CFEF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1049">
                <a:extLst>
                  <a:ext uri="{FF2B5EF4-FFF2-40B4-BE49-F238E27FC236}">
                    <a16:creationId xmlns:a16="http://schemas.microsoft.com/office/drawing/2014/main" id="{B2DD4F2C-A703-FDD1-3D80-403E72A41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1050">
                <a:extLst>
                  <a:ext uri="{FF2B5EF4-FFF2-40B4-BE49-F238E27FC236}">
                    <a16:creationId xmlns:a16="http://schemas.microsoft.com/office/drawing/2014/main" id="{3FB9D71E-723E-9F00-BAB0-5431F1B87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1051">
                <a:extLst>
                  <a:ext uri="{FF2B5EF4-FFF2-40B4-BE49-F238E27FC236}">
                    <a16:creationId xmlns:a16="http://schemas.microsoft.com/office/drawing/2014/main" id="{5B8ECCB4-516C-8261-D2AF-B93D20645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1052">
                <a:extLst>
                  <a:ext uri="{FF2B5EF4-FFF2-40B4-BE49-F238E27FC236}">
                    <a16:creationId xmlns:a16="http://schemas.microsoft.com/office/drawing/2014/main" id="{CC105050-8027-C294-934F-67AE75D75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1053">
                <a:extLst>
                  <a:ext uri="{FF2B5EF4-FFF2-40B4-BE49-F238E27FC236}">
                    <a16:creationId xmlns:a16="http://schemas.microsoft.com/office/drawing/2014/main" id="{817BB599-05A1-9AAF-DF3B-F6BEF93C8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1054">
                <a:extLst>
                  <a:ext uri="{FF2B5EF4-FFF2-40B4-BE49-F238E27FC236}">
                    <a16:creationId xmlns:a16="http://schemas.microsoft.com/office/drawing/2014/main" id="{D5D21C41-8268-33C8-23E8-5A7CAAA6B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0" name="Freeform 1055">
                <a:extLst>
                  <a:ext uri="{FF2B5EF4-FFF2-40B4-BE49-F238E27FC236}">
                    <a16:creationId xmlns:a16="http://schemas.microsoft.com/office/drawing/2014/main" id="{8FDE1D49-57E2-F0EE-152C-8F103CA5E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1056">
                <a:extLst>
                  <a:ext uri="{FF2B5EF4-FFF2-40B4-BE49-F238E27FC236}">
                    <a16:creationId xmlns:a16="http://schemas.microsoft.com/office/drawing/2014/main" id="{1FF21648-898B-4578-891E-802562F54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1057">
                <a:extLst>
                  <a:ext uri="{FF2B5EF4-FFF2-40B4-BE49-F238E27FC236}">
                    <a16:creationId xmlns:a16="http://schemas.microsoft.com/office/drawing/2014/main" id="{0F6A708F-4B25-E618-7B80-D25C58768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1058">
                <a:extLst>
                  <a:ext uri="{FF2B5EF4-FFF2-40B4-BE49-F238E27FC236}">
                    <a16:creationId xmlns:a16="http://schemas.microsoft.com/office/drawing/2014/main" id="{12C39BC5-B335-FCAE-C2D7-DADF627EF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1059">
                <a:extLst>
                  <a:ext uri="{FF2B5EF4-FFF2-40B4-BE49-F238E27FC236}">
                    <a16:creationId xmlns:a16="http://schemas.microsoft.com/office/drawing/2014/main" id="{5C5C99EE-0788-8175-1AC3-9440F7EDC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1060">
                <a:extLst>
                  <a:ext uri="{FF2B5EF4-FFF2-40B4-BE49-F238E27FC236}">
                    <a16:creationId xmlns:a16="http://schemas.microsoft.com/office/drawing/2014/main" id="{38C0EE03-C41D-E9B0-3170-268EE2221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1061">
                <a:extLst>
                  <a:ext uri="{FF2B5EF4-FFF2-40B4-BE49-F238E27FC236}">
                    <a16:creationId xmlns:a16="http://schemas.microsoft.com/office/drawing/2014/main" id="{A386BF67-F755-0A5E-4F81-4650C7E31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1062">
                <a:extLst>
                  <a:ext uri="{FF2B5EF4-FFF2-40B4-BE49-F238E27FC236}">
                    <a16:creationId xmlns:a16="http://schemas.microsoft.com/office/drawing/2014/main" id="{4727A67D-02F2-169C-28A0-4A061945E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Freeform 1063">
                <a:extLst>
                  <a:ext uri="{FF2B5EF4-FFF2-40B4-BE49-F238E27FC236}">
                    <a16:creationId xmlns:a16="http://schemas.microsoft.com/office/drawing/2014/main" id="{245D5183-F094-A793-C480-F3E22FAD4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1064">
                <a:extLst>
                  <a:ext uri="{FF2B5EF4-FFF2-40B4-BE49-F238E27FC236}">
                    <a16:creationId xmlns:a16="http://schemas.microsoft.com/office/drawing/2014/main" id="{53EAB89B-F0B0-696C-92AC-1ACFAE19E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1065">
                <a:extLst>
                  <a:ext uri="{FF2B5EF4-FFF2-40B4-BE49-F238E27FC236}">
                    <a16:creationId xmlns:a16="http://schemas.microsoft.com/office/drawing/2014/main" id="{6EA6CC45-194E-8F62-43B7-B2926662D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Freeform 1066">
                <a:extLst>
                  <a:ext uri="{FF2B5EF4-FFF2-40B4-BE49-F238E27FC236}">
                    <a16:creationId xmlns:a16="http://schemas.microsoft.com/office/drawing/2014/main" id="{E0AF0AAE-2336-5217-CEEB-4B277A61A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1067">
                <a:extLst>
                  <a:ext uri="{FF2B5EF4-FFF2-40B4-BE49-F238E27FC236}">
                    <a16:creationId xmlns:a16="http://schemas.microsoft.com/office/drawing/2014/main" id="{17B2A6DA-3313-0ADF-15AA-ACF7E5D28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1068">
                <a:extLst>
                  <a:ext uri="{FF2B5EF4-FFF2-40B4-BE49-F238E27FC236}">
                    <a16:creationId xmlns:a16="http://schemas.microsoft.com/office/drawing/2014/main" id="{A6432B2E-DADA-0CB9-1CF4-5CCC526CC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1069">
                <a:extLst>
                  <a:ext uri="{FF2B5EF4-FFF2-40B4-BE49-F238E27FC236}">
                    <a16:creationId xmlns:a16="http://schemas.microsoft.com/office/drawing/2014/main" id="{113CE7D3-40DA-D272-5094-F0FA6F877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1070">
                <a:extLst>
                  <a:ext uri="{FF2B5EF4-FFF2-40B4-BE49-F238E27FC236}">
                    <a16:creationId xmlns:a16="http://schemas.microsoft.com/office/drawing/2014/main" id="{C4BC418F-B9B2-7A3E-E90B-931C91E41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1071">
                <a:extLst>
                  <a:ext uri="{FF2B5EF4-FFF2-40B4-BE49-F238E27FC236}">
                    <a16:creationId xmlns:a16="http://schemas.microsoft.com/office/drawing/2014/main" id="{29B10F85-C292-B7F5-D3DE-AB2502EF3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1072">
                <a:extLst>
                  <a:ext uri="{FF2B5EF4-FFF2-40B4-BE49-F238E27FC236}">
                    <a16:creationId xmlns:a16="http://schemas.microsoft.com/office/drawing/2014/main" id="{E8CCB6FA-7992-D227-D358-CE0D4AD84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1073">
                <a:extLst>
                  <a:ext uri="{FF2B5EF4-FFF2-40B4-BE49-F238E27FC236}">
                    <a16:creationId xmlns:a16="http://schemas.microsoft.com/office/drawing/2014/main" id="{31888542-5F45-48CA-7098-85E16EF14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1074">
                <a:extLst>
                  <a:ext uri="{FF2B5EF4-FFF2-40B4-BE49-F238E27FC236}">
                    <a16:creationId xmlns:a16="http://schemas.microsoft.com/office/drawing/2014/main" id="{3A149F3F-6E10-0E5E-1704-828AF3A2E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Freeform 1075">
                <a:extLst>
                  <a:ext uri="{FF2B5EF4-FFF2-40B4-BE49-F238E27FC236}">
                    <a16:creationId xmlns:a16="http://schemas.microsoft.com/office/drawing/2014/main" id="{E62C315A-DF31-1F20-C556-EA7A1F2F4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1076">
                <a:extLst>
                  <a:ext uri="{FF2B5EF4-FFF2-40B4-BE49-F238E27FC236}">
                    <a16:creationId xmlns:a16="http://schemas.microsoft.com/office/drawing/2014/main" id="{D4C1643E-611E-0FB9-C755-D266FF538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1077">
                <a:extLst>
                  <a:ext uri="{FF2B5EF4-FFF2-40B4-BE49-F238E27FC236}">
                    <a16:creationId xmlns:a16="http://schemas.microsoft.com/office/drawing/2014/main" id="{EB814518-9E65-9EA5-5C4E-5A9E1CF4B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1078">
                <a:extLst>
                  <a:ext uri="{FF2B5EF4-FFF2-40B4-BE49-F238E27FC236}">
                    <a16:creationId xmlns:a16="http://schemas.microsoft.com/office/drawing/2014/main" id="{87A49705-EA36-A414-C5AD-897358E6E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1079">
                <a:extLst>
                  <a:ext uri="{FF2B5EF4-FFF2-40B4-BE49-F238E27FC236}">
                    <a16:creationId xmlns:a16="http://schemas.microsoft.com/office/drawing/2014/main" id="{255AFDD7-CE81-C25E-A18B-A12D8C875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1080">
                <a:extLst>
                  <a:ext uri="{FF2B5EF4-FFF2-40B4-BE49-F238E27FC236}">
                    <a16:creationId xmlns:a16="http://schemas.microsoft.com/office/drawing/2014/main" id="{9183E74C-9CC9-6330-362E-423916C9F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1081">
                <a:extLst>
                  <a:ext uri="{FF2B5EF4-FFF2-40B4-BE49-F238E27FC236}">
                    <a16:creationId xmlns:a16="http://schemas.microsoft.com/office/drawing/2014/main" id="{A091EE0B-2ACB-55FA-C51F-CE78B3819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1082">
                <a:extLst>
                  <a:ext uri="{FF2B5EF4-FFF2-40B4-BE49-F238E27FC236}">
                    <a16:creationId xmlns:a16="http://schemas.microsoft.com/office/drawing/2014/main" id="{A9E95A03-2AF6-E80D-C7E3-75CFA99E9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1083">
                <a:extLst>
                  <a:ext uri="{FF2B5EF4-FFF2-40B4-BE49-F238E27FC236}">
                    <a16:creationId xmlns:a16="http://schemas.microsoft.com/office/drawing/2014/main" id="{E12F5FA1-4C66-B179-1A6C-828E28E05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1084">
                <a:extLst>
                  <a:ext uri="{FF2B5EF4-FFF2-40B4-BE49-F238E27FC236}">
                    <a16:creationId xmlns:a16="http://schemas.microsoft.com/office/drawing/2014/main" id="{AFF1393C-79E7-893A-F75F-E39B8980D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1085">
                <a:extLst>
                  <a:ext uri="{FF2B5EF4-FFF2-40B4-BE49-F238E27FC236}">
                    <a16:creationId xmlns:a16="http://schemas.microsoft.com/office/drawing/2014/main" id="{26AA9501-7736-F729-5DC0-6B2A29596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1086">
                <a:extLst>
                  <a:ext uri="{FF2B5EF4-FFF2-40B4-BE49-F238E27FC236}">
                    <a16:creationId xmlns:a16="http://schemas.microsoft.com/office/drawing/2014/main" id="{0EFC4681-3448-3E59-A76C-775A5F1CF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Freeform 1087">
                <a:extLst>
                  <a:ext uri="{FF2B5EF4-FFF2-40B4-BE49-F238E27FC236}">
                    <a16:creationId xmlns:a16="http://schemas.microsoft.com/office/drawing/2014/main" id="{7A4F9325-55D9-B6B0-9376-19B812A61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Freeform 1088">
                <a:extLst>
                  <a:ext uri="{FF2B5EF4-FFF2-40B4-BE49-F238E27FC236}">
                    <a16:creationId xmlns:a16="http://schemas.microsoft.com/office/drawing/2014/main" id="{78D1BB11-E42E-F55B-5917-B99176682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1089">
                <a:extLst>
                  <a:ext uri="{FF2B5EF4-FFF2-40B4-BE49-F238E27FC236}">
                    <a16:creationId xmlns:a16="http://schemas.microsoft.com/office/drawing/2014/main" id="{D8577F41-BBEA-B20B-DE15-71273A70F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1090">
                <a:extLst>
                  <a:ext uri="{FF2B5EF4-FFF2-40B4-BE49-F238E27FC236}">
                    <a16:creationId xmlns:a16="http://schemas.microsoft.com/office/drawing/2014/main" id="{69415249-5664-7062-2394-E035CA469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1091">
                <a:extLst>
                  <a:ext uri="{FF2B5EF4-FFF2-40B4-BE49-F238E27FC236}">
                    <a16:creationId xmlns:a16="http://schemas.microsoft.com/office/drawing/2014/main" id="{C8FE0CCE-91CC-5496-6784-C4178740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1092">
                <a:extLst>
                  <a:ext uri="{FF2B5EF4-FFF2-40B4-BE49-F238E27FC236}">
                    <a16:creationId xmlns:a16="http://schemas.microsoft.com/office/drawing/2014/main" id="{1F6457C3-B203-72C7-A500-81A31FD07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Freeform 1093">
                <a:extLst>
                  <a:ext uri="{FF2B5EF4-FFF2-40B4-BE49-F238E27FC236}">
                    <a16:creationId xmlns:a16="http://schemas.microsoft.com/office/drawing/2014/main" id="{2221F0FB-1BF6-0EF4-96DD-7C9FB2F4D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1094">
                <a:extLst>
                  <a:ext uri="{FF2B5EF4-FFF2-40B4-BE49-F238E27FC236}">
                    <a16:creationId xmlns:a16="http://schemas.microsoft.com/office/drawing/2014/main" id="{3EE5DEBA-2224-3B49-2A61-5B5D7A675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1095">
                <a:extLst>
                  <a:ext uri="{FF2B5EF4-FFF2-40B4-BE49-F238E27FC236}">
                    <a16:creationId xmlns:a16="http://schemas.microsoft.com/office/drawing/2014/main" id="{F86A25F8-6956-4E84-B474-D61D183F7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1096">
                <a:extLst>
                  <a:ext uri="{FF2B5EF4-FFF2-40B4-BE49-F238E27FC236}">
                    <a16:creationId xmlns:a16="http://schemas.microsoft.com/office/drawing/2014/main" id="{A786159B-3DE3-B041-421E-5034E4E28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1097">
                <a:extLst>
                  <a:ext uri="{FF2B5EF4-FFF2-40B4-BE49-F238E27FC236}">
                    <a16:creationId xmlns:a16="http://schemas.microsoft.com/office/drawing/2014/main" id="{AD2801CF-7137-4FD6-07B5-DAA6BBDA8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Freeform 1098">
                <a:extLst>
                  <a:ext uri="{FF2B5EF4-FFF2-40B4-BE49-F238E27FC236}">
                    <a16:creationId xmlns:a16="http://schemas.microsoft.com/office/drawing/2014/main" id="{A27B152F-BF54-4E1F-6CDA-7CE0240F0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1099">
                <a:extLst>
                  <a:ext uri="{FF2B5EF4-FFF2-40B4-BE49-F238E27FC236}">
                    <a16:creationId xmlns:a16="http://schemas.microsoft.com/office/drawing/2014/main" id="{50E75A7F-9B10-0197-FFC6-AFCD0402E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1100">
                <a:extLst>
                  <a:ext uri="{FF2B5EF4-FFF2-40B4-BE49-F238E27FC236}">
                    <a16:creationId xmlns:a16="http://schemas.microsoft.com/office/drawing/2014/main" id="{01644F02-BA00-5E26-4073-C041B152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1101">
                <a:extLst>
                  <a:ext uri="{FF2B5EF4-FFF2-40B4-BE49-F238E27FC236}">
                    <a16:creationId xmlns:a16="http://schemas.microsoft.com/office/drawing/2014/main" id="{5EB80994-7779-EA63-ADB5-B1C8EED5D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1102">
                <a:extLst>
                  <a:ext uri="{FF2B5EF4-FFF2-40B4-BE49-F238E27FC236}">
                    <a16:creationId xmlns:a16="http://schemas.microsoft.com/office/drawing/2014/main" id="{62686FD9-CBE4-AF70-0AC0-A7B0B8D27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Rectangle 1103">
                <a:extLst>
                  <a:ext uri="{FF2B5EF4-FFF2-40B4-BE49-F238E27FC236}">
                    <a16:creationId xmlns:a16="http://schemas.microsoft.com/office/drawing/2014/main" id="{E20C8513-36CD-C0C3-37F0-8E1F5BA01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1104">
                <a:extLst>
                  <a:ext uri="{FF2B5EF4-FFF2-40B4-BE49-F238E27FC236}">
                    <a16:creationId xmlns:a16="http://schemas.microsoft.com/office/drawing/2014/main" id="{8FB22CDF-00E7-2B78-A966-075FB9D37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Freeform 1105">
                <a:extLst>
                  <a:ext uri="{FF2B5EF4-FFF2-40B4-BE49-F238E27FC236}">
                    <a16:creationId xmlns:a16="http://schemas.microsoft.com/office/drawing/2014/main" id="{AFD394F6-5A56-B8FE-F03C-A5331F40D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1106">
                <a:extLst>
                  <a:ext uri="{FF2B5EF4-FFF2-40B4-BE49-F238E27FC236}">
                    <a16:creationId xmlns:a16="http://schemas.microsoft.com/office/drawing/2014/main" id="{88005A96-1358-1508-5E29-63B04EDD5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1107">
                <a:extLst>
                  <a:ext uri="{FF2B5EF4-FFF2-40B4-BE49-F238E27FC236}">
                    <a16:creationId xmlns:a16="http://schemas.microsoft.com/office/drawing/2014/main" id="{D7BC450D-AA2D-FCE6-461E-1617DC6E5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1108">
                <a:extLst>
                  <a:ext uri="{FF2B5EF4-FFF2-40B4-BE49-F238E27FC236}">
                    <a16:creationId xmlns:a16="http://schemas.microsoft.com/office/drawing/2014/main" id="{4B0E95C5-B2BA-8763-EF19-45F621D7E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Freeform 1109">
                <a:extLst>
                  <a:ext uri="{FF2B5EF4-FFF2-40B4-BE49-F238E27FC236}">
                    <a16:creationId xmlns:a16="http://schemas.microsoft.com/office/drawing/2014/main" id="{968F6728-685B-16D5-6AD5-480A15246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Freeform 1110">
                <a:extLst>
                  <a:ext uri="{FF2B5EF4-FFF2-40B4-BE49-F238E27FC236}">
                    <a16:creationId xmlns:a16="http://schemas.microsoft.com/office/drawing/2014/main" id="{B9E414CB-296A-4D46-C0AF-D2A9ECF1D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1111">
                <a:extLst>
                  <a:ext uri="{FF2B5EF4-FFF2-40B4-BE49-F238E27FC236}">
                    <a16:creationId xmlns:a16="http://schemas.microsoft.com/office/drawing/2014/main" id="{0BD47DD9-BCD4-9551-9D20-0DD6FB8AC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Freeform 1112">
                <a:extLst>
                  <a:ext uri="{FF2B5EF4-FFF2-40B4-BE49-F238E27FC236}">
                    <a16:creationId xmlns:a16="http://schemas.microsoft.com/office/drawing/2014/main" id="{9926117C-CC2E-8DB5-57A4-D868B83F1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1113">
                <a:extLst>
                  <a:ext uri="{FF2B5EF4-FFF2-40B4-BE49-F238E27FC236}">
                    <a16:creationId xmlns:a16="http://schemas.microsoft.com/office/drawing/2014/main" id="{B76455E6-F9B7-E6E1-BBEA-2749CC8D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1114">
                <a:extLst>
                  <a:ext uri="{FF2B5EF4-FFF2-40B4-BE49-F238E27FC236}">
                    <a16:creationId xmlns:a16="http://schemas.microsoft.com/office/drawing/2014/main" id="{A361E2BD-3C93-136F-D999-F87D926CD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Freeform 1115">
                <a:extLst>
                  <a:ext uri="{FF2B5EF4-FFF2-40B4-BE49-F238E27FC236}">
                    <a16:creationId xmlns:a16="http://schemas.microsoft.com/office/drawing/2014/main" id="{B20D8B75-7963-0C3A-F644-D873A31D6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1116">
                <a:extLst>
                  <a:ext uri="{FF2B5EF4-FFF2-40B4-BE49-F238E27FC236}">
                    <a16:creationId xmlns:a16="http://schemas.microsoft.com/office/drawing/2014/main" id="{6697038B-9B89-9FC1-B367-F1C173A4D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1117">
                <a:extLst>
                  <a:ext uri="{FF2B5EF4-FFF2-40B4-BE49-F238E27FC236}">
                    <a16:creationId xmlns:a16="http://schemas.microsoft.com/office/drawing/2014/main" id="{F0F48F78-82BD-5560-D37E-8E51882EC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1118">
                <a:extLst>
                  <a:ext uri="{FF2B5EF4-FFF2-40B4-BE49-F238E27FC236}">
                    <a16:creationId xmlns:a16="http://schemas.microsoft.com/office/drawing/2014/main" id="{CCEF8E17-0C85-12A6-EF23-926044748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1119">
                <a:extLst>
                  <a:ext uri="{FF2B5EF4-FFF2-40B4-BE49-F238E27FC236}">
                    <a16:creationId xmlns:a16="http://schemas.microsoft.com/office/drawing/2014/main" id="{8E983431-7964-0115-C76C-CC8754367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1120">
                <a:extLst>
                  <a:ext uri="{FF2B5EF4-FFF2-40B4-BE49-F238E27FC236}">
                    <a16:creationId xmlns:a16="http://schemas.microsoft.com/office/drawing/2014/main" id="{81A06D24-AF52-42B0-0253-98678F5AF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Freeform 1121">
                <a:extLst>
                  <a:ext uri="{FF2B5EF4-FFF2-40B4-BE49-F238E27FC236}">
                    <a16:creationId xmlns:a16="http://schemas.microsoft.com/office/drawing/2014/main" id="{959A21E6-5740-C081-BEF4-CC4E2442C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1122">
                <a:extLst>
                  <a:ext uri="{FF2B5EF4-FFF2-40B4-BE49-F238E27FC236}">
                    <a16:creationId xmlns:a16="http://schemas.microsoft.com/office/drawing/2014/main" id="{1E63ED46-9125-DDF9-DBF1-A308CAC7B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1123">
                <a:extLst>
                  <a:ext uri="{FF2B5EF4-FFF2-40B4-BE49-F238E27FC236}">
                    <a16:creationId xmlns:a16="http://schemas.microsoft.com/office/drawing/2014/main" id="{197B48A8-C055-11DD-BE21-94841C83F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1124">
                <a:extLst>
                  <a:ext uri="{FF2B5EF4-FFF2-40B4-BE49-F238E27FC236}">
                    <a16:creationId xmlns:a16="http://schemas.microsoft.com/office/drawing/2014/main" id="{000CC33E-328C-E7FA-87A3-0660DCCF9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1125">
                <a:extLst>
                  <a:ext uri="{FF2B5EF4-FFF2-40B4-BE49-F238E27FC236}">
                    <a16:creationId xmlns:a16="http://schemas.microsoft.com/office/drawing/2014/main" id="{D237F3BE-8C0D-3F56-908E-B78B2277B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Freeform 1126">
                <a:extLst>
                  <a:ext uri="{FF2B5EF4-FFF2-40B4-BE49-F238E27FC236}">
                    <a16:creationId xmlns:a16="http://schemas.microsoft.com/office/drawing/2014/main" id="{31E2BE44-F393-1BE4-7F5C-EF081D42B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1127">
                <a:extLst>
                  <a:ext uri="{FF2B5EF4-FFF2-40B4-BE49-F238E27FC236}">
                    <a16:creationId xmlns:a16="http://schemas.microsoft.com/office/drawing/2014/main" id="{9E0DFC5E-41E8-EE7A-EFA4-192D487DE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1128">
                <a:extLst>
                  <a:ext uri="{FF2B5EF4-FFF2-40B4-BE49-F238E27FC236}">
                    <a16:creationId xmlns:a16="http://schemas.microsoft.com/office/drawing/2014/main" id="{D21A62CF-5760-ADAC-C538-20D93F687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1129">
                <a:extLst>
                  <a:ext uri="{FF2B5EF4-FFF2-40B4-BE49-F238E27FC236}">
                    <a16:creationId xmlns:a16="http://schemas.microsoft.com/office/drawing/2014/main" id="{1C98FAF5-5FDB-71C6-5D65-2E44A9AB9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1130">
                <a:extLst>
                  <a:ext uri="{FF2B5EF4-FFF2-40B4-BE49-F238E27FC236}">
                    <a16:creationId xmlns:a16="http://schemas.microsoft.com/office/drawing/2014/main" id="{0D6A299B-0621-193C-AB39-86630F118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1131">
                <a:extLst>
                  <a:ext uri="{FF2B5EF4-FFF2-40B4-BE49-F238E27FC236}">
                    <a16:creationId xmlns:a16="http://schemas.microsoft.com/office/drawing/2014/main" id="{44E9CAA7-3AD3-CE89-2CFA-CFA05254F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1132">
                <a:extLst>
                  <a:ext uri="{FF2B5EF4-FFF2-40B4-BE49-F238E27FC236}">
                    <a16:creationId xmlns:a16="http://schemas.microsoft.com/office/drawing/2014/main" id="{7419E407-393C-E3CB-C207-16690E36A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Rectangle 1133">
                <a:extLst>
                  <a:ext uri="{FF2B5EF4-FFF2-40B4-BE49-F238E27FC236}">
                    <a16:creationId xmlns:a16="http://schemas.microsoft.com/office/drawing/2014/main" id="{8C07B3CD-320A-7357-35D0-24E656E1C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1134">
                <a:extLst>
                  <a:ext uri="{FF2B5EF4-FFF2-40B4-BE49-F238E27FC236}">
                    <a16:creationId xmlns:a16="http://schemas.microsoft.com/office/drawing/2014/main" id="{A97F60E9-8287-DBA4-9436-E01202F0B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Freeform 1135">
                <a:extLst>
                  <a:ext uri="{FF2B5EF4-FFF2-40B4-BE49-F238E27FC236}">
                    <a16:creationId xmlns:a16="http://schemas.microsoft.com/office/drawing/2014/main" id="{89F18052-7D58-8B7B-86CF-02BED8900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Freeform 1136">
                <a:extLst>
                  <a:ext uri="{FF2B5EF4-FFF2-40B4-BE49-F238E27FC236}">
                    <a16:creationId xmlns:a16="http://schemas.microsoft.com/office/drawing/2014/main" id="{D1E55589-31B2-60DF-0D94-B1F70FE1C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1137">
                <a:extLst>
                  <a:ext uri="{FF2B5EF4-FFF2-40B4-BE49-F238E27FC236}">
                    <a16:creationId xmlns:a16="http://schemas.microsoft.com/office/drawing/2014/main" id="{3435F45B-8328-C054-89E6-AA764B3E6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1138">
                <a:extLst>
                  <a:ext uri="{FF2B5EF4-FFF2-40B4-BE49-F238E27FC236}">
                    <a16:creationId xmlns:a16="http://schemas.microsoft.com/office/drawing/2014/main" id="{646DE2F7-02E2-7153-8D21-E3F3ADD1E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Freeform 1139">
                <a:extLst>
                  <a:ext uri="{FF2B5EF4-FFF2-40B4-BE49-F238E27FC236}">
                    <a16:creationId xmlns:a16="http://schemas.microsoft.com/office/drawing/2014/main" id="{34BE02AF-5BE3-FC48-AF47-144C773C1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1140">
                <a:extLst>
                  <a:ext uri="{FF2B5EF4-FFF2-40B4-BE49-F238E27FC236}">
                    <a16:creationId xmlns:a16="http://schemas.microsoft.com/office/drawing/2014/main" id="{3A4DB2BB-8F5D-EBD8-73A3-53CE1F270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Freeform 1141">
                <a:extLst>
                  <a:ext uri="{FF2B5EF4-FFF2-40B4-BE49-F238E27FC236}">
                    <a16:creationId xmlns:a16="http://schemas.microsoft.com/office/drawing/2014/main" id="{EE0435C5-FE37-5558-E2F1-6ABD8F1ED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1142">
                <a:extLst>
                  <a:ext uri="{FF2B5EF4-FFF2-40B4-BE49-F238E27FC236}">
                    <a16:creationId xmlns:a16="http://schemas.microsoft.com/office/drawing/2014/main" id="{84E52945-B88F-9E79-065E-BFD0151D9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1143">
                <a:extLst>
                  <a:ext uri="{FF2B5EF4-FFF2-40B4-BE49-F238E27FC236}">
                    <a16:creationId xmlns:a16="http://schemas.microsoft.com/office/drawing/2014/main" id="{B1FD75A4-5948-6E34-D3A3-36E2205D8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Freeform 1144">
                <a:extLst>
                  <a:ext uri="{FF2B5EF4-FFF2-40B4-BE49-F238E27FC236}">
                    <a16:creationId xmlns:a16="http://schemas.microsoft.com/office/drawing/2014/main" id="{62FAF78A-DB4D-4DFB-298D-6E5E846D6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1145">
                <a:extLst>
                  <a:ext uri="{FF2B5EF4-FFF2-40B4-BE49-F238E27FC236}">
                    <a16:creationId xmlns:a16="http://schemas.microsoft.com/office/drawing/2014/main" id="{D3D154AA-7402-867F-5441-788B86DA5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1146">
                <a:extLst>
                  <a:ext uri="{FF2B5EF4-FFF2-40B4-BE49-F238E27FC236}">
                    <a16:creationId xmlns:a16="http://schemas.microsoft.com/office/drawing/2014/main" id="{FE650E51-D47E-6E8E-D98D-B8F4A836A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1147">
                <a:extLst>
                  <a:ext uri="{FF2B5EF4-FFF2-40B4-BE49-F238E27FC236}">
                    <a16:creationId xmlns:a16="http://schemas.microsoft.com/office/drawing/2014/main" id="{BCA68562-4406-A072-2013-4E13FDAD4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Freeform 1148">
                <a:extLst>
                  <a:ext uri="{FF2B5EF4-FFF2-40B4-BE49-F238E27FC236}">
                    <a16:creationId xmlns:a16="http://schemas.microsoft.com/office/drawing/2014/main" id="{FD8E022B-C517-80CC-87D7-60C40BAB5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Rectangle 1149">
                <a:extLst>
                  <a:ext uri="{FF2B5EF4-FFF2-40B4-BE49-F238E27FC236}">
                    <a16:creationId xmlns:a16="http://schemas.microsoft.com/office/drawing/2014/main" id="{4E90FCBF-BC7A-007F-0AA7-7B4B9FD6E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1150">
                <a:extLst>
                  <a:ext uri="{FF2B5EF4-FFF2-40B4-BE49-F238E27FC236}">
                    <a16:creationId xmlns:a16="http://schemas.microsoft.com/office/drawing/2014/main" id="{1495D7E6-8778-3157-27BB-50AC6E2AD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Freeform 1151">
                <a:extLst>
                  <a:ext uri="{FF2B5EF4-FFF2-40B4-BE49-F238E27FC236}">
                    <a16:creationId xmlns:a16="http://schemas.microsoft.com/office/drawing/2014/main" id="{6D35494A-BBF1-E505-0849-043EC057D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1152">
                <a:extLst>
                  <a:ext uri="{FF2B5EF4-FFF2-40B4-BE49-F238E27FC236}">
                    <a16:creationId xmlns:a16="http://schemas.microsoft.com/office/drawing/2014/main" id="{6A3BA3BD-2646-3E45-6D13-9B02AE7FB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1153">
                <a:extLst>
                  <a:ext uri="{FF2B5EF4-FFF2-40B4-BE49-F238E27FC236}">
                    <a16:creationId xmlns:a16="http://schemas.microsoft.com/office/drawing/2014/main" id="{A18C28F1-B066-F546-CB2D-2AD2310D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1154">
                <a:extLst>
                  <a:ext uri="{FF2B5EF4-FFF2-40B4-BE49-F238E27FC236}">
                    <a16:creationId xmlns:a16="http://schemas.microsoft.com/office/drawing/2014/main" id="{6643F165-F4BD-2E49-000A-445D86529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Freeform 1155">
                <a:extLst>
                  <a:ext uri="{FF2B5EF4-FFF2-40B4-BE49-F238E27FC236}">
                    <a16:creationId xmlns:a16="http://schemas.microsoft.com/office/drawing/2014/main" id="{8A4B7C13-348C-B976-6CF6-DBA63BF5E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1156">
                <a:extLst>
                  <a:ext uri="{FF2B5EF4-FFF2-40B4-BE49-F238E27FC236}">
                    <a16:creationId xmlns:a16="http://schemas.microsoft.com/office/drawing/2014/main" id="{E84E943C-3110-8BF1-DF1D-DB93D061D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1157">
                <a:extLst>
                  <a:ext uri="{FF2B5EF4-FFF2-40B4-BE49-F238E27FC236}">
                    <a16:creationId xmlns:a16="http://schemas.microsoft.com/office/drawing/2014/main" id="{3251898A-52B5-D56D-FB4D-18E9590E9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Freeform 1158">
                <a:extLst>
                  <a:ext uri="{FF2B5EF4-FFF2-40B4-BE49-F238E27FC236}">
                    <a16:creationId xmlns:a16="http://schemas.microsoft.com/office/drawing/2014/main" id="{60F081CB-6CF0-2707-C5E7-E55919339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1159">
                <a:extLst>
                  <a:ext uri="{FF2B5EF4-FFF2-40B4-BE49-F238E27FC236}">
                    <a16:creationId xmlns:a16="http://schemas.microsoft.com/office/drawing/2014/main" id="{787F052A-5DC5-0389-1150-BC346CB4D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1160">
                <a:extLst>
                  <a:ext uri="{FF2B5EF4-FFF2-40B4-BE49-F238E27FC236}">
                    <a16:creationId xmlns:a16="http://schemas.microsoft.com/office/drawing/2014/main" id="{07056DD3-5637-DF0C-50AF-A89A2685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Freeform 1161">
                <a:extLst>
                  <a:ext uri="{FF2B5EF4-FFF2-40B4-BE49-F238E27FC236}">
                    <a16:creationId xmlns:a16="http://schemas.microsoft.com/office/drawing/2014/main" id="{D0A5F3C3-263E-669D-96AE-F4CA99F31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1162">
                <a:extLst>
                  <a:ext uri="{FF2B5EF4-FFF2-40B4-BE49-F238E27FC236}">
                    <a16:creationId xmlns:a16="http://schemas.microsoft.com/office/drawing/2014/main" id="{736DD645-72B8-4440-6DCF-5230E44A7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Freeform 1163">
                <a:extLst>
                  <a:ext uri="{FF2B5EF4-FFF2-40B4-BE49-F238E27FC236}">
                    <a16:creationId xmlns:a16="http://schemas.microsoft.com/office/drawing/2014/main" id="{46351E47-F459-99A1-610F-3B75D1319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1164">
                <a:extLst>
                  <a:ext uri="{FF2B5EF4-FFF2-40B4-BE49-F238E27FC236}">
                    <a16:creationId xmlns:a16="http://schemas.microsoft.com/office/drawing/2014/main" id="{1F333209-7FDF-BCCD-4208-8D312EF0C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1165">
                <a:extLst>
                  <a:ext uri="{FF2B5EF4-FFF2-40B4-BE49-F238E27FC236}">
                    <a16:creationId xmlns:a16="http://schemas.microsoft.com/office/drawing/2014/main" id="{87C7D9FF-ABA3-8179-1BCF-95ED0585E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1166">
                <a:extLst>
                  <a:ext uri="{FF2B5EF4-FFF2-40B4-BE49-F238E27FC236}">
                    <a16:creationId xmlns:a16="http://schemas.microsoft.com/office/drawing/2014/main" id="{C26CF6BD-9444-3A7C-7FDB-4A8B459EE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1167">
                <a:extLst>
                  <a:ext uri="{FF2B5EF4-FFF2-40B4-BE49-F238E27FC236}">
                    <a16:creationId xmlns:a16="http://schemas.microsoft.com/office/drawing/2014/main" id="{ABA1D8C7-72BA-C735-C25B-F1845737C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1168">
                <a:extLst>
                  <a:ext uri="{FF2B5EF4-FFF2-40B4-BE49-F238E27FC236}">
                    <a16:creationId xmlns:a16="http://schemas.microsoft.com/office/drawing/2014/main" id="{79AF90E1-7D7D-A6EA-C509-EEB0F326E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1169">
                <a:extLst>
                  <a:ext uri="{FF2B5EF4-FFF2-40B4-BE49-F238E27FC236}">
                    <a16:creationId xmlns:a16="http://schemas.microsoft.com/office/drawing/2014/main" id="{E6D08D4C-FD65-9126-EEEE-42C8F9E2D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1170">
                <a:extLst>
                  <a:ext uri="{FF2B5EF4-FFF2-40B4-BE49-F238E27FC236}">
                    <a16:creationId xmlns:a16="http://schemas.microsoft.com/office/drawing/2014/main" id="{D064B9E2-DADB-F1CE-2853-0BC050E73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1171">
                <a:extLst>
                  <a:ext uri="{FF2B5EF4-FFF2-40B4-BE49-F238E27FC236}">
                    <a16:creationId xmlns:a16="http://schemas.microsoft.com/office/drawing/2014/main" id="{B48826DA-A097-D5DC-460E-AFCB0563B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Freeform 1172">
                <a:extLst>
                  <a:ext uri="{FF2B5EF4-FFF2-40B4-BE49-F238E27FC236}">
                    <a16:creationId xmlns:a16="http://schemas.microsoft.com/office/drawing/2014/main" id="{B59C7877-0BC8-489B-BB7B-9CA6478A9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1173">
                <a:extLst>
                  <a:ext uri="{FF2B5EF4-FFF2-40B4-BE49-F238E27FC236}">
                    <a16:creationId xmlns:a16="http://schemas.microsoft.com/office/drawing/2014/main" id="{F979D449-EFA2-1F69-9BC3-6F92B0A8C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1174">
                <a:extLst>
                  <a:ext uri="{FF2B5EF4-FFF2-40B4-BE49-F238E27FC236}">
                    <a16:creationId xmlns:a16="http://schemas.microsoft.com/office/drawing/2014/main" id="{9FA208B9-31F0-3D47-3CF3-0A2D04D07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1175">
                <a:extLst>
                  <a:ext uri="{FF2B5EF4-FFF2-40B4-BE49-F238E27FC236}">
                    <a16:creationId xmlns:a16="http://schemas.microsoft.com/office/drawing/2014/main" id="{4461AE6B-50B0-8597-A204-BD7756136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1176">
                <a:extLst>
                  <a:ext uri="{FF2B5EF4-FFF2-40B4-BE49-F238E27FC236}">
                    <a16:creationId xmlns:a16="http://schemas.microsoft.com/office/drawing/2014/main" id="{CB0FF250-BA24-E26D-4D1A-04A25BDAE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1177">
                <a:extLst>
                  <a:ext uri="{FF2B5EF4-FFF2-40B4-BE49-F238E27FC236}">
                    <a16:creationId xmlns:a16="http://schemas.microsoft.com/office/drawing/2014/main" id="{5D8BD4BA-4A0B-4F80-445F-91815D9BC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1178">
                <a:extLst>
                  <a:ext uri="{FF2B5EF4-FFF2-40B4-BE49-F238E27FC236}">
                    <a16:creationId xmlns:a16="http://schemas.microsoft.com/office/drawing/2014/main" id="{4D3F6E3A-4F5A-1BFD-B22E-9EFC7F6E2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Freeform 1179">
                <a:extLst>
                  <a:ext uri="{FF2B5EF4-FFF2-40B4-BE49-F238E27FC236}">
                    <a16:creationId xmlns:a16="http://schemas.microsoft.com/office/drawing/2014/main" id="{4164DB8C-1C60-F682-1F04-B53FA9822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1180">
                <a:extLst>
                  <a:ext uri="{FF2B5EF4-FFF2-40B4-BE49-F238E27FC236}">
                    <a16:creationId xmlns:a16="http://schemas.microsoft.com/office/drawing/2014/main" id="{E3CCAE65-BB08-5D6B-C239-A2C3D87D3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Rectangle 1181">
                <a:extLst>
                  <a:ext uri="{FF2B5EF4-FFF2-40B4-BE49-F238E27FC236}">
                    <a16:creationId xmlns:a16="http://schemas.microsoft.com/office/drawing/2014/main" id="{A1A5C283-56DB-7994-9AB9-EC6B0258E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Freeform 1182">
                <a:extLst>
                  <a:ext uri="{FF2B5EF4-FFF2-40B4-BE49-F238E27FC236}">
                    <a16:creationId xmlns:a16="http://schemas.microsoft.com/office/drawing/2014/main" id="{CF31CC7C-BBDB-18ED-3F70-9E85367CE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Freeform 1183">
                <a:extLst>
                  <a:ext uri="{FF2B5EF4-FFF2-40B4-BE49-F238E27FC236}">
                    <a16:creationId xmlns:a16="http://schemas.microsoft.com/office/drawing/2014/main" id="{32F05760-3C71-059A-42FC-85E094CDF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1184">
                <a:extLst>
                  <a:ext uri="{FF2B5EF4-FFF2-40B4-BE49-F238E27FC236}">
                    <a16:creationId xmlns:a16="http://schemas.microsoft.com/office/drawing/2014/main" id="{938A926E-0B4E-7B57-626C-9A5BC7C7B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1185">
                <a:extLst>
                  <a:ext uri="{FF2B5EF4-FFF2-40B4-BE49-F238E27FC236}">
                    <a16:creationId xmlns:a16="http://schemas.microsoft.com/office/drawing/2014/main" id="{53438364-9FD6-FFC2-94F6-29F2B407C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1186">
                <a:extLst>
                  <a:ext uri="{FF2B5EF4-FFF2-40B4-BE49-F238E27FC236}">
                    <a16:creationId xmlns:a16="http://schemas.microsoft.com/office/drawing/2014/main" id="{DA15D8B4-C788-D6F0-A03E-72C2A4BC2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Freeform 1187">
                <a:extLst>
                  <a:ext uri="{FF2B5EF4-FFF2-40B4-BE49-F238E27FC236}">
                    <a16:creationId xmlns:a16="http://schemas.microsoft.com/office/drawing/2014/main" id="{A118BBCB-A6F2-3651-D320-99603A568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1188">
                <a:extLst>
                  <a:ext uri="{FF2B5EF4-FFF2-40B4-BE49-F238E27FC236}">
                    <a16:creationId xmlns:a16="http://schemas.microsoft.com/office/drawing/2014/main" id="{37F6EC67-9645-5F85-ADC3-EC432673B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1189">
                <a:extLst>
                  <a:ext uri="{FF2B5EF4-FFF2-40B4-BE49-F238E27FC236}">
                    <a16:creationId xmlns:a16="http://schemas.microsoft.com/office/drawing/2014/main" id="{F936614A-C89C-8E55-F030-D0B13F8A6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1190">
                <a:extLst>
                  <a:ext uri="{FF2B5EF4-FFF2-40B4-BE49-F238E27FC236}">
                    <a16:creationId xmlns:a16="http://schemas.microsoft.com/office/drawing/2014/main" id="{A95B2485-15E2-6F5D-22CF-09AC60F5C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1191">
                <a:extLst>
                  <a:ext uri="{FF2B5EF4-FFF2-40B4-BE49-F238E27FC236}">
                    <a16:creationId xmlns:a16="http://schemas.microsoft.com/office/drawing/2014/main" id="{AEC88078-FCEE-807B-DD48-EC5599043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1192">
                <a:extLst>
                  <a:ext uri="{FF2B5EF4-FFF2-40B4-BE49-F238E27FC236}">
                    <a16:creationId xmlns:a16="http://schemas.microsoft.com/office/drawing/2014/main" id="{944CD4D3-3764-65D6-2418-83868893A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1193">
                <a:extLst>
                  <a:ext uri="{FF2B5EF4-FFF2-40B4-BE49-F238E27FC236}">
                    <a16:creationId xmlns:a16="http://schemas.microsoft.com/office/drawing/2014/main" id="{78ACFAAE-89C6-DA7E-C574-29DC5FD9E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1194">
                <a:extLst>
                  <a:ext uri="{FF2B5EF4-FFF2-40B4-BE49-F238E27FC236}">
                    <a16:creationId xmlns:a16="http://schemas.microsoft.com/office/drawing/2014/main" id="{2DDB9E0E-3B17-651B-18FF-A0554D2A4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Rectangle 1195">
                <a:extLst>
                  <a:ext uri="{FF2B5EF4-FFF2-40B4-BE49-F238E27FC236}">
                    <a16:creationId xmlns:a16="http://schemas.microsoft.com/office/drawing/2014/main" id="{5055FAD3-885C-D828-C6A6-7D87803A5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1196">
                <a:extLst>
                  <a:ext uri="{FF2B5EF4-FFF2-40B4-BE49-F238E27FC236}">
                    <a16:creationId xmlns:a16="http://schemas.microsoft.com/office/drawing/2014/main" id="{E0BB125F-FC84-35B6-3828-3FDA445DA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Freeform 1197">
                <a:extLst>
                  <a:ext uri="{FF2B5EF4-FFF2-40B4-BE49-F238E27FC236}">
                    <a16:creationId xmlns:a16="http://schemas.microsoft.com/office/drawing/2014/main" id="{542A837E-50EE-5CE0-9F1E-A3CFA496E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1198">
                <a:extLst>
                  <a:ext uri="{FF2B5EF4-FFF2-40B4-BE49-F238E27FC236}">
                    <a16:creationId xmlns:a16="http://schemas.microsoft.com/office/drawing/2014/main" id="{2392522C-05DB-CEE8-D085-15530D5CC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1199">
                <a:extLst>
                  <a:ext uri="{FF2B5EF4-FFF2-40B4-BE49-F238E27FC236}">
                    <a16:creationId xmlns:a16="http://schemas.microsoft.com/office/drawing/2014/main" id="{C09718B5-8711-D049-D23D-12D7FDD11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1200">
                <a:extLst>
                  <a:ext uri="{FF2B5EF4-FFF2-40B4-BE49-F238E27FC236}">
                    <a16:creationId xmlns:a16="http://schemas.microsoft.com/office/drawing/2014/main" id="{943E734D-52F7-1DC2-0360-68A6FA2FC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Freeform 1201">
                <a:extLst>
                  <a:ext uri="{FF2B5EF4-FFF2-40B4-BE49-F238E27FC236}">
                    <a16:creationId xmlns:a16="http://schemas.microsoft.com/office/drawing/2014/main" id="{05726366-2755-B175-D406-DBE7A2905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1202">
                <a:extLst>
                  <a:ext uri="{FF2B5EF4-FFF2-40B4-BE49-F238E27FC236}">
                    <a16:creationId xmlns:a16="http://schemas.microsoft.com/office/drawing/2014/main" id="{B7F3D1A5-4FEE-92C0-0085-7FD4B4326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1203">
                <a:extLst>
                  <a:ext uri="{FF2B5EF4-FFF2-40B4-BE49-F238E27FC236}">
                    <a16:creationId xmlns:a16="http://schemas.microsoft.com/office/drawing/2014/main" id="{373A6194-A7FB-911F-D897-62C49B3BA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9" name="Freeform 1204">
                <a:extLst>
                  <a:ext uri="{FF2B5EF4-FFF2-40B4-BE49-F238E27FC236}">
                    <a16:creationId xmlns:a16="http://schemas.microsoft.com/office/drawing/2014/main" id="{67C2C64A-8A50-ED09-5DEE-02080668C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0" name="Freeform 1205">
                <a:extLst>
                  <a:ext uri="{FF2B5EF4-FFF2-40B4-BE49-F238E27FC236}">
                    <a16:creationId xmlns:a16="http://schemas.microsoft.com/office/drawing/2014/main" id="{5F1B0B90-C635-C4D5-1414-502C857A0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1" name="Freeform 1206">
                <a:extLst>
                  <a:ext uri="{FF2B5EF4-FFF2-40B4-BE49-F238E27FC236}">
                    <a16:creationId xmlns:a16="http://schemas.microsoft.com/office/drawing/2014/main" id="{93538F71-1DBE-0A33-BA66-055016B1B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8" name="Group 1408">
              <a:extLst>
                <a:ext uri="{FF2B5EF4-FFF2-40B4-BE49-F238E27FC236}">
                  <a16:creationId xmlns:a16="http://schemas.microsoft.com/office/drawing/2014/main" id="{07233B55-529D-0988-4B3C-BCF642A2FD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262" name="Freeform 1208">
                <a:extLst>
                  <a:ext uri="{FF2B5EF4-FFF2-40B4-BE49-F238E27FC236}">
                    <a16:creationId xmlns:a16="http://schemas.microsoft.com/office/drawing/2014/main" id="{C6CA5DB0-01FF-7F61-3EDB-1BFE6E0F4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1209">
                <a:extLst>
                  <a:ext uri="{FF2B5EF4-FFF2-40B4-BE49-F238E27FC236}">
                    <a16:creationId xmlns:a16="http://schemas.microsoft.com/office/drawing/2014/main" id="{0B76E5CD-C88B-7BE5-D122-298150637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4" name="Freeform 1210">
                <a:extLst>
                  <a:ext uri="{FF2B5EF4-FFF2-40B4-BE49-F238E27FC236}">
                    <a16:creationId xmlns:a16="http://schemas.microsoft.com/office/drawing/2014/main" id="{AFFD1F2C-0C63-F324-E62F-2DF6C4B3D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1211">
                <a:extLst>
                  <a:ext uri="{FF2B5EF4-FFF2-40B4-BE49-F238E27FC236}">
                    <a16:creationId xmlns:a16="http://schemas.microsoft.com/office/drawing/2014/main" id="{D61D4C8B-CCD5-3D43-70CF-DBFB2621D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1212">
                <a:extLst>
                  <a:ext uri="{FF2B5EF4-FFF2-40B4-BE49-F238E27FC236}">
                    <a16:creationId xmlns:a16="http://schemas.microsoft.com/office/drawing/2014/main" id="{8C2C26F1-8FCB-21DA-81D4-A3109DE4E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1213">
                <a:extLst>
                  <a:ext uri="{FF2B5EF4-FFF2-40B4-BE49-F238E27FC236}">
                    <a16:creationId xmlns:a16="http://schemas.microsoft.com/office/drawing/2014/main" id="{5A4068B5-1C99-0B7E-BBF4-33628E5B6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1214">
                <a:extLst>
                  <a:ext uri="{FF2B5EF4-FFF2-40B4-BE49-F238E27FC236}">
                    <a16:creationId xmlns:a16="http://schemas.microsoft.com/office/drawing/2014/main" id="{B2A6EF6C-975F-8564-BE19-1A9C8BBE3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1215">
                <a:extLst>
                  <a:ext uri="{FF2B5EF4-FFF2-40B4-BE49-F238E27FC236}">
                    <a16:creationId xmlns:a16="http://schemas.microsoft.com/office/drawing/2014/main" id="{4CD69283-3321-CE54-A7E3-24FA463AD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1216">
                <a:extLst>
                  <a:ext uri="{FF2B5EF4-FFF2-40B4-BE49-F238E27FC236}">
                    <a16:creationId xmlns:a16="http://schemas.microsoft.com/office/drawing/2014/main" id="{943EBC5F-7218-6165-7EDC-A91AF92B3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1217">
                <a:extLst>
                  <a:ext uri="{FF2B5EF4-FFF2-40B4-BE49-F238E27FC236}">
                    <a16:creationId xmlns:a16="http://schemas.microsoft.com/office/drawing/2014/main" id="{413CD692-BCBF-E09C-7FA9-EE18D0334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1218">
                <a:extLst>
                  <a:ext uri="{FF2B5EF4-FFF2-40B4-BE49-F238E27FC236}">
                    <a16:creationId xmlns:a16="http://schemas.microsoft.com/office/drawing/2014/main" id="{13F32507-B5F2-1CBE-E11A-94DAA8BCB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Freeform 1219">
                <a:extLst>
                  <a:ext uri="{FF2B5EF4-FFF2-40B4-BE49-F238E27FC236}">
                    <a16:creationId xmlns:a16="http://schemas.microsoft.com/office/drawing/2014/main" id="{49594BD5-9144-22D2-E4D8-BAB8D03FA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1220">
                <a:extLst>
                  <a:ext uri="{FF2B5EF4-FFF2-40B4-BE49-F238E27FC236}">
                    <a16:creationId xmlns:a16="http://schemas.microsoft.com/office/drawing/2014/main" id="{12C6B1A1-E595-30D9-41D8-A6064BC4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Freeform 1221">
                <a:extLst>
                  <a:ext uri="{FF2B5EF4-FFF2-40B4-BE49-F238E27FC236}">
                    <a16:creationId xmlns:a16="http://schemas.microsoft.com/office/drawing/2014/main" id="{B8AD9899-F417-292C-DDC6-EF927B06D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1222">
                <a:extLst>
                  <a:ext uri="{FF2B5EF4-FFF2-40B4-BE49-F238E27FC236}">
                    <a16:creationId xmlns:a16="http://schemas.microsoft.com/office/drawing/2014/main" id="{30108A05-0249-F9F2-F883-5B8BF1C38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1223">
                <a:extLst>
                  <a:ext uri="{FF2B5EF4-FFF2-40B4-BE49-F238E27FC236}">
                    <a16:creationId xmlns:a16="http://schemas.microsoft.com/office/drawing/2014/main" id="{46C8AFD0-9E00-C8E7-D0D9-A5453942F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1224">
                <a:extLst>
                  <a:ext uri="{FF2B5EF4-FFF2-40B4-BE49-F238E27FC236}">
                    <a16:creationId xmlns:a16="http://schemas.microsoft.com/office/drawing/2014/main" id="{1EDC3142-79AB-2C97-50D7-8CCB35FD2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1225">
                <a:extLst>
                  <a:ext uri="{FF2B5EF4-FFF2-40B4-BE49-F238E27FC236}">
                    <a16:creationId xmlns:a16="http://schemas.microsoft.com/office/drawing/2014/main" id="{7105E45C-100E-D54C-2201-3A883037F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1226">
                <a:extLst>
                  <a:ext uri="{FF2B5EF4-FFF2-40B4-BE49-F238E27FC236}">
                    <a16:creationId xmlns:a16="http://schemas.microsoft.com/office/drawing/2014/main" id="{A6BC41B6-CDAC-CDE6-6109-1CA234846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Freeform 1227">
                <a:extLst>
                  <a:ext uri="{FF2B5EF4-FFF2-40B4-BE49-F238E27FC236}">
                    <a16:creationId xmlns:a16="http://schemas.microsoft.com/office/drawing/2014/main" id="{3D44F2BE-520C-EEF9-8B52-B121E9225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1228">
                <a:extLst>
                  <a:ext uri="{FF2B5EF4-FFF2-40B4-BE49-F238E27FC236}">
                    <a16:creationId xmlns:a16="http://schemas.microsoft.com/office/drawing/2014/main" id="{B4547283-9E0F-9B77-87FE-C9F915147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Freeform 1229">
                <a:extLst>
                  <a:ext uri="{FF2B5EF4-FFF2-40B4-BE49-F238E27FC236}">
                    <a16:creationId xmlns:a16="http://schemas.microsoft.com/office/drawing/2014/main" id="{B0413BC5-E445-A37D-B599-FF5501E96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1230">
                <a:extLst>
                  <a:ext uri="{FF2B5EF4-FFF2-40B4-BE49-F238E27FC236}">
                    <a16:creationId xmlns:a16="http://schemas.microsoft.com/office/drawing/2014/main" id="{5EB8F905-E117-A541-70E6-BA818E004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Freeform 1231">
                <a:extLst>
                  <a:ext uri="{FF2B5EF4-FFF2-40B4-BE49-F238E27FC236}">
                    <a16:creationId xmlns:a16="http://schemas.microsoft.com/office/drawing/2014/main" id="{98440D9F-DB81-0F6A-5C56-E4B1619C8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1232">
                <a:extLst>
                  <a:ext uri="{FF2B5EF4-FFF2-40B4-BE49-F238E27FC236}">
                    <a16:creationId xmlns:a16="http://schemas.microsoft.com/office/drawing/2014/main" id="{26A3F63F-EC42-3B48-8506-E49E6821E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1233">
                <a:extLst>
                  <a:ext uri="{FF2B5EF4-FFF2-40B4-BE49-F238E27FC236}">
                    <a16:creationId xmlns:a16="http://schemas.microsoft.com/office/drawing/2014/main" id="{0D171D02-C750-DB60-66A9-FD3D3962E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1234">
                <a:extLst>
                  <a:ext uri="{FF2B5EF4-FFF2-40B4-BE49-F238E27FC236}">
                    <a16:creationId xmlns:a16="http://schemas.microsoft.com/office/drawing/2014/main" id="{16E1BEF3-5B02-26EA-247A-E8CAB4A92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1235">
                <a:extLst>
                  <a:ext uri="{FF2B5EF4-FFF2-40B4-BE49-F238E27FC236}">
                    <a16:creationId xmlns:a16="http://schemas.microsoft.com/office/drawing/2014/main" id="{CA0876A9-EA7E-BC7C-D263-1AE713A24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Freeform 1236">
                <a:extLst>
                  <a:ext uri="{FF2B5EF4-FFF2-40B4-BE49-F238E27FC236}">
                    <a16:creationId xmlns:a16="http://schemas.microsoft.com/office/drawing/2014/main" id="{A831119C-491D-E787-5285-ECB0B5CB3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1237">
                <a:extLst>
                  <a:ext uri="{FF2B5EF4-FFF2-40B4-BE49-F238E27FC236}">
                    <a16:creationId xmlns:a16="http://schemas.microsoft.com/office/drawing/2014/main" id="{5896E276-DF8A-A4CA-60D7-6AD2DEC7A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1238">
                <a:extLst>
                  <a:ext uri="{FF2B5EF4-FFF2-40B4-BE49-F238E27FC236}">
                    <a16:creationId xmlns:a16="http://schemas.microsoft.com/office/drawing/2014/main" id="{58FCD3D5-BEAD-C4DC-73D5-758C4CF9F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1239">
                <a:extLst>
                  <a:ext uri="{FF2B5EF4-FFF2-40B4-BE49-F238E27FC236}">
                    <a16:creationId xmlns:a16="http://schemas.microsoft.com/office/drawing/2014/main" id="{A7F4C4A5-EB42-AACE-DB08-694D8B43D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1240">
                <a:extLst>
                  <a:ext uri="{FF2B5EF4-FFF2-40B4-BE49-F238E27FC236}">
                    <a16:creationId xmlns:a16="http://schemas.microsoft.com/office/drawing/2014/main" id="{EEF2F476-889D-7C1B-A5A5-3C3F04972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1241">
                <a:extLst>
                  <a:ext uri="{FF2B5EF4-FFF2-40B4-BE49-F238E27FC236}">
                    <a16:creationId xmlns:a16="http://schemas.microsoft.com/office/drawing/2014/main" id="{84A0A354-A55F-AB0D-1706-705706CA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1242">
                <a:extLst>
                  <a:ext uri="{FF2B5EF4-FFF2-40B4-BE49-F238E27FC236}">
                    <a16:creationId xmlns:a16="http://schemas.microsoft.com/office/drawing/2014/main" id="{AA5CACA6-12FE-FF6F-A0FE-594BAA86F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Freeform 1243">
                <a:extLst>
                  <a:ext uri="{FF2B5EF4-FFF2-40B4-BE49-F238E27FC236}">
                    <a16:creationId xmlns:a16="http://schemas.microsoft.com/office/drawing/2014/main" id="{CEB28011-F310-8710-5D85-34521397E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1244">
                <a:extLst>
                  <a:ext uri="{FF2B5EF4-FFF2-40B4-BE49-F238E27FC236}">
                    <a16:creationId xmlns:a16="http://schemas.microsoft.com/office/drawing/2014/main" id="{C899D0E3-B5FD-0658-AE92-294F31BE7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1245">
                <a:extLst>
                  <a:ext uri="{FF2B5EF4-FFF2-40B4-BE49-F238E27FC236}">
                    <a16:creationId xmlns:a16="http://schemas.microsoft.com/office/drawing/2014/main" id="{C178D7E5-D829-EE24-4683-ED99DBF8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1246">
                <a:extLst>
                  <a:ext uri="{FF2B5EF4-FFF2-40B4-BE49-F238E27FC236}">
                    <a16:creationId xmlns:a16="http://schemas.microsoft.com/office/drawing/2014/main" id="{F8D959E5-E38D-A4AC-3775-03BD585A8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1247">
                <a:extLst>
                  <a:ext uri="{FF2B5EF4-FFF2-40B4-BE49-F238E27FC236}">
                    <a16:creationId xmlns:a16="http://schemas.microsoft.com/office/drawing/2014/main" id="{65E23B40-54EE-3386-A581-E4A18767A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1248">
                <a:extLst>
                  <a:ext uri="{FF2B5EF4-FFF2-40B4-BE49-F238E27FC236}">
                    <a16:creationId xmlns:a16="http://schemas.microsoft.com/office/drawing/2014/main" id="{CD778605-0A52-A66A-209F-41A295515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1249">
                <a:extLst>
                  <a:ext uri="{FF2B5EF4-FFF2-40B4-BE49-F238E27FC236}">
                    <a16:creationId xmlns:a16="http://schemas.microsoft.com/office/drawing/2014/main" id="{D3F39AD0-FC41-B10D-68B9-3B32295A7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1250">
                <a:extLst>
                  <a:ext uri="{FF2B5EF4-FFF2-40B4-BE49-F238E27FC236}">
                    <a16:creationId xmlns:a16="http://schemas.microsoft.com/office/drawing/2014/main" id="{EDE55153-A2B6-9D49-7132-01785B2D4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1251">
                <a:extLst>
                  <a:ext uri="{FF2B5EF4-FFF2-40B4-BE49-F238E27FC236}">
                    <a16:creationId xmlns:a16="http://schemas.microsoft.com/office/drawing/2014/main" id="{6554B887-A222-126C-9FC2-2017C1E4D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1252">
                <a:extLst>
                  <a:ext uri="{FF2B5EF4-FFF2-40B4-BE49-F238E27FC236}">
                    <a16:creationId xmlns:a16="http://schemas.microsoft.com/office/drawing/2014/main" id="{EF48D4DA-46E9-1C5B-2F1C-96D955470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1253">
                <a:extLst>
                  <a:ext uri="{FF2B5EF4-FFF2-40B4-BE49-F238E27FC236}">
                    <a16:creationId xmlns:a16="http://schemas.microsoft.com/office/drawing/2014/main" id="{0DDD6153-FC38-0019-728F-4B6721673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1254">
                <a:extLst>
                  <a:ext uri="{FF2B5EF4-FFF2-40B4-BE49-F238E27FC236}">
                    <a16:creationId xmlns:a16="http://schemas.microsoft.com/office/drawing/2014/main" id="{3C82A0AB-D251-3FDD-B935-815225E1C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1255">
                <a:extLst>
                  <a:ext uri="{FF2B5EF4-FFF2-40B4-BE49-F238E27FC236}">
                    <a16:creationId xmlns:a16="http://schemas.microsoft.com/office/drawing/2014/main" id="{657A7D80-C6CE-203F-679C-8FA6F83E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0" name="Freeform 1256">
                <a:extLst>
                  <a:ext uri="{FF2B5EF4-FFF2-40B4-BE49-F238E27FC236}">
                    <a16:creationId xmlns:a16="http://schemas.microsoft.com/office/drawing/2014/main" id="{D1B64F59-5DF2-5844-8E3B-4D4295A14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1257">
                <a:extLst>
                  <a:ext uri="{FF2B5EF4-FFF2-40B4-BE49-F238E27FC236}">
                    <a16:creationId xmlns:a16="http://schemas.microsoft.com/office/drawing/2014/main" id="{4D620139-2570-940A-B4AD-193EF55D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1258">
                <a:extLst>
                  <a:ext uri="{FF2B5EF4-FFF2-40B4-BE49-F238E27FC236}">
                    <a16:creationId xmlns:a16="http://schemas.microsoft.com/office/drawing/2014/main" id="{D1642468-2D08-B019-733C-017BC11E6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1259">
                <a:extLst>
                  <a:ext uri="{FF2B5EF4-FFF2-40B4-BE49-F238E27FC236}">
                    <a16:creationId xmlns:a16="http://schemas.microsoft.com/office/drawing/2014/main" id="{AAFB3A33-9378-493E-200C-85C83F7F0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1260">
                <a:extLst>
                  <a:ext uri="{FF2B5EF4-FFF2-40B4-BE49-F238E27FC236}">
                    <a16:creationId xmlns:a16="http://schemas.microsoft.com/office/drawing/2014/main" id="{AE4F73E4-6CA7-B4DC-C0FC-00C59F1F3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1261">
                <a:extLst>
                  <a:ext uri="{FF2B5EF4-FFF2-40B4-BE49-F238E27FC236}">
                    <a16:creationId xmlns:a16="http://schemas.microsoft.com/office/drawing/2014/main" id="{812611A9-64A5-E474-588F-657418861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1262">
                <a:extLst>
                  <a:ext uri="{FF2B5EF4-FFF2-40B4-BE49-F238E27FC236}">
                    <a16:creationId xmlns:a16="http://schemas.microsoft.com/office/drawing/2014/main" id="{9F4DDF82-42E5-120F-53ED-CC3E44E2A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1263">
                <a:extLst>
                  <a:ext uri="{FF2B5EF4-FFF2-40B4-BE49-F238E27FC236}">
                    <a16:creationId xmlns:a16="http://schemas.microsoft.com/office/drawing/2014/main" id="{41D2ACE2-B9BC-AEC3-B93E-976A9F8A7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1264">
                <a:extLst>
                  <a:ext uri="{FF2B5EF4-FFF2-40B4-BE49-F238E27FC236}">
                    <a16:creationId xmlns:a16="http://schemas.microsoft.com/office/drawing/2014/main" id="{45726383-BA2C-24C6-B23F-60442211D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Freeform 1265">
                <a:extLst>
                  <a:ext uri="{FF2B5EF4-FFF2-40B4-BE49-F238E27FC236}">
                    <a16:creationId xmlns:a16="http://schemas.microsoft.com/office/drawing/2014/main" id="{CA891B96-C5D2-A3DB-C61E-14E1649B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1266">
                <a:extLst>
                  <a:ext uri="{FF2B5EF4-FFF2-40B4-BE49-F238E27FC236}">
                    <a16:creationId xmlns:a16="http://schemas.microsoft.com/office/drawing/2014/main" id="{000C1040-8D86-E849-57AD-C287ACC8B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1267">
                <a:extLst>
                  <a:ext uri="{FF2B5EF4-FFF2-40B4-BE49-F238E27FC236}">
                    <a16:creationId xmlns:a16="http://schemas.microsoft.com/office/drawing/2014/main" id="{CA7D0DFE-106D-9745-C222-C0C4F538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1268">
                <a:extLst>
                  <a:ext uri="{FF2B5EF4-FFF2-40B4-BE49-F238E27FC236}">
                    <a16:creationId xmlns:a16="http://schemas.microsoft.com/office/drawing/2014/main" id="{1C372225-5AEB-612A-8E8D-69AD004D1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1269">
                <a:extLst>
                  <a:ext uri="{FF2B5EF4-FFF2-40B4-BE49-F238E27FC236}">
                    <a16:creationId xmlns:a16="http://schemas.microsoft.com/office/drawing/2014/main" id="{C11FFC91-D843-BDB8-741B-16BB791D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1270">
                <a:extLst>
                  <a:ext uri="{FF2B5EF4-FFF2-40B4-BE49-F238E27FC236}">
                    <a16:creationId xmlns:a16="http://schemas.microsoft.com/office/drawing/2014/main" id="{57FB234E-A4A3-3B95-FFFB-11673065B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Freeform 1271">
                <a:extLst>
                  <a:ext uri="{FF2B5EF4-FFF2-40B4-BE49-F238E27FC236}">
                    <a16:creationId xmlns:a16="http://schemas.microsoft.com/office/drawing/2014/main" id="{261DFA3C-D565-ACC4-08D5-AB6EEC1F9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1272">
                <a:extLst>
                  <a:ext uri="{FF2B5EF4-FFF2-40B4-BE49-F238E27FC236}">
                    <a16:creationId xmlns:a16="http://schemas.microsoft.com/office/drawing/2014/main" id="{6C83C4A1-C62F-39F4-85B1-FA994749D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1273">
                <a:extLst>
                  <a:ext uri="{FF2B5EF4-FFF2-40B4-BE49-F238E27FC236}">
                    <a16:creationId xmlns:a16="http://schemas.microsoft.com/office/drawing/2014/main" id="{8DA4057B-A6CC-710B-3CCB-91DFFCDC1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1274">
                <a:extLst>
                  <a:ext uri="{FF2B5EF4-FFF2-40B4-BE49-F238E27FC236}">
                    <a16:creationId xmlns:a16="http://schemas.microsoft.com/office/drawing/2014/main" id="{C45D3A31-4296-D705-9F86-04086C02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1275">
                <a:extLst>
                  <a:ext uri="{FF2B5EF4-FFF2-40B4-BE49-F238E27FC236}">
                    <a16:creationId xmlns:a16="http://schemas.microsoft.com/office/drawing/2014/main" id="{DE19C9B8-8B76-7B29-4D94-9C9C7881A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1276">
                <a:extLst>
                  <a:ext uri="{FF2B5EF4-FFF2-40B4-BE49-F238E27FC236}">
                    <a16:creationId xmlns:a16="http://schemas.microsoft.com/office/drawing/2014/main" id="{CE91D14E-B562-B7AC-6EC0-930238A4D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Freeform 1277">
                <a:extLst>
                  <a:ext uri="{FF2B5EF4-FFF2-40B4-BE49-F238E27FC236}">
                    <a16:creationId xmlns:a16="http://schemas.microsoft.com/office/drawing/2014/main" id="{0C7B093D-A7AB-3DDA-D0D2-5D4803B6D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1278">
                <a:extLst>
                  <a:ext uri="{FF2B5EF4-FFF2-40B4-BE49-F238E27FC236}">
                    <a16:creationId xmlns:a16="http://schemas.microsoft.com/office/drawing/2014/main" id="{891EB0A5-139E-EBEA-8F0E-428007194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1279">
                <a:extLst>
                  <a:ext uri="{FF2B5EF4-FFF2-40B4-BE49-F238E27FC236}">
                    <a16:creationId xmlns:a16="http://schemas.microsoft.com/office/drawing/2014/main" id="{31F10628-49D4-7CEB-02D0-305EA1B42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1280">
                <a:extLst>
                  <a:ext uri="{FF2B5EF4-FFF2-40B4-BE49-F238E27FC236}">
                    <a16:creationId xmlns:a16="http://schemas.microsoft.com/office/drawing/2014/main" id="{AC223CB8-02B9-E1E7-7EC4-2891869B5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1281">
                <a:extLst>
                  <a:ext uri="{FF2B5EF4-FFF2-40B4-BE49-F238E27FC236}">
                    <a16:creationId xmlns:a16="http://schemas.microsoft.com/office/drawing/2014/main" id="{13BFDD56-473A-E662-4294-051C0E9D3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1282">
                <a:extLst>
                  <a:ext uri="{FF2B5EF4-FFF2-40B4-BE49-F238E27FC236}">
                    <a16:creationId xmlns:a16="http://schemas.microsoft.com/office/drawing/2014/main" id="{9EBE0DB8-C5C1-EC5C-D16E-326FA1605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1283">
                <a:extLst>
                  <a:ext uri="{FF2B5EF4-FFF2-40B4-BE49-F238E27FC236}">
                    <a16:creationId xmlns:a16="http://schemas.microsoft.com/office/drawing/2014/main" id="{FBBB42B5-72F8-959B-F72B-1A93F7493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1284">
                <a:extLst>
                  <a:ext uri="{FF2B5EF4-FFF2-40B4-BE49-F238E27FC236}">
                    <a16:creationId xmlns:a16="http://schemas.microsoft.com/office/drawing/2014/main" id="{B1E79E59-7F9B-62A6-A96C-B45DA6161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1285">
                <a:extLst>
                  <a:ext uri="{FF2B5EF4-FFF2-40B4-BE49-F238E27FC236}">
                    <a16:creationId xmlns:a16="http://schemas.microsoft.com/office/drawing/2014/main" id="{0F5415D9-7A7C-0CFB-DD31-FE1A8B2F0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1286">
                <a:extLst>
                  <a:ext uri="{FF2B5EF4-FFF2-40B4-BE49-F238E27FC236}">
                    <a16:creationId xmlns:a16="http://schemas.microsoft.com/office/drawing/2014/main" id="{52D3CBB2-3E4A-3056-DD59-212225BAE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1287">
                <a:extLst>
                  <a:ext uri="{FF2B5EF4-FFF2-40B4-BE49-F238E27FC236}">
                    <a16:creationId xmlns:a16="http://schemas.microsoft.com/office/drawing/2014/main" id="{A486352B-8EF0-B1AE-0817-94E5E0A82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1288">
                <a:extLst>
                  <a:ext uri="{FF2B5EF4-FFF2-40B4-BE49-F238E27FC236}">
                    <a16:creationId xmlns:a16="http://schemas.microsoft.com/office/drawing/2014/main" id="{9C802CC4-7861-C3A7-8DA0-11DF62CEF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1289">
                <a:extLst>
                  <a:ext uri="{FF2B5EF4-FFF2-40B4-BE49-F238E27FC236}">
                    <a16:creationId xmlns:a16="http://schemas.microsoft.com/office/drawing/2014/main" id="{048450BB-5BDA-7AFA-BF7D-8DD4F6C90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1290">
                <a:extLst>
                  <a:ext uri="{FF2B5EF4-FFF2-40B4-BE49-F238E27FC236}">
                    <a16:creationId xmlns:a16="http://schemas.microsoft.com/office/drawing/2014/main" id="{40910E80-95D4-6555-DA94-56CFBCC5F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1291">
                <a:extLst>
                  <a:ext uri="{FF2B5EF4-FFF2-40B4-BE49-F238E27FC236}">
                    <a16:creationId xmlns:a16="http://schemas.microsoft.com/office/drawing/2014/main" id="{87A9DCE6-089A-E54F-8A57-BE07A853B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1292">
                <a:extLst>
                  <a:ext uri="{FF2B5EF4-FFF2-40B4-BE49-F238E27FC236}">
                    <a16:creationId xmlns:a16="http://schemas.microsoft.com/office/drawing/2014/main" id="{B0C93E4F-7DB7-2D1B-C32B-119265068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1293">
                <a:extLst>
                  <a:ext uri="{FF2B5EF4-FFF2-40B4-BE49-F238E27FC236}">
                    <a16:creationId xmlns:a16="http://schemas.microsoft.com/office/drawing/2014/main" id="{38C09450-D149-85A3-0AB2-935ED4889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1294">
                <a:extLst>
                  <a:ext uri="{FF2B5EF4-FFF2-40B4-BE49-F238E27FC236}">
                    <a16:creationId xmlns:a16="http://schemas.microsoft.com/office/drawing/2014/main" id="{B20D8867-4AEF-353F-A38D-9676BB443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1295">
                <a:extLst>
                  <a:ext uri="{FF2B5EF4-FFF2-40B4-BE49-F238E27FC236}">
                    <a16:creationId xmlns:a16="http://schemas.microsoft.com/office/drawing/2014/main" id="{6BC718EC-E27B-FDFB-D47F-E3000D6D7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1296">
                <a:extLst>
                  <a:ext uri="{FF2B5EF4-FFF2-40B4-BE49-F238E27FC236}">
                    <a16:creationId xmlns:a16="http://schemas.microsoft.com/office/drawing/2014/main" id="{79E78343-2DD8-7BC9-D244-A2AEE75AC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Freeform 1297">
                <a:extLst>
                  <a:ext uri="{FF2B5EF4-FFF2-40B4-BE49-F238E27FC236}">
                    <a16:creationId xmlns:a16="http://schemas.microsoft.com/office/drawing/2014/main" id="{036983F5-50F3-8B7E-339F-AF0CFCFF0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1298">
                <a:extLst>
                  <a:ext uri="{FF2B5EF4-FFF2-40B4-BE49-F238E27FC236}">
                    <a16:creationId xmlns:a16="http://schemas.microsoft.com/office/drawing/2014/main" id="{C76096A2-788D-BF82-0202-54F3F376F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Freeform 1299">
                <a:extLst>
                  <a:ext uri="{FF2B5EF4-FFF2-40B4-BE49-F238E27FC236}">
                    <a16:creationId xmlns:a16="http://schemas.microsoft.com/office/drawing/2014/main" id="{F8056D67-2010-0688-651F-4513DB6A5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1300">
                <a:extLst>
                  <a:ext uri="{FF2B5EF4-FFF2-40B4-BE49-F238E27FC236}">
                    <a16:creationId xmlns:a16="http://schemas.microsoft.com/office/drawing/2014/main" id="{D5B0E548-1DDE-8F05-7C01-22D4E6CAD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1301">
                <a:extLst>
                  <a:ext uri="{FF2B5EF4-FFF2-40B4-BE49-F238E27FC236}">
                    <a16:creationId xmlns:a16="http://schemas.microsoft.com/office/drawing/2014/main" id="{54B436D0-BA03-2635-CCE9-B6F25158E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1302">
                <a:extLst>
                  <a:ext uri="{FF2B5EF4-FFF2-40B4-BE49-F238E27FC236}">
                    <a16:creationId xmlns:a16="http://schemas.microsoft.com/office/drawing/2014/main" id="{936851A0-354B-1531-A140-733AF4E4F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1303">
                <a:extLst>
                  <a:ext uri="{FF2B5EF4-FFF2-40B4-BE49-F238E27FC236}">
                    <a16:creationId xmlns:a16="http://schemas.microsoft.com/office/drawing/2014/main" id="{05658D25-4549-8F0D-137F-A2389A6BD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1304">
                <a:extLst>
                  <a:ext uri="{FF2B5EF4-FFF2-40B4-BE49-F238E27FC236}">
                    <a16:creationId xmlns:a16="http://schemas.microsoft.com/office/drawing/2014/main" id="{E6FE2D86-2C79-5E56-80FF-DFC72E1E0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1305">
                <a:extLst>
                  <a:ext uri="{FF2B5EF4-FFF2-40B4-BE49-F238E27FC236}">
                    <a16:creationId xmlns:a16="http://schemas.microsoft.com/office/drawing/2014/main" id="{3D65E490-4785-848E-3678-A99A4E52B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1306">
                <a:extLst>
                  <a:ext uri="{FF2B5EF4-FFF2-40B4-BE49-F238E27FC236}">
                    <a16:creationId xmlns:a16="http://schemas.microsoft.com/office/drawing/2014/main" id="{DA43F6E5-E971-49FF-6EA0-4A53691FD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Freeform 1307">
                <a:extLst>
                  <a:ext uri="{FF2B5EF4-FFF2-40B4-BE49-F238E27FC236}">
                    <a16:creationId xmlns:a16="http://schemas.microsoft.com/office/drawing/2014/main" id="{F594F27A-A3F8-5F85-E828-61CA76F10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1308">
                <a:extLst>
                  <a:ext uri="{FF2B5EF4-FFF2-40B4-BE49-F238E27FC236}">
                    <a16:creationId xmlns:a16="http://schemas.microsoft.com/office/drawing/2014/main" id="{90BD72F1-FEB3-E410-2FC7-F46ADE0CA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1309">
                <a:extLst>
                  <a:ext uri="{FF2B5EF4-FFF2-40B4-BE49-F238E27FC236}">
                    <a16:creationId xmlns:a16="http://schemas.microsoft.com/office/drawing/2014/main" id="{08AE0F49-F513-9053-15CD-70FD2CE39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Freeform 1310">
                <a:extLst>
                  <a:ext uri="{FF2B5EF4-FFF2-40B4-BE49-F238E27FC236}">
                    <a16:creationId xmlns:a16="http://schemas.microsoft.com/office/drawing/2014/main" id="{05EE7650-4CBA-2FDD-11BA-00EFA5A7B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1311">
                <a:extLst>
                  <a:ext uri="{FF2B5EF4-FFF2-40B4-BE49-F238E27FC236}">
                    <a16:creationId xmlns:a16="http://schemas.microsoft.com/office/drawing/2014/main" id="{E8DCC05E-9966-263C-343C-F8AADB667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1312">
                <a:extLst>
                  <a:ext uri="{FF2B5EF4-FFF2-40B4-BE49-F238E27FC236}">
                    <a16:creationId xmlns:a16="http://schemas.microsoft.com/office/drawing/2014/main" id="{EE49643C-08CA-1DDF-B3BB-C551A4588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1313">
                <a:extLst>
                  <a:ext uri="{FF2B5EF4-FFF2-40B4-BE49-F238E27FC236}">
                    <a16:creationId xmlns:a16="http://schemas.microsoft.com/office/drawing/2014/main" id="{46447244-E6C4-D1B8-3E50-BB418AFAC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Freeform 1314">
                <a:extLst>
                  <a:ext uri="{FF2B5EF4-FFF2-40B4-BE49-F238E27FC236}">
                    <a16:creationId xmlns:a16="http://schemas.microsoft.com/office/drawing/2014/main" id="{A86DCDF7-7937-E26D-4AF2-F68D26429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1315">
                <a:extLst>
                  <a:ext uri="{FF2B5EF4-FFF2-40B4-BE49-F238E27FC236}">
                    <a16:creationId xmlns:a16="http://schemas.microsoft.com/office/drawing/2014/main" id="{F134E7FA-1EFF-800D-92B0-74B1CD250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1316">
                <a:extLst>
                  <a:ext uri="{FF2B5EF4-FFF2-40B4-BE49-F238E27FC236}">
                    <a16:creationId xmlns:a16="http://schemas.microsoft.com/office/drawing/2014/main" id="{DDB72948-E012-1654-B431-5489451B3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1317">
                <a:extLst>
                  <a:ext uri="{FF2B5EF4-FFF2-40B4-BE49-F238E27FC236}">
                    <a16:creationId xmlns:a16="http://schemas.microsoft.com/office/drawing/2014/main" id="{AB84B766-0DD2-D0F3-DBE6-9DFFC871B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1318">
                <a:extLst>
                  <a:ext uri="{FF2B5EF4-FFF2-40B4-BE49-F238E27FC236}">
                    <a16:creationId xmlns:a16="http://schemas.microsoft.com/office/drawing/2014/main" id="{E32E2870-B1C8-758D-A181-976D32E7A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1319">
                <a:extLst>
                  <a:ext uri="{FF2B5EF4-FFF2-40B4-BE49-F238E27FC236}">
                    <a16:creationId xmlns:a16="http://schemas.microsoft.com/office/drawing/2014/main" id="{D01EB1B1-6959-6C5D-7822-542FE01D3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Rectangle 1320">
                <a:extLst>
                  <a:ext uri="{FF2B5EF4-FFF2-40B4-BE49-F238E27FC236}">
                    <a16:creationId xmlns:a16="http://schemas.microsoft.com/office/drawing/2014/main" id="{B444B862-54BC-AF17-0B31-AC7EF82FF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Freeform 1321">
                <a:extLst>
                  <a:ext uri="{FF2B5EF4-FFF2-40B4-BE49-F238E27FC236}">
                    <a16:creationId xmlns:a16="http://schemas.microsoft.com/office/drawing/2014/main" id="{F930D9D2-4E59-A1D5-071A-CD6BD1D50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Freeform 1322">
                <a:extLst>
                  <a:ext uri="{FF2B5EF4-FFF2-40B4-BE49-F238E27FC236}">
                    <a16:creationId xmlns:a16="http://schemas.microsoft.com/office/drawing/2014/main" id="{2C6152B9-1CD4-C0DC-0634-7B5EB49B8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1323">
                <a:extLst>
                  <a:ext uri="{FF2B5EF4-FFF2-40B4-BE49-F238E27FC236}">
                    <a16:creationId xmlns:a16="http://schemas.microsoft.com/office/drawing/2014/main" id="{E5EE7615-BD21-96E4-B973-A9B230946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1324">
                <a:extLst>
                  <a:ext uri="{FF2B5EF4-FFF2-40B4-BE49-F238E27FC236}">
                    <a16:creationId xmlns:a16="http://schemas.microsoft.com/office/drawing/2014/main" id="{8203DF1F-8158-B1DF-F460-6506593D6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1325">
                <a:extLst>
                  <a:ext uri="{FF2B5EF4-FFF2-40B4-BE49-F238E27FC236}">
                    <a16:creationId xmlns:a16="http://schemas.microsoft.com/office/drawing/2014/main" id="{D077D3FF-8D72-D8B7-7A6D-5DA6C3FD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1326">
                <a:extLst>
                  <a:ext uri="{FF2B5EF4-FFF2-40B4-BE49-F238E27FC236}">
                    <a16:creationId xmlns:a16="http://schemas.microsoft.com/office/drawing/2014/main" id="{F74AC373-AB69-B232-4405-7C325A33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1327">
                <a:extLst>
                  <a:ext uri="{FF2B5EF4-FFF2-40B4-BE49-F238E27FC236}">
                    <a16:creationId xmlns:a16="http://schemas.microsoft.com/office/drawing/2014/main" id="{7E48DA01-6D38-83E9-3473-4F249A16A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1328">
                <a:extLst>
                  <a:ext uri="{FF2B5EF4-FFF2-40B4-BE49-F238E27FC236}">
                    <a16:creationId xmlns:a16="http://schemas.microsoft.com/office/drawing/2014/main" id="{CFB91C8A-5B4A-571B-489D-D78D5C119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Freeform 1329">
                <a:extLst>
                  <a:ext uri="{FF2B5EF4-FFF2-40B4-BE49-F238E27FC236}">
                    <a16:creationId xmlns:a16="http://schemas.microsoft.com/office/drawing/2014/main" id="{5CA96F15-0D71-C5A5-1C2B-368BA51D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1330">
                <a:extLst>
                  <a:ext uri="{FF2B5EF4-FFF2-40B4-BE49-F238E27FC236}">
                    <a16:creationId xmlns:a16="http://schemas.microsoft.com/office/drawing/2014/main" id="{49B51AE5-F787-5C0B-81A2-8370DCF21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1331">
                <a:extLst>
                  <a:ext uri="{FF2B5EF4-FFF2-40B4-BE49-F238E27FC236}">
                    <a16:creationId xmlns:a16="http://schemas.microsoft.com/office/drawing/2014/main" id="{B9B10CCB-8EB8-7512-7D0B-DA5AB0B6D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1332">
                <a:extLst>
                  <a:ext uri="{FF2B5EF4-FFF2-40B4-BE49-F238E27FC236}">
                    <a16:creationId xmlns:a16="http://schemas.microsoft.com/office/drawing/2014/main" id="{EF9E5F18-D583-22C7-8B0F-D0523F364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Freeform 1333">
                <a:extLst>
                  <a:ext uri="{FF2B5EF4-FFF2-40B4-BE49-F238E27FC236}">
                    <a16:creationId xmlns:a16="http://schemas.microsoft.com/office/drawing/2014/main" id="{C02E4C07-A6C1-6CA6-0725-4659D3770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Rectangle 1334">
                <a:extLst>
                  <a:ext uri="{FF2B5EF4-FFF2-40B4-BE49-F238E27FC236}">
                    <a16:creationId xmlns:a16="http://schemas.microsoft.com/office/drawing/2014/main" id="{AF18108C-1F48-D343-DEAA-0D9167BF0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1335">
                <a:extLst>
                  <a:ext uri="{FF2B5EF4-FFF2-40B4-BE49-F238E27FC236}">
                    <a16:creationId xmlns:a16="http://schemas.microsoft.com/office/drawing/2014/main" id="{B4846934-E790-0E1C-4B89-DA612D17E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Freeform 1336">
                <a:extLst>
                  <a:ext uri="{FF2B5EF4-FFF2-40B4-BE49-F238E27FC236}">
                    <a16:creationId xmlns:a16="http://schemas.microsoft.com/office/drawing/2014/main" id="{4600A40A-2262-0988-0876-E55B05A60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1337">
                <a:extLst>
                  <a:ext uri="{FF2B5EF4-FFF2-40B4-BE49-F238E27FC236}">
                    <a16:creationId xmlns:a16="http://schemas.microsoft.com/office/drawing/2014/main" id="{4ACE884F-2F2C-E715-1910-FB7CFED44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1338">
                <a:extLst>
                  <a:ext uri="{FF2B5EF4-FFF2-40B4-BE49-F238E27FC236}">
                    <a16:creationId xmlns:a16="http://schemas.microsoft.com/office/drawing/2014/main" id="{28725976-12B7-FB15-D500-752B54A44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1339">
                <a:extLst>
                  <a:ext uri="{FF2B5EF4-FFF2-40B4-BE49-F238E27FC236}">
                    <a16:creationId xmlns:a16="http://schemas.microsoft.com/office/drawing/2014/main" id="{49404814-E1C7-B92D-104F-F19146FBE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1340">
                <a:extLst>
                  <a:ext uri="{FF2B5EF4-FFF2-40B4-BE49-F238E27FC236}">
                    <a16:creationId xmlns:a16="http://schemas.microsoft.com/office/drawing/2014/main" id="{6A04E05D-A7F0-5A58-1FB3-6633D34D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1341">
                <a:extLst>
                  <a:ext uri="{FF2B5EF4-FFF2-40B4-BE49-F238E27FC236}">
                    <a16:creationId xmlns:a16="http://schemas.microsoft.com/office/drawing/2014/main" id="{CEF22B63-1391-7F34-02D2-4567EE32B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1342">
                <a:extLst>
                  <a:ext uri="{FF2B5EF4-FFF2-40B4-BE49-F238E27FC236}">
                    <a16:creationId xmlns:a16="http://schemas.microsoft.com/office/drawing/2014/main" id="{48C69A4A-0447-B9F8-80A4-8F923FAF8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Freeform 1343">
                <a:extLst>
                  <a:ext uri="{FF2B5EF4-FFF2-40B4-BE49-F238E27FC236}">
                    <a16:creationId xmlns:a16="http://schemas.microsoft.com/office/drawing/2014/main" id="{330E98CB-C1EF-D912-05EC-0DCA67B2C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1344">
                <a:extLst>
                  <a:ext uri="{FF2B5EF4-FFF2-40B4-BE49-F238E27FC236}">
                    <a16:creationId xmlns:a16="http://schemas.microsoft.com/office/drawing/2014/main" id="{A6BE8A48-6F6B-E70A-AC8B-662850A8E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Freeform 1345">
                <a:extLst>
                  <a:ext uri="{FF2B5EF4-FFF2-40B4-BE49-F238E27FC236}">
                    <a16:creationId xmlns:a16="http://schemas.microsoft.com/office/drawing/2014/main" id="{1AA313BD-E3DC-465F-0D36-4B2A328C8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1346">
                <a:extLst>
                  <a:ext uri="{FF2B5EF4-FFF2-40B4-BE49-F238E27FC236}">
                    <a16:creationId xmlns:a16="http://schemas.microsoft.com/office/drawing/2014/main" id="{E55701C8-B2F1-EB40-C393-31A332C33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1347">
                <a:extLst>
                  <a:ext uri="{FF2B5EF4-FFF2-40B4-BE49-F238E27FC236}">
                    <a16:creationId xmlns:a16="http://schemas.microsoft.com/office/drawing/2014/main" id="{DDE85CE4-9E32-2D0A-7052-451C82B57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1348">
                <a:extLst>
                  <a:ext uri="{FF2B5EF4-FFF2-40B4-BE49-F238E27FC236}">
                    <a16:creationId xmlns:a16="http://schemas.microsoft.com/office/drawing/2014/main" id="{48ED26CA-7198-7233-B347-3EAD24389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1349">
                <a:extLst>
                  <a:ext uri="{FF2B5EF4-FFF2-40B4-BE49-F238E27FC236}">
                    <a16:creationId xmlns:a16="http://schemas.microsoft.com/office/drawing/2014/main" id="{7647133F-4765-E20B-76BB-BE241CEB7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1350">
                <a:extLst>
                  <a:ext uri="{FF2B5EF4-FFF2-40B4-BE49-F238E27FC236}">
                    <a16:creationId xmlns:a16="http://schemas.microsoft.com/office/drawing/2014/main" id="{FFCAC6F6-B35F-C5EF-67EF-6C198DCDF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1351">
                <a:extLst>
                  <a:ext uri="{FF2B5EF4-FFF2-40B4-BE49-F238E27FC236}">
                    <a16:creationId xmlns:a16="http://schemas.microsoft.com/office/drawing/2014/main" id="{613259E8-73A5-786B-3638-C7D94017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1352">
                <a:extLst>
                  <a:ext uri="{FF2B5EF4-FFF2-40B4-BE49-F238E27FC236}">
                    <a16:creationId xmlns:a16="http://schemas.microsoft.com/office/drawing/2014/main" id="{2127709B-6D7A-39B1-E7EA-46E98F047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Freeform 1353">
                <a:extLst>
                  <a:ext uri="{FF2B5EF4-FFF2-40B4-BE49-F238E27FC236}">
                    <a16:creationId xmlns:a16="http://schemas.microsoft.com/office/drawing/2014/main" id="{24DD4F99-FAD4-872D-5A57-3BEB06F62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1354">
                <a:extLst>
                  <a:ext uri="{FF2B5EF4-FFF2-40B4-BE49-F238E27FC236}">
                    <a16:creationId xmlns:a16="http://schemas.microsoft.com/office/drawing/2014/main" id="{EC3864B5-F774-7EC8-911F-16C0B0A30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1355">
                <a:extLst>
                  <a:ext uri="{FF2B5EF4-FFF2-40B4-BE49-F238E27FC236}">
                    <a16:creationId xmlns:a16="http://schemas.microsoft.com/office/drawing/2014/main" id="{40543F56-484A-3A6F-38E8-B56E89224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Freeform 1356">
                <a:extLst>
                  <a:ext uri="{FF2B5EF4-FFF2-40B4-BE49-F238E27FC236}">
                    <a16:creationId xmlns:a16="http://schemas.microsoft.com/office/drawing/2014/main" id="{6D63478B-A2B1-B690-9199-324A7BE68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Freeform 1357">
                <a:extLst>
                  <a:ext uri="{FF2B5EF4-FFF2-40B4-BE49-F238E27FC236}">
                    <a16:creationId xmlns:a16="http://schemas.microsoft.com/office/drawing/2014/main" id="{50AEC4C6-EB8C-BF83-2B48-8E61500B8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1358">
                <a:extLst>
                  <a:ext uri="{FF2B5EF4-FFF2-40B4-BE49-F238E27FC236}">
                    <a16:creationId xmlns:a16="http://schemas.microsoft.com/office/drawing/2014/main" id="{2A509B5A-9914-D366-72C1-FDD3113C7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1359">
                <a:extLst>
                  <a:ext uri="{FF2B5EF4-FFF2-40B4-BE49-F238E27FC236}">
                    <a16:creationId xmlns:a16="http://schemas.microsoft.com/office/drawing/2014/main" id="{4C07B404-D58D-BDCE-8F3C-AB004817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1360">
                <a:extLst>
                  <a:ext uri="{FF2B5EF4-FFF2-40B4-BE49-F238E27FC236}">
                    <a16:creationId xmlns:a16="http://schemas.microsoft.com/office/drawing/2014/main" id="{1903A599-92FC-3248-858D-20142EDF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1361">
                <a:extLst>
                  <a:ext uri="{FF2B5EF4-FFF2-40B4-BE49-F238E27FC236}">
                    <a16:creationId xmlns:a16="http://schemas.microsoft.com/office/drawing/2014/main" id="{A0415632-E1BB-9288-B053-AB54937CD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1362">
                <a:extLst>
                  <a:ext uri="{FF2B5EF4-FFF2-40B4-BE49-F238E27FC236}">
                    <a16:creationId xmlns:a16="http://schemas.microsoft.com/office/drawing/2014/main" id="{9A6BA0CD-020B-C1C9-CEFD-6108E1FCB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1363">
                <a:extLst>
                  <a:ext uri="{FF2B5EF4-FFF2-40B4-BE49-F238E27FC236}">
                    <a16:creationId xmlns:a16="http://schemas.microsoft.com/office/drawing/2014/main" id="{B9BBE844-BE77-9017-CBB6-49B974FA2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1364">
                <a:extLst>
                  <a:ext uri="{FF2B5EF4-FFF2-40B4-BE49-F238E27FC236}">
                    <a16:creationId xmlns:a16="http://schemas.microsoft.com/office/drawing/2014/main" id="{3343C826-D6E8-39C9-B037-FB243CDA5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Freeform 1365">
                <a:extLst>
                  <a:ext uri="{FF2B5EF4-FFF2-40B4-BE49-F238E27FC236}">
                    <a16:creationId xmlns:a16="http://schemas.microsoft.com/office/drawing/2014/main" id="{6E19D3A6-9C66-4A25-0B51-C94896037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1366">
                <a:extLst>
                  <a:ext uri="{FF2B5EF4-FFF2-40B4-BE49-F238E27FC236}">
                    <a16:creationId xmlns:a16="http://schemas.microsoft.com/office/drawing/2014/main" id="{6F3437AA-67A5-AAC0-6A94-094FA09D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Freeform 1367">
                <a:extLst>
                  <a:ext uri="{FF2B5EF4-FFF2-40B4-BE49-F238E27FC236}">
                    <a16:creationId xmlns:a16="http://schemas.microsoft.com/office/drawing/2014/main" id="{08DFB34F-C3C1-F97D-746D-A9C1D1E52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Freeform 1368">
                <a:extLst>
                  <a:ext uri="{FF2B5EF4-FFF2-40B4-BE49-F238E27FC236}">
                    <a16:creationId xmlns:a16="http://schemas.microsoft.com/office/drawing/2014/main" id="{EAB0F717-73F8-4349-20F9-5681379DC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Freeform 1369">
                <a:extLst>
                  <a:ext uri="{FF2B5EF4-FFF2-40B4-BE49-F238E27FC236}">
                    <a16:creationId xmlns:a16="http://schemas.microsoft.com/office/drawing/2014/main" id="{BA124786-E56A-8C62-CD21-A5507950C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1370">
                <a:extLst>
                  <a:ext uri="{FF2B5EF4-FFF2-40B4-BE49-F238E27FC236}">
                    <a16:creationId xmlns:a16="http://schemas.microsoft.com/office/drawing/2014/main" id="{3E56B350-1B2B-CC88-29B5-B5C1CE993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1371">
                <a:extLst>
                  <a:ext uri="{FF2B5EF4-FFF2-40B4-BE49-F238E27FC236}">
                    <a16:creationId xmlns:a16="http://schemas.microsoft.com/office/drawing/2014/main" id="{8EDFE30D-ECB9-54D3-9668-CD1DB1A72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1372">
                <a:extLst>
                  <a:ext uri="{FF2B5EF4-FFF2-40B4-BE49-F238E27FC236}">
                    <a16:creationId xmlns:a16="http://schemas.microsoft.com/office/drawing/2014/main" id="{10CDFB2E-C7B0-E14E-5AD9-9B4DF3303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1373">
                <a:extLst>
                  <a:ext uri="{FF2B5EF4-FFF2-40B4-BE49-F238E27FC236}">
                    <a16:creationId xmlns:a16="http://schemas.microsoft.com/office/drawing/2014/main" id="{3B58E2D3-7D96-3F1D-F6FD-865C7E77D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1374">
                <a:extLst>
                  <a:ext uri="{FF2B5EF4-FFF2-40B4-BE49-F238E27FC236}">
                    <a16:creationId xmlns:a16="http://schemas.microsoft.com/office/drawing/2014/main" id="{FDF045D0-B6B8-7C7F-2DB9-447E0282E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Freeform 1375">
                <a:extLst>
                  <a:ext uri="{FF2B5EF4-FFF2-40B4-BE49-F238E27FC236}">
                    <a16:creationId xmlns:a16="http://schemas.microsoft.com/office/drawing/2014/main" id="{A21C4ECD-8F74-49D4-48E7-F208BA997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1376">
                <a:extLst>
                  <a:ext uri="{FF2B5EF4-FFF2-40B4-BE49-F238E27FC236}">
                    <a16:creationId xmlns:a16="http://schemas.microsoft.com/office/drawing/2014/main" id="{D0DBB099-605B-E5D4-602A-350B202D3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1377">
                <a:extLst>
                  <a:ext uri="{FF2B5EF4-FFF2-40B4-BE49-F238E27FC236}">
                    <a16:creationId xmlns:a16="http://schemas.microsoft.com/office/drawing/2014/main" id="{ADBEAD2E-8504-AA24-D64C-9FA222D9B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1378">
                <a:extLst>
                  <a:ext uri="{FF2B5EF4-FFF2-40B4-BE49-F238E27FC236}">
                    <a16:creationId xmlns:a16="http://schemas.microsoft.com/office/drawing/2014/main" id="{C8A3A187-ED4B-41B7-14B0-8C153C5A2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Freeform 1379">
                <a:extLst>
                  <a:ext uri="{FF2B5EF4-FFF2-40B4-BE49-F238E27FC236}">
                    <a16:creationId xmlns:a16="http://schemas.microsoft.com/office/drawing/2014/main" id="{A3696278-D366-7F53-D26C-4E2F8C18C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Rectangle 1380">
                <a:extLst>
                  <a:ext uri="{FF2B5EF4-FFF2-40B4-BE49-F238E27FC236}">
                    <a16:creationId xmlns:a16="http://schemas.microsoft.com/office/drawing/2014/main" id="{E9FBAACE-06BF-22BD-102F-A4D7D4EB1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1381">
                <a:extLst>
                  <a:ext uri="{FF2B5EF4-FFF2-40B4-BE49-F238E27FC236}">
                    <a16:creationId xmlns:a16="http://schemas.microsoft.com/office/drawing/2014/main" id="{F7C4D647-6267-FD77-4E7B-E6E3870D6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Freeform 1382">
                <a:extLst>
                  <a:ext uri="{FF2B5EF4-FFF2-40B4-BE49-F238E27FC236}">
                    <a16:creationId xmlns:a16="http://schemas.microsoft.com/office/drawing/2014/main" id="{13243523-D0D6-E6BE-D629-C24F0290C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1383">
                <a:extLst>
                  <a:ext uri="{FF2B5EF4-FFF2-40B4-BE49-F238E27FC236}">
                    <a16:creationId xmlns:a16="http://schemas.microsoft.com/office/drawing/2014/main" id="{A61B3AE4-D65F-27A6-0998-4EB0129A0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1384">
                <a:extLst>
                  <a:ext uri="{FF2B5EF4-FFF2-40B4-BE49-F238E27FC236}">
                    <a16:creationId xmlns:a16="http://schemas.microsoft.com/office/drawing/2014/main" id="{10B2C352-3299-F570-6ED7-FA8ADCEE8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1385">
                <a:extLst>
                  <a:ext uri="{FF2B5EF4-FFF2-40B4-BE49-F238E27FC236}">
                    <a16:creationId xmlns:a16="http://schemas.microsoft.com/office/drawing/2014/main" id="{61FB0533-42C4-DD68-5378-4F4779F1E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1386">
                <a:extLst>
                  <a:ext uri="{FF2B5EF4-FFF2-40B4-BE49-F238E27FC236}">
                    <a16:creationId xmlns:a16="http://schemas.microsoft.com/office/drawing/2014/main" id="{53CDA881-BEAC-A998-3F4C-609FC725D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1387">
                <a:extLst>
                  <a:ext uri="{FF2B5EF4-FFF2-40B4-BE49-F238E27FC236}">
                    <a16:creationId xmlns:a16="http://schemas.microsoft.com/office/drawing/2014/main" id="{D4EA3220-9F70-C6B2-0BD6-2B4E2603B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1388">
                <a:extLst>
                  <a:ext uri="{FF2B5EF4-FFF2-40B4-BE49-F238E27FC236}">
                    <a16:creationId xmlns:a16="http://schemas.microsoft.com/office/drawing/2014/main" id="{4A556340-0E1C-5DE8-215B-F1ADABEF6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Freeform 1389">
                <a:extLst>
                  <a:ext uri="{FF2B5EF4-FFF2-40B4-BE49-F238E27FC236}">
                    <a16:creationId xmlns:a16="http://schemas.microsoft.com/office/drawing/2014/main" id="{B9FA706C-BB36-B2B9-F1A9-8BBB1D8F5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1390">
                <a:extLst>
                  <a:ext uri="{FF2B5EF4-FFF2-40B4-BE49-F238E27FC236}">
                    <a16:creationId xmlns:a16="http://schemas.microsoft.com/office/drawing/2014/main" id="{D59E5A6C-33AB-78DC-62BD-2E9193473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Freeform 1391">
                <a:extLst>
                  <a:ext uri="{FF2B5EF4-FFF2-40B4-BE49-F238E27FC236}">
                    <a16:creationId xmlns:a16="http://schemas.microsoft.com/office/drawing/2014/main" id="{D1FBEDDA-85A4-7BF0-B2A5-3AEC3ECCD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1392">
                <a:extLst>
                  <a:ext uri="{FF2B5EF4-FFF2-40B4-BE49-F238E27FC236}">
                    <a16:creationId xmlns:a16="http://schemas.microsoft.com/office/drawing/2014/main" id="{552D25DD-B37E-FF8B-7704-040102807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1393">
                <a:extLst>
                  <a:ext uri="{FF2B5EF4-FFF2-40B4-BE49-F238E27FC236}">
                    <a16:creationId xmlns:a16="http://schemas.microsoft.com/office/drawing/2014/main" id="{3718693B-0B47-7B59-955D-DDA5D1A3D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1394">
                <a:extLst>
                  <a:ext uri="{FF2B5EF4-FFF2-40B4-BE49-F238E27FC236}">
                    <a16:creationId xmlns:a16="http://schemas.microsoft.com/office/drawing/2014/main" id="{1C3482E6-964E-0E78-8AAB-1403921A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1395">
                <a:extLst>
                  <a:ext uri="{FF2B5EF4-FFF2-40B4-BE49-F238E27FC236}">
                    <a16:creationId xmlns:a16="http://schemas.microsoft.com/office/drawing/2014/main" id="{00018A4E-919F-3885-7FF4-1F90F96F4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1396">
                <a:extLst>
                  <a:ext uri="{FF2B5EF4-FFF2-40B4-BE49-F238E27FC236}">
                    <a16:creationId xmlns:a16="http://schemas.microsoft.com/office/drawing/2014/main" id="{835C1E5D-45AB-EB16-023D-76742F88B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1397">
                <a:extLst>
                  <a:ext uri="{FF2B5EF4-FFF2-40B4-BE49-F238E27FC236}">
                    <a16:creationId xmlns:a16="http://schemas.microsoft.com/office/drawing/2014/main" id="{EB25834A-39D5-A352-A7B2-DF38950E3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1398">
                <a:extLst>
                  <a:ext uri="{FF2B5EF4-FFF2-40B4-BE49-F238E27FC236}">
                    <a16:creationId xmlns:a16="http://schemas.microsoft.com/office/drawing/2014/main" id="{EBA862DB-29F3-3648-CBA3-79A9202E2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Freeform 1399">
                <a:extLst>
                  <a:ext uri="{FF2B5EF4-FFF2-40B4-BE49-F238E27FC236}">
                    <a16:creationId xmlns:a16="http://schemas.microsoft.com/office/drawing/2014/main" id="{84E4740F-0A64-D1CB-0CC0-C041287F4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1400">
                <a:extLst>
                  <a:ext uri="{FF2B5EF4-FFF2-40B4-BE49-F238E27FC236}">
                    <a16:creationId xmlns:a16="http://schemas.microsoft.com/office/drawing/2014/main" id="{B2475A16-23DA-40BD-ED33-A0085985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1401">
                <a:extLst>
                  <a:ext uri="{FF2B5EF4-FFF2-40B4-BE49-F238E27FC236}">
                    <a16:creationId xmlns:a16="http://schemas.microsoft.com/office/drawing/2014/main" id="{CF550F16-2336-CCD8-363A-6D6B6D292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Freeform 1402">
                <a:extLst>
                  <a:ext uri="{FF2B5EF4-FFF2-40B4-BE49-F238E27FC236}">
                    <a16:creationId xmlns:a16="http://schemas.microsoft.com/office/drawing/2014/main" id="{FE005AC6-A7E0-2613-50C6-F54AF08E6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Freeform 1403">
                <a:extLst>
                  <a:ext uri="{FF2B5EF4-FFF2-40B4-BE49-F238E27FC236}">
                    <a16:creationId xmlns:a16="http://schemas.microsoft.com/office/drawing/2014/main" id="{E784FB0A-386A-A50E-4CC2-A3F700855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1404">
                <a:extLst>
                  <a:ext uri="{FF2B5EF4-FFF2-40B4-BE49-F238E27FC236}">
                    <a16:creationId xmlns:a16="http://schemas.microsoft.com/office/drawing/2014/main" id="{F69E853A-2D1D-000E-40AE-5E04EA91B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" name="Freeform 1405">
                <a:extLst>
                  <a:ext uri="{FF2B5EF4-FFF2-40B4-BE49-F238E27FC236}">
                    <a16:creationId xmlns:a16="http://schemas.microsoft.com/office/drawing/2014/main" id="{C27BB503-28C6-9DBE-C3D4-72428C7ED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1406">
                <a:extLst>
                  <a:ext uri="{FF2B5EF4-FFF2-40B4-BE49-F238E27FC236}">
                    <a16:creationId xmlns:a16="http://schemas.microsoft.com/office/drawing/2014/main" id="{A29AA8D5-243E-047A-2CC3-8FDA9544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1407">
                <a:extLst>
                  <a:ext uri="{FF2B5EF4-FFF2-40B4-BE49-F238E27FC236}">
                    <a16:creationId xmlns:a16="http://schemas.microsoft.com/office/drawing/2014/main" id="{A2E3A0B9-A98C-FB6E-5EE5-B9F44A96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9" name="Group 1609">
              <a:extLst>
                <a:ext uri="{FF2B5EF4-FFF2-40B4-BE49-F238E27FC236}">
                  <a16:creationId xmlns:a16="http://schemas.microsoft.com/office/drawing/2014/main" id="{519FB016-FDA8-66EA-B02A-9F13B90BCF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62" name="Freeform 1409">
                <a:extLst>
                  <a:ext uri="{FF2B5EF4-FFF2-40B4-BE49-F238E27FC236}">
                    <a16:creationId xmlns:a16="http://schemas.microsoft.com/office/drawing/2014/main" id="{91B89D51-25B1-4D12-7F30-2116C5EDC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" name="Freeform 1410">
                <a:extLst>
                  <a:ext uri="{FF2B5EF4-FFF2-40B4-BE49-F238E27FC236}">
                    <a16:creationId xmlns:a16="http://schemas.microsoft.com/office/drawing/2014/main" id="{EE044DE6-F3AC-D135-F3AE-0A6F5C9B0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" name="Freeform 1411">
                <a:extLst>
                  <a:ext uri="{FF2B5EF4-FFF2-40B4-BE49-F238E27FC236}">
                    <a16:creationId xmlns:a16="http://schemas.microsoft.com/office/drawing/2014/main" id="{D7802FED-AAD9-865D-F544-DFAD0F330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" name="Freeform 1412">
                <a:extLst>
                  <a:ext uri="{FF2B5EF4-FFF2-40B4-BE49-F238E27FC236}">
                    <a16:creationId xmlns:a16="http://schemas.microsoft.com/office/drawing/2014/main" id="{447A03BE-A399-4BCD-F489-53BE79E4E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" name="Freeform 1413">
                <a:extLst>
                  <a:ext uri="{FF2B5EF4-FFF2-40B4-BE49-F238E27FC236}">
                    <a16:creationId xmlns:a16="http://schemas.microsoft.com/office/drawing/2014/main" id="{3FA1CB74-DF5A-71A0-E892-C82CBA8BE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" name="Freeform 1414">
                <a:extLst>
                  <a:ext uri="{FF2B5EF4-FFF2-40B4-BE49-F238E27FC236}">
                    <a16:creationId xmlns:a16="http://schemas.microsoft.com/office/drawing/2014/main" id="{518B0760-54A5-EA8F-03FC-1827B5A43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" name="Freeform 1415">
                <a:extLst>
                  <a:ext uri="{FF2B5EF4-FFF2-40B4-BE49-F238E27FC236}">
                    <a16:creationId xmlns:a16="http://schemas.microsoft.com/office/drawing/2014/main" id="{BA290697-AC63-E9E6-2361-A6FA75F07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" name="Freeform 1416">
                <a:extLst>
                  <a:ext uri="{FF2B5EF4-FFF2-40B4-BE49-F238E27FC236}">
                    <a16:creationId xmlns:a16="http://schemas.microsoft.com/office/drawing/2014/main" id="{809B3A03-2B49-76B5-AEAB-BF4C38C29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" name="Freeform 1417">
                <a:extLst>
                  <a:ext uri="{FF2B5EF4-FFF2-40B4-BE49-F238E27FC236}">
                    <a16:creationId xmlns:a16="http://schemas.microsoft.com/office/drawing/2014/main" id="{CE90689E-671E-A776-BC97-9A4B1E2A0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" name="Freeform 1418">
                <a:extLst>
                  <a:ext uri="{FF2B5EF4-FFF2-40B4-BE49-F238E27FC236}">
                    <a16:creationId xmlns:a16="http://schemas.microsoft.com/office/drawing/2014/main" id="{0008EEEB-55A4-E636-824C-19D0B7A44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" name="Freeform 1419">
                <a:extLst>
                  <a:ext uri="{FF2B5EF4-FFF2-40B4-BE49-F238E27FC236}">
                    <a16:creationId xmlns:a16="http://schemas.microsoft.com/office/drawing/2014/main" id="{38BF155C-229C-80C1-328F-650AB6F55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" name="Freeform 1420">
                <a:extLst>
                  <a:ext uri="{FF2B5EF4-FFF2-40B4-BE49-F238E27FC236}">
                    <a16:creationId xmlns:a16="http://schemas.microsoft.com/office/drawing/2014/main" id="{FF21C9F0-BADA-AA49-C7A2-5F9F44765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" name="Freeform 1421">
                <a:extLst>
                  <a:ext uri="{FF2B5EF4-FFF2-40B4-BE49-F238E27FC236}">
                    <a16:creationId xmlns:a16="http://schemas.microsoft.com/office/drawing/2014/main" id="{F4DF1E80-8F2C-A766-827C-40648BAB7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" name="Freeform 1422">
                <a:extLst>
                  <a:ext uri="{FF2B5EF4-FFF2-40B4-BE49-F238E27FC236}">
                    <a16:creationId xmlns:a16="http://schemas.microsoft.com/office/drawing/2014/main" id="{A7B8009B-2464-8392-9EFE-7BDD58AD3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" name="Freeform 1423">
                <a:extLst>
                  <a:ext uri="{FF2B5EF4-FFF2-40B4-BE49-F238E27FC236}">
                    <a16:creationId xmlns:a16="http://schemas.microsoft.com/office/drawing/2014/main" id="{C3BC36BC-2A17-9F21-CC07-C45A7CCAD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" name="Freeform 1424">
                <a:extLst>
                  <a:ext uri="{FF2B5EF4-FFF2-40B4-BE49-F238E27FC236}">
                    <a16:creationId xmlns:a16="http://schemas.microsoft.com/office/drawing/2014/main" id="{672A6805-9A8B-3765-AAF2-06652291F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" name="Freeform 1425">
                <a:extLst>
                  <a:ext uri="{FF2B5EF4-FFF2-40B4-BE49-F238E27FC236}">
                    <a16:creationId xmlns:a16="http://schemas.microsoft.com/office/drawing/2014/main" id="{FC21A907-D359-EEB6-9D04-4DDEAFECD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" name="Freeform 1426">
                <a:extLst>
                  <a:ext uri="{FF2B5EF4-FFF2-40B4-BE49-F238E27FC236}">
                    <a16:creationId xmlns:a16="http://schemas.microsoft.com/office/drawing/2014/main" id="{8E05E4C9-F86E-6CE4-5AB3-B9E994148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" name="Rectangle 1427">
                <a:extLst>
                  <a:ext uri="{FF2B5EF4-FFF2-40B4-BE49-F238E27FC236}">
                    <a16:creationId xmlns:a16="http://schemas.microsoft.com/office/drawing/2014/main" id="{8580E077-5C13-741E-00A2-47FD7A7D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" name="Freeform 1428">
                <a:extLst>
                  <a:ext uri="{FF2B5EF4-FFF2-40B4-BE49-F238E27FC236}">
                    <a16:creationId xmlns:a16="http://schemas.microsoft.com/office/drawing/2014/main" id="{5DF76E15-0AA8-3B64-6B0C-4A5DAEAA0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" name="Freeform 1429">
                <a:extLst>
                  <a:ext uri="{FF2B5EF4-FFF2-40B4-BE49-F238E27FC236}">
                    <a16:creationId xmlns:a16="http://schemas.microsoft.com/office/drawing/2014/main" id="{001FBB47-EB85-58D8-FC8E-89EFAE7B3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" name="Freeform 1430">
                <a:extLst>
                  <a:ext uri="{FF2B5EF4-FFF2-40B4-BE49-F238E27FC236}">
                    <a16:creationId xmlns:a16="http://schemas.microsoft.com/office/drawing/2014/main" id="{9B447D5A-58CF-431B-2783-314E14DB8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" name="Freeform 1431">
                <a:extLst>
                  <a:ext uri="{FF2B5EF4-FFF2-40B4-BE49-F238E27FC236}">
                    <a16:creationId xmlns:a16="http://schemas.microsoft.com/office/drawing/2014/main" id="{2D85C433-D98E-15CE-E60E-989490DFF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" name="Freeform 1432">
                <a:extLst>
                  <a:ext uri="{FF2B5EF4-FFF2-40B4-BE49-F238E27FC236}">
                    <a16:creationId xmlns:a16="http://schemas.microsoft.com/office/drawing/2014/main" id="{19901B47-61EE-2108-94D7-D36A7325B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" name="Freeform 1433">
                <a:extLst>
                  <a:ext uri="{FF2B5EF4-FFF2-40B4-BE49-F238E27FC236}">
                    <a16:creationId xmlns:a16="http://schemas.microsoft.com/office/drawing/2014/main" id="{1AF82B6D-AF5B-7BA9-D1F0-1E73DBDAC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" name="Freeform 1434">
                <a:extLst>
                  <a:ext uri="{FF2B5EF4-FFF2-40B4-BE49-F238E27FC236}">
                    <a16:creationId xmlns:a16="http://schemas.microsoft.com/office/drawing/2014/main" id="{D964E6FC-52F2-6C0F-9183-B9FEAED6E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" name="Freeform 1435">
                <a:extLst>
                  <a:ext uri="{FF2B5EF4-FFF2-40B4-BE49-F238E27FC236}">
                    <a16:creationId xmlns:a16="http://schemas.microsoft.com/office/drawing/2014/main" id="{0D582102-CC27-8F8E-DECA-F542AAF22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" name="Freeform 1436">
                <a:extLst>
                  <a:ext uri="{FF2B5EF4-FFF2-40B4-BE49-F238E27FC236}">
                    <a16:creationId xmlns:a16="http://schemas.microsoft.com/office/drawing/2014/main" id="{61EE7B1E-DFD7-38E6-35EC-12DF380EE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" name="Freeform 1437">
                <a:extLst>
                  <a:ext uri="{FF2B5EF4-FFF2-40B4-BE49-F238E27FC236}">
                    <a16:creationId xmlns:a16="http://schemas.microsoft.com/office/drawing/2014/main" id="{C77976E2-B95A-3878-23D3-C28642D1A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" name="Freeform 1438">
                <a:extLst>
                  <a:ext uri="{FF2B5EF4-FFF2-40B4-BE49-F238E27FC236}">
                    <a16:creationId xmlns:a16="http://schemas.microsoft.com/office/drawing/2014/main" id="{7B7D49A8-D4D2-9449-97C8-BFB5D6F6A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" name="Freeform 1439">
                <a:extLst>
                  <a:ext uri="{FF2B5EF4-FFF2-40B4-BE49-F238E27FC236}">
                    <a16:creationId xmlns:a16="http://schemas.microsoft.com/office/drawing/2014/main" id="{F20D1EDE-C334-81B3-E56C-F0C86CE06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" name="Freeform 1440">
                <a:extLst>
                  <a:ext uri="{FF2B5EF4-FFF2-40B4-BE49-F238E27FC236}">
                    <a16:creationId xmlns:a16="http://schemas.microsoft.com/office/drawing/2014/main" id="{F3579E71-8994-32A9-F621-AA5EF93D0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" name="Freeform 1441">
                <a:extLst>
                  <a:ext uri="{FF2B5EF4-FFF2-40B4-BE49-F238E27FC236}">
                    <a16:creationId xmlns:a16="http://schemas.microsoft.com/office/drawing/2014/main" id="{5CED08CB-B8FB-ACEC-3740-C1FBAEC8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" name="Freeform 1442">
                <a:extLst>
                  <a:ext uri="{FF2B5EF4-FFF2-40B4-BE49-F238E27FC236}">
                    <a16:creationId xmlns:a16="http://schemas.microsoft.com/office/drawing/2014/main" id="{01EEF0CD-D17E-891E-72D5-8118321E0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" name="Freeform 1443">
                <a:extLst>
                  <a:ext uri="{FF2B5EF4-FFF2-40B4-BE49-F238E27FC236}">
                    <a16:creationId xmlns:a16="http://schemas.microsoft.com/office/drawing/2014/main" id="{3EE1DF5B-292D-4B05-46F8-2F028EC63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" name="Freeform 1444">
                <a:extLst>
                  <a:ext uri="{FF2B5EF4-FFF2-40B4-BE49-F238E27FC236}">
                    <a16:creationId xmlns:a16="http://schemas.microsoft.com/office/drawing/2014/main" id="{595CE6E8-E21F-F456-3355-59F82CDE2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" name="Freeform 1445">
                <a:extLst>
                  <a:ext uri="{FF2B5EF4-FFF2-40B4-BE49-F238E27FC236}">
                    <a16:creationId xmlns:a16="http://schemas.microsoft.com/office/drawing/2014/main" id="{E107258E-BCA1-38AF-F0D8-F40B59ED3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" name="Freeform 1446">
                <a:extLst>
                  <a:ext uri="{FF2B5EF4-FFF2-40B4-BE49-F238E27FC236}">
                    <a16:creationId xmlns:a16="http://schemas.microsoft.com/office/drawing/2014/main" id="{B17F5E73-7B6D-72E8-7E36-546DD9DD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" name="Freeform 1447">
                <a:extLst>
                  <a:ext uri="{FF2B5EF4-FFF2-40B4-BE49-F238E27FC236}">
                    <a16:creationId xmlns:a16="http://schemas.microsoft.com/office/drawing/2014/main" id="{0B40DD2C-0507-E476-3431-29224B6DE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" name="Freeform 1448">
                <a:extLst>
                  <a:ext uri="{FF2B5EF4-FFF2-40B4-BE49-F238E27FC236}">
                    <a16:creationId xmlns:a16="http://schemas.microsoft.com/office/drawing/2014/main" id="{BB68EF8B-6096-D253-AE4D-B0B0B5A30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" name="Freeform 1449">
                <a:extLst>
                  <a:ext uri="{FF2B5EF4-FFF2-40B4-BE49-F238E27FC236}">
                    <a16:creationId xmlns:a16="http://schemas.microsoft.com/office/drawing/2014/main" id="{C80CA50A-E634-1776-F255-D4F41E20C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" name="Freeform 1450">
                <a:extLst>
                  <a:ext uri="{FF2B5EF4-FFF2-40B4-BE49-F238E27FC236}">
                    <a16:creationId xmlns:a16="http://schemas.microsoft.com/office/drawing/2014/main" id="{0F80EF3D-52F5-EB92-CB08-AB25F7821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" name="Freeform 1451">
                <a:extLst>
                  <a:ext uri="{FF2B5EF4-FFF2-40B4-BE49-F238E27FC236}">
                    <a16:creationId xmlns:a16="http://schemas.microsoft.com/office/drawing/2014/main" id="{E35234F1-2FDA-2386-F47F-7F5B94083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" name="Freeform 1452">
                <a:extLst>
                  <a:ext uri="{FF2B5EF4-FFF2-40B4-BE49-F238E27FC236}">
                    <a16:creationId xmlns:a16="http://schemas.microsoft.com/office/drawing/2014/main" id="{8F2273EE-E146-F1A6-5B9A-0D3E5524F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" name="Freeform 1453">
                <a:extLst>
                  <a:ext uri="{FF2B5EF4-FFF2-40B4-BE49-F238E27FC236}">
                    <a16:creationId xmlns:a16="http://schemas.microsoft.com/office/drawing/2014/main" id="{B55106B9-A120-77EB-CC83-4D833506C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" name="Freeform 1454">
                <a:extLst>
                  <a:ext uri="{FF2B5EF4-FFF2-40B4-BE49-F238E27FC236}">
                    <a16:creationId xmlns:a16="http://schemas.microsoft.com/office/drawing/2014/main" id="{F69B3EF2-7964-DCCC-2065-6A0B7158E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" name="Freeform 1455">
                <a:extLst>
                  <a:ext uri="{FF2B5EF4-FFF2-40B4-BE49-F238E27FC236}">
                    <a16:creationId xmlns:a16="http://schemas.microsoft.com/office/drawing/2014/main" id="{8A382175-C5B8-D3FD-9478-611BD16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" name="Freeform 1456">
                <a:extLst>
                  <a:ext uri="{FF2B5EF4-FFF2-40B4-BE49-F238E27FC236}">
                    <a16:creationId xmlns:a16="http://schemas.microsoft.com/office/drawing/2014/main" id="{37742A7A-828E-FE68-CEB4-5FB4CE589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" name="Freeform 1457">
                <a:extLst>
                  <a:ext uri="{FF2B5EF4-FFF2-40B4-BE49-F238E27FC236}">
                    <a16:creationId xmlns:a16="http://schemas.microsoft.com/office/drawing/2014/main" id="{A4323ED7-BB74-7F7F-1594-B5CAC9586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" name="Freeform 1458">
                <a:extLst>
                  <a:ext uri="{FF2B5EF4-FFF2-40B4-BE49-F238E27FC236}">
                    <a16:creationId xmlns:a16="http://schemas.microsoft.com/office/drawing/2014/main" id="{8C140730-AEF8-FCD6-E27D-140E04DE5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" name="Freeform 1459">
                <a:extLst>
                  <a:ext uri="{FF2B5EF4-FFF2-40B4-BE49-F238E27FC236}">
                    <a16:creationId xmlns:a16="http://schemas.microsoft.com/office/drawing/2014/main" id="{3EA52DC1-0009-1B37-8D39-3AD1FA1C5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" name="Freeform 1460">
                <a:extLst>
                  <a:ext uri="{FF2B5EF4-FFF2-40B4-BE49-F238E27FC236}">
                    <a16:creationId xmlns:a16="http://schemas.microsoft.com/office/drawing/2014/main" id="{BCB6880C-51E7-B7C9-FB7E-AFD9C0CCC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" name="Freeform 1461">
                <a:extLst>
                  <a:ext uri="{FF2B5EF4-FFF2-40B4-BE49-F238E27FC236}">
                    <a16:creationId xmlns:a16="http://schemas.microsoft.com/office/drawing/2014/main" id="{D0FC6DBC-0C1E-E9FF-0DB5-EB8FD92AE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" name="Freeform 1462">
                <a:extLst>
                  <a:ext uri="{FF2B5EF4-FFF2-40B4-BE49-F238E27FC236}">
                    <a16:creationId xmlns:a16="http://schemas.microsoft.com/office/drawing/2014/main" id="{3064E174-55BF-4960-E3D5-0A6FF65A5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" name="Freeform 1463">
                <a:extLst>
                  <a:ext uri="{FF2B5EF4-FFF2-40B4-BE49-F238E27FC236}">
                    <a16:creationId xmlns:a16="http://schemas.microsoft.com/office/drawing/2014/main" id="{5277E63A-7A7E-FBDA-0FAA-DB0BF7DF6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" name="Freeform 1464">
                <a:extLst>
                  <a:ext uri="{FF2B5EF4-FFF2-40B4-BE49-F238E27FC236}">
                    <a16:creationId xmlns:a16="http://schemas.microsoft.com/office/drawing/2014/main" id="{AC6282F2-1CB1-D2A3-FE3C-66678AC07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" name="Freeform 1465">
                <a:extLst>
                  <a:ext uri="{FF2B5EF4-FFF2-40B4-BE49-F238E27FC236}">
                    <a16:creationId xmlns:a16="http://schemas.microsoft.com/office/drawing/2014/main" id="{8A37EBA5-B7B0-F275-29E2-90258DC08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" name="Freeform 1466">
                <a:extLst>
                  <a:ext uri="{FF2B5EF4-FFF2-40B4-BE49-F238E27FC236}">
                    <a16:creationId xmlns:a16="http://schemas.microsoft.com/office/drawing/2014/main" id="{72AD923F-7675-3D1E-0C02-5BA7193BE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" name="Freeform 1467">
                <a:extLst>
                  <a:ext uri="{FF2B5EF4-FFF2-40B4-BE49-F238E27FC236}">
                    <a16:creationId xmlns:a16="http://schemas.microsoft.com/office/drawing/2014/main" id="{58B4677D-14C8-78B9-E3AE-0B159F385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" name="Freeform 1468">
                <a:extLst>
                  <a:ext uri="{FF2B5EF4-FFF2-40B4-BE49-F238E27FC236}">
                    <a16:creationId xmlns:a16="http://schemas.microsoft.com/office/drawing/2014/main" id="{C5388C66-706B-18B4-684E-F90ED8E0C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" name="Freeform 1469">
                <a:extLst>
                  <a:ext uri="{FF2B5EF4-FFF2-40B4-BE49-F238E27FC236}">
                    <a16:creationId xmlns:a16="http://schemas.microsoft.com/office/drawing/2014/main" id="{E80A0E09-5782-D4BE-54E2-5D713B0D7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" name="Freeform 1470">
                <a:extLst>
                  <a:ext uri="{FF2B5EF4-FFF2-40B4-BE49-F238E27FC236}">
                    <a16:creationId xmlns:a16="http://schemas.microsoft.com/office/drawing/2014/main" id="{D8CFEBE4-946C-63EC-1A62-CC343B6B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" name="Freeform 1471">
                <a:extLst>
                  <a:ext uri="{FF2B5EF4-FFF2-40B4-BE49-F238E27FC236}">
                    <a16:creationId xmlns:a16="http://schemas.microsoft.com/office/drawing/2014/main" id="{6141A8D2-40C3-E3E1-8F26-AA9775B7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" name="Freeform 1472">
                <a:extLst>
                  <a:ext uri="{FF2B5EF4-FFF2-40B4-BE49-F238E27FC236}">
                    <a16:creationId xmlns:a16="http://schemas.microsoft.com/office/drawing/2014/main" id="{87F79364-B7F1-1F40-F082-06E773A20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" name="Rectangle 1473">
                <a:extLst>
                  <a:ext uri="{FF2B5EF4-FFF2-40B4-BE49-F238E27FC236}">
                    <a16:creationId xmlns:a16="http://schemas.microsoft.com/office/drawing/2014/main" id="{AD473574-1665-638F-A637-8550D6ECA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" name="Freeform 1474">
                <a:extLst>
                  <a:ext uri="{FF2B5EF4-FFF2-40B4-BE49-F238E27FC236}">
                    <a16:creationId xmlns:a16="http://schemas.microsoft.com/office/drawing/2014/main" id="{B5FEEFB8-0CE4-B541-B9E7-BBF30A6E3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" name="Freeform 1475">
                <a:extLst>
                  <a:ext uri="{FF2B5EF4-FFF2-40B4-BE49-F238E27FC236}">
                    <a16:creationId xmlns:a16="http://schemas.microsoft.com/office/drawing/2014/main" id="{A885ED36-8D06-9A6D-EED2-E26493DCA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" name="Freeform 1476">
                <a:extLst>
                  <a:ext uri="{FF2B5EF4-FFF2-40B4-BE49-F238E27FC236}">
                    <a16:creationId xmlns:a16="http://schemas.microsoft.com/office/drawing/2014/main" id="{C151DC80-7BAE-D0C4-E56C-CF85B0E77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" name="Freeform 1477">
                <a:extLst>
                  <a:ext uri="{FF2B5EF4-FFF2-40B4-BE49-F238E27FC236}">
                    <a16:creationId xmlns:a16="http://schemas.microsoft.com/office/drawing/2014/main" id="{CE31278B-7A47-6582-9642-BBB84A79C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" name="Freeform 1478">
                <a:extLst>
                  <a:ext uri="{FF2B5EF4-FFF2-40B4-BE49-F238E27FC236}">
                    <a16:creationId xmlns:a16="http://schemas.microsoft.com/office/drawing/2014/main" id="{75C418B5-AB9D-19E6-9C30-90F07AC45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" name="Freeform 1479">
                <a:extLst>
                  <a:ext uri="{FF2B5EF4-FFF2-40B4-BE49-F238E27FC236}">
                    <a16:creationId xmlns:a16="http://schemas.microsoft.com/office/drawing/2014/main" id="{D95D7F56-457E-5918-BF98-907A52FCF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" name="Freeform 1480">
                <a:extLst>
                  <a:ext uri="{FF2B5EF4-FFF2-40B4-BE49-F238E27FC236}">
                    <a16:creationId xmlns:a16="http://schemas.microsoft.com/office/drawing/2014/main" id="{8978C394-8E4F-61C0-1422-BC7368371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" name="Freeform 1481">
                <a:extLst>
                  <a:ext uri="{FF2B5EF4-FFF2-40B4-BE49-F238E27FC236}">
                    <a16:creationId xmlns:a16="http://schemas.microsoft.com/office/drawing/2014/main" id="{CD1B1C89-2152-A67C-C52C-408D6F0C6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" name="Freeform 1482">
                <a:extLst>
                  <a:ext uri="{FF2B5EF4-FFF2-40B4-BE49-F238E27FC236}">
                    <a16:creationId xmlns:a16="http://schemas.microsoft.com/office/drawing/2014/main" id="{6D019B2B-1CCD-8047-7816-D5DED712E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" name="Freeform 1483">
                <a:extLst>
                  <a:ext uri="{FF2B5EF4-FFF2-40B4-BE49-F238E27FC236}">
                    <a16:creationId xmlns:a16="http://schemas.microsoft.com/office/drawing/2014/main" id="{DD9A744A-F912-EB2A-05E5-3CAC53F84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" name="Freeform 1484">
                <a:extLst>
                  <a:ext uri="{FF2B5EF4-FFF2-40B4-BE49-F238E27FC236}">
                    <a16:creationId xmlns:a16="http://schemas.microsoft.com/office/drawing/2014/main" id="{6A1CD699-A310-36E5-CB72-0CDBD58F9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" name="Freeform 1485">
                <a:extLst>
                  <a:ext uri="{FF2B5EF4-FFF2-40B4-BE49-F238E27FC236}">
                    <a16:creationId xmlns:a16="http://schemas.microsoft.com/office/drawing/2014/main" id="{ABD79CCA-61A9-4868-1A9A-22434545D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" name="Freeform 1486">
                <a:extLst>
                  <a:ext uri="{FF2B5EF4-FFF2-40B4-BE49-F238E27FC236}">
                    <a16:creationId xmlns:a16="http://schemas.microsoft.com/office/drawing/2014/main" id="{1FB9B89A-FFE0-CB6E-62D4-0034B16AF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" name="Freeform 1487">
                <a:extLst>
                  <a:ext uri="{FF2B5EF4-FFF2-40B4-BE49-F238E27FC236}">
                    <a16:creationId xmlns:a16="http://schemas.microsoft.com/office/drawing/2014/main" id="{5582AB20-F6D5-8C43-DACD-FDFE156E8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" name="Freeform 1488">
                <a:extLst>
                  <a:ext uri="{FF2B5EF4-FFF2-40B4-BE49-F238E27FC236}">
                    <a16:creationId xmlns:a16="http://schemas.microsoft.com/office/drawing/2014/main" id="{40F32684-0B77-E844-F2E1-9D1F52117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" name="Freeform 1489">
                <a:extLst>
                  <a:ext uri="{FF2B5EF4-FFF2-40B4-BE49-F238E27FC236}">
                    <a16:creationId xmlns:a16="http://schemas.microsoft.com/office/drawing/2014/main" id="{629847C4-914D-0C10-F047-5DFBFE917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" name="Freeform 1490">
                <a:extLst>
                  <a:ext uri="{FF2B5EF4-FFF2-40B4-BE49-F238E27FC236}">
                    <a16:creationId xmlns:a16="http://schemas.microsoft.com/office/drawing/2014/main" id="{727B0321-7A71-12B7-CA59-224044B88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" name="Freeform 1491">
                <a:extLst>
                  <a:ext uri="{FF2B5EF4-FFF2-40B4-BE49-F238E27FC236}">
                    <a16:creationId xmlns:a16="http://schemas.microsoft.com/office/drawing/2014/main" id="{0E3EC3BF-629A-B04D-FE6C-9F2165F2F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" name="Freeform 1492">
                <a:extLst>
                  <a:ext uri="{FF2B5EF4-FFF2-40B4-BE49-F238E27FC236}">
                    <a16:creationId xmlns:a16="http://schemas.microsoft.com/office/drawing/2014/main" id="{5EE39998-F993-AA52-E8AE-F38923C28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" name="Freeform 1493">
                <a:extLst>
                  <a:ext uri="{FF2B5EF4-FFF2-40B4-BE49-F238E27FC236}">
                    <a16:creationId xmlns:a16="http://schemas.microsoft.com/office/drawing/2014/main" id="{BF3C7CF8-F16A-A9EF-ED4D-3318C1FA8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" name="Freeform 1494">
                <a:extLst>
                  <a:ext uri="{FF2B5EF4-FFF2-40B4-BE49-F238E27FC236}">
                    <a16:creationId xmlns:a16="http://schemas.microsoft.com/office/drawing/2014/main" id="{721A4FEF-AC3B-B06E-BEED-7421359C0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" name="Freeform 1495">
                <a:extLst>
                  <a:ext uri="{FF2B5EF4-FFF2-40B4-BE49-F238E27FC236}">
                    <a16:creationId xmlns:a16="http://schemas.microsoft.com/office/drawing/2014/main" id="{32C3A2DB-F3C8-04EB-B0D0-1D4FEA234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" name="Freeform 1496">
                <a:extLst>
                  <a:ext uri="{FF2B5EF4-FFF2-40B4-BE49-F238E27FC236}">
                    <a16:creationId xmlns:a16="http://schemas.microsoft.com/office/drawing/2014/main" id="{81D2F86A-D905-979D-06BC-D0A2E139E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" name="Freeform 1497">
                <a:extLst>
                  <a:ext uri="{FF2B5EF4-FFF2-40B4-BE49-F238E27FC236}">
                    <a16:creationId xmlns:a16="http://schemas.microsoft.com/office/drawing/2014/main" id="{76721E86-CDF1-D8B8-909B-44FDF7A5F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" name="Freeform 1498">
                <a:extLst>
                  <a:ext uri="{FF2B5EF4-FFF2-40B4-BE49-F238E27FC236}">
                    <a16:creationId xmlns:a16="http://schemas.microsoft.com/office/drawing/2014/main" id="{B8F263A4-026D-EB16-F59A-1600379A5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" name="Freeform 1499">
                <a:extLst>
                  <a:ext uri="{FF2B5EF4-FFF2-40B4-BE49-F238E27FC236}">
                    <a16:creationId xmlns:a16="http://schemas.microsoft.com/office/drawing/2014/main" id="{C172C101-D193-58C5-3C96-10C24ADCD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" name="Freeform 1500">
                <a:extLst>
                  <a:ext uri="{FF2B5EF4-FFF2-40B4-BE49-F238E27FC236}">
                    <a16:creationId xmlns:a16="http://schemas.microsoft.com/office/drawing/2014/main" id="{CDD1B173-DCB1-9814-93C1-11716091C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" name="Freeform 1501">
                <a:extLst>
                  <a:ext uri="{FF2B5EF4-FFF2-40B4-BE49-F238E27FC236}">
                    <a16:creationId xmlns:a16="http://schemas.microsoft.com/office/drawing/2014/main" id="{3BF3583A-93FF-0FCC-ACD5-CB6797C0D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" name="Freeform 1502">
                <a:extLst>
                  <a:ext uri="{FF2B5EF4-FFF2-40B4-BE49-F238E27FC236}">
                    <a16:creationId xmlns:a16="http://schemas.microsoft.com/office/drawing/2014/main" id="{53D94081-20A5-6382-CB1E-F59E344A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" name="Freeform 1503">
                <a:extLst>
                  <a:ext uri="{FF2B5EF4-FFF2-40B4-BE49-F238E27FC236}">
                    <a16:creationId xmlns:a16="http://schemas.microsoft.com/office/drawing/2014/main" id="{BB5875C7-7398-7E65-2038-E5FC6E5E3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" name="Freeform 1504">
                <a:extLst>
                  <a:ext uri="{FF2B5EF4-FFF2-40B4-BE49-F238E27FC236}">
                    <a16:creationId xmlns:a16="http://schemas.microsoft.com/office/drawing/2014/main" id="{62054B25-D2CF-9A9A-607F-BE8370413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" name="Freeform 1505">
                <a:extLst>
                  <a:ext uri="{FF2B5EF4-FFF2-40B4-BE49-F238E27FC236}">
                    <a16:creationId xmlns:a16="http://schemas.microsoft.com/office/drawing/2014/main" id="{486705D9-4156-6C40-970A-1A8B84005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" name="Freeform 1506">
                <a:extLst>
                  <a:ext uri="{FF2B5EF4-FFF2-40B4-BE49-F238E27FC236}">
                    <a16:creationId xmlns:a16="http://schemas.microsoft.com/office/drawing/2014/main" id="{7C012AE6-FA60-E620-ED8E-4A64AFA10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" name="Freeform 1507">
                <a:extLst>
                  <a:ext uri="{FF2B5EF4-FFF2-40B4-BE49-F238E27FC236}">
                    <a16:creationId xmlns:a16="http://schemas.microsoft.com/office/drawing/2014/main" id="{D11CAC42-C20F-6FA1-7D7E-CFB212EC2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" name="Freeform 1508">
                <a:extLst>
                  <a:ext uri="{FF2B5EF4-FFF2-40B4-BE49-F238E27FC236}">
                    <a16:creationId xmlns:a16="http://schemas.microsoft.com/office/drawing/2014/main" id="{84F47134-D887-1091-F95D-EE8082901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" name="Freeform 1509">
                <a:extLst>
                  <a:ext uri="{FF2B5EF4-FFF2-40B4-BE49-F238E27FC236}">
                    <a16:creationId xmlns:a16="http://schemas.microsoft.com/office/drawing/2014/main" id="{D16C2A05-D61A-23AF-829E-CAA229BF8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" name="Freeform 1510">
                <a:extLst>
                  <a:ext uri="{FF2B5EF4-FFF2-40B4-BE49-F238E27FC236}">
                    <a16:creationId xmlns:a16="http://schemas.microsoft.com/office/drawing/2014/main" id="{230C01A1-BC37-99BE-459B-503C35486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" name="Freeform 1511">
                <a:extLst>
                  <a:ext uri="{FF2B5EF4-FFF2-40B4-BE49-F238E27FC236}">
                    <a16:creationId xmlns:a16="http://schemas.microsoft.com/office/drawing/2014/main" id="{4AF6A7DC-4BD3-198E-051A-20C0CF340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" name="Freeform 1512">
                <a:extLst>
                  <a:ext uri="{FF2B5EF4-FFF2-40B4-BE49-F238E27FC236}">
                    <a16:creationId xmlns:a16="http://schemas.microsoft.com/office/drawing/2014/main" id="{2365B5FD-7757-A686-CB82-3B6BA9EEB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" name="Freeform 1513">
                <a:extLst>
                  <a:ext uri="{FF2B5EF4-FFF2-40B4-BE49-F238E27FC236}">
                    <a16:creationId xmlns:a16="http://schemas.microsoft.com/office/drawing/2014/main" id="{6D0ABB55-400E-A615-DE31-8778F25AE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" name="Freeform 1514">
                <a:extLst>
                  <a:ext uri="{FF2B5EF4-FFF2-40B4-BE49-F238E27FC236}">
                    <a16:creationId xmlns:a16="http://schemas.microsoft.com/office/drawing/2014/main" id="{201869F8-5061-E486-6461-C416D94BA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" name="Freeform 1515">
                <a:extLst>
                  <a:ext uri="{FF2B5EF4-FFF2-40B4-BE49-F238E27FC236}">
                    <a16:creationId xmlns:a16="http://schemas.microsoft.com/office/drawing/2014/main" id="{2D6345AE-18D0-DAAC-4286-82F01BF76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" name="Freeform 1516">
                <a:extLst>
                  <a:ext uri="{FF2B5EF4-FFF2-40B4-BE49-F238E27FC236}">
                    <a16:creationId xmlns:a16="http://schemas.microsoft.com/office/drawing/2014/main" id="{373D7D10-75D5-D8F9-44FC-F54B06FF5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" name="Freeform 1517">
                <a:extLst>
                  <a:ext uri="{FF2B5EF4-FFF2-40B4-BE49-F238E27FC236}">
                    <a16:creationId xmlns:a16="http://schemas.microsoft.com/office/drawing/2014/main" id="{FB9314A6-23DD-6DC4-EC62-A34D41113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" name="Freeform 1518">
                <a:extLst>
                  <a:ext uri="{FF2B5EF4-FFF2-40B4-BE49-F238E27FC236}">
                    <a16:creationId xmlns:a16="http://schemas.microsoft.com/office/drawing/2014/main" id="{25F23735-4961-4185-ADB7-90E0EB2F7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2" name="Rectangle 1519">
                <a:extLst>
                  <a:ext uri="{FF2B5EF4-FFF2-40B4-BE49-F238E27FC236}">
                    <a16:creationId xmlns:a16="http://schemas.microsoft.com/office/drawing/2014/main" id="{98800DD8-E6DF-C7B5-7AB1-FC8D75F80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3" name="Freeform 1520">
                <a:extLst>
                  <a:ext uri="{FF2B5EF4-FFF2-40B4-BE49-F238E27FC236}">
                    <a16:creationId xmlns:a16="http://schemas.microsoft.com/office/drawing/2014/main" id="{630E387D-478C-EFF5-F9E8-117F9E044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4" name="Freeform 1521">
                <a:extLst>
                  <a:ext uri="{FF2B5EF4-FFF2-40B4-BE49-F238E27FC236}">
                    <a16:creationId xmlns:a16="http://schemas.microsoft.com/office/drawing/2014/main" id="{4B2C6815-ABE7-C7FE-7691-A2831B465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5" name="Freeform 1522">
                <a:extLst>
                  <a:ext uri="{FF2B5EF4-FFF2-40B4-BE49-F238E27FC236}">
                    <a16:creationId xmlns:a16="http://schemas.microsoft.com/office/drawing/2014/main" id="{B81CA6E4-5BB5-52CA-566F-4E4D0E3BA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" name="Freeform 1523">
                <a:extLst>
                  <a:ext uri="{FF2B5EF4-FFF2-40B4-BE49-F238E27FC236}">
                    <a16:creationId xmlns:a16="http://schemas.microsoft.com/office/drawing/2014/main" id="{81CCA07D-7B4C-67CB-1F3C-83D61CD3B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" name="Freeform 1524">
                <a:extLst>
                  <a:ext uri="{FF2B5EF4-FFF2-40B4-BE49-F238E27FC236}">
                    <a16:creationId xmlns:a16="http://schemas.microsoft.com/office/drawing/2014/main" id="{1BDEB421-6F4E-9789-5F0A-6A283DC6C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" name="Freeform 1525">
                <a:extLst>
                  <a:ext uri="{FF2B5EF4-FFF2-40B4-BE49-F238E27FC236}">
                    <a16:creationId xmlns:a16="http://schemas.microsoft.com/office/drawing/2014/main" id="{C54163E3-4C85-3FE7-37F6-AA473425B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" name="Freeform 1526">
                <a:extLst>
                  <a:ext uri="{FF2B5EF4-FFF2-40B4-BE49-F238E27FC236}">
                    <a16:creationId xmlns:a16="http://schemas.microsoft.com/office/drawing/2014/main" id="{D59F2474-4EF5-A0B9-87D6-BF23CC517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" name="Freeform 1527">
                <a:extLst>
                  <a:ext uri="{FF2B5EF4-FFF2-40B4-BE49-F238E27FC236}">
                    <a16:creationId xmlns:a16="http://schemas.microsoft.com/office/drawing/2014/main" id="{1EE1B2BB-AB7D-D5B5-A25B-A005D1DE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" name="Freeform 1528">
                <a:extLst>
                  <a:ext uri="{FF2B5EF4-FFF2-40B4-BE49-F238E27FC236}">
                    <a16:creationId xmlns:a16="http://schemas.microsoft.com/office/drawing/2014/main" id="{EB9CCEE1-F4CB-79D3-7429-936E860FD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" name="Freeform 1529">
                <a:extLst>
                  <a:ext uri="{FF2B5EF4-FFF2-40B4-BE49-F238E27FC236}">
                    <a16:creationId xmlns:a16="http://schemas.microsoft.com/office/drawing/2014/main" id="{C27A85A5-4751-F1C8-83DA-60B00EE3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" name="Freeform 1530">
                <a:extLst>
                  <a:ext uri="{FF2B5EF4-FFF2-40B4-BE49-F238E27FC236}">
                    <a16:creationId xmlns:a16="http://schemas.microsoft.com/office/drawing/2014/main" id="{73549012-01F9-DD01-7ADA-7A342006F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" name="Freeform 1531">
                <a:extLst>
                  <a:ext uri="{FF2B5EF4-FFF2-40B4-BE49-F238E27FC236}">
                    <a16:creationId xmlns:a16="http://schemas.microsoft.com/office/drawing/2014/main" id="{17DFB999-ECDA-185A-7812-4A94C8E82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" name="Freeform 1532">
                <a:extLst>
                  <a:ext uri="{FF2B5EF4-FFF2-40B4-BE49-F238E27FC236}">
                    <a16:creationId xmlns:a16="http://schemas.microsoft.com/office/drawing/2014/main" id="{88E4CF39-E80D-8BC5-F71F-6EA5C73D9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" name="Freeform 1533">
                <a:extLst>
                  <a:ext uri="{FF2B5EF4-FFF2-40B4-BE49-F238E27FC236}">
                    <a16:creationId xmlns:a16="http://schemas.microsoft.com/office/drawing/2014/main" id="{05CBB8A5-8DB3-0132-DE01-4265DA9B9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" name="Freeform 1534">
                <a:extLst>
                  <a:ext uri="{FF2B5EF4-FFF2-40B4-BE49-F238E27FC236}">
                    <a16:creationId xmlns:a16="http://schemas.microsoft.com/office/drawing/2014/main" id="{D51560E6-8782-A855-5BD0-C885F24E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" name="Freeform 1535">
                <a:extLst>
                  <a:ext uri="{FF2B5EF4-FFF2-40B4-BE49-F238E27FC236}">
                    <a16:creationId xmlns:a16="http://schemas.microsoft.com/office/drawing/2014/main" id="{DE6198ED-71F6-77B0-4504-FAE65C18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" name="Freeform 1536">
                <a:extLst>
                  <a:ext uri="{FF2B5EF4-FFF2-40B4-BE49-F238E27FC236}">
                    <a16:creationId xmlns:a16="http://schemas.microsoft.com/office/drawing/2014/main" id="{56DD8E59-98B3-978F-B95A-A73DCD7E5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" name="Freeform 1537">
                <a:extLst>
                  <a:ext uri="{FF2B5EF4-FFF2-40B4-BE49-F238E27FC236}">
                    <a16:creationId xmlns:a16="http://schemas.microsoft.com/office/drawing/2014/main" id="{6C6BF3CD-31BD-C756-C4DF-43404B55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" name="Freeform 1538">
                <a:extLst>
                  <a:ext uri="{FF2B5EF4-FFF2-40B4-BE49-F238E27FC236}">
                    <a16:creationId xmlns:a16="http://schemas.microsoft.com/office/drawing/2014/main" id="{06E911FE-6026-DE57-F1C9-43E68954B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" name="Freeform 1539">
                <a:extLst>
                  <a:ext uri="{FF2B5EF4-FFF2-40B4-BE49-F238E27FC236}">
                    <a16:creationId xmlns:a16="http://schemas.microsoft.com/office/drawing/2014/main" id="{E331224A-18BB-F079-DA4C-1CDE05246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" name="Freeform 1540">
                <a:extLst>
                  <a:ext uri="{FF2B5EF4-FFF2-40B4-BE49-F238E27FC236}">
                    <a16:creationId xmlns:a16="http://schemas.microsoft.com/office/drawing/2014/main" id="{1AA3C372-CC10-632F-B7FE-BDE62C85B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" name="Freeform 1541">
                <a:extLst>
                  <a:ext uri="{FF2B5EF4-FFF2-40B4-BE49-F238E27FC236}">
                    <a16:creationId xmlns:a16="http://schemas.microsoft.com/office/drawing/2014/main" id="{16FD2412-FEF5-8581-D228-E816D39B6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" name="Freeform 1542">
                <a:extLst>
                  <a:ext uri="{FF2B5EF4-FFF2-40B4-BE49-F238E27FC236}">
                    <a16:creationId xmlns:a16="http://schemas.microsoft.com/office/drawing/2014/main" id="{D9B3D088-B53C-D70A-D505-2AD04CD9D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" name="Freeform 1543">
                <a:extLst>
                  <a:ext uri="{FF2B5EF4-FFF2-40B4-BE49-F238E27FC236}">
                    <a16:creationId xmlns:a16="http://schemas.microsoft.com/office/drawing/2014/main" id="{8FC60707-7AE7-6FC0-E2DB-72C5A2568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" name="Freeform 1544">
                <a:extLst>
                  <a:ext uri="{FF2B5EF4-FFF2-40B4-BE49-F238E27FC236}">
                    <a16:creationId xmlns:a16="http://schemas.microsoft.com/office/drawing/2014/main" id="{3EC20EC9-BE64-3237-5F57-778576F0F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" name="Freeform 1545">
                <a:extLst>
                  <a:ext uri="{FF2B5EF4-FFF2-40B4-BE49-F238E27FC236}">
                    <a16:creationId xmlns:a16="http://schemas.microsoft.com/office/drawing/2014/main" id="{E1DEB728-25C5-61C5-61B3-BC454089B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" name="Freeform 1546">
                <a:extLst>
                  <a:ext uri="{FF2B5EF4-FFF2-40B4-BE49-F238E27FC236}">
                    <a16:creationId xmlns:a16="http://schemas.microsoft.com/office/drawing/2014/main" id="{439A4DFA-DD40-6C66-161C-4CC90122C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" name="Freeform 1547">
                <a:extLst>
                  <a:ext uri="{FF2B5EF4-FFF2-40B4-BE49-F238E27FC236}">
                    <a16:creationId xmlns:a16="http://schemas.microsoft.com/office/drawing/2014/main" id="{7AF552D0-2F82-768C-9657-F8F019C48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" name="Freeform 1548">
                <a:extLst>
                  <a:ext uri="{FF2B5EF4-FFF2-40B4-BE49-F238E27FC236}">
                    <a16:creationId xmlns:a16="http://schemas.microsoft.com/office/drawing/2014/main" id="{DE3E2DBE-4C21-1F45-0DF7-D9C8DA12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" name="Freeform 1549">
                <a:extLst>
                  <a:ext uri="{FF2B5EF4-FFF2-40B4-BE49-F238E27FC236}">
                    <a16:creationId xmlns:a16="http://schemas.microsoft.com/office/drawing/2014/main" id="{127735EF-414C-1413-1FAB-5CD82E7E2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" name="Freeform 1550">
                <a:extLst>
                  <a:ext uri="{FF2B5EF4-FFF2-40B4-BE49-F238E27FC236}">
                    <a16:creationId xmlns:a16="http://schemas.microsoft.com/office/drawing/2014/main" id="{423FB3C8-D522-D9C3-17B1-C5E0C9A79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" name="Freeform 1551">
                <a:extLst>
                  <a:ext uri="{FF2B5EF4-FFF2-40B4-BE49-F238E27FC236}">
                    <a16:creationId xmlns:a16="http://schemas.microsoft.com/office/drawing/2014/main" id="{F52DFC1D-BA20-D03E-CDF4-F70AB70E5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" name="Freeform 1552">
                <a:extLst>
                  <a:ext uri="{FF2B5EF4-FFF2-40B4-BE49-F238E27FC236}">
                    <a16:creationId xmlns:a16="http://schemas.microsoft.com/office/drawing/2014/main" id="{48F9CD33-27ED-D1B5-A5E1-CF372AECE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" name="Freeform 1553">
                <a:extLst>
                  <a:ext uri="{FF2B5EF4-FFF2-40B4-BE49-F238E27FC236}">
                    <a16:creationId xmlns:a16="http://schemas.microsoft.com/office/drawing/2014/main" id="{C8C4C1AD-4D74-BC9F-8223-87D7E0550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" name="Freeform 1554">
                <a:extLst>
                  <a:ext uri="{FF2B5EF4-FFF2-40B4-BE49-F238E27FC236}">
                    <a16:creationId xmlns:a16="http://schemas.microsoft.com/office/drawing/2014/main" id="{9CB3D139-1511-BB69-E88E-66AE5EAB2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" name="Freeform 1555">
                <a:extLst>
                  <a:ext uri="{FF2B5EF4-FFF2-40B4-BE49-F238E27FC236}">
                    <a16:creationId xmlns:a16="http://schemas.microsoft.com/office/drawing/2014/main" id="{A97F60A9-5B17-6247-1C98-B1FB88122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" name="Freeform 1556">
                <a:extLst>
                  <a:ext uri="{FF2B5EF4-FFF2-40B4-BE49-F238E27FC236}">
                    <a16:creationId xmlns:a16="http://schemas.microsoft.com/office/drawing/2014/main" id="{071222FA-E53D-1FC6-9797-5870D281F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" name="Freeform 1557">
                <a:extLst>
                  <a:ext uri="{FF2B5EF4-FFF2-40B4-BE49-F238E27FC236}">
                    <a16:creationId xmlns:a16="http://schemas.microsoft.com/office/drawing/2014/main" id="{81D6027C-1CF7-555F-FA15-50C236BD1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" name="Freeform 1558">
                <a:extLst>
                  <a:ext uri="{FF2B5EF4-FFF2-40B4-BE49-F238E27FC236}">
                    <a16:creationId xmlns:a16="http://schemas.microsoft.com/office/drawing/2014/main" id="{693E10D0-A43C-A819-D5D1-C1EF9CEDC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" name="Freeform 1559">
                <a:extLst>
                  <a:ext uri="{FF2B5EF4-FFF2-40B4-BE49-F238E27FC236}">
                    <a16:creationId xmlns:a16="http://schemas.microsoft.com/office/drawing/2014/main" id="{9DD988A3-AD3F-781A-A546-7C7FBD6A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" name="Freeform 1560">
                <a:extLst>
                  <a:ext uri="{FF2B5EF4-FFF2-40B4-BE49-F238E27FC236}">
                    <a16:creationId xmlns:a16="http://schemas.microsoft.com/office/drawing/2014/main" id="{1C155528-ED3C-D6AB-8DF0-BCF7D9D33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" name="Freeform 1561">
                <a:extLst>
                  <a:ext uri="{FF2B5EF4-FFF2-40B4-BE49-F238E27FC236}">
                    <a16:creationId xmlns:a16="http://schemas.microsoft.com/office/drawing/2014/main" id="{A03D032B-E606-569D-327C-50C3F0609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" name="Freeform 1562">
                <a:extLst>
                  <a:ext uri="{FF2B5EF4-FFF2-40B4-BE49-F238E27FC236}">
                    <a16:creationId xmlns:a16="http://schemas.microsoft.com/office/drawing/2014/main" id="{7D60E473-4F63-8EC2-0175-AAC780C82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" name="Freeform 1563">
                <a:extLst>
                  <a:ext uri="{FF2B5EF4-FFF2-40B4-BE49-F238E27FC236}">
                    <a16:creationId xmlns:a16="http://schemas.microsoft.com/office/drawing/2014/main" id="{8D93A077-F4BB-3337-49C1-EAE99999F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" name="Freeform 1564">
                <a:extLst>
                  <a:ext uri="{FF2B5EF4-FFF2-40B4-BE49-F238E27FC236}">
                    <a16:creationId xmlns:a16="http://schemas.microsoft.com/office/drawing/2014/main" id="{E45170DF-2534-FFDA-FDC1-E510DA0C0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" name="Rectangle 1565">
                <a:extLst>
                  <a:ext uri="{FF2B5EF4-FFF2-40B4-BE49-F238E27FC236}">
                    <a16:creationId xmlns:a16="http://schemas.microsoft.com/office/drawing/2014/main" id="{B74ABB90-4B24-49CB-50EA-B5D2C0E0B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" name="Freeform 1566">
                <a:extLst>
                  <a:ext uri="{FF2B5EF4-FFF2-40B4-BE49-F238E27FC236}">
                    <a16:creationId xmlns:a16="http://schemas.microsoft.com/office/drawing/2014/main" id="{FC787F26-D68D-A984-C8B0-2D4183853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" name="Freeform 1567">
                <a:extLst>
                  <a:ext uri="{FF2B5EF4-FFF2-40B4-BE49-F238E27FC236}">
                    <a16:creationId xmlns:a16="http://schemas.microsoft.com/office/drawing/2014/main" id="{56914FFF-E64B-8B81-AA4D-3AC4D1A94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" name="Freeform 1568">
                <a:extLst>
                  <a:ext uri="{FF2B5EF4-FFF2-40B4-BE49-F238E27FC236}">
                    <a16:creationId xmlns:a16="http://schemas.microsoft.com/office/drawing/2014/main" id="{732CB27B-455E-86C7-63E5-B59542BF2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" name="Freeform 1569">
                <a:extLst>
                  <a:ext uri="{FF2B5EF4-FFF2-40B4-BE49-F238E27FC236}">
                    <a16:creationId xmlns:a16="http://schemas.microsoft.com/office/drawing/2014/main" id="{0AEBC313-6579-3564-A853-82957E14E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" name="Freeform 1570">
                <a:extLst>
                  <a:ext uri="{FF2B5EF4-FFF2-40B4-BE49-F238E27FC236}">
                    <a16:creationId xmlns:a16="http://schemas.microsoft.com/office/drawing/2014/main" id="{8BD58E05-EC6F-AE61-C270-5497F36F6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" name="Freeform 1571">
                <a:extLst>
                  <a:ext uri="{FF2B5EF4-FFF2-40B4-BE49-F238E27FC236}">
                    <a16:creationId xmlns:a16="http://schemas.microsoft.com/office/drawing/2014/main" id="{4225DDE2-ED9A-A3E9-99F8-63F668856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" name="Freeform 1572">
                <a:extLst>
                  <a:ext uri="{FF2B5EF4-FFF2-40B4-BE49-F238E27FC236}">
                    <a16:creationId xmlns:a16="http://schemas.microsoft.com/office/drawing/2014/main" id="{06159F4A-2B50-47ED-4C4A-27CC5233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" name="Freeform 1573">
                <a:extLst>
                  <a:ext uri="{FF2B5EF4-FFF2-40B4-BE49-F238E27FC236}">
                    <a16:creationId xmlns:a16="http://schemas.microsoft.com/office/drawing/2014/main" id="{173D3C8C-399B-F586-ACE3-749B23E85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" name="Freeform 1574">
                <a:extLst>
                  <a:ext uri="{FF2B5EF4-FFF2-40B4-BE49-F238E27FC236}">
                    <a16:creationId xmlns:a16="http://schemas.microsoft.com/office/drawing/2014/main" id="{ECF407F6-BB7A-AD15-66CA-D8C628E1E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" name="Freeform 1575">
                <a:extLst>
                  <a:ext uri="{FF2B5EF4-FFF2-40B4-BE49-F238E27FC236}">
                    <a16:creationId xmlns:a16="http://schemas.microsoft.com/office/drawing/2014/main" id="{A66F47FE-BA56-2005-F132-F09F643E1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" name="Freeform 1576">
                <a:extLst>
                  <a:ext uri="{FF2B5EF4-FFF2-40B4-BE49-F238E27FC236}">
                    <a16:creationId xmlns:a16="http://schemas.microsoft.com/office/drawing/2014/main" id="{9B2EE09E-E9D4-BCE0-D679-974111AA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" name="Freeform 1577">
                <a:extLst>
                  <a:ext uri="{FF2B5EF4-FFF2-40B4-BE49-F238E27FC236}">
                    <a16:creationId xmlns:a16="http://schemas.microsoft.com/office/drawing/2014/main" id="{DBCC4471-46EA-66BC-9733-978E2569F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" name="Freeform 1578">
                <a:extLst>
                  <a:ext uri="{FF2B5EF4-FFF2-40B4-BE49-F238E27FC236}">
                    <a16:creationId xmlns:a16="http://schemas.microsoft.com/office/drawing/2014/main" id="{4F0538D1-A29B-5A98-D012-4413333B0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" name="Freeform 1579">
                <a:extLst>
                  <a:ext uri="{FF2B5EF4-FFF2-40B4-BE49-F238E27FC236}">
                    <a16:creationId xmlns:a16="http://schemas.microsoft.com/office/drawing/2014/main" id="{F246868D-E24A-D4AE-8736-2D5196097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" name="Freeform 1580">
                <a:extLst>
                  <a:ext uri="{FF2B5EF4-FFF2-40B4-BE49-F238E27FC236}">
                    <a16:creationId xmlns:a16="http://schemas.microsoft.com/office/drawing/2014/main" id="{CE75ADC6-8882-E2BC-E982-AB01292B7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" name="Freeform 1581">
                <a:extLst>
                  <a:ext uri="{FF2B5EF4-FFF2-40B4-BE49-F238E27FC236}">
                    <a16:creationId xmlns:a16="http://schemas.microsoft.com/office/drawing/2014/main" id="{07A33061-C7B5-BCE4-D2CC-75BB5E687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" name="Freeform 1582">
                <a:extLst>
                  <a:ext uri="{FF2B5EF4-FFF2-40B4-BE49-F238E27FC236}">
                    <a16:creationId xmlns:a16="http://schemas.microsoft.com/office/drawing/2014/main" id="{505EC828-2E65-D245-4DEC-1053B410B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" name="Freeform 1583">
                <a:extLst>
                  <a:ext uri="{FF2B5EF4-FFF2-40B4-BE49-F238E27FC236}">
                    <a16:creationId xmlns:a16="http://schemas.microsoft.com/office/drawing/2014/main" id="{C73E028C-4776-B935-996C-EE622F43C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" name="Freeform 1584">
                <a:extLst>
                  <a:ext uri="{FF2B5EF4-FFF2-40B4-BE49-F238E27FC236}">
                    <a16:creationId xmlns:a16="http://schemas.microsoft.com/office/drawing/2014/main" id="{5C929F0A-2ED4-AE1C-3FFB-27268A6DB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" name="Freeform 1585">
                <a:extLst>
                  <a:ext uri="{FF2B5EF4-FFF2-40B4-BE49-F238E27FC236}">
                    <a16:creationId xmlns:a16="http://schemas.microsoft.com/office/drawing/2014/main" id="{9CF368F6-4769-430A-525D-D07DDBEE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" name="Freeform 1586">
                <a:extLst>
                  <a:ext uri="{FF2B5EF4-FFF2-40B4-BE49-F238E27FC236}">
                    <a16:creationId xmlns:a16="http://schemas.microsoft.com/office/drawing/2014/main" id="{1944CCC5-EEF3-4B55-D1EE-F55BAA205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" name="Freeform 1587">
                <a:extLst>
                  <a:ext uri="{FF2B5EF4-FFF2-40B4-BE49-F238E27FC236}">
                    <a16:creationId xmlns:a16="http://schemas.microsoft.com/office/drawing/2014/main" id="{E3940472-BEEE-A7E1-21B6-C560AB09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" name="Freeform 1588">
                <a:extLst>
                  <a:ext uri="{FF2B5EF4-FFF2-40B4-BE49-F238E27FC236}">
                    <a16:creationId xmlns:a16="http://schemas.microsoft.com/office/drawing/2014/main" id="{355B9EA7-D2FB-CFC6-26B5-17DFCCEA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" name="Freeform 1589">
                <a:extLst>
                  <a:ext uri="{FF2B5EF4-FFF2-40B4-BE49-F238E27FC236}">
                    <a16:creationId xmlns:a16="http://schemas.microsoft.com/office/drawing/2014/main" id="{5B6E9CC5-8A60-9DC1-A2AE-5B554DAA7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" name="Freeform 1590">
                <a:extLst>
                  <a:ext uri="{FF2B5EF4-FFF2-40B4-BE49-F238E27FC236}">
                    <a16:creationId xmlns:a16="http://schemas.microsoft.com/office/drawing/2014/main" id="{478D9DED-78B1-93C9-744E-2F93B256C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" name="Freeform 1591">
                <a:extLst>
                  <a:ext uri="{FF2B5EF4-FFF2-40B4-BE49-F238E27FC236}">
                    <a16:creationId xmlns:a16="http://schemas.microsoft.com/office/drawing/2014/main" id="{74B56D95-83EB-0474-D515-79DE1550E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" name="Freeform 1592">
                <a:extLst>
                  <a:ext uri="{FF2B5EF4-FFF2-40B4-BE49-F238E27FC236}">
                    <a16:creationId xmlns:a16="http://schemas.microsoft.com/office/drawing/2014/main" id="{6769F3BA-A016-2F07-EAEE-F74F0E2E1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" name="Freeform 1593">
                <a:extLst>
                  <a:ext uri="{FF2B5EF4-FFF2-40B4-BE49-F238E27FC236}">
                    <a16:creationId xmlns:a16="http://schemas.microsoft.com/office/drawing/2014/main" id="{1B2450C7-580A-2E58-F3F3-2E9DD69DE4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7" name="Freeform 1594">
                <a:extLst>
                  <a:ext uri="{FF2B5EF4-FFF2-40B4-BE49-F238E27FC236}">
                    <a16:creationId xmlns:a16="http://schemas.microsoft.com/office/drawing/2014/main" id="{A718456E-7FA1-63D3-ADD7-37555D6FA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8" name="Freeform 1595">
                <a:extLst>
                  <a:ext uri="{FF2B5EF4-FFF2-40B4-BE49-F238E27FC236}">
                    <a16:creationId xmlns:a16="http://schemas.microsoft.com/office/drawing/2014/main" id="{DF3CE92E-C69E-377F-32FE-3BDE0D08B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9" name="Freeform 1596">
                <a:extLst>
                  <a:ext uri="{FF2B5EF4-FFF2-40B4-BE49-F238E27FC236}">
                    <a16:creationId xmlns:a16="http://schemas.microsoft.com/office/drawing/2014/main" id="{358A1C2D-CEE3-2AB0-35B1-27E2AB19C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0" name="Freeform 1597">
                <a:extLst>
                  <a:ext uri="{FF2B5EF4-FFF2-40B4-BE49-F238E27FC236}">
                    <a16:creationId xmlns:a16="http://schemas.microsoft.com/office/drawing/2014/main" id="{8F724D1B-52FB-4FD7-119F-9D8E9AD8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" name="Freeform 1598">
                <a:extLst>
                  <a:ext uri="{FF2B5EF4-FFF2-40B4-BE49-F238E27FC236}">
                    <a16:creationId xmlns:a16="http://schemas.microsoft.com/office/drawing/2014/main" id="{C082FAB8-ED8D-0CF0-8452-E5585D39E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" name="Freeform 1599">
                <a:extLst>
                  <a:ext uri="{FF2B5EF4-FFF2-40B4-BE49-F238E27FC236}">
                    <a16:creationId xmlns:a16="http://schemas.microsoft.com/office/drawing/2014/main" id="{765D7888-F423-482A-DAAE-908B40E5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" name="Freeform 1600">
                <a:extLst>
                  <a:ext uri="{FF2B5EF4-FFF2-40B4-BE49-F238E27FC236}">
                    <a16:creationId xmlns:a16="http://schemas.microsoft.com/office/drawing/2014/main" id="{20961EE9-3F7D-D76A-0C2D-F53DD8467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" name="Freeform 1601">
                <a:extLst>
                  <a:ext uri="{FF2B5EF4-FFF2-40B4-BE49-F238E27FC236}">
                    <a16:creationId xmlns:a16="http://schemas.microsoft.com/office/drawing/2014/main" id="{96675669-B62C-06F8-C868-AA322AF2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" name="Freeform 1602">
                <a:extLst>
                  <a:ext uri="{FF2B5EF4-FFF2-40B4-BE49-F238E27FC236}">
                    <a16:creationId xmlns:a16="http://schemas.microsoft.com/office/drawing/2014/main" id="{B6E38DD6-FD61-C83F-6C19-5E5F8754A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6" name="Freeform 1603">
                <a:extLst>
                  <a:ext uri="{FF2B5EF4-FFF2-40B4-BE49-F238E27FC236}">
                    <a16:creationId xmlns:a16="http://schemas.microsoft.com/office/drawing/2014/main" id="{B9890923-7449-8929-C195-6DA6E48ED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7" name="Freeform 1604">
                <a:extLst>
                  <a:ext uri="{FF2B5EF4-FFF2-40B4-BE49-F238E27FC236}">
                    <a16:creationId xmlns:a16="http://schemas.microsoft.com/office/drawing/2014/main" id="{45E9B6FC-62F0-4A64-41C5-36D9F5D8B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8" name="Freeform 1605">
                <a:extLst>
                  <a:ext uri="{FF2B5EF4-FFF2-40B4-BE49-F238E27FC236}">
                    <a16:creationId xmlns:a16="http://schemas.microsoft.com/office/drawing/2014/main" id="{41635981-B1A3-D14B-C835-16EC770A7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9" name="Freeform 1606">
                <a:extLst>
                  <a:ext uri="{FF2B5EF4-FFF2-40B4-BE49-F238E27FC236}">
                    <a16:creationId xmlns:a16="http://schemas.microsoft.com/office/drawing/2014/main" id="{88076E68-F8AC-0F8C-F7C6-988ADD4D8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1607">
                <a:extLst>
                  <a:ext uri="{FF2B5EF4-FFF2-40B4-BE49-F238E27FC236}">
                    <a16:creationId xmlns:a16="http://schemas.microsoft.com/office/drawing/2014/main" id="{A1FBF47D-3807-9543-7D3C-E9503B0F9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1608">
                <a:extLst>
                  <a:ext uri="{FF2B5EF4-FFF2-40B4-BE49-F238E27FC236}">
                    <a16:creationId xmlns:a16="http://schemas.microsoft.com/office/drawing/2014/main" id="{84B4C51B-AAE2-B5D6-AEB1-5F9097901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0" name="Freeform 1610">
              <a:extLst>
                <a:ext uri="{FF2B5EF4-FFF2-40B4-BE49-F238E27FC236}">
                  <a16:creationId xmlns:a16="http://schemas.microsoft.com/office/drawing/2014/main" id="{805474DB-59D0-81DE-6B99-10FAE8596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" name="Freeform 1611">
              <a:extLst>
                <a:ext uri="{FF2B5EF4-FFF2-40B4-BE49-F238E27FC236}">
                  <a16:creationId xmlns:a16="http://schemas.microsoft.com/office/drawing/2014/main" id="{CCB97A16-15A3-31EF-AE2F-267FE0CB7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" name="Freeform 1612">
              <a:extLst>
                <a:ext uri="{FF2B5EF4-FFF2-40B4-BE49-F238E27FC236}">
                  <a16:creationId xmlns:a16="http://schemas.microsoft.com/office/drawing/2014/main" id="{E7191F28-7316-E3C3-904C-D31BBD1993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" name="Freeform 1613">
              <a:extLst>
                <a:ext uri="{FF2B5EF4-FFF2-40B4-BE49-F238E27FC236}">
                  <a16:creationId xmlns:a16="http://schemas.microsoft.com/office/drawing/2014/main" id="{FA89D07E-5BF0-B60C-3F88-26322C47C1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" name="Freeform 1614">
              <a:extLst>
                <a:ext uri="{FF2B5EF4-FFF2-40B4-BE49-F238E27FC236}">
                  <a16:creationId xmlns:a16="http://schemas.microsoft.com/office/drawing/2014/main" id="{0478F244-5A3F-2B4C-D44F-93BCFB143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Freeform 1615">
              <a:extLst>
                <a:ext uri="{FF2B5EF4-FFF2-40B4-BE49-F238E27FC236}">
                  <a16:creationId xmlns:a16="http://schemas.microsoft.com/office/drawing/2014/main" id="{DB3EF323-40AD-5D47-A81E-DE1BABBDE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1616">
              <a:extLst>
                <a:ext uri="{FF2B5EF4-FFF2-40B4-BE49-F238E27FC236}">
                  <a16:creationId xmlns:a16="http://schemas.microsoft.com/office/drawing/2014/main" id="{9C3CE5DD-CF99-F3C4-395A-38CAA3287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Freeform 1617">
              <a:extLst>
                <a:ext uri="{FF2B5EF4-FFF2-40B4-BE49-F238E27FC236}">
                  <a16:creationId xmlns:a16="http://schemas.microsoft.com/office/drawing/2014/main" id="{3DC09D9C-C9EE-B515-C724-4522E17AB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1618">
              <a:extLst>
                <a:ext uri="{FF2B5EF4-FFF2-40B4-BE49-F238E27FC236}">
                  <a16:creationId xmlns:a16="http://schemas.microsoft.com/office/drawing/2014/main" id="{7B0D1549-4076-1989-A64D-5306A8DF4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619">
              <a:extLst>
                <a:ext uri="{FF2B5EF4-FFF2-40B4-BE49-F238E27FC236}">
                  <a16:creationId xmlns:a16="http://schemas.microsoft.com/office/drawing/2014/main" id="{89326891-45AF-E05D-4D72-6AE8390A1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1620">
              <a:extLst>
                <a:ext uri="{FF2B5EF4-FFF2-40B4-BE49-F238E27FC236}">
                  <a16:creationId xmlns:a16="http://schemas.microsoft.com/office/drawing/2014/main" id="{D4065905-1E08-9DA8-FA85-AF7D46A57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Freeform 1621">
              <a:extLst>
                <a:ext uri="{FF2B5EF4-FFF2-40B4-BE49-F238E27FC236}">
                  <a16:creationId xmlns:a16="http://schemas.microsoft.com/office/drawing/2014/main" id="{DCE4186D-8099-ED54-9399-8D4CD37A4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1622">
              <a:extLst>
                <a:ext uri="{FF2B5EF4-FFF2-40B4-BE49-F238E27FC236}">
                  <a16:creationId xmlns:a16="http://schemas.microsoft.com/office/drawing/2014/main" id="{AF884853-6609-3A42-25A1-FD9820FE1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1623">
              <a:extLst>
                <a:ext uri="{FF2B5EF4-FFF2-40B4-BE49-F238E27FC236}">
                  <a16:creationId xmlns:a16="http://schemas.microsoft.com/office/drawing/2014/main" id="{781B83B0-27A5-0879-F61E-CE8DB59A5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1624">
              <a:extLst>
                <a:ext uri="{FF2B5EF4-FFF2-40B4-BE49-F238E27FC236}">
                  <a16:creationId xmlns:a16="http://schemas.microsoft.com/office/drawing/2014/main" id="{0E2912FC-580D-67B6-0271-04F7CAF90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Freeform 1625">
              <a:extLst>
                <a:ext uri="{FF2B5EF4-FFF2-40B4-BE49-F238E27FC236}">
                  <a16:creationId xmlns:a16="http://schemas.microsoft.com/office/drawing/2014/main" id="{FE982659-09D0-7DBF-DD2F-348406A7D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1626">
              <a:extLst>
                <a:ext uri="{FF2B5EF4-FFF2-40B4-BE49-F238E27FC236}">
                  <a16:creationId xmlns:a16="http://schemas.microsoft.com/office/drawing/2014/main" id="{74510B3D-E74F-5767-7640-A5C7BB03D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1627">
              <a:extLst>
                <a:ext uri="{FF2B5EF4-FFF2-40B4-BE49-F238E27FC236}">
                  <a16:creationId xmlns:a16="http://schemas.microsoft.com/office/drawing/2014/main" id="{67A17E69-371F-0A7A-C2CD-9D4B822BF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1628">
              <a:extLst>
                <a:ext uri="{FF2B5EF4-FFF2-40B4-BE49-F238E27FC236}">
                  <a16:creationId xmlns:a16="http://schemas.microsoft.com/office/drawing/2014/main" id="{C0B979F1-A856-5467-0591-EFB9D820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1629">
              <a:extLst>
                <a:ext uri="{FF2B5EF4-FFF2-40B4-BE49-F238E27FC236}">
                  <a16:creationId xmlns:a16="http://schemas.microsoft.com/office/drawing/2014/main" id="{8F4D3822-A225-FDCF-08C9-EE1E4546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1630">
              <a:extLst>
                <a:ext uri="{FF2B5EF4-FFF2-40B4-BE49-F238E27FC236}">
                  <a16:creationId xmlns:a16="http://schemas.microsoft.com/office/drawing/2014/main" id="{8A3CE7A0-6F37-DF21-BF50-F7DBDE7B6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1631">
              <a:extLst>
                <a:ext uri="{FF2B5EF4-FFF2-40B4-BE49-F238E27FC236}">
                  <a16:creationId xmlns:a16="http://schemas.microsoft.com/office/drawing/2014/main" id="{09424C9D-FCD8-C58C-9EB7-601C64EC6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1632">
              <a:extLst>
                <a:ext uri="{FF2B5EF4-FFF2-40B4-BE49-F238E27FC236}">
                  <a16:creationId xmlns:a16="http://schemas.microsoft.com/office/drawing/2014/main" id="{C0CB7EF0-6232-8FDA-CFF1-748909A70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1633">
              <a:extLst>
                <a:ext uri="{FF2B5EF4-FFF2-40B4-BE49-F238E27FC236}">
                  <a16:creationId xmlns:a16="http://schemas.microsoft.com/office/drawing/2014/main" id="{13E7C929-A3E6-5514-02B4-8B384CB8F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Rectangle 1634">
              <a:extLst>
                <a:ext uri="{FF2B5EF4-FFF2-40B4-BE49-F238E27FC236}">
                  <a16:creationId xmlns:a16="http://schemas.microsoft.com/office/drawing/2014/main" id="{D2C6130F-8FF9-A28A-C6B2-AB8C510A9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1635">
              <a:extLst>
                <a:ext uri="{FF2B5EF4-FFF2-40B4-BE49-F238E27FC236}">
                  <a16:creationId xmlns:a16="http://schemas.microsoft.com/office/drawing/2014/main" id="{8CB47F75-E714-F1D1-7269-D9AB843B7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Freeform 1636">
              <a:extLst>
                <a:ext uri="{FF2B5EF4-FFF2-40B4-BE49-F238E27FC236}">
                  <a16:creationId xmlns:a16="http://schemas.microsoft.com/office/drawing/2014/main" id="{2B66C484-0838-4BB8-B69B-37EB9659B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1637">
              <a:extLst>
                <a:ext uri="{FF2B5EF4-FFF2-40B4-BE49-F238E27FC236}">
                  <a16:creationId xmlns:a16="http://schemas.microsoft.com/office/drawing/2014/main" id="{C69F05C0-10C5-4C3D-6D54-81DCC673E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1638">
              <a:extLst>
                <a:ext uri="{FF2B5EF4-FFF2-40B4-BE49-F238E27FC236}">
                  <a16:creationId xmlns:a16="http://schemas.microsoft.com/office/drawing/2014/main" id="{30D68D05-60C9-B8E1-C0DC-7A085D873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1639">
              <a:extLst>
                <a:ext uri="{FF2B5EF4-FFF2-40B4-BE49-F238E27FC236}">
                  <a16:creationId xmlns:a16="http://schemas.microsoft.com/office/drawing/2014/main" id="{007E1B2D-F94C-1313-7074-95C269FBF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Freeform 1640">
              <a:extLst>
                <a:ext uri="{FF2B5EF4-FFF2-40B4-BE49-F238E27FC236}">
                  <a16:creationId xmlns:a16="http://schemas.microsoft.com/office/drawing/2014/main" id="{E45244DD-3CC6-3B45-37C1-27E3B82FB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1641">
              <a:extLst>
                <a:ext uri="{FF2B5EF4-FFF2-40B4-BE49-F238E27FC236}">
                  <a16:creationId xmlns:a16="http://schemas.microsoft.com/office/drawing/2014/main" id="{B37349EE-519D-5BE3-2627-05E013A4F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1642">
              <a:extLst>
                <a:ext uri="{FF2B5EF4-FFF2-40B4-BE49-F238E27FC236}">
                  <a16:creationId xmlns:a16="http://schemas.microsoft.com/office/drawing/2014/main" id="{0157F3AE-BBE0-7C47-BAEF-38A2F2F36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1643">
              <a:extLst>
                <a:ext uri="{FF2B5EF4-FFF2-40B4-BE49-F238E27FC236}">
                  <a16:creationId xmlns:a16="http://schemas.microsoft.com/office/drawing/2014/main" id="{4F99EB5B-2CB7-820D-3F65-3B4D8F63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1644">
              <a:extLst>
                <a:ext uri="{FF2B5EF4-FFF2-40B4-BE49-F238E27FC236}">
                  <a16:creationId xmlns:a16="http://schemas.microsoft.com/office/drawing/2014/main" id="{39622F7C-3518-A821-C946-CDB963995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1645">
              <a:extLst>
                <a:ext uri="{FF2B5EF4-FFF2-40B4-BE49-F238E27FC236}">
                  <a16:creationId xmlns:a16="http://schemas.microsoft.com/office/drawing/2014/main" id="{4109C8BD-CB48-7E1C-9852-9273B0D89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1646">
              <a:extLst>
                <a:ext uri="{FF2B5EF4-FFF2-40B4-BE49-F238E27FC236}">
                  <a16:creationId xmlns:a16="http://schemas.microsoft.com/office/drawing/2014/main" id="{5D4EE0F9-755E-C11D-C7DB-FCCABF1AE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1647">
              <a:extLst>
                <a:ext uri="{FF2B5EF4-FFF2-40B4-BE49-F238E27FC236}">
                  <a16:creationId xmlns:a16="http://schemas.microsoft.com/office/drawing/2014/main" id="{50048A90-178C-5EB0-2840-2C0510C96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Rectangle 1648">
              <a:extLst>
                <a:ext uri="{FF2B5EF4-FFF2-40B4-BE49-F238E27FC236}">
                  <a16:creationId xmlns:a16="http://schemas.microsoft.com/office/drawing/2014/main" id="{3C627919-B267-9B65-8A61-6C3F406CA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1649">
              <a:extLst>
                <a:ext uri="{FF2B5EF4-FFF2-40B4-BE49-F238E27FC236}">
                  <a16:creationId xmlns:a16="http://schemas.microsoft.com/office/drawing/2014/main" id="{648BDEAA-9C36-448D-F678-8D4DA000E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Freeform 1650">
              <a:extLst>
                <a:ext uri="{FF2B5EF4-FFF2-40B4-BE49-F238E27FC236}">
                  <a16:creationId xmlns:a16="http://schemas.microsoft.com/office/drawing/2014/main" id="{952C6797-3138-2AFC-CAD7-881F8EA8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Freeform 1651">
              <a:extLst>
                <a:ext uri="{FF2B5EF4-FFF2-40B4-BE49-F238E27FC236}">
                  <a16:creationId xmlns:a16="http://schemas.microsoft.com/office/drawing/2014/main" id="{545A6455-1F29-7647-239A-A49DBA8D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Freeform 1652">
              <a:extLst>
                <a:ext uri="{FF2B5EF4-FFF2-40B4-BE49-F238E27FC236}">
                  <a16:creationId xmlns:a16="http://schemas.microsoft.com/office/drawing/2014/main" id="{23702F89-91CA-272C-35EB-2FABE31EF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1653">
              <a:extLst>
                <a:ext uri="{FF2B5EF4-FFF2-40B4-BE49-F238E27FC236}">
                  <a16:creationId xmlns:a16="http://schemas.microsoft.com/office/drawing/2014/main" id="{C9EC484B-3CCE-60FB-F791-C02362D0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1654">
              <a:extLst>
                <a:ext uri="{FF2B5EF4-FFF2-40B4-BE49-F238E27FC236}">
                  <a16:creationId xmlns:a16="http://schemas.microsoft.com/office/drawing/2014/main" id="{51C3CFA4-8692-31C2-5C48-677E57C69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1655">
              <a:extLst>
                <a:ext uri="{FF2B5EF4-FFF2-40B4-BE49-F238E27FC236}">
                  <a16:creationId xmlns:a16="http://schemas.microsoft.com/office/drawing/2014/main" id="{3E945093-545E-C0BA-1C6F-E974E13F5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1656">
              <a:extLst>
                <a:ext uri="{FF2B5EF4-FFF2-40B4-BE49-F238E27FC236}">
                  <a16:creationId xmlns:a16="http://schemas.microsoft.com/office/drawing/2014/main" id="{9ED90FE1-CFCA-0E79-EE92-B2C0D6364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1657">
              <a:extLst>
                <a:ext uri="{FF2B5EF4-FFF2-40B4-BE49-F238E27FC236}">
                  <a16:creationId xmlns:a16="http://schemas.microsoft.com/office/drawing/2014/main" id="{907ABB67-E677-29E6-96C2-21D0527CD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1658">
              <a:extLst>
                <a:ext uri="{FF2B5EF4-FFF2-40B4-BE49-F238E27FC236}">
                  <a16:creationId xmlns:a16="http://schemas.microsoft.com/office/drawing/2014/main" id="{E3EA12CE-CC08-08ED-B949-FABFA58BF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Freeform 1659">
              <a:extLst>
                <a:ext uri="{FF2B5EF4-FFF2-40B4-BE49-F238E27FC236}">
                  <a16:creationId xmlns:a16="http://schemas.microsoft.com/office/drawing/2014/main" id="{AA7C31B3-0B8F-FE1C-7B6C-770A767A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1660">
              <a:extLst>
                <a:ext uri="{FF2B5EF4-FFF2-40B4-BE49-F238E27FC236}">
                  <a16:creationId xmlns:a16="http://schemas.microsoft.com/office/drawing/2014/main" id="{92FB93CC-630C-4EB8-A45F-D2B350ED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1661">
              <a:extLst>
                <a:ext uri="{FF2B5EF4-FFF2-40B4-BE49-F238E27FC236}">
                  <a16:creationId xmlns:a16="http://schemas.microsoft.com/office/drawing/2014/main" id="{53EFD1CA-1887-5144-8EC1-EE4400017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pic>
        <p:nvPicPr>
          <p:cNvPr id="1065" name="Picture 1064">
            <a:extLst>
              <a:ext uri="{FF2B5EF4-FFF2-40B4-BE49-F238E27FC236}">
                <a16:creationId xmlns:a16="http://schemas.microsoft.com/office/drawing/2014/main" id="{3BE88E88-4BE3-4B22-43D9-CF49F11F23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7361" y="1437053"/>
            <a:ext cx="6240739" cy="4905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1051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CCEFD45-4FF3-1DE2-8A4A-74BD04E09BFD}"/>
              </a:ext>
            </a:extLst>
          </p:cNvPr>
          <p:cNvGrpSpPr/>
          <p:nvPr/>
        </p:nvGrpSpPr>
        <p:grpSpPr>
          <a:xfrm>
            <a:off x="2596699" y="276498"/>
            <a:ext cx="848060" cy="824748"/>
            <a:chOff x="6719861" y="5012907"/>
            <a:chExt cx="848060" cy="824748"/>
          </a:xfrm>
        </p:grpSpPr>
        <p:sp>
          <p:nvSpPr>
            <p:cNvPr id="23" name="Oval 6"/>
            <p:cNvSpPr>
              <a:spLocks noChangeArrowheads="1"/>
            </p:cNvSpPr>
            <p:nvPr/>
          </p:nvSpPr>
          <p:spPr bwMode="auto">
            <a:xfrm>
              <a:off x="6719861" y="5012907"/>
              <a:ext cx="848060" cy="824748"/>
            </a:xfrm>
            <a:prstGeom prst="ellipse">
              <a:avLst/>
            </a:prstGeom>
            <a:solidFill>
              <a:srgbClr val="92D050"/>
            </a:solidFill>
            <a:ln>
              <a:noFill/>
            </a:ln>
          </p:spPr>
          <p:txBody>
            <a:bodyPr/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AutoShape 112"/>
            <p:cNvSpPr/>
            <p:nvPr/>
          </p:nvSpPr>
          <p:spPr bwMode="auto">
            <a:xfrm>
              <a:off x="6881386" y="5186097"/>
              <a:ext cx="480484" cy="478367"/>
            </a:xfrm>
            <a:custGeom>
              <a:avLst/>
              <a:gdLst>
                <a:gd name="T0" fmla="*/ 10510 w 21020"/>
                <a:gd name="T1" fmla="*/ 10800 h 21600"/>
                <a:gd name="T2" fmla="*/ 10510 w 21020"/>
                <a:gd name="T3" fmla="*/ 10800 h 21600"/>
                <a:gd name="T4" fmla="*/ 10510 w 21020"/>
                <a:gd name="T5" fmla="*/ 10800 h 21600"/>
                <a:gd name="T6" fmla="*/ 10510 w 2102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20" h="21600">
                  <a:moveTo>
                    <a:pt x="18846" y="7946"/>
                  </a:moveTo>
                  <a:lnTo>
                    <a:pt x="17740" y="9091"/>
                  </a:lnTo>
                  <a:cubicBezTo>
                    <a:pt x="17740" y="8939"/>
                    <a:pt x="17758" y="8792"/>
                    <a:pt x="17744" y="8636"/>
                  </a:cubicBezTo>
                  <a:cubicBezTo>
                    <a:pt x="17629" y="7331"/>
                    <a:pt x="17036" y="6068"/>
                    <a:pt x="16074" y="5080"/>
                  </a:cubicBezTo>
                  <a:cubicBezTo>
                    <a:pt x="15004" y="3980"/>
                    <a:pt x="13585" y="3348"/>
                    <a:pt x="12180" y="3345"/>
                  </a:cubicBezTo>
                  <a:lnTo>
                    <a:pt x="13268" y="2218"/>
                  </a:lnTo>
                  <a:cubicBezTo>
                    <a:pt x="13812" y="1659"/>
                    <a:pt x="14572" y="1350"/>
                    <a:pt x="15403" y="1350"/>
                  </a:cubicBezTo>
                  <a:cubicBezTo>
                    <a:pt x="16460" y="1350"/>
                    <a:pt x="17546" y="1840"/>
                    <a:pt x="18381" y="2696"/>
                  </a:cubicBezTo>
                  <a:cubicBezTo>
                    <a:pt x="19165" y="3500"/>
                    <a:pt x="19631" y="4499"/>
                    <a:pt x="19698" y="5510"/>
                  </a:cubicBezTo>
                  <a:cubicBezTo>
                    <a:pt x="19760" y="6453"/>
                    <a:pt x="19457" y="7317"/>
                    <a:pt x="18846" y="7946"/>
                  </a:cubicBezTo>
                  <a:moveTo>
                    <a:pt x="5828" y="19329"/>
                  </a:moveTo>
                  <a:cubicBezTo>
                    <a:pt x="5813" y="18424"/>
                    <a:pt x="5454" y="17481"/>
                    <a:pt x="4730" y="16739"/>
                  </a:cubicBezTo>
                  <a:cubicBezTo>
                    <a:pt x="4046" y="16034"/>
                    <a:pt x="3150" y="15628"/>
                    <a:pt x="2257" y="15592"/>
                  </a:cubicBezTo>
                  <a:lnTo>
                    <a:pt x="2911" y="13157"/>
                  </a:lnTo>
                  <a:cubicBezTo>
                    <a:pt x="2959" y="12995"/>
                    <a:pt x="3052" y="12835"/>
                    <a:pt x="3168" y="12695"/>
                  </a:cubicBezTo>
                  <a:cubicBezTo>
                    <a:pt x="4485" y="11726"/>
                    <a:pt x="6512" y="12012"/>
                    <a:pt x="7920" y="13460"/>
                  </a:cubicBezTo>
                  <a:cubicBezTo>
                    <a:pt x="9409" y="14990"/>
                    <a:pt x="9639" y="17230"/>
                    <a:pt x="8492" y="18568"/>
                  </a:cubicBezTo>
                  <a:cubicBezTo>
                    <a:pt x="8416" y="18609"/>
                    <a:pt x="8339" y="18648"/>
                    <a:pt x="8256" y="18675"/>
                  </a:cubicBezTo>
                  <a:cubicBezTo>
                    <a:pt x="8256" y="18675"/>
                    <a:pt x="5828" y="19329"/>
                    <a:pt x="5828" y="19329"/>
                  </a:cubicBezTo>
                  <a:close/>
                  <a:moveTo>
                    <a:pt x="2737" y="20164"/>
                  </a:moveTo>
                  <a:cubicBezTo>
                    <a:pt x="2665" y="20181"/>
                    <a:pt x="2443" y="20239"/>
                    <a:pt x="2291" y="20249"/>
                  </a:cubicBezTo>
                  <a:cubicBezTo>
                    <a:pt x="1751" y="20244"/>
                    <a:pt x="1313" y="19792"/>
                    <a:pt x="1313" y="19237"/>
                  </a:cubicBezTo>
                  <a:cubicBezTo>
                    <a:pt x="1321" y="19124"/>
                    <a:pt x="1365" y="18929"/>
                    <a:pt x="1380" y="18857"/>
                  </a:cubicBezTo>
                  <a:lnTo>
                    <a:pt x="2071" y="16283"/>
                  </a:lnTo>
                  <a:cubicBezTo>
                    <a:pt x="2822" y="16261"/>
                    <a:pt x="3630" y="16562"/>
                    <a:pt x="4265" y="17215"/>
                  </a:cubicBezTo>
                  <a:cubicBezTo>
                    <a:pt x="4911" y="17878"/>
                    <a:pt x="5214" y="18725"/>
                    <a:pt x="5181" y="19504"/>
                  </a:cubicBezTo>
                  <a:cubicBezTo>
                    <a:pt x="5181" y="19504"/>
                    <a:pt x="2737" y="20164"/>
                    <a:pt x="2737" y="20164"/>
                  </a:cubicBezTo>
                  <a:close/>
                  <a:moveTo>
                    <a:pt x="6888" y="11179"/>
                  </a:moveTo>
                  <a:cubicBezTo>
                    <a:pt x="6280" y="10927"/>
                    <a:pt x="5642" y="10783"/>
                    <a:pt x="5004" y="10774"/>
                  </a:cubicBezTo>
                  <a:lnTo>
                    <a:pt x="10063" y="5536"/>
                  </a:lnTo>
                  <a:cubicBezTo>
                    <a:pt x="10838" y="4759"/>
                    <a:pt x="11966" y="4536"/>
                    <a:pt x="13077" y="4819"/>
                  </a:cubicBezTo>
                  <a:cubicBezTo>
                    <a:pt x="13077" y="4819"/>
                    <a:pt x="6888" y="11179"/>
                    <a:pt x="6888" y="11179"/>
                  </a:cubicBezTo>
                  <a:close/>
                  <a:moveTo>
                    <a:pt x="9717" y="13672"/>
                  </a:moveTo>
                  <a:cubicBezTo>
                    <a:pt x="9473" y="13258"/>
                    <a:pt x="9194" y="12859"/>
                    <a:pt x="8848" y="12505"/>
                  </a:cubicBezTo>
                  <a:cubicBezTo>
                    <a:pt x="8447" y="12093"/>
                    <a:pt x="7986" y="11770"/>
                    <a:pt x="7507" y="11498"/>
                  </a:cubicBezTo>
                  <a:lnTo>
                    <a:pt x="13767" y="5064"/>
                  </a:lnTo>
                  <a:cubicBezTo>
                    <a:pt x="14259" y="5288"/>
                    <a:pt x="14729" y="5607"/>
                    <a:pt x="15145" y="6035"/>
                  </a:cubicBezTo>
                  <a:cubicBezTo>
                    <a:pt x="15500" y="6398"/>
                    <a:pt x="15775" y="6806"/>
                    <a:pt x="15987" y="7229"/>
                  </a:cubicBezTo>
                  <a:cubicBezTo>
                    <a:pt x="15987" y="7229"/>
                    <a:pt x="9717" y="13672"/>
                    <a:pt x="9717" y="13672"/>
                  </a:cubicBezTo>
                  <a:close/>
                  <a:moveTo>
                    <a:pt x="10519" y="16061"/>
                  </a:moveTo>
                  <a:cubicBezTo>
                    <a:pt x="10465" y="15452"/>
                    <a:pt x="10298" y="14854"/>
                    <a:pt x="10047" y="14288"/>
                  </a:cubicBezTo>
                  <a:lnTo>
                    <a:pt x="16257" y="7906"/>
                  </a:lnTo>
                  <a:cubicBezTo>
                    <a:pt x="16637" y="9140"/>
                    <a:pt x="16442" y="10429"/>
                    <a:pt x="15610" y="11284"/>
                  </a:cubicBezTo>
                  <a:cubicBezTo>
                    <a:pt x="15604" y="11290"/>
                    <a:pt x="15598" y="11293"/>
                    <a:pt x="15593" y="11298"/>
                  </a:cubicBezTo>
                  <a:lnTo>
                    <a:pt x="15602" y="11306"/>
                  </a:lnTo>
                  <a:lnTo>
                    <a:pt x="10525" y="16565"/>
                  </a:lnTo>
                  <a:cubicBezTo>
                    <a:pt x="10527" y="16397"/>
                    <a:pt x="10534" y="16232"/>
                    <a:pt x="10519" y="16061"/>
                  </a:cubicBezTo>
                  <a:moveTo>
                    <a:pt x="19308" y="1741"/>
                  </a:moveTo>
                  <a:cubicBezTo>
                    <a:pt x="18228" y="632"/>
                    <a:pt x="16805" y="0"/>
                    <a:pt x="15403" y="0"/>
                  </a:cubicBezTo>
                  <a:cubicBezTo>
                    <a:pt x="14220" y="0"/>
                    <a:pt x="13131" y="450"/>
                    <a:pt x="12335" y="1266"/>
                  </a:cubicBezTo>
                  <a:lnTo>
                    <a:pt x="9138" y="4577"/>
                  </a:lnTo>
                  <a:cubicBezTo>
                    <a:pt x="9129" y="4585"/>
                    <a:pt x="9118" y="4592"/>
                    <a:pt x="9108" y="4602"/>
                  </a:cubicBezTo>
                  <a:cubicBezTo>
                    <a:pt x="9103" y="4608"/>
                    <a:pt x="9100" y="4614"/>
                    <a:pt x="9095" y="4620"/>
                  </a:cubicBezTo>
                  <a:lnTo>
                    <a:pt x="9096" y="4621"/>
                  </a:lnTo>
                  <a:lnTo>
                    <a:pt x="2310" y="11647"/>
                  </a:lnTo>
                  <a:cubicBezTo>
                    <a:pt x="1998" y="11966"/>
                    <a:pt x="1771" y="12364"/>
                    <a:pt x="1645" y="12797"/>
                  </a:cubicBezTo>
                  <a:lnTo>
                    <a:pt x="102" y="18541"/>
                  </a:lnTo>
                  <a:cubicBezTo>
                    <a:pt x="100" y="18557"/>
                    <a:pt x="0" y="19008"/>
                    <a:pt x="0" y="19237"/>
                  </a:cubicBezTo>
                  <a:cubicBezTo>
                    <a:pt x="0" y="20541"/>
                    <a:pt x="1030" y="21599"/>
                    <a:pt x="2302" y="21599"/>
                  </a:cubicBezTo>
                  <a:cubicBezTo>
                    <a:pt x="2554" y="21599"/>
                    <a:pt x="3044" y="21475"/>
                    <a:pt x="3062" y="21473"/>
                  </a:cubicBezTo>
                  <a:lnTo>
                    <a:pt x="8630" y="19969"/>
                  </a:lnTo>
                  <a:cubicBezTo>
                    <a:pt x="9054" y="19839"/>
                    <a:pt x="9439" y="19604"/>
                    <a:pt x="9750" y="19283"/>
                  </a:cubicBezTo>
                  <a:lnTo>
                    <a:pt x="19776" y="8899"/>
                  </a:lnTo>
                  <a:cubicBezTo>
                    <a:pt x="21600" y="7023"/>
                    <a:pt x="21394" y="3881"/>
                    <a:pt x="19308" y="17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25400" tIns="25400" rIns="25400" bIns="25400" anchor="ctr"/>
            <a:lstStyle/>
            <a:p>
              <a:pPr algn="ctr" defTabSz="304792">
                <a:defRPr/>
              </a:pPr>
              <a:endParaRPr lang="en-US" sz="2000" kern="0">
                <a:solidFill>
                  <a:prstClr val="blac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5BE97AC-1102-2546-A5D8-DDB8CEA857FF}"/>
              </a:ext>
            </a:extLst>
          </p:cNvPr>
          <p:cNvGrpSpPr/>
          <p:nvPr/>
        </p:nvGrpSpPr>
        <p:grpSpPr>
          <a:xfrm>
            <a:off x="1044763" y="2199095"/>
            <a:ext cx="5819192" cy="3778850"/>
            <a:chOff x="1044763" y="2199095"/>
            <a:chExt cx="5819192" cy="3778850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569FFB4A-3053-EB87-F8EF-61A02453FD8D}"/>
                </a:ext>
              </a:extLst>
            </p:cNvPr>
            <p:cNvSpPr/>
            <p:nvPr/>
          </p:nvSpPr>
          <p:spPr>
            <a:xfrm>
              <a:off x="1044763" y="2199095"/>
              <a:ext cx="5819192" cy="3778850"/>
            </a:xfrm>
            <a:prstGeom prst="roundRect">
              <a:avLst>
                <a:gd name="adj" fmla="val 21083"/>
              </a:avLst>
            </a:prstGeom>
            <a:solidFill>
              <a:srgbClr val="EDF7E1"/>
            </a:solidFill>
            <a:ln w="28575">
              <a:solidFill>
                <a:srgbClr val="67BF58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E430D5C-4592-C11E-8CA5-B1F74389F9FD}"/>
                </a:ext>
              </a:extLst>
            </p:cNvPr>
            <p:cNvSpPr txBox="1"/>
            <p:nvPr/>
          </p:nvSpPr>
          <p:spPr>
            <a:xfrm>
              <a:off x="1288270" y="2375061"/>
              <a:ext cx="5196244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Cambria" panose="02040503050406030204" pitchFamily="18" charset="0"/>
                </a:rPr>
                <a:t>- </a:t>
              </a:r>
              <a:r>
                <a:rPr lang="en-US" sz="3600" b="1" dirty="0" err="1">
                  <a:latin typeface="Cambria" panose="02040503050406030204" pitchFamily="18" charset="0"/>
                </a:rPr>
                <a:t>Viết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vào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Sổ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nhắc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việc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những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việc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mình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định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làm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và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phải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làm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trong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tuần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tới</a:t>
              </a:r>
              <a:r>
                <a:rPr lang="en-US" sz="3600" b="1" dirty="0">
                  <a:latin typeface="Cambria" panose="02040503050406030204" pitchFamily="18" charset="0"/>
                </a:rPr>
                <a:t>.</a:t>
              </a:r>
            </a:p>
            <a:p>
              <a:pPr algn="just"/>
              <a:r>
                <a:rPr lang="en-US" sz="3600" b="1" dirty="0">
                  <a:latin typeface="Cambria" panose="02040503050406030204" pitchFamily="18" charset="0"/>
                </a:rPr>
                <a:t>- Chia </a:t>
              </a:r>
              <a:r>
                <a:rPr lang="en-US" sz="3600" b="1" dirty="0" err="1">
                  <a:latin typeface="Cambria" panose="02040503050406030204" pitchFamily="18" charset="0"/>
                </a:rPr>
                <a:t>sẻ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cho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các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bạn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cùng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xem</a:t>
              </a:r>
              <a:endParaRPr lang="en-US" sz="3600" dirty="0">
                <a:latin typeface="Cambria" panose="02040503050406030204" pitchFamily="18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EAF7A9A7-FAD3-A3FF-E3A1-7A8691BF3A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6011" y="1658912"/>
            <a:ext cx="4554753" cy="513985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C44A3AA-4909-701F-45DF-DEB4A33615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65547" y="41010"/>
            <a:ext cx="6437934" cy="1774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5263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E3B790C4-861B-9D50-F706-AC0E12853DDD}"/>
              </a:ext>
            </a:extLst>
          </p:cNvPr>
          <p:cNvGrpSpPr/>
          <p:nvPr/>
        </p:nvGrpSpPr>
        <p:grpSpPr>
          <a:xfrm>
            <a:off x="1880978" y="1951714"/>
            <a:ext cx="8751353" cy="4037725"/>
            <a:chOff x="2045574" y="2200838"/>
            <a:chExt cx="8168469" cy="3499572"/>
          </a:xfrm>
        </p:grpSpPr>
        <p:grpSp>
          <p:nvGrpSpPr>
            <p:cNvPr id="16" name="组合 26">
              <a:extLst>
                <a:ext uri="{FF2B5EF4-FFF2-40B4-BE49-F238E27FC236}">
                  <a16:creationId xmlns:a16="http://schemas.microsoft.com/office/drawing/2014/main" id="{F46115DE-A3CB-513D-BECE-7BCA8112CFD2}"/>
                </a:ext>
              </a:extLst>
            </p:cNvPr>
            <p:cNvGrpSpPr/>
            <p:nvPr/>
          </p:nvGrpSpPr>
          <p:grpSpPr>
            <a:xfrm>
              <a:off x="2045574" y="2200838"/>
              <a:ext cx="8168469" cy="3499572"/>
              <a:chOff x="-7927329" y="-4954585"/>
              <a:chExt cx="9902260" cy="5268686"/>
            </a:xfrm>
          </p:grpSpPr>
          <p:sp>
            <p:nvSpPr>
              <p:cNvPr id="18" name="任意多边形 43">
                <a:extLst>
                  <a:ext uri="{FF2B5EF4-FFF2-40B4-BE49-F238E27FC236}">
                    <a16:creationId xmlns:a16="http://schemas.microsoft.com/office/drawing/2014/main" id="{C665C24F-51EB-943E-B50B-C1EDA5A1A947}"/>
                  </a:ext>
                </a:extLst>
              </p:cNvPr>
              <p:cNvSpPr/>
              <p:nvPr/>
            </p:nvSpPr>
            <p:spPr>
              <a:xfrm>
                <a:off x="-7927329" y="-4954585"/>
                <a:ext cx="9902260" cy="5268686"/>
              </a:xfrm>
              <a:custGeom>
                <a:avLst/>
                <a:gdLst>
                  <a:gd name="connsiteX0" fmla="*/ 152243 w 10553239"/>
                  <a:gd name="connsiteY0" fmla="*/ 28014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20" fmla="*/ 152243 w 10553239"/>
                  <a:gd name="connsiteY20" fmla="*/ 2801412 h 5781900"/>
                  <a:gd name="connsiteX0" fmla="*/ 152243 w 10553239"/>
                  <a:gd name="connsiteY0" fmla="*/ 34110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20031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9699 w 10554238"/>
                  <a:gd name="connsiteY0" fmla="*/ 3730326 h 5781900"/>
                  <a:gd name="connsiteX1" fmla="*/ 182270 w 10554238"/>
                  <a:gd name="connsiteY1" fmla="*/ 2743355 h 5781900"/>
                  <a:gd name="connsiteX2" fmla="*/ 182270 w 10554238"/>
                  <a:gd name="connsiteY2" fmla="*/ 2003126 h 5781900"/>
                  <a:gd name="connsiteX3" fmla="*/ 8099 w 10554238"/>
                  <a:gd name="connsiteY3" fmla="*/ 1277412 h 5781900"/>
                  <a:gd name="connsiteX4" fmla="*/ 458042 w 10554238"/>
                  <a:gd name="connsiteY4" fmla="*/ 450098 h 5781900"/>
                  <a:gd name="connsiteX5" fmla="*/ 1706270 w 10554238"/>
                  <a:gd name="connsiteY5" fmla="*/ 101755 h 5781900"/>
                  <a:gd name="connsiteX6" fmla="*/ 3375413 w 10554238"/>
                  <a:gd name="connsiteY6" fmla="*/ 290441 h 5781900"/>
                  <a:gd name="connsiteX7" fmla="*/ 6365356 w 10554238"/>
                  <a:gd name="connsiteY7" fmla="*/ 290441 h 5781900"/>
                  <a:gd name="connsiteX8" fmla="*/ 8455413 w 10554238"/>
                  <a:gd name="connsiteY8" fmla="*/ 155 h 5781900"/>
                  <a:gd name="connsiteX9" fmla="*/ 9834270 w 10554238"/>
                  <a:gd name="connsiteY9" fmla="*/ 333984 h 5781900"/>
                  <a:gd name="connsiteX10" fmla="*/ 10530956 w 10554238"/>
                  <a:gd name="connsiteY10" fmla="*/ 1596726 h 5781900"/>
                  <a:gd name="connsiteX11" fmla="*/ 10371299 w 10554238"/>
                  <a:gd name="connsiteY11" fmla="*/ 2903012 h 5781900"/>
                  <a:gd name="connsiteX12" fmla="*/ 10197128 w 10554238"/>
                  <a:gd name="connsiteY12" fmla="*/ 3977069 h 5781900"/>
                  <a:gd name="connsiteX13" fmla="*/ 10051985 w 10554238"/>
                  <a:gd name="connsiteY13" fmla="*/ 5689755 h 5781900"/>
                  <a:gd name="connsiteX14" fmla="*/ 7062042 w 10554238"/>
                  <a:gd name="connsiteY14" fmla="*/ 5530098 h 5781900"/>
                  <a:gd name="connsiteX15" fmla="*/ 5407413 w 10554238"/>
                  <a:gd name="connsiteY15" fmla="*/ 5355926 h 5781900"/>
                  <a:gd name="connsiteX16" fmla="*/ 3172213 w 10554238"/>
                  <a:gd name="connsiteY16" fmla="*/ 5559126 h 5781900"/>
                  <a:gd name="connsiteX17" fmla="*/ 1880442 w 10554238"/>
                  <a:gd name="connsiteY17" fmla="*/ 5675241 h 5781900"/>
                  <a:gd name="connsiteX18" fmla="*/ 341928 w 10554238"/>
                  <a:gd name="connsiteY18" fmla="*/ 5268841 h 5781900"/>
                  <a:gd name="connsiteX19" fmla="*/ 109699 w 10554238"/>
                  <a:gd name="connsiteY19" fmla="*/ 3730326 h 5781900"/>
                  <a:gd name="connsiteX0" fmla="*/ 108701 w 10553240"/>
                  <a:gd name="connsiteY0" fmla="*/ 3730326 h 5781900"/>
                  <a:gd name="connsiteX1" fmla="*/ 181272 w 10553240"/>
                  <a:gd name="connsiteY1" fmla="*/ 2743355 h 5781900"/>
                  <a:gd name="connsiteX2" fmla="*/ 181272 w 10553240"/>
                  <a:gd name="connsiteY2" fmla="*/ 2003126 h 5781900"/>
                  <a:gd name="connsiteX3" fmla="*/ 7101 w 10553240"/>
                  <a:gd name="connsiteY3" fmla="*/ 1181844 h 5781900"/>
                  <a:gd name="connsiteX4" fmla="*/ 457044 w 10553240"/>
                  <a:gd name="connsiteY4" fmla="*/ 450098 h 5781900"/>
                  <a:gd name="connsiteX5" fmla="*/ 1705272 w 10553240"/>
                  <a:gd name="connsiteY5" fmla="*/ 101755 h 5781900"/>
                  <a:gd name="connsiteX6" fmla="*/ 3374415 w 10553240"/>
                  <a:gd name="connsiteY6" fmla="*/ 290441 h 5781900"/>
                  <a:gd name="connsiteX7" fmla="*/ 6364358 w 10553240"/>
                  <a:gd name="connsiteY7" fmla="*/ 290441 h 5781900"/>
                  <a:gd name="connsiteX8" fmla="*/ 8454415 w 10553240"/>
                  <a:gd name="connsiteY8" fmla="*/ 155 h 5781900"/>
                  <a:gd name="connsiteX9" fmla="*/ 9833272 w 10553240"/>
                  <a:gd name="connsiteY9" fmla="*/ 333984 h 5781900"/>
                  <a:gd name="connsiteX10" fmla="*/ 10529958 w 10553240"/>
                  <a:gd name="connsiteY10" fmla="*/ 1596726 h 5781900"/>
                  <a:gd name="connsiteX11" fmla="*/ 10370301 w 10553240"/>
                  <a:gd name="connsiteY11" fmla="*/ 2903012 h 5781900"/>
                  <a:gd name="connsiteX12" fmla="*/ 10196130 w 10553240"/>
                  <a:gd name="connsiteY12" fmla="*/ 3977069 h 5781900"/>
                  <a:gd name="connsiteX13" fmla="*/ 10050987 w 10553240"/>
                  <a:gd name="connsiteY13" fmla="*/ 5689755 h 5781900"/>
                  <a:gd name="connsiteX14" fmla="*/ 7061044 w 10553240"/>
                  <a:gd name="connsiteY14" fmla="*/ 5530098 h 5781900"/>
                  <a:gd name="connsiteX15" fmla="*/ 5406415 w 10553240"/>
                  <a:gd name="connsiteY15" fmla="*/ 5355926 h 5781900"/>
                  <a:gd name="connsiteX16" fmla="*/ 3171215 w 10553240"/>
                  <a:gd name="connsiteY16" fmla="*/ 5559126 h 5781900"/>
                  <a:gd name="connsiteX17" fmla="*/ 1879444 w 10553240"/>
                  <a:gd name="connsiteY17" fmla="*/ 5675241 h 5781900"/>
                  <a:gd name="connsiteX18" fmla="*/ 340930 w 10553240"/>
                  <a:gd name="connsiteY18" fmla="*/ 5268841 h 5781900"/>
                  <a:gd name="connsiteX19" fmla="*/ 108701 w 1055324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372861 w 10469057"/>
                  <a:gd name="connsiteY3" fmla="*/ 450098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144180 w 10469057"/>
                  <a:gd name="connsiteY2" fmla="*/ 848300 h 5781900"/>
                  <a:gd name="connsiteX3" fmla="*/ 1621089 w 10469057"/>
                  <a:gd name="connsiteY3" fmla="*/ 101755 h 5781900"/>
                  <a:gd name="connsiteX4" fmla="*/ 3290232 w 10469057"/>
                  <a:gd name="connsiteY4" fmla="*/ 290441 h 5781900"/>
                  <a:gd name="connsiteX5" fmla="*/ 6280175 w 10469057"/>
                  <a:gd name="connsiteY5" fmla="*/ 290441 h 5781900"/>
                  <a:gd name="connsiteX6" fmla="*/ 8370232 w 10469057"/>
                  <a:gd name="connsiteY6" fmla="*/ 155 h 5781900"/>
                  <a:gd name="connsiteX7" fmla="*/ 9749089 w 10469057"/>
                  <a:gd name="connsiteY7" fmla="*/ 333984 h 5781900"/>
                  <a:gd name="connsiteX8" fmla="*/ 10445775 w 10469057"/>
                  <a:gd name="connsiteY8" fmla="*/ 1596726 h 5781900"/>
                  <a:gd name="connsiteX9" fmla="*/ 10286118 w 10469057"/>
                  <a:gd name="connsiteY9" fmla="*/ 2903012 h 5781900"/>
                  <a:gd name="connsiteX10" fmla="*/ 10111947 w 10469057"/>
                  <a:gd name="connsiteY10" fmla="*/ 3977069 h 5781900"/>
                  <a:gd name="connsiteX11" fmla="*/ 9966804 w 10469057"/>
                  <a:gd name="connsiteY11" fmla="*/ 5689755 h 5781900"/>
                  <a:gd name="connsiteX12" fmla="*/ 6976861 w 10469057"/>
                  <a:gd name="connsiteY12" fmla="*/ 5530098 h 5781900"/>
                  <a:gd name="connsiteX13" fmla="*/ 5322232 w 10469057"/>
                  <a:gd name="connsiteY13" fmla="*/ 5355926 h 5781900"/>
                  <a:gd name="connsiteX14" fmla="*/ 3087032 w 10469057"/>
                  <a:gd name="connsiteY14" fmla="*/ 5559126 h 5781900"/>
                  <a:gd name="connsiteX15" fmla="*/ 1795261 w 10469057"/>
                  <a:gd name="connsiteY15" fmla="*/ 5675241 h 5781900"/>
                  <a:gd name="connsiteX16" fmla="*/ 256747 w 10469057"/>
                  <a:gd name="connsiteY16" fmla="*/ 5268841 h 5781900"/>
                  <a:gd name="connsiteX17" fmla="*/ 24518 w 10469057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20167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50658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182758 w 10395068"/>
                  <a:gd name="connsiteY0" fmla="*/ 5268841 h 5781900"/>
                  <a:gd name="connsiteX1" fmla="*/ 129818 w 10395068"/>
                  <a:gd name="connsiteY1" fmla="*/ 2807068 h 5781900"/>
                  <a:gd name="connsiteX2" fmla="*/ 100682 w 10395068"/>
                  <a:gd name="connsiteY2" fmla="*/ 848300 h 5781900"/>
                  <a:gd name="connsiteX3" fmla="*/ 1547100 w 10395068"/>
                  <a:gd name="connsiteY3" fmla="*/ 101755 h 5781900"/>
                  <a:gd name="connsiteX4" fmla="*/ 3216243 w 10395068"/>
                  <a:gd name="connsiteY4" fmla="*/ 290441 h 5781900"/>
                  <a:gd name="connsiteX5" fmla="*/ 6206186 w 10395068"/>
                  <a:gd name="connsiteY5" fmla="*/ 290441 h 5781900"/>
                  <a:gd name="connsiteX6" fmla="*/ 8296243 w 10395068"/>
                  <a:gd name="connsiteY6" fmla="*/ 155 h 5781900"/>
                  <a:gd name="connsiteX7" fmla="*/ 9675100 w 10395068"/>
                  <a:gd name="connsiteY7" fmla="*/ 333984 h 5781900"/>
                  <a:gd name="connsiteX8" fmla="*/ 10371786 w 10395068"/>
                  <a:gd name="connsiteY8" fmla="*/ 1596726 h 5781900"/>
                  <a:gd name="connsiteX9" fmla="*/ 10212129 w 10395068"/>
                  <a:gd name="connsiteY9" fmla="*/ 2903012 h 5781900"/>
                  <a:gd name="connsiteX10" fmla="*/ 10037958 w 10395068"/>
                  <a:gd name="connsiteY10" fmla="*/ 3977069 h 5781900"/>
                  <a:gd name="connsiteX11" fmla="*/ 9892815 w 10395068"/>
                  <a:gd name="connsiteY11" fmla="*/ 5689755 h 5781900"/>
                  <a:gd name="connsiteX12" fmla="*/ 6902872 w 10395068"/>
                  <a:gd name="connsiteY12" fmla="*/ 5530098 h 5781900"/>
                  <a:gd name="connsiteX13" fmla="*/ 5248243 w 10395068"/>
                  <a:gd name="connsiteY13" fmla="*/ 5355926 h 5781900"/>
                  <a:gd name="connsiteX14" fmla="*/ 3013043 w 10395068"/>
                  <a:gd name="connsiteY14" fmla="*/ 5559126 h 5781900"/>
                  <a:gd name="connsiteX15" fmla="*/ 1721272 w 10395068"/>
                  <a:gd name="connsiteY15" fmla="*/ 5675241 h 5781900"/>
                  <a:gd name="connsiteX16" fmla="*/ 182758 w 10395068"/>
                  <a:gd name="connsiteY16" fmla="*/ 5268841 h 5781900"/>
                  <a:gd name="connsiteX0" fmla="*/ 166990 w 10394547"/>
                  <a:gd name="connsiteY0" fmla="*/ 5157345 h 5781900"/>
                  <a:gd name="connsiteX1" fmla="*/ 129297 w 10394547"/>
                  <a:gd name="connsiteY1" fmla="*/ 2807068 h 5781900"/>
                  <a:gd name="connsiteX2" fmla="*/ 100161 w 10394547"/>
                  <a:gd name="connsiteY2" fmla="*/ 848300 h 5781900"/>
                  <a:gd name="connsiteX3" fmla="*/ 1546579 w 10394547"/>
                  <a:gd name="connsiteY3" fmla="*/ 101755 h 5781900"/>
                  <a:gd name="connsiteX4" fmla="*/ 3215722 w 10394547"/>
                  <a:gd name="connsiteY4" fmla="*/ 290441 h 5781900"/>
                  <a:gd name="connsiteX5" fmla="*/ 6205665 w 10394547"/>
                  <a:gd name="connsiteY5" fmla="*/ 290441 h 5781900"/>
                  <a:gd name="connsiteX6" fmla="*/ 8295722 w 10394547"/>
                  <a:gd name="connsiteY6" fmla="*/ 155 h 5781900"/>
                  <a:gd name="connsiteX7" fmla="*/ 9674579 w 10394547"/>
                  <a:gd name="connsiteY7" fmla="*/ 333984 h 5781900"/>
                  <a:gd name="connsiteX8" fmla="*/ 10371265 w 10394547"/>
                  <a:gd name="connsiteY8" fmla="*/ 1596726 h 5781900"/>
                  <a:gd name="connsiteX9" fmla="*/ 10211608 w 10394547"/>
                  <a:gd name="connsiteY9" fmla="*/ 2903012 h 5781900"/>
                  <a:gd name="connsiteX10" fmla="*/ 10037437 w 10394547"/>
                  <a:gd name="connsiteY10" fmla="*/ 3977069 h 5781900"/>
                  <a:gd name="connsiteX11" fmla="*/ 9892294 w 10394547"/>
                  <a:gd name="connsiteY11" fmla="*/ 5689755 h 5781900"/>
                  <a:gd name="connsiteX12" fmla="*/ 6902351 w 10394547"/>
                  <a:gd name="connsiteY12" fmla="*/ 5530098 h 5781900"/>
                  <a:gd name="connsiteX13" fmla="*/ 5247722 w 10394547"/>
                  <a:gd name="connsiteY13" fmla="*/ 5355926 h 5781900"/>
                  <a:gd name="connsiteX14" fmla="*/ 3012522 w 10394547"/>
                  <a:gd name="connsiteY14" fmla="*/ 5559126 h 5781900"/>
                  <a:gd name="connsiteX15" fmla="*/ 1720751 w 10394547"/>
                  <a:gd name="connsiteY15" fmla="*/ 5675241 h 5781900"/>
                  <a:gd name="connsiteX16" fmla="*/ 166990 w 10394547"/>
                  <a:gd name="connsiteY16" fmla="*/ 5157345 h 5781900"/>
                  <a:gd name="connsiteX0" fmla="*/ 172974 w 10400531"/>
                  <a:gd name="connsiteY0" fmla="*/ 5157345 h 5781900"/>
                  <a:gd name="connsiteX1" fmla="*/ 135281 w 10400531"/>
                  <a:gd name="connsiteY1" fmla="*/ 2807068 h 5781900"/>
                  <a:gd name="connsiteX2" fmla="*/ 106145 w 10400531"/>
                  <a:gd name="connsiteY2" fmla="*/ 848300 h 5781900"/>
                  <a:gd name="connsiteX3" fmla="*/ 1552563 w 10400531"/>
                  <a:gd name="connsiteY3" fmla="*/ 101755 h 5781900"/>
                  <a:gd name="connsiteX4" fmla="*/ 3221706 w 10400531"/>
                  <a:gd name="connsiteY4" fmla="*/ 290441 h 5781900"/>
                  <a:gd name="connsiteX5" fmla="*/ 6211649 w 10400531"/>
                  <a:gd name="connsiteY5" fmla="*/ 290441 h 5781900"/>
                  <a:gd name="connsiteX6" fmla="*/ 8301706 w 10400531"/>
                  <a:gd name="connsiteY6" fmla="*/ 155 h 5781900"/>
                  <a:gd name="connsiteX7" fmla="*/ 9680563 w 10400531"/>
                  <a:gd name="connsiteY7" fmla="*/ 333984 h 5781900"/>
                  <a:gd name="connsiteX8" fmla="*/ 10377249 w 10400531"/>
                  <a:gd name="connsiteY8" fmla="*/ 1596726 h 5781900"/>
                  <a:gd name="connsiteX9" fmla="*/ 10217592 w 10400531"/>
                  <a:gd name="connsiteY9" fmla="*/ 2903012 h 5781900"/>
                  <a:gd name="connsiteX10" fmla="*/ 10043421 w 10400531"/>
                  <a:gd name="connsiteY10" fmla="*/ 3977069 h 5781900"/>
                  <a:gd name="connsiteX11" fmla="*/ 9898278 w 10400531"/>
                  <a:gd name="connsiteY11" fmla="*/ 5689755 h 5781900"/>
                  <a:gd name="connsiteX12" fmla="*/ 6908335 w 10400531"/>
                  <a:gd name="connsiteY12" fmla="*/ 5530098 h 5781900"/>
                  <a:gd name="connsiteX13" fmla="*/ 5253706 w 10400531"/>
                  <a:gd name="connsiteY13" fmla="*/ 5355926 h 5781900"/>
                  <a:gd name="connsiteX14" fmla="*/ 3018506 w 10400531"/>
                  <a:gd name="connsiteY14" fmla="*/ 5559126 h 5781900"/>
                  <a:gd name="connsiteX15" fmla="*/ 1726735 w 10400531"/>
                  <a:gd name="connsiteY15" fmla="*/ 5675241 h 5781900"/>
                  <a:gd name="connsiteX16" fmla="*/ 172974 w 10400531"/>
                  <a:gd name="connsiteY16" fmla="*/ 5157345 h 5781900"/>
                  <a:gd name="connsiteX0" fmla="*/ 221145 w 10448702"/>
                  <a:gd name="connsiteY0" fmla="*/ 5157345 h 5781900"/>
                  <a:gd name="connsiteX1" fmla="*/ 183452 w 10448702"/>
                  <a:gd name="connsiteY1" fmla="*/ 2807068 h 5781900"/>
                  <a:gd name="connsiteX2" fmla="*/ 154316 w 10448702"/>
                  <a:gd name="connsiteY2" fmla="*/ 848300 h 5781900"/>
                  <a:gd name="connsiteX3" fmla="*/ 1600734 w 10448702"/>
                  <a:gd name="connsiteY3" fmla="*/ 101755 h 5781900"/>
                  <a:gd name="connsiteX4" fmla="*/ 3269877 w 10448702"/>
                  <a:gd name="connsiteY4" fmla="*/ 290441 h 5781900"/>
                  <a:gd name="connsiteX5" fmla="*/ 6259820 w 10448702"/>
                  <a:gd name="connsiteY5" fmla="*/ 290441 h 5781900"/>
                  <a:gd name="connsiteX6" fmla="*/ 8349877 w 10448702"/>
                  <a:gd name="connsiteY6" fmla="*/ 155 h 5781900"/>
                  <a:gd name="connsiteX7" fmla="*/ 9728734 w 10448702"/>
                  <a:gd name="connsiteY7" fmla="*/ 333984 h 5781900"/>
                  <a:gd name="connsiteX8" fmla="*/ 10425420 w 10448702"/>
                  <a:gd name="connsiteY8" fmla="*/ 1596726 h 5781900"/>
                  <a:gd name="connsiteX9" fmla="*/ 10265763 w 10448702"/>
                  <a:gd name="connsiteY9" fmla="*/ 2903012 h 5781900"/>
                  <a:gd name="connsiteX10" fmla="*/ 10091592 w 10448702"/>
                  <a:gd name="connsiteY10" fmla="*/ 3977069 h 5781900"/>
                  <a:gd name="connsiteX11" fmla="*/ 9946449 w 10448702"/>
                  <a:gd name="connsiteY11" fmla="*/ 5689755 h 5781900"/>
                  <a:gd name="connsiteX12" fmla="*/ 6956506 w 10448702"/>
                  <a:gd name="connsiteY12" fmla="*/ 5530098 h 5781900"/>
                  <a:gd name="connsiteX13" fmla="*/ 5301877 w 10448702"/>
                  <a:gd name="connsiteY13" fmla="*/ 5355926 h 5781900"/>
                  <a:gd name="connsiteX14" fmla="*/ 3066677 w 10448702"/>
                  <a:gd name="connsiteY14" fmla="*/ 5559126 h 5781900"/>
                  <a:gd name="connsiteX15" fmla="*/ 221145 w 10448702"/>
                  <a:gd name="connsiteY15" fmla="*/ 5157345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01070" h="5781900">
                    <a:moveTo>
                      <a:pt x="356458" y="5396267"/>
                    </a:moveTo>
                    <a:cubicBezTo>
                      <a:pt x="-124079" y="4937591"/>
                      <a:pt x="177449" y="3565062"/>
                      <a:pt x="135820" y="2807068"/>
                    </a:cubicBezTo>
                    <a:cubicBezTo>
                      <a:pt x="94191" y="2049074"/>
                      <a:pt x="-129530" y="1299185"/>
                      <a:pt x="106684" y="848300"/>
                    </a:cubicBezTo>
                    <a:cubicBezTo>
                      <a:pt x="342898" y="397415"/>
                      <a:pt x="1033842" y="194732"/>
                      <a:pt x="1553102" y="101755"/>
                    </a:cubicBezTo>
                    <a:cubicBezTo>
                      <a:pt x="2072362" y="8779"/>
                      <a:pt x="2445731" y="258993"/>
                      <a:pt x="3222245" y="290441"/>
                    </a:cubicBezTo>
                    <a:cubicBezTo>
                      <a:pt x="3998759" y="321889"/>
                      <a:pt x="5365521" y="338822"/>
                      <a:pt x="6212188" y="290441"/>
                    </a:cubicBezTo>
                    <a:cubicBezTo>
                      <a:pt x="7058855" y="242060"/>
                      <a:pt x="7724093" y="-7102"/>
                      <a:pt x="8302245" y="155"/>
                    </a:cubicBezTo>
                    <a:cubicBezTo>
                      <a:pt x="8880397" y="7412"/>
                      <a:pt x="9335178" y="67889"/>
                      <a:pt x="9681102" y="333984"/>
                    </a:cubicBezTo>
                    <a:cubicBezTo>
                      <a:pt x="10027026" y="600079"/>
                      <a:pt x="10288283" y="1168555"/>
                      <a:pt x="10377788" y="1596726"/>
                    </a:cubicBezTo>
                    <a:cubicBezTo>
                      <a:pt x="10467293" y="2024897"/>
                      <a:pt x="10273769" y="2506288"/>
                      <a:pt x="10218131" y="2903012"/>
                    </a:cubicBezTo>
                    <a:cubicBezTo>
                      <a:pt x="10162493" y="3299736"/>
                      <a:pt x="10097179" y="3512612"/>
                      <a:pt x="10043960" y="3977069"/>
                    </a:cubicBezTo>
                    <a:cubicBezTo>
                      <a:pt x="9990741" y="4441526"/>
                      <a:pt x="10421331" y="5430917"/>
                      <a:pt x="9898817" y="5689755"/>
                    </a:cubicBezTo>
                    <a:cubicBezTo>
                      <a:pt x="9376303" y="5948593"/>
                      <a:pt x="7682969" y="5585736"/>
                      <a:pt x="6908874" y="5530098"/>
                    </a:cubicBezTo>
                    <a:cubicBezTo>
                      <a:pt x="6134779" y="5474460"/>
                      <a:pt x="5902550" y="5351088"/>
                      <a:pt x="5254245" y="5355926"/>
                    </a:cubicBezTo>
                    <a:cubicBezTo>
                      <a:pt x="4605940" y="5360764"/>
                      <a:pt x="3835343" y="5552403"/>
                      <a:pt x="3019045" y="5559126"/>
                    </a:cubicBezTo>
                    <a:cubicBezTo>
                      <a:pt x="2202747" y="5565849"/>
                      <a:pt x="1218131" y="5759375"/>
                      <a:pt x="356458" y="5396267"/>
                    </a:cubicBezTo>
                    <a:close/>
                  </a:path>
                </a:pathLst>
              </a:custGeom>
              <a:gradFill>
                <a:gsLst>
                  <a:gs pos="84000">
                    <a:srgbClr val="67BF58"/>
                  </a:gs>
                  <a:gs pos="38500">
                    <a:srgbClr val="FFCE45"/>
                  </a:gs>
                  <a:gs pos="17000">
                    <a:srgbClr val="67BF58"/>
                  </a:gs>
                  <a:gs pos="71000">
                    <a:srgbClr val="FFCE45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19" name="任意多边形 44">
                <a:extLst>
                  <a:ext uri="{FF2B5EF4-FFF2-40B4-BE49-F238E27FC236}">
                    <a16:creationId xmlns:a16="http://schemas.microsoft.com/office/drawing/2014/main" id="{59509754-BDAA-4B92-0745-51053C72D477}"/>
                  </a:ext>
                </a:extLst>
              </p:cNvPr>
              <p:cNvSpPr/>
              <p:nvPr/>
            </p:nvSpPr>
            <p:spPr>
              <a:xfrm>
                <a:off x="-7593127" y="-4669496"/>
                <a:ext cx="9233126" cy="4698505"/>
              </a:xfrm>
              <a:custGeom>
                <a:avLst/>
                <a:gdLst>
                  <a:gd name="connsiteX0" fmla="*/ 152243 w 10553239"/>
                  <a:gd name="connsiteY0" fmla="*/ 28014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20" fmla="*/ 152243 w 10553239"/>
                  <a:gd name="connsiteY20" fmla="*/ 2801412 h 5781900"/>
                  <a:gd name="connsiteX0" fmla="*/ 152243 w 10553239"/>
                  <a:gd name="connsiteY0" fmla="*/ 34110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20031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9699 w 10554238"/>
                  <a:gd name="connsiteY0" fmla="*/ 3730326 h 5781900"/>
                  <a:gd name="connsiteX1" fmla="*/ 182270 w 10554238"/>
                  <a:gd name="connsiteY1" fmla="*/ 2743355 h 5781900"/>
                  <a:gd name="connsiteX2" fmla="*/ 182270 w 10554238"/>
                  <a:gd name="connsiteY2" fmla="*/ 2003126 h 5781900"/>
                  <a:gd name="connsiteX3" fmla="*/ 8099 w 10554238"/>
                  <a:gd name="connsiteY3" fmla="*/ 1277412 h 5781900"/>
                  <a:gd name="connsiteX4" fmla="*/ 458042 w 10554238"/>
                  <a:gd name="connsiteY4" fmla="*/ 450098 h 5781900"/>
                  <a:gd name="connsiteX5" fmla="*/ 1706270 w 10554238"/>
                  <a:gd name="connsiteY5" fmla="*/ 101755 h 5781900"/>
                  <a:gd name="connsiteX6" fmla="*/ 3375413 w 10554238"/>
                  <a:gd name="connsiteY6" fmla="*/ 290441 h 5781900"/>
                  <a:gd name="connsiteX7" fmla="*/ 6365356 w 10554238"/>
                  <a:gd name="connsiteY7" fmla="*/ 290441 h 5781900"/>
                  <a:gd name="connsiteX8" fmla="*/ 8455413 w 10554238"/>
                  <a:gd name="connsiteY8" fmla="*/ 155 h 5781900"/>
                  <a:gd name="connsiteX9" fmla="*/ 9834270 w 10554238"/>
                  <a:gd name="connsiteY9" fmla="*/ 333984 h 5781900"/>
                  <a:gd name="connsiteX10" fmla="*/ 10530956 w 10554238"/>
                  <a:gd name="connsiteY10" fmla="*/ 1596726 h 5781900"/>
                  <a:gd name="connsiteX11" fmla="*/ 10371299 w 10554238"/>
                  <a:gd name="connsiteY11" fmla="*/ 2903012 h 5781900"/>
                  <a:gd name="connsiteX12" fmla="*/ 10197128 w 10554238"/>
                  <a:gd name="connsiteY12" fmla="*/ 3977069 h 5781900"/>
                  <a:gd name="connsiteX13" fmla="*/ 10051985 w 10554238"/>
                  <a:gd name="connsiteY13" fmla="*/ 5689755 h 5781900"/>
                  <a:gd name="connsiteX14" fmla="*/ 7062042 w 10554238"/>
                  <a:gd name="connsiteY14" fmla="*/ 5530098 h 5781900"/>
                  <a:gd name="connsiteX15" fmla="*/ 5407413 w 10554238"/>
                  <a:gd name="connsiteY15" fmla="*/ 5355926 h 5781900"/>
                  <a:gd name="connsiteX16" fmla="*/ 3172213 w 10554238"/>
                  <a:gd name="connsiteY16" fmla="*/ 5559126 h 5781900"/>
                  <a:gd name="connsiteX17" fmla="*/ 1880442 w 10554238"/>
                  <a:gd name="connsiteY17" fmla="*/ 5675241 h 5781900"/>
                  <a:gd name="connsiteX18" fmla="*/ 341928 w 10554238"/>
                  <a:gd name="connsiteY18" fmla="*/ 5268841 h 5781900"/>
                  <a:gd name="connsiteX19" fmla="*/ 109699 w 10554238"/>
                  <a:gd name="connsiteY19" fmla="*/ 3730326 h 5781900"/>
                  <a:gd name="connsiteX0" fmla="*/ 108701 w 10553240"/>
                  <a:gd name="connsiteY0" fmla="*/ 3730326 h 5781900"/>
                  <a:gd name="connsiteX1" fmla="*/ 181272 w 10553240"/>
                  <a:gd name="connsiteY1" fmla="*/ 2743355 h 5781900"/>
                  <a:gd name="connsiteX2" fmla="*/ 181272 w 10553240"/>
                  <a:gd name="connsiteY2" fmla="*/ 2003126 h 5781900"/>
                  <a:gd name="connsiteX3" fmla="*/ 7101 w 10553240"/>
                  <a:gd name="connsiteY3" fmla="*/ 1181844 h 5781900"/>
                  <a:gd name="connsiteX4" fmla="*/ 457044 w 10553240"/>
                  <a:gd name="connsiteY4" fmla="*/ 450098 h 5781900"/>
                  <a:gd name="connsiteX5" fmla="*/ 1705272 w 10553240"/>
                  <a:gd name="connsiteY5" fmla="*/ 101755 h 5781900"/>
                  <a:gd name="connsiteX6" fmla="*/ 3374415 w 10553240"/>
                  <a:gd name="connsiteY6" fmla="*/ 290441 h 5781900"/>
                  <a:gd name="connsiteX7" fmla="*/ 6364358 w 10553240"/>
                  <a:gd name="connsiteY7" fmla="*/ 290441 h 5781900"/>
                  <a:gd name="connsiteX8" fmla="*/ 8454415 w 10553240"/>
                  <a:gd name="connsiteY8" fmla="*/ 155 h 5781900"/>
                  <a:gd name="connsiteX9" fmla="*/ 9833272 w 10553240"/>
                  <a:gd name="connsiteY9" fmla="*/ 333984 h 5781900"/>
                  <a:gd name="connsiteX10" fmla="*/ 10529958 w 10553240"/>
                  <a:gd name="connsiteY10" fmla="*/ 1596726 h 5781900"/>
                  <a:gd name="connsiteX11" fmla="*/ 10370301 w 10553240"/>
                  <a:gd name="connsiteY11" fmla="*/ 2903012 h 5781900"/>
                  <a:gd name="connsiteX12" fmla="*/ 10196130 w 10553240"/>
                  <a:gd name="connsiteY12" fmla="*/ 3977069 h 5781900"/>
                  <a:gd name="connsiteX13" fmla="*/ 10050987 w 10553240"/>
                  <a:gd name="connsiteY13" fmla="*/ 5689755 h 5781900"/>
                  <a:gd name="connsiteX14" fmla="*/ 7061044 w 10553240"/>
                  <a:gd name="connsiteY14" fmla="*/ 5530098 h 5781900"/>
                  <a:gd name="connsiteX15" fmla="*/ 5406415 w 10553240"/>
                  <a:gd name="connsiteY15" fmla="*/ 5355926 h 5781900"/>
                  <a:gd name="connsiteX16" fmla="*/ 3171215 w 10553240"/>
                  <a:gd name="connsiteY16" fmla="*/ 5559126 h 5781900"/>
                  <a:gd name="connsiteX17" fmla="*/ 1879444 w 10553240"/>
                  <a:gd name="connsiteY17" fmla="*/ 5675241 h 5781900"/>
                  <a:gd name="connsiteX18" fmla="*/ 340930 w 10553240"/>
                  <a:gd name="connsiteY18" fmla="*/ 5268841 h 5781900"/>
                  <a:gd name="connsiteX19" fmla="*/ 108701 w 1055324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372861 w 10469057"/>
                  <a:gd name="connsiteY3" fmla="*/ 450098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144180 w 10469057"/>
                  <a:gd name="connsiteY2" fmla="*/ 848300 h 5781900"/>
                  <a:gd name="connsiteX3" fmla="*/ 1621089 w 10469057"/>
                  <a:gd name="connsiteY3" fmla="*/ 101755 h 5781900"/>
                  <a:gd name="connsiteX4" fmla="*/ 3290232 w 10469057"/>
                  <a:gd name="connsiteY4" fmla="*/ 290441 h 5781900"/>
                  <a:gd name="connsiteX5" fmla="*/ 6280175 w 10469057"/>
                  <a:gd name="connsiteY5" fmla="*/ 290441 h 5781900"/>
                  <a:gd name="connsiteX6" fmla="*/ 8370232 w 10469057"/>
                  <a:gd name="connsiteY6" fmla="*/ 155 h 5781900"/>
                  <a:gd name="connsiteX7" fmla="*/ 9749089 w 10469057"/>
                  <a:gd name="connsiteY7" fmla="*/ 333984 h 5781900"/>
                  <a:gd name="connsiteX8" fmla="*/ 10445775 w 10469057"/>
                  <a:gd name="connsiteY8" fmla="*/ 1596726 h 5781900"/>
                  <a:gd name="connsiteX9" fmla="*/ 10286118 w 10469057"/>
                  <a:gd name="connsiteY9" fmla="*/ 2903012 h 5781900"/>
                  <a:gd name="connsiteX10" fmla="*/ 10111947 w 10469057"/>
                  <a:gd name="connsiteY10" fmla="*/ 3977069 h 5781900"/>
                  <a:gd name="connsiteX11" fmla="*/ 9966804 w 10469057"/>
                  <a:gd name="connsiteY11" fmla="*/ 5689755 h 5781900"/>
                  <a:gd name="connsiteX12" fmla="*/ 6976861 w 10469057"/>
                  <a:gd name="connsiteY12" fmla="*/ 5530098 h 5781900"/>
                  <a:gd name="connsiteX13" fmla="*/ 5322232 w 10469057"/>
                  <a:gd name="connsiteY13" fmla="*/ 5355926 h 5781900"/>
                  <a:gd name="connsiteX14" fmla="*/ 3087032 w 10469057"/>
                  <a:gd name="connsiteY14" fmla="*/ 5559126 h 5781900"/>
                  <a:gd name="connsiteX15" fmla="*/ 1795261 w 10469057"/>
                  <a:gd name="connsiteY15" fmla="*/ 5675241 h 5781900"/>
                  <a:gd name="connsiteX16" fmla="*/ 256747 w 10469057"/>
                  <a:gd name="connsiteY16" fmla="*/ 5268841 h 5781900"/>
                  <a:gd name="connsiteX17" fmla="*/ 24518 w 10469057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20167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50658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182758 w 10395068"/>
                  <a:gd name="connsiteY0" fmla="*/ 5268841 h 5781900"/>
                  <a:gd name="connsiteX1" fmla="*/ 129818 w 10395068"/>
                  <a:gd name="connsiteY1" fmla="*/ 2807068 h 5781900"/>
                  <a:gd name="connsiteX2" fmla="*/ 100682 w 10395068"/>
                  <a:gd name="connsiteY2" fmla="*/ 848300 h 5781900"/>
                  <a:gd name="connsiteX3" fmla="*/ 1547100 w 10395068"/>
                  <a:gd name="connsiteY3" fmla="*/ 101755 h 5781900"/>
                  <a:gd name="connsiteX4" fmla="*/ 3216243 w 10395068"/>
                  <a:gd name="connsiteY4" fmla="*/ 290441 h 5781900"/>
                  <a:gd name="connsiteX5" fmla="*/ 6206186 w 10395068"/>
                  <a:gd name="connsiteY5" fmla="*/ 290441 h 5781900"/>
                  <a:gd name="connsiteX6" fmla="*/ 8296243 w 10395068"/>
                  <a:gd name="connsiteY6" fmla="*/ 155 h 5781900"/>
                  <a:gd name="connsiteX7" fmla="*/ 9675100 w 10395068"/>
                  <a:gd name="connsiteY7" fmla="*/ 333984 h 5781900"/>
                  <a:gd name="connsiteX8" fmla="*/ 10371786 w 10395068"/>
                  <a:gd name="connsiteY8" fmla="*/ 1596726 h 5781900"/>
                  <a:gd name="connsiteX9" fmla="*/ 10212129 w 10395068"/>
                  <a:gd name="connsiteY9" fmla="*/ 2903012 h 5781900"/>
                  <a:gd name="connsiteX10" fmla="*/ 10037958 w 10395068"/>
                  <a:gd name="connsiteY10" fmla="*/ 3977069 h 5781900"/>
                  <a:gd name="connsiteX11" fmla="*/ 9892815 w 10395068"/>
                  <a:gd name="connsiteY11" fmla="*/ 5689755 h 5781900"/>
                  <a:gd name="connsiteX12" fmla="*/ 6902872 w 10395068"/>
                  <a:gd name="connsiteY12" fmla="*/ 5530098 h 5781900"/>
                  <a:gd name="connsiteX13" fmla="*/ 5248243 w 10395068"/>
                  <a:gd name="connsiteY13" fmla="*/ 5355926 h 5781900"/>
                  <a:gd name="connsiteX14" fmla="*/ 3013043 w 10395068"/>
                  <a:gd name="connsiteY14" fmla="*/ 5559126 h 5781900"/>
                  <a:gd name="connsiteX15" fmla="*/ 1721272 w 10395068"/>
                  <a:gd name="connsiteY15" fmla="*/ 5675241 h 5781900"/>
                  <a:gd name="connsiteX16" fmla="*/ 182758 w 10395068"/>
                  <a:gd name="connsiteY16" fmla="*/ 5268841 h 5781900"/>
                  <a:gd name="connsiteX0" fmla="*/ 166990 w 10394547"/>
                  <a:gd name="connsiteY0" fmla="*/ 5157345 h 5781900"/>
                  <a:gd name="connsiteX1" fmla="*/ 129297 w 10394547"/>
                  <a:gd name="connsiteY1" fmla="*/ 2807068 h 5781900"/>
                  <a:gd name="connsiteX2" fmla="*/ 100161 w 10394547"/>
                  <a:gd name="connsiteY2" fmla="*/ 848300 h 5781900"/>
                  <a:gd name="connsiteX3" fmla="*/ 1546579 w 10394547"/>
                  <a:gd name="connsiteY3" fmla="*/ 101755 h 5781900"/>
                  <a:gd name="connsiteX4" fmla="*/ 3215722 w 10394547"/>
                  <a:gd name="connsiteY4" fmla="*/ 290441 h 5781900"/>
                  <a:gd name="connsiteX5" fmla="*/ 6205665 w 10394547"/>
                  <a:gd name="connsiteY5" fmla="*/ 290441 h 5781900"/>
                  <a:gd name="connsiteX6" fmla="*/ 8295722 w 10394547"/>
                  <a:gd name="connsiteY6" fmla="*/ 155 h 5781900"/>
                  <a:gd name="connsiteX7" fmla="*/ 9674579 w 10394547"/>
                  <a:gd name="connsiteY7" fmla="*/ 333984 h 5781900"/>
                  <a:gd name="connsiteX8" fmla="*/ 10371265 w 10394547"/>
                  <a:gd name="connsiteY8" fmla="*/ 1596726 h 5781900"/>
                  <a:gd name="connsiteX9" fmla="*/ 10211608 w 10394547"/>
                  <a:gd name="connsiteY9" fmla="*/ 2903012 h 5781900"/>
                  <a:gd name="connsiteX10" fmla="*/ 10037437 w 10394547"/>
                  <a:gd name="connsiteY10" fmla="*/ 3977069 h 5781900"/>
                  <a:gd name="connsiteX11" fmla="*/ 9892294 w 10394547"/>
                  <a:gd name="connsiteY11" fmla="*/ 5689755 h 5781900"/>
                  <a:gd name="connsiteX12" fmla="*/ 6902351 w 10394547"/>
                  <a:gd name="connsiteY12" fmla="*/ 5530098 h 5781900"/>
                  <a:gd name="connsiteX13" fmla="*/ 5247722 w 10394547"/>
                  <a:gd name="connsiteY13" fmla="*/ 5355926 h 5781900"/>
                  <a:gd name="connsiteX14" fmla="*/ 3012522 w 10394547"/>
                  <a:gd name="connsiteY14" fmla="*/ 5559126 h 5781900"/>
                  <a:gd name="connsiteX15" fmla="*/ 1720751 w 10394547"/>
                  <a:gd name="connsiteY15" fmla="*/ 5675241 h 5781900"/>
                  <a:gd name="connsiteX16" fmla="*/ 166990 w 10394547"/>
                  <a:gd name="connsiteY16" fmla="*/ 5157345 h 5781900"/>
                  <a:gd name="connsiteX0" fmla="*/ 172974 w 10400531"/>
                  <a:gd name="connsiteY0" fmla="*/ 5157345 h 5781900"/>
                  <a:gd name="connsiteX1" fmla="*/ 135281 w 10400531"/>
                  <a:gd name="connsiteY1" fmla="*/ 2807068 h 5781900"/>
                  <a:gd name="connsiteX2" fmla="*/ 106145 w 10400531"/>
                  <a:gd name="connsiteY2" fmla="*/ 848300 h 5781900"/>
                  <a:gd name="connsiteX3" fmla="*/ 1552563 w 10400531"/>
                  <a:gd name="connsiteY3" fmla="*/ 101755 h 5781900"/>
                  <a:gd name="connsiteX4" fmla="*/ 3221706 w 10400531"/>
                  <a:gd name="connsiteY4" fmla="*/ 290441 h 5781900"/>
                  <a:gd name="connsiteX5" fmla="*/ 6211649 w 10400531"/>
                  <a:gd name="connsiteY5" fmla="*/ 290441 h 5781900"/>
                  <a:gd name="connsiteX6" fmla="*/ 8301706 w 10400531"/>
                  <a:gd name="connsiteY6" fmla="*/ 155 h 5781900"/>
                  <a:gd name="connsiteX7" fmla="*/ 9680563 w 10400531"/>
                  <a:gd name="connsiteY7" fmla="*/ 333984 h 5781900"/>
                  <a:gd name="connsiteX8" fmla="*/ 10377249 w 10400531"/>
                  <a:gd name="connsiteY8" fmla="*/ 1596726 h 5781900"/>
                  <a:gd name="connsiteX9" fmla="*/ 10217592 w 10400531"/>
                  <a:gd name="connsiteY9" fmla="*/ 2903012 h 5781900"/>
                  <a:gd name="connsiteX10" fmla="*/ 10043421 w 10400531"/>
                  <a:gd name="connsiteY10" fmla="*/ 3977069 h 5781900"/>
                  <a:gd name="connsiteX11" fmla="*/ 9898278 w 10400531"/>
                  <a:gd name="connsiteY11" fmla="*/ 5689755 h 5781900"/>
                  <a:gd name="connsiteX12" fmla="*/ 6908335 w 10400531"/>
                  <a:gd name="connsiteY12" fmla="*/ 5530098 h 5781900"/>
                  <a:gd name="connsiteX13" fmla="*/ 5253706 w 10400531"/>
                  <a:gd name="connsiteY13" fmla="*/ 5355926 h 5781900"/>
                  <a:gd name="connsiteX14" fmla="*/ 3018506 w 10400531"/>
                  <a:gd name="connsiteY14" fmla="*/ 5559126 h 5781900"/>
                  <a:gd name="connsiteX15" fmla="*/ 1726735 w 10400531"/>
                  <a:gd name="connsiteY15" fmla="*/ 5675241 h 5781900"/>
                  <a:gd name="connsiteX16" fmla="*/ 172974 w 10400531"/>
                  <a:gd name="connsiteY16" fmla="*/ 5157345 h 5781900"/>
                  <a:gd name="connsiteX0" fmla="*/ 221145 w 10448702"/>
                  <a:gd name="connsiteY0" fmla="*/ 5157345 h 5781900"/>
                  <a:gd name="connsiteX1" fmla="*/ 183452 w 10448702"/>
                  <a:gd name="connsiteY1" fmla="*/ 2807068 h 5781900"/>
                  <a:gd name="connsiteX2" fmla="*/ 154316 w 10448702"/>
                  <a:gd name="connsiteY2" fmla="*/ 848300 h 5781900"/>
                  <a:gd name="connsiteX3" fmla="*/ 1600734 w 10448702"/>
                  <a:gd name="connsiteY3" fmla="*/ 101755 h 5781900"/>
                  <a:gd name="connsiteX4" fmla="*/ 3269877 w 10448702"/>
                  <a:gd name="connsiteY4" fmla="*/ 290441 h 5781900"/>
                  <a:gd name="connsiteX5" fmla="*/ 6259820 w 10448702"/>
                  <a:gd name="connsiteY5" fmla="*/ 290441 h 5781900"/>
                  <a:gd name="connsiteX6" fmla="*/ 8349877 w 10448702"/>
                  <a:gd name="connsiteY6" fmla="*/ 155 h 5781900"/>
                  <a:gd name="connsiteX7" fmla="*/ 9728734 w 10448702"/>
                  <a:gd name="connsiteY7" fmla="*/ 333984 h 5781900"/>
                  <a:gd name="connsiteX8" fmla="*/ 10425420 w 10448702"/>
                  <a:gd name="connsiteY8" fmla="*/ 1596726 h 5781900"/>
                  <a:gd name="connsiteX9" fmla="*/ 10265763 w 10448702"/>
                  <a:gd name="connsiteY9" fmla="*/ 2903012 h 5781900"/>
                  <a:gd name="connsiteX10" fmla="*/ 10091592 w 10448702"/>
                  <a:gd name="connsiteY10" fmla="*/ 3977069 h 5781900"/>
                  <a:gd name="connsiteX11" fmla="*/ 9946449 w 10448702"/>
                  <a:gd name="connsiteY11" fmla="*/ 5689755 h 5781900"/>
                  <a:gd name="connsiteX12" fmla="*/ 6956506 w 10448702"/>
                  <a:gd name="connsiteY12" fmla="*/ 5530098 h 5781900"/>
                  <a:gd name="connsiteX13" fmla="*/ 5301877 w 10448702"/>
                  <a:gd name="connsiteY13" fmla="*/ 5355926 h 5781900"/>
                  <a:gd name="connsiteX14" fmla="*/ 3066677 w 10448702"/>
                  <a:gd name="connsiteY14" fmla="*/ 5559126 h 5781900"/>
                  <a:gd name="connsiteX15" fmla="*/ 221145 w 10448702"/>
                  <a:gd name="connsiteY15" fmla="*/ 5157345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01070" h="5781900">
                    <a:moveTo>
                      <a:pt x="356458" y="5396267"/>
                    </a:moveTo>
                    <a:cubicBezTo>
                      <a:pt x="-124079" y="4937591"/>
                      <a:pt x="177449" y="3565062"/>
                      <a:pt x="135820" y="2807068"/>
                    </a:cubicBezTo>
                    <a:cubicBezTo>
                      <a:pt x="94191" y="2049074"/>
                      <a:pt x="-129530" y="1299185"/>
                      <a:pt x="106684" y="848300"/>
                    </a:cubicBezTo>
                    <a:cubicBezTo>
                      <a:pt x="342898" y="397415"/>
                      <a:pt x="1033842" y="194732"/>
                      <a:pt x="1553102" y="101755"/>
                    </a:cubicBezTo>
                    <a:cubicBezTo>
                      <a:pt x="2072362" y="8779"/>
                      <a:pt x="2445731" y="258993"/>
                      <a:pt x="3222245" y="290441"/>
                    </a:cubicBezTo>
                    <a:cubicBezTo>
                      <a:pt x="3998759" y="321889"/>
                      <a:pt x="5365521" y="338822"/>
                      <a:pt x="6212188" y="290441"/>
                    </a:cubicBezTo>
                    <a:cubicBezTo>
                      <a:pt x="7058855" y="242060"/>
                      <a:pt x="7724093" y="-7102"/>
                      <a:pt x="8302245" y="155"/>
                    </a:cubicBezTo>
                    <a:cubicBezTo>
                      <a:pt x="8880397" y="7412"/>
                      <a:pt x="9335178" y="67889"/>
                      <a:pt x="9681102" y="333984"/>
                    </a:cubicBezTo>
                    <a:cubicBezTo>
                      <a:pt x="10027026" y="600079"/>
                      <a:pt x="10288283" y="1168555"/>
                      <a:pt x="10377788" y="1596726"/>
                    </a:cubicBezTo>
                    <a:cubicBezTo>
                      <a:pt x="10467293" y="2024897"/>
                      <a:pt x="10273769" y="2506288"/>
                      <a:pt x="10218131" y="2903012"/>
                    </a:cubicBezTo>
                    <a:cubicBezTo>
                      <a:pt x="10162493" y="3299736"/>
                      <a:pt x="10097179" y="3512612"/>
                      <a:pt x="10043960" y="3977069"/>
                    </a:cubicBezTo>
                    <a:cubicBezTo>
                      <a:pt x="9990741" y="4441526"/>
                      <a:pt x="10421331" y="5430917"/>
                      <a:pt x="9898817" y="5689755"/>
                    </a:cubicBezTo>
                    <a:cubicBezTo>
                      <a:pt x="9376303" y="5948593"/>
                      <a:pt x="7682969" y="5585736"/>
                      <a:pt x="6908874" y="5530098"/>
                    </a:cubicBezTo>
                    <a:cubicBezTo>
                      <a:pt x="6134779" y="5474460"/>
                      <a:pt x="5902550" y="5351088"/>
                      <a:pt x="5254245" y="5355926"/>
                    </a:cubicBezTo>
                    <a:cubicBezTo>
                      <a:pt x="4605940" y="5360764"/>
                      <a:pt x="3835343" y="5552403"/>
                      <a:pt x="3019045" y="5559126"/>
                    </a:cubicBezTo>
                    <a:cubicBezTo>
                      <a:pt x="2202747" y="5565849"/>
                      <a:pt x="1218131" y="5759375"/>
                      <a:pt x="356458" y="5396267"/>
                    </a:cubicBezTo>
                    <a:close/>
                  </a:path>
                </a:pathLst>
              </a:custGeom>
              <a:solidFill>
                <a:srgbClr val="FFF6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20" name="任意多边形 45">
                <a:extLst>
                  <a:ext uri="{FF2B5EF4-FFF2-40B4-BE49-F238E27FC236}">
                    <a16:creationId xmlns:a16="http://schemas.microsoft.com/office/drawing/2014/main" id="{4AAD796F-6868-E4CA-7B43-DBF154266D2B}"/>
                  </a:ext>
                </a:extLst>
              </p:cNvPr>
              <p:cNvSpPr/>
              <p:nvPr/>
            </p:nvSpPr>
            <p:spPr>
              <a:xfrm>
                <a:off x="-7762875" y="-4794271"/>
                <a:ext cx="9572625" cy="4972072"/>
              </a:xfrm>
              <a:custGeom>
                <a:avLst/>
                <a:gdLst>
                  <a:gd name="connsiteX0" fmla="*/ 152243 w 10553239"/>
                  <a:gd name="connsiteY0" fmla="*/ 28014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20" fmla="*/ 152243 w 10553239"/>
                  <a:gd name="connsiteY20" fmla="*/ 2801412 h 5781900"/>
                  <a:gd name="connsiteX0" fmla="*/ 152243 w 10553239"/>
                  <a:gd name="connsiteY0" fmla="*/ 34110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20031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9699 w 10554238"/>
                  <a:gd name="connsiteY0" fmla="*/ 3730326 h 5781900"/>
                  <a:gd name="connsiteX1" fmla="*/ 182270 w 10554238"/>
                  <a:gd name="connsiteY1" fmla="*/ 2743355 h 5781900"/>
                  <a:gd name="connsiteX2" fmla="*/ 182270 w 10554238"/>
                  <a:gd name="connsiteY2" fmla="*/ 2003126 h 5781900"/>
                  <a:gd name="connsiteX3" fmla="*/ 8099 w 10554238"/>
                  <a:gd name="connsiteY3" fmla="*/ 1277412 h 5781900"/>
                  <a:gd name="connsiteX4" fmla="*/ 458042 w 10554238"/>
                  <a:gd name="connsiteY4" fmla="*/ 450098 h 5781900"/>
                  <a:gd name="connsiteX5" fmla="*/ 1706270 w 10554238"/>
                  <a:gd name="connsiteY5" fmla="*/ 101755 h 5781900"/>
                  <a:gd name="connsiteX6" fmla="*/ 3375413 w 10554238"/>
                  <a:gd name="connsiteY6" fmla="*/ 290441 h 5781900"/>
                  <a:gd name="connsiteX7" fmla="*/ 6365356 w 10554238"/>
                  <a:gd name="connsiteY7" fmla="*/ 290441 h 5781900"/>
                  <a:gd name="connsiteX8" fmla="*/ 8455413 w 10554238"/>
                  <a:gd name="connsiteY8" fmla="*/ 155 h 5781900"/>
                  <a:gd name="connsiteX9" fmla="*/ 9834270 w 10554238"/>
                  <a:gd name="connsiteY9" fmla="*/ 333984 h 5781900"/>
                  <a:gd name="connsiteX10" fmla="*/ 10530956 w 10554238"/>
                  <a:gd name="connsiteY10" fmla="*/ 1596726 h 5781900"/>
                  <a:gd name="connsiteX11" fmla="*/ 10371299 w 10554238"/>
                  <a:gd name="connsiteY11" fmla="*/ 2903012 h 5781900"/>
                  <a:gd name="connsiteX12" fmla="*/ 10197128 w 10554238"/>
                  <a:gd name="connsiteY12" fmla="*/ 3977069 h 5781900"/>
                  <a:gd name="connsiteX13" fmla="*/ 10051985 w 10554238"/>
                  <a:gd name="connsiteY13" fmla="*/ 5689755 h 5781900"/>
                  <a:gd name="connsiteX14" fmla="*/ 7062042 w 10554238"/>
                  <a:gd name="connsiteY14" fmla="*/ 5530098 h 5781900"/>
                  <a:gd name="connsiteX15" fmla="*/ 5407413 w 10554238"/>
                  <a:gd name="connsiteY15" fmla="*/ 5355926 h 5781900"/>
                  <a:gd name="connsiteX16" fmla="*/ 3172213 w 10554238"/>
                  <a:gd name="connsiteY16" fmla="*/ 5559126 h 5781900"/>
                  <a:gd name="connsiteX17" fmla="*/ 1880442 w 10554238"/>
                  <a:gd name="connsiteY17" fmla="*/ 5675241 h 5781900"/>
                  <a:gd name="connsiteX18" fmla="*/ 341928 w 10554238"/>
                  <a:gd name="connsiteY18" fmla="*/ 5268841 h 5781900"/>
                  <a:gd name="connsiteX19" fmla="*/ 109699 w 10554238"/>
                  <a:gd name="connsiteY19" fmla="*/ 3730326 h 5781900"/>
                  <a:gd name="connsiteX0" fmla="*/ 108701 w 10553240"/>
                  <a:gd name="connsiteY0" fmla="*/ 3730326 h 5781900"/>
                  <a:gd name="connsiteX1" fmla="*/ 181272 w 10553240"/>
                  <a:gd name="connsiteY1" fmla="*/ 2743355 h 5781900"/>
                  <a:gd name="connsiteX2" fmla="*/ 181272 w 10553240"/>
                  <a:gd name="connsiteY2" fmla="*/ 2003126 h 5781900"/>
                  <a:gd name="connsiteX3" fmla="*/ 7101 w 10553240"/>
                  <a:gd name="connsiteY3" fmla="*/ 1181844 h 5781900"/>
                  <a:gd name="connsiteX4" fmla="*/ 457044 w 10553240"/>
                  <a:gd name="connsiteY4" fmla="*/ 450098 h 5781900"/>
                  <a:gd name="connsiteX5" fmla="*/ 1705272 w 10553240"/>
                  <a:gd name="connsiteY5" fmla="*/ 101755 h 5781900"/>
                  <a:gd name="connsiteX6" fmla="*/ 3374415 w 10553240"/>
                  <a:gd name="connsiteY6" fmla="*/ 290441 h 5781900"/>
                  <a:gd name="connsiteX7" fmla="*/ 6364358 w 10553240"/>
                  <a:gd name="connsiteY7" fmla="*/ 290441 h 5781900"/>
                  <a:gd name="connsiteX8" fmla="*/ 8454415 w 10553240"/>
                  <a:gd name="connsiteY8" fmla="*/ 155 h 5781900"/>
                  <a:gd name="connsiteX9" fmla="*/ 9833272 w 10553240"/>
                  <a:gd name="connsiteY9" fmla="*/ 333984 h 5781900"/>
                  <a:gd name="connsiteX10" fmla="*/ 10529958 w 10553240"/>
                  <a:gd name="connsiteY10" fmla="*/ 1596726 h 5781900"/>
                  <a:gd name="connsiteX11" fmla="*/ 10370301 w 10553240"/>
                  <a:gd name="connsiteY11" fmla="*/ 2903012 h 5781900"/>
                  <a:gd name="connsiteX12" fmla="*/ 10196130 w 10553240"/>
                  <a:gd name="connsiteY12" fmla="*/ 3977069 h 5781900"/>
                  <a:gd name="connsiteX13" fmla="*/ 10050987 w 10553240"/>
                  <a:gd name="connsiteY13" fmla="*/ 5689755 h 5781900"/>
                  <a:gd name="connsiteX14" fmla="*/ 7061044 w 10553240"/>
                  <a:gd name="connsiteY14" fmla="*/ 5530098 h 5781900"/>
                  <a:gd name="connsiteX15" fmla="*/ 5406415 w 10553240"/>
                  <a:gd name="connsiteY15" fmla="*/ 5355926 h 5781900"/>
                  <a:gd name="connsiteX16" fmla="*/ 3171215 w 10553240"/>
                  <a:gd name="connsiteY16" fmla="*/ 5559126 h 5781900"/>
                  <a:gd name="connsiteX17" fmla="*/ 1879444 w 10553240"/>
                  <a:gd name="connsiteY17" fmla="*/ 5675241 h 5781900"/>
                  <a:gd name="connsiteX18" fmla="*/ 340930 w 10553240"/>
                  <a:gd name="connsiteY18" fmla="*/ 5268841 h 5781900"/>
                  <a:gd name="connsiteX19" fmla="*/ 108701 w 1055324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372861 w 10469057"/>
                  <a:gd name="connsiteY3" fmla="*/ 450098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144180 w 10469057"/>
                  <a:gd name="connsiteY2" fmla="*/ 848300 h 5781900"/>
                  <a:gd name="connsiteX3" fmla="*/ 1621089 w 10469057"/>
                  <a:gd name="connsiteY3" fmla="*/ 101755 h 5781900"/>
                  <a:gd name="connsiteX4" fmla="*/ 3290232 w 10469057"/>
                  <a:gd name="connsiteY4" fmla="*/ 290441 h 5781900"/>
                  <a:gd name="connsiteX5" fmla="*/ 6280175 w 10469057"/>
                  <a:gd name="connsiteY5" fmla="*/ 290441 h 5781900"/>
                  <a:gd name="connsiteX6" fmla="*/ 8370232 w 10469057"/>
                  <a:gd name="connsiteY6" fmla="*/ 155 h 5781900"/>
                  <a:gd name="connsiteX7" fmla="*/ 9749089 w 10469057"/>
                  <a:gd name="connsiteY7" fmla="*/ 333984 h 5781900"/>
                  <a:gd name="connsiteX8" fmla="*/ 10445775 w 10469057"/>
                  <a:gd name="connsiteY8" fmla="*/ 1596726 h 5781900"/>
                  <a:gd name="connsiteX9" fmla="*/ 10286118 w 10469057"/>
                  <a:gd name="connsiteY9" fmla="*/ 2903012 h 5781900"/>
                  <a:gd name="connsiteX10" fmla="*/ 10111947 w 10469057"/>
                  <a:gd name="connsiteY10" fmla="*/ 3977069 h 5781900"/>
                  <a:gd name="connsiteX11" fmla="*/ 9966804 w 10469057"/>
                  <a:gd name="connsiteY11" fmla="*/ 5689755 h 5781900"/>
                  <a:gd name="connsiteX12" fmla="*/ 6976861 w 10469057"/>
                  <a:gd name="connsiteY12" fmla="*/ 5530098 h 5781900"/>
                  <a:gd name="connsiteX13" fmla="*/ 5322232 w 10469057"/>
                  <a:gd name="connsiteY13" fmla="*/ 5355926 h 5781900"/>
                  <a:gd name="connsiteX14" fmla="*/ 3087032 w 10469057"/>
                  <a:gd name="connsiteY14" fmla="*/ 5559126 h 5781900"/>
                  <a:gd name="connsiteX15" fmla="*/ 1795261 w 10469057"/>
                  <a:gd name="connsiteY15" fmla="*/ 5675241 h 5781900"/>
                  <a:gd name="connsiteX16" fmla="*/ 256747 w 10469057"/>
                  <a:gd name="connsiteY16" fmla="*/ 5268841 h 5781900"/>
                  <a:gd name="connsiteX17" fmla="*/ 24518 w 10469057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20167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50658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182758 w 10395068"/>
                  <a:gd name="connsiteY0" fmla="*/ 5268841 h 5781900"/>
                  <a:gd name="connsiteX1" fmla="*/ 129818 w 10395068"/>
                  <a:gd name="connsiteY1" fmla="*/ 2807068 h 5781900"/>
                  <a:gd name="connsiteX2" fmla="*/ 100682 w 10395068"/>
                  <a:gd name="connsiteY2" fmla="*/ 848300 h 5781900"/>
                  <a:gd name="connsiteX3" fmla="*/ 1547100 w 10395068"/>
                  <a:gd name="connsiteY3" fmla="*/ 101755 h 5781900"/>
                  <a:gd name="connsiteX4" fmla="*/ 3216243 w 10395068"/>
                  <a:gd name="connsiteY4" fmla="*/ 290441 h 5781900"/>
                  <a:gd name="connsiteX5" fmla="*/ 6206186 w 10395068"/>
                  <a:gd name="connsiteY5" fmla="*/ 290441 h 5781900"/>
                  <a:gd name="connsiteX6" fmla="*/ 8296243 w 10395068"/>
                  <a:gd name="connsiteY6" fmla="*/ 155 h 5781900"/>
                  <a:gd name="connsiteX7" fmla="*/ 9675100 w 10395068"/>
                  <a:gd name="connsiteY7" fmla="*/ 333984 h 5781900"/>
                  <a:gd name="connsiteX8" fmla="*/ 10371786 w 10395068"/>
                  <a:gd name="connsiteY8" fmla="*/ 1596726 h 5781900"/>
                  <a:gd name="connsiteX9" fmla="*/ 10212129 w 10395068"/>
                  <a:gd name="connsiteY9" fmla="*/ 2903012 h 5781900"/>
                  <a:gd name="connsiteX10" fmla="*/ 10037958 w 10395068"/>
                  <a:gd name="connsiteY10" fmla="*/ 3977069 h 5781900"/>
                  <a:gd name="connsiteX11" fmla="*/ 9892815 w 10395068"/>
                  <a:gd name="connsiteY11" fmla="*/ 5689755 h 5781900"/>
                  <a:gd name="connsiteX12" fmla="*/ 6902872 w 10395068"/>
                  <a:gd name="connsiteY12" fmla="*/ 5530098 h 5781900"/>
                  <a:gd name="connsiteX13" fmla="*/ 5248243 w 10395068"/>
                  <a:gd name="connsiteY13" fmla="*/ 5355926 h 5781900"/>
                  <a:gd name="connsiteX14" fmla="*/ 3013043 w 10395068"/>
                  <a:gd name="connsiteY14" fmla="*/ 5559126 h 5781900"/>
                  <a:gd name="connsiteX15" fmla="*/ 1721272 w 10395068"/>
                  <a:gd name="connsiteY15" fmla="*/ 5675241 h 5781900"/>
                  <a:gd name="connsiteX16" fmla="*/ 182758 w 10395068"/>
                  <a:gd name="connsiteY16" fmla="*/ 5268841 h 5781900"/>
                  <a:gd name="connsiteX0" fmla="*/ 166990 w 10394547"/>
                  <a:gd name="connsiteY0" fmla="*/ 5157345 h 5781900"/>
                  <a:gd name="connsiteX1" fmla="*/ 129297 w 10394547"/>
                  <a:gd name="connsiteY1" fmla="*/ 2807068 h 5781900"/>
                  <a:gd name="connsiteX2" fmla="*/ 100161 w 10394547"/>
                  <a:gd name="connsiteY2" fmla="*/ 848300 h 5781900"/>
                  <a:gd name="connsiteX3" fmla="*/ 1546579 w 10394547"/>
                  <a:gd name="connsiteY3" fmla="*/ 101755 h 5781900"/>
                  <a:gd name="connsiteX4" fmla="*/ 3215722 w 10394547"/>
                  <a:gd name="connsiteY4" fmla="*/ 290441 h 5781900"/>
                  <a:gd name="connsiteX5" fmla="*/ 6205665 w 10394547"/>
                  <a:gd name="connsiteY5" fmla="*/ 290441 h 5781900"/>
                  <a:gd name="connsiteX6" fmla="*/ 8295722 w 10394547"/>
                  <a:gd name="connsiteY6" fmla="*/ 155 h 5781900"/>
                  <a:gd name="connsiteX7" fmla="*/ 9674579 w 10394547"/>
                  <a:gd name="connsiteY7" fmla="*/ 333984 h 5781900"/>
                  <a:gd name="connsiteX8" fmla="*/ 10371265 w 10394547"/>
                  <a:gd name="connsiteY8" fmla="*/ 1596726 h 5781900"/>
                  <a:gd name="connsiteX9" fmla="*/ 10211608 w 10394547"/>
                  <a:gd name="connsiteY9" fmla="*/ 2903012 h 5781900"/>
                  <a:gd name="connsiteX10" fmla="*/ 10037437 w 10394547"/>
                  <a:gd name="connsiteY10" fmla="*/ 3977069 h 5781900"/>
                  <a:gd name="connsiteX11" fmla="*/ 9892294 w 10394547"/>
                  <a:gd name="connsiteY11" fmla="*/ 5689755 h 5781900"/>
                  <a:gd name="connsiteX12" fmla="*/ 6902351 w 10394547"/>
                  <a:gd name="connsiteY12" fmla="*/ 5530098 h 5781900"/>
                  <a:gd name="connsiteX13" fmla="*/ 5247722 w 10394547"/>
                  <a:gd name="connsiteY13" fmla="*/ 5355926 h 5781900"/>
                  <a:gd name="connsiteX14" fmla="*/ 3012522 w 10394547"/>
                  <a:gd name="connsiteY14" fmla="*/ 5559126 h 5781900"/>
                  <a:gd name="connsiteX15" fmla="*/ 1720751 w 10394547"/>
                  <a:gd name="connsiteY15" fmla="*/ 5675241 h 5781900"/>
                  <a:gd name="connsiteX16" fmla="*/ 166990 w 10394547"/>
                  <a:gd name="connsiteY16" fmla="*/ 5157345 h 5781900"/>
                  <a:gd name="connsiteX0" fmla="*/ 172974 w 10400531"/>
                  <a:gd name="connsiteY0" fmla="*/ 5157345 h 5781900"/>
                  <a:gd name="connsiteX1" fmla="*/ 135281 w 10400531"/>
                  <a:gd name="connsiteY1" fmla="*/ 2807068 h 5781900"/>
                  <a:gd name="connsiteX2" fmla="*/ 106145 w 10400531"/>
                  <a:gd name="connsiteY2" fmla="*/ 848300 h 5781900"/>
                  <a:gd name="connsiteX3" fmla="*/ 1552563 w 10400531"/>
                  <a:gd name="connsiteY3" fmla="*/ 101755 h 5781900"/>
                  <a:gd name="connsiteX4" fmla="*/ 3221706 w 10400531"/>
                  <a:gd name="connsiteY4" fmla="*/ 290441 h 5781900"/>
                  <a:gd name="connsiteX5" fmla="*/ 6211649 w 10400531"/>
                  <a:gd name="connsiteY5" fmla="*/ 290441 h 5781900"/>
                  <a:gd name="connsiteX6" fmla="*/ 8301706 w 10400531"/>
                  <a:gd name="connsiteY6" fmla="*/ 155 h 5781900"/>
                  <a:gd name="connsiteX7" fmla="*/ 9680563 w 10400531"/>
                  <a:gd name="connsiteY7" fmla="*/ 333984 h 5781900"/>
                  <a:gd name="connsiteX8" fmla="*/ 10377249 w 10400531"/>
                  <a:gd name="connsiteY8" fmla="*/ 1596726 h 5781900"/>
                  <a:gd name="connsiteX9" fmla="*/ 10217592 w 10400531"/>
                  <a:gd name="connsiteY9" fmla="*/ 2903012 h 5781900"/>
                  <a:gd name="connsiteX10" fmla="*/ 10043421 w 10400531"/>
                  <a:gd name="connsiteY10" fmla="*/ 3977069 h 5781900"/>
                  <a:gd name="connsiteX11" fmla="*/ 9898278 w 10400531"/>
                  <a:gd name="connsiteY11" fmla="*/ 5689755 h 5781900"/>
                  <a:gd name="connsiteX12" fmla="*/ 6908335 w 10400531"/>
                  <a:gd name="connsiteY12" fmla="*/ 5530098 h 5781900"/>
                  <a:gd name="connsiteX13" fmla="*/ 5253706 w 10400531"/>
                  <a:gd name="connsiteY13" fmla="*/ 5355926 h 5781900"/>
                  <a:gd name="connsiteX14" fmla="*/ 3018506 w 10400531"/>
                  <a:gd name="connsiteY14" fmla="*/ 5559126 h 5781900"/>
                  <a:gd name="connsiteX15" fmla="*/ 1726735 w 10400531"/>
                  <a:gd name="connsiteY15" fmla="*/ 5675241 h 5781900"/>
                  <a:gd name="connsiteX16" fmla="*/ 172974 w 10400531"/>
                  <a:gd name="connsiteY16" fmla="*/ 5157345 h 5781900"/>
                  <a:gd name="connsiteX0" fmla="*/ 221145 w 10448702"/>
                  <a:gd name="connsiteY0" fmla="*/ 5157345 h 5781900"/>
                  <a:gd name="connsiteX1" fmla="*/ 183452 w 10448702"/>
                  <a:gd name="connsiteY1" fmla="*/ 2807068 h 5781900"/>
                  <a:gd name="connsiteX2" fmla="*/ 154316 w 10448702"/>
                  <a:gd name="connsiteY2" fmla="*/ 848300 h 5781900"/>
                  <a:gd name="connsiteX3" fmla="*/ 1600734 w 10448702"/>
                  <a:gd name="connsiteY3" fmla="*/ 101755 h 5781900"/>
                  <a:gd name="connsiteX4" fmla="*/ 3269877 w 10448702"/>
                  <a:gd name="connsiteY4" fmla="*/ 290441 h 5781900"/>
                  <a:gd name="connsiteX5" fmla="*/ 6259820 w 10448702"/>
                  <a:gd name="connsiteY5" fmla="*/ 290441 h 5781900"/>
                  <a:gd name="connsiteX6" fmla="*/ 8349877 w 10448702"/>
                  <a:gd name="connsiteY6" fmla="*/ 155 h 5781900"/>
                  <a:gd name="connsiteX7" fmla="*/ 9728734 w 10448702"/>
                  <a:gd name="connsiteY7" fmla="*/ 333984 h 5781900"/>
                  <a:gd name="connsiteX8" fmla="*/ 10425420 w 10448702"/>
                  <a:gd name="connsiteY8" fmla="*/ 1596726 h 5781900"/>
                  <a:gd name="connsiteX9" fmla="*/ 10265763 w 10448702"/>
                  <a:gd name="connsiteY9" fmla="*/ 2903012 h 5781900"/>
                  <a:gd name="connsiteX10" fmla="*/ 10091592 w 10448702"/>
                  <a:gd name="connsiteY10" fmla="*/ 3977069 h 5781900"/>
                  <a:gd name="connsiteX11" fmla="*/ 9946449 w 10448702"/>
                  <a:gd name="connsiteY11" fmla="*/ 5689755 h 5781900"/>
                  <a:gd name="connsiteX12" fmla="*/ 6956506 w 10448702"/>
                  <a:gd name="connsiteY12" fmla="*/ 5530098 h 5781900"/>
                  <a:gd name="connsiteX13" fmla="*/ 5301877 w 10448702"/>
                  <a:gd name="connsiteY13" fmla="*/ 5355926 h 5781900"/>
                  <a:gd name="connsiteX14" fmla="*/ 3066677 w 10448702"/>
                  <a:gd name="connsiteY14" fmla="*/ 5559126 h 5781900"/>
                  <a:gd name="connsiteX15" fmla="*/ 221145 w 10448702"/>
                  <a:gd name="connsiteY15" fmla="*/ 5157345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01070" h="5781900">
                    <a:moveTo>
                      <a:pt x="356458" y="5396267"/>
                    </a:moveTo>
                    <a:cubicBezTo>
                      <a:pt x="-124079" y="4937591"/>
                      <a:pt x="177449" y="3565062"/>
                      <a:pt x="135820" y="2807068"/>
                    </a:cubicBezTo>
                    <a:cubicBezTo>
                      <a:pt x="94191" y="2049074"/>
                      <a:pt x="-129530" y="1299185"/>
                      <a:pt x="106684" y="848300"/>
                    </a:cubicBezTo>
                    <a:cubicBezTo>
                      <a:pt x="342898" y="397415"/>
                      <a:pt x="1033842" y="194732"/>
                      <a:pt x="1553102" y="101755"/>
                    </a:cubicBezTo>
                    <a:cubicBezTo>
                      <a:pt x="2072362" y="8779"/>
                      <a:pt x="2445731" y="258993"/>
                      <a:pt x="3222245" y="290441"/>
                    </a:cubicBezTo>
                    <a:cubicBezTo>
                      <a:pt x="3998759" y="321889"/>
                      <a:pt x="5365521" y="338822"/>
                      <a:pt x="6212188" y="290441"/>
                    </a:cubicBezTo>
                    <a:cubicBezTo>
                      <a:pt x="7058855" y="242060"/>
                      <a:pt x="7724093" y="-7102"/>
                      <a:pt x="8302245" y="155"/>
                    </a:cubicBezTo>
                    <a:cubicBezTo>
                      <a:pt x="8880397" y="7412"/>
                      <a:pt x="9335178" y="67889"/>
                      <a:pt x="9681102" y="333984"/>
                    </a:cubicBezTo>
                    <a:cubicBezTo>
                      <a:pt x="10027026" y="600079"/>
                      <a:pt x="10288283" y="1168555"/>
                      <a:pt x="10377788" y="1596726"/>
                    </a:cubicBezTo>
                    <a:cubicBezTo>
                      <a:pt x="10467293" y="2024897"/>
                      <a:pt x="10273769" y="2506288"/>
                      <a:pt x="10218131" y="2903012"/>
                    </a:cubicBezTo>
                    <a:cubicBezTo>
                      <a:pt x="10162493" y="3299736"/>
                      <a:pt x="10097179" y="3512612"/>
                      <a:pt x="10043960" y="3977069"/>
                    </a:cubicBezTo>
                    <a:cubicBezTo>
                      <a:pt x="9990741" y="4441526"/>
                      <a:pt x="10421331" y="5430917"/>
                      <a:pt x="9898817" y="5689755"/>
                    </a:cubicBezTo>
                    <a:cubicBezTo>
                      <a:pt x="9376303" y="5948593"/>
                      <a:pt x="7682969" y="5585736"/>
                      <a:pt x="6908874" y="5530098"/>
                    </a:cubicBezTo>
                    <a:cubicBezTo>
                      <a:pt x="6134779" y="5474460"/>
                      <a:pt x="5902550" y="5351088"/>
                      <a:pt x="5254245" y="5355926"/>
                    </a:cubicBezTo>
                    <a:cubicBezTo>
                      <a:pt x="4605940" y="5360764"/>
                      <a:pt x="3835343" y="5552403"/>
                      <a:pt x="3019045" y="5559126"/>
                    </a:cubicBezTo>
                    <a:cubicBezTo>
                      <a:pt x="2202747" y="5565849"/>
                      <a:pt x="1218131" y="5759375"/>
                      <a:pt x="356458" y="5396267"/>
                    </a:cubicBezTo>
                    <a:close/>
                  </a:path>
                </a:pathLst>
              </a:custGeom>
              <a:noFill/>
              <a:ln w="19050"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7676760-5AB5-E44F-4049-C6B402F312FB}"/>
                </a:ext>
              </a:extLst>
            </p:cNvPr>
            <p:cNvSpPr txBox="1"/>
            <p:nvPr/>
          </p:nvSpPr>
          <p:spPr>
            <a:xfrm>
              <a:off x="2700856" y="2701673"/>
              <a:ext cx="7004721" cy="24808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Cambria" panose="02040503050406030204" pitchFamily="18" charset="0"/>
                </a:rPr>
                <a:t>  </a:t>
              </a:r>
              <a:r>
                <a:rPr lang="en-US" sz="3600" b="1" dirty="0" err="1">
                  <a:latin typeface="Cambria" panose="02040503050406030204" pitchFamily="18" charset="0"/>
                </a:rPr>
                <a:t>Ngoài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những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công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việc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hằng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ngày</a:t>
              </a:r>
              <a:r>
                <a:rPr lang="en-US" sz="3600" b="1" dirty="0">
                  <a:latin typeface="Cambria" panose="02040503050406030204" pitchFamily="18" charset="0"/>
                </a:rPr>
                <a:t>, </a:t>
              </a:r>
              <a:r>
                <a:rPr lang="en-US" sz="3600" b="1" dirty="0" err="1">
                  <a:latin typeface="Cambria" panose="02040503050406030204" pitchFamily="18" charset="0"/>
                </a:rPr>
                <a:t>chúng</a:t>
              </a:r>
              <a:r>
                <a:rPr lang="en-US" sz="3600" b="1" dirty="0">
                  <a:latin typeface="Cambria" panose="02040503050406030204" pitchFamily="18" charset="0"/>
                </a:rPr>
                <a:t> ta </a:t>
              </a:r>
              <a:r>
                <a:rPr lang="en-US" sz="3600" b="1" dirty="0" err="1">
                  <a:latin typeface="Cambria" panose="02040503050406030204" pitchFamily="18" charset="0"/>
                </a:rPr>
                <a:t>thường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có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nhiều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việc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trong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tuần</a:t>
              </a:r>
              <a:r>
                <a:rPr lang="en-US" sz="3600" b="1" dirty="0">
                  <a:latin typeface="Cambria" panose="02040503050406030204" pitchFamily="18" charset="0"/>
                </a:rPr>
                <a:t>, </a:t>
              </a:r>
              <a:r>
                <a:rPr lang="en-US" sz="3600" b="1" dirty="0" err="1">
                  <a:latin typeface="Cambria" panose="02040503050406030204" pitchFamily="18" charset="0"/>
                </a:rPr>
                <a:t>ghi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chép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vào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sổ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nhắc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việc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giúp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chúng</a:t>
              </a:r>
              <a:r>
                <a:rPr lang="en-US" sz="3600" b="1" dirty="0">
                  <a:latin typeface="Cambria" panose="02040503050406030204" pitchFamily="18" charset="0"/>
                </a:rPr>
                <a:t> ta </a:t>
              </a:r>
              <a:r>
                <a:rPr lang="en-US" sz="3600" b="1" dirty="0" err="1">
                  <a:latin typeface="Cambria" panose="02040503050406030204" pitchFamily="18" charset="0"/>
                </a:rPr>
                <a:t>có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thể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hoàn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thành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công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việc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tốt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hơn</a:t>
              </a:r>
              <a:r>
                <a:rPr lang="en-US" sz="3600" b="1" dirty="0">
                  <a:latin typeface="Cambria" panose="02040503050406030204" pitchFamily="18" charset="0"/>
                </a:rPr>
                <a:t>.</a:t>
              </a: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8113F258-21A7-8016-D067-07882E6D9D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00741" y="421485"/>
            <a:ext cx="5590517" cy="1530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172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925498" y="763675"/>
            <a:ext cx="4613821" cy="6113375"/>
            <a:chOff x="854" y="913"/>
            <a:chExt cx="1763" cy="2336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854" y="913"/>
              <a:ext cx="1763" cy="2336"/>
              <a:chOff x="854" y="913"/>
              <a:chExt cx="1763" cy="2336"/>
            </a:xfrm>
          </p:grpSpPr>
          <p:sp>
            <p:nvSpPr>
              <p:cNvPr id="4421" name="Freeform 5"/>
              <p:cNvSpPr>
                <a:spLocks/>
              </p:cNvSpPr>
              <p:nvPr/>
            </p:nvSpPr>
            <p:spPr bwMode="auto">
              <a:xfrm>
                <a:off x="988" y="921"/>
                <a:ext cx="1524" cy="652"/>
              </a:xfrm>
              <a:custGeom>
                <a:avLst/>
                <a:gdLst>
                  <a:gd name="T0" fmla="*/ 3 w 364"/>
                  <a:gd name="T1" fmla="*/ 11 h 156"/>
                  <a:gd name="T2" fmla="*/ 2 w 364"/>
                  <a:gd name="T3" fmla="*/ 20 h 156"/>
                  <a:gd name="T4" fmla="*/ 2 w 364"/>
                  <a:gd name="T5" fmla="*/ 46 h 156"/>
                  <a:gd name="T6" fmla="*/ 3 w 364"/>
                  <a:gd name="T7" fmla="*/ 94 h 156"/>
                  <a:gd name="T8" fmla="*/ 1 w 364"/>
                  <a:gd name="T9" fmla="*/ 153 h 156"/>
                  <a:gd name="T10" fmla="*/ 85 w 364"/>
                  <a:gd name="T11" fmla="*/ 149 h 156"/>
                  <a:gd name="T12" fmla="*/ 187 w 364"/>
                  <a:gd name="T13" fmla="*/ 148 h 156"/>
                  <a:gd name="T14" fmla="*/ 284 w 364"/>
                  <a:gd name="T15" fmla="*/ 149 h 156"/>
                  <a:gd name="T16" fmla="*/ 350 w 364"/>
                  <a:gd name="T17" fmla="*/ 152 h 156"/>
                  <a:gd name="T18" fmla="*/ 360 w 364"/>
                  <a:gd name="T19" fmla="*/ 120 h 156"/>
                  <a:gd name="T20" fmla="*/ 359 w 364"/>
                  <a:gd name="T21" fmla="*/ 76 h 156"/>
                  <a:gd name="T22" fmla="*/ 358 w 364"/>
                  <a:gd name="T23" fmla="*/ 0 h 156"/>
                  <a:gd name="T24" fmla="*/ 291 w 364"/>
                  <a:gd name="T25" fmla="*/ 4 h 156"/>
                  <a:gd name="T26" fmla="*/ 226 w 364"/>
                  <a:gd name="T27" fmla="*/ 6 h 156"/>
                  <a:gd name="T28" fmla="*/ 59 w 364"/>
                  <a:gd name="T29" fmla="*/ 7 h 156"/>
                  <a:gd name="T30" fmla="*/ 2 w 364"/>
                  <a:gd name="T3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4" h="156">
                    <a:moveTo>
                      <a:pt x="3" y="11"/>
                    </a:moveTo>
                    <a:cubicBezTo>
                      <a:pt x="1" y="8"/>
                      <a:pt x="2" y="17"/>
                      <a:pt x="2" y="20"/>
                    </a:cubicBezTo>
                    <a:cubicBezTo>
                      <a:pt x="1" y="29"/>
                      <a:pt x="2" y="37"/>
                      <a:pt x="2" y="46"/>
                    </a:cubicBezTo>
                    <a:cubicBezTo>
                      <a:pt x="2" y="62"/>
                      <a:pt x="3" y="78"/>
                      <a:pt x="3" y="94"/>
                    </a:cubicBezTo>
                    <a:cubicBezTo>
                      <a:pt x="2" y="114"/>
                      <a:pt x="0" y="133"/>
                      <a:pt x="1" y="153"/>
                    </a:cubicBezTo>
                    <a:cubicBezTo>
                      <a:pt x="28" y="154"/>
                      <a:pt x="57" y="149"/>
                      <a:pt x="85" y="149"/>
                    </a:cubicBezTo>
                    <a:cubicBezTo>
                      <a:pt x="119" y="149"/>
                      <a:pt x="153" y="150"/>
                      <a:pt x="187" y="148"/>
                    </a:cubicBezTo>
                    <a:cubicBezTo>
                      <a:pt x="219" y="147"/>
                      <a:pt x="252" y="146"/>
                      <a:pt x="284" y="149"/>
                    </a:cubicBezTo>
                    <a:cubicBezTo>
                      <a:pt x="304" y="151"/>
                      <a:pt x="330" y="156"/>
                      <a:pt x="350" y="152"/>
                    </a:cubicBezTo>
                    <a:cubicBezTo>
                      <a:pt x="364" y="150"/>
                      <a:pt x="360" y="133"/>
                      <a:pt x="360" y="120"/>
                    </a:cubicBezTo>
                    <a:cubicBezTo>
                      <a:pt x="360" y="105"/>
                      <a:pt x="360" y="91"/>
                      <a:pt x="359" y="76"/>
                    </a:cubicBezTo>
                    <a:cubicBezTo>
                      <a:pt x="358" y="51"/>
                      <a:pt x="359" y="25"/>
                      <a:pt x="358" y="0"/>
                    </a:cubicBezTo>
                    <a:cubicBezTo>
                      <a:pt x="339" y="7"/>
                      <a:pt x="312" y="4"/>
                      <a:pt x="291" y="4"/>
                    </a:cubicBezTo>
                    <a:cubicBezTo>
                      <a:pt x="270" y="5"/>
                      <a:pt x="248" y="6"/>
                      <a:pt x="226" y="6"/>
                    </a:cubicBezTo>
                    <a:cubicBezTo>
                      <a:pt x="170" y="6"/>
                      <a:pt x="114" y="7"/>
                      <a:pt x="59" y="7"/>
                    </a:cubicBezTo>
                    <a:cubicBezTo>
                      <a:pt x="41" y="7"/>
                      <a:pt x="20" y="11"/>
                      <a:pt x="2" y="9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2" name="Freeform 6"/>
              <p:cNvSpPr>
                <a:spLocks noEditPoints="1"/>
              </p:cNvSpPr>
              <p:nvPr/>
            </p:nvSpPr>
            <p:spPr bwMode="auto">
              <a:xfrm>
                <a:off x="984" y="913"/>
                <a:ext cx="1524" cy="664"/>
              </a:xfrm>
              <a:custGeom>
                <a:avLst/>
                <a:gdLst>
                  <a:gd name="T0" fmla="*/ 312 w 364"/>
                  <a:gd name="T1" fmla="*/ 5 h 159"/>
                  <a:gd name="T2" fmla="*/ 227 w 364"/>
                  <a:gd name="T3" fmla="*/ 6 h 159"/>
                  <a:gd name="T4" fmla="*/ 60 w 364"/>
                  <a:gd name="T5" fmla="*/ 7 h 159"/>
                  <a:gd name="T6" fmla="*/ 3 w 364"/>
                  <a:gd name="T7" fmla="*/ 9 h 159"/>
                  <a:gd name="T8" fmla="*/ 1 w 364"/>
                  <a:gd name="T9" fmla="*/ 11 h 159"/>
                  <a:gd name="T10" fmla="*/ 1 w 364"/>
                  <a:gd name="T11" fmla="*/ 17 h 159"/>
                  <a:gd name="T12" fmla="*/ 1 w 364"/>
                  <a:gd name="T13" fmla="*/ 22 h 159"/>
                  <a:gd name="T14" fmla="*/ 1 w 364"/>
                  <a:gd name="T15" fmla="*/ 48 h 159"/>
                  <a:gd name="T16" fmla="*/ 2 w 364"/>
                  <a:gd name="T17" fmla="*/ 88 h 159"/>
                  <a:gd name="T18" fmla="*/ 1 w 364"/>
                  <a:gd name="T19" fmla="*/ 114 h 159"/>
                  <a:gd name="T20" fmla="*/ 0 w 364"/>
                  <a:gd name="T21" fmla="*/ 155 h 159"/>
                  <a:gd name="T22" fmla="*/ 50 w 364"/>
                  <a:gd name="T23" fmla="*/ 155 h 159"/>
                  <a:gd name="T24" fmla="*/ 107 w 364"/>
                  <a:gd name="T25" fmla="*/ 153 h 159"/>
                  <a:gd name="T26" fmla="*/ 284 w 364"/>
                  <a:gd name="T27" fmla="*/ 153 h 159"/>
                  <a:gd name="T28" fmla="*/ 351 w 364"/>
                  <a:gd name="T29" fmla="*/ 156 h 159"/>
                  <a:gd name="T30" fmla="*/ 363 w 364"/>
                  <a:gd name="T31" fmla="*/ 122 h 159"/>
                  <a:gd name="T32" fmla="*/ 361 w 364"/>
                  <a:gd name="T33" fmla="*/ 43 h 159"/>
                  <a:gd name="T34" fmla="*/ 360 w 364"/>
                  <a:gd name="T35" fmla="*/ 1 h 159"/>
                  <a:gd name="T36" fmla="*/ 357 w 364"/>
                  <a:gd name="T37" fmla="*/ 4 h 159"/>
                  <a:gd name="T38" fmla="*/ 358 w 364"/>
                  <a:gd name="T39" fmla="*/ 50 h 159"/>
                  <a:gd name="T40" fmla="*/ 359 w 364"/>
                  <a:gd name="T41" fmla="*/ 116 h 159"/>
                  <a:gd name="T42" fmla="*/ 360 w 364"/>
                  <a:gd name="T43" fmla="*/ 130 h 159"/>
                  <a:gd name="T44" fmla="*/ 351 w 364"/>
                  <a:gd name="T45" fmla="*/ 153 h 159"/>
                  <a:gd name="T46" fmla="*/ 285 w 364"/>
                  <a:gd name="T47" fmla="*/ 150 h 159"/>
                  <a:gd name="T48" fmla="*/ 107 w 364"/>
                  <a:gd name="T49" fmla="*/ 150 h 159"/>
                  <a:gd name="T50" fmla="*/ 49 w 364"/>
                  <a:gd name="T51" fmla="*/ 151 h 159"/>
                  <a:gd name="T52" fmla="*/ 3 w 364"/>
                  <a:gd name="T53" fmla="*/ 144 h 159"/>
                  <a:gd name="T54" fmla="*/ 6 w 364"/>
                  <a:gd name="T55" fmla="*/ 96 h 159"/>
                  <a:gd name="T56" fmla="*/ 5 w 364"/>
                  <a:gd name="T57" fmla="*/ 68 h 159"/>
                  <a:gd name="T58" fmla="*/ 4 w 364"/>
                  <a:gd name="T59" fmla="*/ 39 h 159"/>
                  <a:gd name="T60" fmla="*/ 4 w 364"/>
                  <a:gd name="T61" fmla="*/ 19 h 159"/>
                  <a:gd name="T62" fmla="*/ 5 w 364"/>
                  <a:gd name="T63" fmla="*/ 14 h 159"/>
                  <a:gd name="T64" fmla="*/ 5 w 364"/>
                  <a:gd name="T65" fmla="*/ 13 h 159"/>
                  <a:gd name="T66" fmla="*/ 37 w 364"/>
                  <a:gd name="T67" fmla="*/ 12 h 159"/>
                  <a:gd name="T68" fmla="*/ 150 w 364"/>
                  <a:gd name="T69" fmla="*/ 10 h 159"/>
                  <a:gd name="T70" fmla="*/ 293 w 364"/>
                  <a:gd name="T71" fmla="*/ 8 h 159"/>
                  <a:gd name="T72" fmla="*/ 357 w 364"/>
                  <a:gd name="T73" fmla="*/ 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4" h="159">
                    <a:moveTo>
                      <a:pt x="358" y="1"/>
                    </a:moveTo>
                    <a:cubicBezTo>
                      <a:pt x="345" y="5"/>
                      <a:pt x="328" y="5"/>
                      <a:pt x="312" y="5"/>
                    </a:cubicBezTo>
                    <a:cubicBezTo>
                      <a:pt x="292" y="5"/>
                      <a:pt x="292" y="5"/>
                      <a:pt x="292" y="5"/>
                    </a:cubicBezTo>
                    <a:cubicBezTo>
                      <a:pt x="270" y="6"/>
                      <a:pt x="247" y="6"/>
                      <a:pt x="227" y="6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21" y="7"/>
                      <a:pt x="90" y="7"/>
                      <a:pt x="60" y="7"/>
                    </a:cubicBezTo>
                    <a:cubicBezTo>
                      <a:pt x="53" y="7"/>
                      <a:pt x="45" y="8"/>
                      <a:pt x="37" y="8"/>
                    </a:cubicBezTo>
                    <a:cubicBezTo>
                      <a:pt x="25" y="9"/>
                      <a:pt x="13" y="10"/>
                      <a:pt x="3" y="9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1" y="13"/>
                      <a:pt x="1" y="15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75"/>
                      <a:pt x="2" y="82"/>
                      <a:pt x="2" y="88"/>
                    </a:cubicBezTo>
                    <a:cubicBezTo>
                      <a:pt x="2" y="91"/>
                      <a:pt x="2" y="93"/>
                      <a:pt x="2" y="96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24"/>
                      <a:pt x="0" y="134"/>
                      <a:pt x="0" y="144"/>
                    </a:cubicBezTo>
                    <a:cubicBezTo>
                      <a:pt x="0" y="148"/>
                      <a:pt x="0" y="151"/>
                      <a:pt x="0" y="155"/>
                    </a:cubicBezTo>
                    <a:cubicBezTo>
                      <a:pt x="0" y="155"/>
                      <a:pt x="1" y="156"/>
                      <a:pt x="2" y="156"/>
                    </a:cubicBezTo>
                    <a:cubicBezTo>
                      <a:pt x="18" y="157"/>
                      <a:pt x="34" y="156"/>
                      <a:pt x="50" y="155"/>
                    </a:cubicBezTo>
                    <a:cubicBezTo>
                      <a:pt x="61" y="154"/>
                      <a:pt x="74" y="153"/>
                      <a:pt x="8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34" y="153"/>
                      <a:pt x="161" y="153"/>
                      <a:pt x="188" y="152"/>
                    </a:cubicBezTo>
                    <a:cubicBezTo>
                      <a:pt x="226" y="150"/>
                      <a:pt x="257" y="150"/>
                      <a:pt x="284" y="153"/>
                    </a:cubicBezTo>
                    <a:cubicBezTo>
                      <a:pt x="298" y="155"/>
                      <a:pt x="298" y="155"/>
                      <a:pt x="298" y="155"/>
                    </a:cubicBezTo>
                    <a:cubicBezTo>
                      <a:pt x="316" y="157"/>
                      <a:pt x="336" y="159"/>
                      <a:pt x="351" y="156"/>
                    </a:cubicBezTo>
                    <a:cubicBezTo>
                      <a:pt x="364" y="154"/>
                      <a:pt x="364" y="141"/>
                      <a:pt x="363" y="129"/>
                    </a:cubicBezTo>
                    <a:cubicBezTo>
                      <a:pt x="363" y="122"/>
                      <a:pt x="363" y="122"/>
                      <a:pt x="363" y="122"/>
                    </a:cubicBezTo>
                    <a:cubicBezTo>
                      <a:pt x="363" y="109"/>
                      <a:pt x="363" y="95"/>
                      <a:pt x="362" y="78"/>
                    </a:cubicBezTo>
                    <a:cubicBezTo>
                      <a:pt x="361" y="67"/>
                      <a:pt x="361" y="55"/>
                      <a:pt x="361" y="43"/>
                    </a:cubicBezTo>
                    <a:cubicBezTo>
                      <a:pt x="361" y="30"/>
                      <a:pt x="361" y="16"/>
                      <a:pt x="360" y="2"/>
                    </a:cubicBezTo>
                    <a:cubicBezTo>
                      <a:pt x="360" y="2"/>
                      <a:pt x="360" y="1"/>
                      <a:pt x="360" y="1"/>
                    </a:cubicBezTo>
                    <a:cubicBezTo>
                      <a:pt x="359" y="0"/>
                      <a:pt x="359" y="0"/>
                      <a:pt x="358" y="1"/>
                    </a:cubicBezTo>
                    <a:close/>
                    <a:moveTo>
                      <a:pt x="357" y="4"/>
                    </a:moveTo>
                    <a:cubicBezTo>
                      <a:pt x="358" y="15"/>
                      <a:pt x="358" y="25"/>
                      <a:pt x="358" y="36"/>
                    </a:cubicBezTo>
                    <a:cubicBezTo>
                      <a:pt x="358" y="38"/>
                      <a:pt x="358" y="48"/>
                      <a:pt x="358" y="50"/>
                    </a:cubicBezTo>
                    <a:cubicBezTo>
                      <a:pt x="358" y="60"/>
                      <a:pt x="358" y="69"/>
                      <a:pt x="358" y="78"/>
                    </a:cubicBezTo>
                    <a:cubicBezTo>
                      <a:pt x="359" y="93"/>
                      <a:pt x="359" y="105"/>
                      <a:pt x="359" y="116"/>
                    </a:cubicBezTo>
                    <a:cubicBezTo>
                      <a:pt x="359" y="118"/>
                      <a:pt x="359" y="120"/>
                      <a:pt x="359" y="122"/>
                    </a:cubicBezTo>
                    <a:cubicBezTo>
                      <a:pt x="360" y="130"/>
                      <a:pt x="360" y="130"/>
                      <a:pt x="360" y="130"/>
                    </a:cubicBezTo>
                    <a:cubicBezTo>
                      <a:pt x="360" y="132"/>
                      <a:pt x="360" y="134"/>
                      <a:pt x="360" y="136"/>
                    </a:cubicBezTo>
                    <a:cubicBezTo>
                      <a:pt x="360" y="145"/>
                      <a:pt x="358" y="151"/>
                      <a:pt x="351" y="153"/>
                    </a:cubicBezTo>
                    <a:cubicBezTo>
                      <a:pt x="336" y="156"/>
                      <a:pt x="316" y="153"/>
                      <a:pt x="299" y="151"/>
                    </a:cubicBezTo>
                    <a:cubicBezTo>
                      <a:pt x="285" y="150"/>
                      <a:pt x="285" y="150"/>
                      <a:pt x="285" y="150"/>
                    </a:cubicBezTo>
                    <a:cubicBezTo>
                      <a:pt x="257" y="147"/>
                      <a:pt x="226" y="147"/>
                      <a:pt x="188" y="149"/>
                    </a:cubicBezTo>
                    <a:cubicBezTo>
                      <a:pt x="161" y="150"/>
                      <a:pt x="134" y="150"/>
                      <a:pt x="107" y="150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74" y="150"/>
                      <a:pt x="61" y="151"/>
                      <a:pt x="49" y="151"/>
                    </a:cubicBezTo>
                    <a:cubicBezTo>
                      <a:pt x="34" y="152"/>
                      <a:pt x="19" y="153"/>
                      <a:pt x="3" y="153"/>
                    </a:cubicBezTo>
                    <a:cubicBezTo>
                      <a:pt x="3" y="150"/>
                      <a:pt x="3" y="147"/>
                      <a:pt x="3" y="144"/>
                    </a:cubicBezTo>
                    <a:cubicBezTo>
                      <a:pt x="3" y="134"/>
                      <a:pt x="4" y="124"/>
                      <a:pt x="5" y="114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4"/>
                      <a:pt x="6" y="91"/>
                      <a:pt x="6" y="88"/>
                    </a:cubicBezTo>
                    <a:cubicBezTo>
                      <a:pt x="6" y="82"/>
                      <a:pt x="5" y="75"/>
                      <a:pt x="5" y="6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39"/>
                      <a:pt x="4" y="39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5" y="13"/>
                      <a:pt x="26" y="13"/>
                      <a:pt x="37" y="12"/>
                    </a:cubicBezTo>
                    <a:cubicBezTo>
                      <a:pt x="45" y="11"/>
                      <a:pt x="53" y="10"/>
                      <a:pt x="60" y="10"/>
                    </a:cubicBezTo>
                    <a:cubicBezTo>
                      <a:pt x="90" y="11"/>
                      <a:pt x="121" y="10"/>
                      <a:pt x="150" y="10"/>
                    </a:cubicBezTo>
                    <a:cubicBezTo>
                      <a:pt x="227" y="9"/>
                      <a:pt x="227" y="9"/>
                      <a:pt x="227" y="9"/>
                    </a:cubicBezTo>
                    <a:cubicBezTo>
                      <a:pt x="247" y="9"/>
                      <a:pt x="270" y="9"/>
                      <a:pt x="293" y="8"/>
                    </a:cubicBezTo>
                    <a:cubicBezTo>
                      <a:pt x="312" y="8"/>
                      <a:pt x="312" y="8"/>
                      <a:pt x="312" y="8"/>
                    </a:cubicBezTo>
                    <a:cubicBezTo>
                      <a:pt x="328" y="8"/>
                      <a:pt x="344" y="9"/>
                      <a:pt x="35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3" name="Freeform 7"/>
              <p:cNvSpPr>
                <a:spLocks/>
              </p:cNvSpPr>
              <p:nvPr/>
            </p:nvSpPr>
            <p:spPr bwMode="auto">
              <a:xfrm>
                <a:off x="1328" y="1113"/>
                <a:ext cx="184" cy="234"/>
              </a:xfrm>
              <a:custGeom>
                <a:avLst/>
                <a:gdLst>
                  <a:gd name="T0" fmla="*/ 0 w 44"/>
                  <a:gd name="T1" fmla="*/ 45 h 56"/>
                  <a:gd name="T2" fmla="*/ 1 w 44"/>
                  <a:gd name="T3" fmla="*/ 42 h 56"/>
                  <a:gd name="T4" fmla="*/ 3 w 44"/>
                  <a:gd name="T5" fmla="*/ 41 h 56"/>
                  <a:gd name="T6" fmla="*/ 7 w 44"/>
                  <a:gd name="T7" fmla="*/ 43 h 56"/>
                  <a:gd name="T8" fmla="*/ 10 w 44"/>
                  <a:gd name="T9" fmla="*/ 47 h 56"/>
                  <a:gd name="T10" fmla="*/ 19 w 44"/>
                  <a:gd name="T11" fmla="*/ 49 h 56"/>
                  <a:gd name="T12" fmla="*/ 30 w 44"/>
                  <a:gd name="T13" fmla="*/ 47 h 56"/>
                  <a:gd name="T14" fmla="*/ 36 w 44"/>
                  <a:gd name="T15" fmla="*/ 38 h 56"/>
                  <a:gd name="T16" fmla="*/ 31 w 44"/>
                  <a:gd name="T17" fmla="*/ 30 h 56"/>
                  <a:gd name="T18" fmla="*/ 20 w 44"/>
                  <a:gd name="T19" fmla="*/ 28 h 56"/>
                  <a:gd name="T20" fmla="*/ 10 w 44"/>
                  <a:gd name="T21" fmla="*/ 25 h 56"/>
                  <a:gd name="T22" fmla="*/ 4 w 44"/>
                  <a:gd name="T23" fmla="*/ 17 h 56"/>
                  <a:gd name="T24" fmla="*/ 12 w 44"/>
                  <a:gd name="T25" fmla="*/ 5 h 56"/>
                  <a:gd name="T26" fmla="*/ 27 w 44"/>
                  <a:gd name="T27" fmla="*/ 0 h 56"/>
                  <a:gd name="T28" fmla="*/ 35 w 44"/>
                  <a:gd name="T29" fmla="*/ 1 h 56"/>
                  <a:gd name="T30" fmla="*/ 41 w 44"/>
                  <a:gd name="T31" fmla="*/ 5 h 56"/>
                  <a:gd name="T32" fmla="*/ 37 w 44"/>
                  <a:gd name="T33" fmla="*/ 8 h 56"/>
                  <a:gd name="T34" fmla="*/ 32 w 44"/>
                  <a:gd name="T35" fmla="*/ 7 h 56"/>
                  <a:gd name="T36" fmla="*/ 27 w 44"/>
                  <a:gd name="T37" fmla="*/ 7 h 56"/>
                  <a:gd name="T38" fmla="*/ 17 w 44"/>
                  <a:gd name="T39" fmla="*/ 9 h 56"/>
                  <a:gd name="T40" fmla="*/ 13 w 44"/>
                  <a:gd name="T41" fmla="*/ 16 h 56"/>
                  <a:gd name="T42" fmla="*/ 18 w 44"/>
                  <a:gd name="T43" fmla="*/ 21 h 56"/>
                  <a:gd name="T44" fmla="*/ 26 w 44"/>
                  <a:gd name="T45" fmla="*/ 22 h 56"/>
                  <a:gd name="T46" fmla="*/ 39 w 44"/>
                  <a:gd name="T47" fmla="*/ 27 h 56"/>
                  <a:gd name="T48" fmla="*/ 44 w 44"/>
                  <a:gd name="T49" fmla="*/ 37 h 56"/>
                  <a:gd name="T50" fmla="*/ 35 w 44"/>
                  <a:gd name="T51" fmla="*/ 51 h 56"/>
                  <a:gd name="T52" fmla="*/ 19 w 44"/>
                  <a:gd name="T53" fmla="*/ 56 h 56"/>
                  <a:gd name="T54" fmla="*/ 7 w 44"/>
                  <a:gd name="T55" fmla="*/ 53 h 56"/>
                  <a:gd name="T56" fmla="*/ 0 w 44"/>
                  <a:gd name="T57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56">
                    <a:moveTo>
                      <a:pt x="0" y="45"/>
                    </a:moveTo>
                    <a:cubicBezTo>
                      <a:pt x="0" y="44"/>
                      <a:pt x="0" y="43"/>
                      <a:pt x="1" y="42"/>
                    </a:cubicBezTo>
                    <a:cubicBezTo>
                      <a:pt x="1" y="41"/>
                      <a:pt x="2" y="41"/>
                      <a:pt x="3" y="41"/>
                    </a:cubicBezTo>
                    <a:cubicBezTo>
                      <a:pt x="5" y="41"/>
                      <a:pt x="6" y="42"/>
                      <a:pt x="7" y="43"/>
                    </a:cubicBezTo>
                    <a:cubicBezTo>
                      <a:pt x="8" y="45"/>
                      <a:pt x="9" y="46"/>
                      <a:pt x="10" y="47"/>
                    </a:cubicBezTo>
                    <a:cubicBezTo>
                      <a:pt x="12" y="48"/>
                      <a:pt x="15" y="49"/>
                      <a:pt x="19" y="49"/>
                    </a:cubicBezTo>
                    <a:cubicBezTo>
                      <a:pt x="23" y="49"/>
                      <a:pt x="26" y="48"/>
                      <a:pt x="30" y="47"/>
                    </a:cubicBezTo>
                    <a:cubicBezTo>
                      <a:pt x="34" y="45"/>
                      <a:pt x="36" y="42"/>
                      <a:pt x="36" y="38"/>
                    </a:cubicBezTo>
                    <a:cubicBezTo>
                      <a:pt x="36" y="35"/>
                      <a:pt x="34" y="32"/>
                      <a:pt x="31" y="30"/>
                    </a:cubicBezTo>
                    <a:cubicBezTo>
                      <a:pt x="28" y="29"/>
                      <a:pt x="24" y="28"/>
                      <a:pt x="20" y="28"/>
                    </a:cubicBezTo>
                    <a:cubicBezTo>
                      <a:pt x="16" y="28"/>
                      <a:pt x="12" y="27"/>
                      <a:pt x="10" y="25"/>
                    </a:cubicBezTo>
                    <a:cubicBezTo>
                      <a:pt x="6" y="23"/>
                      <a:pt x="4" y="21"/>
                      <a:pt x="4" y="17"/>
                    </a:cubicBezTo>
                    <a:cubicBezTo>
                      <a:pt x="4" y="12"/>
                      <a:pt x="7" y="8"/>
                      <a:pt x="12" y="5"/>
                    </a:cubicBezTo>
                    <a:cubicBezTo>
                      <a:pt x="17" y="1"/>
                      <a:pt x="22" y="0"/>
                      <a:pt x="27" y="0"/>
                    </a:cubicBezTo>
                    <a:cubicBezTo>
                      <a:pt x="29" y="0"/>
                      <a:pt x="32" y="0"/>
                      <a:pt x="35" y="1"/>
                    </a:cubicBezTo>
                    <a:cubicBezTo>
                      <a:pt x="39" y="2"/>
                      <a:pt x="41" y="3"/>
                      <a:pt x="41" y="5"/>
                    </a:cubicBezTo>
                    <a:cubicBezTo>
                      <a:pt x="41" y="7"/>
                      <a:pt x="40" y="8"/>
                      <a:pt x="37" y="8"/>
                    </a:cubicBezTo>
                    <a:cubicBezTo>
                      <a:pt x="37" y="8"/>
                      <a:pt x="35" y="8"/>
                      <a:pt x="32" y="7"/>
                    </a:cubicBezTo>
                    <a:cubicBezTo>
                      <a:pt x="30" y="7"/>
                      <a:pt x="28" y="7"/>
                      <a:pt x="27" y="7"/>
                    </a:cubicBezTo>
                    <a:cubicBezTo>
                      <a:pt x="23" y="7"/>
                      <a:pt x="19" y="8"/>
                      <a:pt x="17" y="9"/>
                    </a:cubicBezTo>
                    <a:cubicBezTo>
                      <a:pt x="14" y="11"/>
                      <a:pt x="13" y="14"/>
                      <a:pt x="13" y="16"/>
                    </a:cubicBezTo>
                    <a:cubicBezTo>
                      <a:pt x="13" y="18"/>
                      <a:pt x="14" y="20"/>
                      <a:pt x="18" y="21"/>
                    </a:cubicBezTo>
                    <a:cubicBezTo>
                      <a:pt x="19" y="21"/>
                      <a:pt x="22" y="21"/>
                      <a:pt x="26" y="22"/>
                    </a:cubicBezTo>
                    <a:cubicBezTo>
                      <a:pt x="32" y="22"/>
                      <a:pt x="36" y="24"/>
                      <a:pt x="39" y="27"/>
                    </a:cubicBezTo>
                    <a:cubicBezTo>
                      <a:pt x="42" y="30"/>
                      <a:pt x="44" y="33"/>
                      <a:pt x="44" y="37"/>
                    </a:cubicBezTo>
                    <a:cubicBezTo>
                      <a:pt x="44" y="43"/>
                      <a:pt x="41" y="48"/>
                      <a:pt x="35" y="51"/>
                    </a:cubicBezTo>
                    <a:cubicBezTo>
                      <a:pt x="31" y="54"/>
                      <a:pt x="25" y="56"/>
                      <a:pt x="19" y="56"/>
                    </a:cubicBezTo>
                    <a:cubicBezTo>
                      <a:pt x="14" y="56"/>
                      <a:pt x="10" y="55"/>
                      <a:pt x="7" y="53"/>
                    </a:cubicBezTo>
                    <a:cubicBezTo>
                      <a:pt x="2" y="51"/>
                      <a:pt x="0" y="48"/>
                      <a:pt x="0" y="45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4" name="Freeform 8"/>
              <p:cNvSpPr>
                <a:spLocks/>
              </p:cNvSpPr>
              <p:nvPr/>
            </p:nvSpPr>
            <p:spPr bwMode="auto">
              <a:xfrm>
                <a:off x="1545" y="1092"/>
                <a:ext cx="147" cy="255"/>
              </a:xfrm>
              <a:custGeom>
                <a:avLst/>
                <a:gdLst>
                  <a:gd name="T0" fmla="*/ 31 w 35"/>
                  <a:gd name="T1" fmla="*/ 61 h 61"/>
                  <a:gd name="T2" fmla="*/ 28 w 35"/>
                  <a:gd name="T3" fmla="*/ 58 h 61"/>
                  <a:gd name="T4" fmla="*/ 26 w 35"/>
                  <a:gd name="T5" fmla="*/ 50 h 61"/>
                  <a:gd name="T6" fmla="*/ 26 w 35"/>
                  <a:gd name="T7" fmla="*/ 41 h 61"/>
                  <a:gd name="T8" fmla="*/ 26 w 35"/>
                  <a:gd name="T9" fmla="*/ 38 h 61"/>
                  <a:gd name="T10" fmla="*/ 26 w 35"/>
                  <a:gd name="T11" fmla="*/ 35 h 61"/>
                  <a:gd name="T12" fmla="*/ 22 w 35"/>
                  <a:gd name="T13" fmla="*/ 28 h 61"/>
                  <a:gd name="T14" fmla="*/ 14 w 35"/>
                  <a:gd name="T15" fmla="*/ 32 h 61"/>
                  <a:gd name="T16" fmla="*/ 9 w 35"/>
                  <a:gd name="T17" fmla="*/ 41 h 61"/>
                  <a:gd name="T18" fmla="*/ 8 w 35"/>
                  <a:gd name="T19" fmla="*/ 57 h 61"/>
                  <a:gd name="T20" fmla="*/ 4 w 35"/>
                  <a:gd name="T21" fmla="*/ 60 h 61"/>
                  <a:gd name="T22" fmla="*/ 2 w 35"/>
                  <a:gd name="T23" fmla="*/ 59 h 61"/>
                  <a:gd name="T24" fmla="*/ 0 w 35"/>
                  <a:gd name="T25" fmla="*/ 56 h 61"/>
                  <a:gd name="T26" fmla="*/ 1 w 35"/>
                  <a:gd name="T27" fmla="*/ 55 h 61"/>
                  <a:gd name="T28" fmla="*/ 1 w 35"/>
                  <a:gd name="T29" fmla="*/ 49 h 61"/>
                  <a:gd name="T30" fmla="*/ 1 w 35"/>
                  <a:gd name="T31" fmla="*/ 44 h 61"/>
                  <a:gd name="T32" fmla="*/ 1 w 35"/>
                  <a:gd name="T33" fmla="*/ 16 h 61"/>
                  <a:gd name="T34" fmla="*/ 2 w 35"/>
                  <a:gd name="T35" fmla="*/ 10 h 61"/>
                  <a:gd name="T36" fmla="*/ 1 w 35"/>
                  <a:gd name="T37" fmla="*/ 7 h 61"/>
                  <a:gd name="T38" fmla="*/ 1 w 35"/>
                  <a:gd name="T39" fmla="*/ 3 h 61"/>
                  <a:gd name="T40" fmla="*/ 2 w 35"/>
                  <a:gd name="T41" fmla="*/ 1 h 61"/>
                  <a:gd name="T42" fmla="*/ 5 w 35"/>
                  <a:gd name="T43" fmla="*/ 0 h 61"/>
                  <a:gd name="T44" fmla="*/ 8 w 35"/>
                  <a:gd name="T45" fmla="*/ 3 h 61"/>
                  <a:gd name="T46" fmla="*/ 9 w 35"/>
                  <a:gd name="T47" fmla="*/ 9 h 61"/>
                  <a:gd name="T48" fmla="*/ 9 w 35"/>
                  <a:gd name="T49" fmla="*/ 17 h 61"/>
                  <a:gd name="T50" fmla="*/ 8 w 35"/>
                  <a:gd name="T51" fmla="*/ 26 h 61"/>
                  <a:gd name="T52" fmla="*/ 8 w 35"/>
                  <a:gd name="T53" fmla="*/ 29 h 61"/>
                  <a:gd name="T54" fmla="*/ 15 w 35"/>
                  <a:gd name="T55" fmla="*/ 23 h 61"/>
                  <a:gd name="T56" fmla="*/ 22 w 35"/>
                  <a:gd name="T57" fmla="*/ 21 h 61"/>
                  <a:gd name="T58" fmla="*/ 31 w 35"/>
                  <a:gd name="T59" fmla="*/ 25 h 61"/>
                  <a:gd name="T60" fmla="*/ 33 w 35"/>
                  <a:gd name="T61" fmla="*/ 34 h 61"/>
                  <a:gd name="T62" fmla="*/ 33 w 35"/>
                  <a:gd name="T63" fmla="*/ 41 h 61"/>
                  <a:gd name="T64" fmla="*/ 34 w 35"/>
                  <a:gd name="T65" fmla="*/ 49 h 61"/>
                  <a:gd name="T66" fmla="*/ 35 w 35"/>
                  <a:gd name="T67" fmla="*/ 57 h 61"/>
                  <a:gd name="T68" fmla="*/ 35 w 35"/>
                  <a:gd name="T69" fmla="*/ 58 h 61"/>
                  <a:gd name="T70" fmla="*/ 34 w 35"/>
                  <a:gd name="T71" fmla="*/ 60 h 61"/>
                  <a:gd name="T72" fmla="*/ 31 w 35"/>
                  <a:gd name="T7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61">
                    <a:moveTo>
                      <a:pt x="31" y="61"/>
                    </a:moveTo>
                    <a:cubicBezTo>
                      <a:pt x="30" y="61"/>
                      <a:pt x="28" y="60"/>
                      <a:pt x="28" y="58"/>
                    </a:cubicBezTo>
                    <a:cubicBezTo>
                      <a:pt x="27" y="56"/>
                      <a:pt x="27" y="53"/>
                      <a:pt x="26" y="50"/>
                    </a:cubicBezTo>
                    <a:cubicBezTo>
                      <a:pt x="26" y="46"/>
                      <a:pt x="26" y="43"/>
                      <a:pt x="26" y="41"/>
                    </a:cubicBezTo>
                    <a:cubicBezTo>
                      <a:pt x="26" y="40"/>
                      <a:pt x="26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0"/>
                      <a:pt x="25" y="28"/>
                      <a:pt x="22" y="28"/>
                    </a:cubicBezTo>
                    <a:cubicBezTo>
                      <a:pt x="19" y="28"/>
                      <a:pt x="16" y="30"/>
                      <a:pt x="14" y="32"/>
                    </a:cubicBezTo>
                    <a:cubicBezTo>
                      <a:pt x="13" y="34"/>
                      <a:pt x="11" y="37"/>
                      <a:pt x="9" y="41"/>
                    </a:cubicBezTo>
                    <a:cubicBezTo>
                      <a:pt x="9" y="50"/>
                      <a:pt x="8" y="56"/>
                      <a:pt x="8" y="57"/>
                    </a:cubicBezTo>
                    <a:cubicBezTo>
                      <a:pt x="7" y="59"/>
                      <a:pt x="6" y="60"/>
                      <a:pt x="4" y="60"/>
                    </a:cubicBezTo>
                    <a:cubicBezTo>
                      <a:pt x="3" y="60"/>
                      <a:pt x="2" y="59"/>
                      <a:pt x="2" y="59"/>
                    </a:cubicBezTo>
                    <a:cubicBezTo>
                      <a:pt x="1" y="58"/>
                      <a:pt x="0" y="57"/>
                      <a:pt x="0" y="56"/>
                    </a:cubicBezTo>
                    <a:cubicBezTo>
                      <a:pt x="0" y="56"/>
                      <a:pt x="1" y="55"/>
                      <a:pt x="1" y="55"/>
                    </a:cubicBezTo>
                    <a:cubicBezTo>
                      <a:pt x="1" y="54"/>
                      <a:pt x="1" y="52"/>
                      <a:pt x="1" y="49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7" y="0"/>
                      <a:pt x="8" y="1"/>
                      <a:pt x="8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2"/>
                      <a:pt x="9" y="15"/>
                      <a:pt x="9" y="17"/>
                    </a:cubicBezTo>
                    <a:cubicBezTo>
                      <a:pt x="8" y="20"/>
                      <a:pt x="8" y="23"/>
                      <a:pt x="8" y="26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6"/>
                      <a:pt x="13" y="24"/>
                      <a:pt x="15" y="23"/>
                    </a:cubicBezTo>
                    <a:cubicBezTo>
                      <a:pt x="17" y="21"/>
                      <a:pt x="20" y="21"/>
                      <a:pt x="22" y="21"/>
                    </a:cubicBezTo>
                    <a:cubicBezTo>
                      <a:pt x="26" y="21"/>
                      <a:pt x="29" y="22"/>
                      <a:pt x="31" y="25"/>
                    </a:cubicBezTo>
                    <a:cubicBezTo>
                      <a:pt x="32" y="27"/>
                      <a:pt x="33" y="30"/>
                      <a:pt x="33" y="34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2"/>
                      <a:pt x="34" y="54"/>
                      <a:pt x="35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9"/>
                      <a:pt x="35" y="60"/>
                      <a:pt x="34" y="60"/>
                    </a:cubicBezTo>
                    <a:cubicBezTo>
                      <a:pt x="33" y="61"/>
                      <a:pt x="32" y="61"/>
                      <a:pt x="31" y="61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5" name="Freeform 9"/>
              <p:cNvSpPr>
                <a:spLocks noEditPoints="1"/>
              </p:cNvSpPr>
              <p:nvPr/>
            </p:nvSpPr>
            <p:spPr bwMode="auto">
              <a:xfrm>
                <a:off x="1721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6 w 37"/>
                  <a:gd name="T3" fmla="*/ 36 h 41"/>
                  <a:gd name="T4" fmla="*/ 0 w 37"/>
                  <a:gd name="T5" fmla="*/ 23 h 41"/>
                  <a:gd name="T6" fmla="*/ 5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4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1 w 37"/>
                  <a:gd name="T41" fmla="*/ 10 h 41"/>
                  <a:gd name="T42" fmla="*/ 6 w 37"/>
                  <a:gd name="T43" fmla="*/ 21 h 41"/>
                  <a:gd name="T44" fmla="*/ 18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4" y="41"/>
                      <a:pt x="9" y="39"/>
                      <a:pt x="6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2" y="12"/>
                      <a:pt x="5" y="7"/>
                    </a:cubicBezTo>
                    <a:cubicBezTo>
                      <a:pt x="8" y="3"/>
                      <a:pt x="13" y="0"/>
                      <a:pt x="18" y="0"/>
                    </a:cubicBezTo>
                    <a:cubicBezTo>
                      <a:pt x="23" y="0"/>
                      <a:pt x="26" y="1"/>
                      <a:pt x="28" y="2"/>
                    </a:cubicBezTo>
                    <a:cubicBezTo>
                      <a:pt x="32" y="4"/>
                      <a:pt x="33" y="7"/>
                      <a:pt x="33" y="10"/>
                    </a:cubicBezTo>
                    <a:cubicBezTo>
                      <a:pt x="33" y="13"/>
                      <a:pt x="32" y="15"/>
                      <a:pt x="29" y="17"/>
                    </a:cubicBezTo>
                    <a:cubicBezTo>
                      <a:pt x="28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7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2" y="28"/>
                      <a:pt x="33" y="28"/>
                      <a:pt x="34" y="28"/>
                    </a:cubicBezTo>
                    <a:cubicBezTo>
                      <a:pt x="35" y="28"/>
                      <a:pt x="35" y="28"/>
                      <a:pt x="36" y="29"/>
                    </a:cubicBezTo>
                    <a:cubicBezTo>
                      <a:pt x="37" y="29"/>
                      <a:pt x="37" y="30"/>
                      <a:pt x="37" y="31"/>
                    </a:cubicBezTo>
                    <a:cubicBezTo>
                      <a:pt x="37" y="34"/>
                      <a:pt x="35" y="36"/>
                      <a:pt x="30" y="38"/>
                    </a:cubicBezTo>
                    <a:cubicBezTo>
                      <a:pt x="27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3" y="8"/>
                      <a:pt x="11" y="10"/>
                    </a:cubicBezTo>
                    <a:cubicBezTo>
                      <a:pt x="9" y="13"/>
                      <a:pt x="7" y="16"/>
                      <a:pt x="6" y="21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6" name="Freeform 10"/>
              <p:cNvSpPr>
                <a:spLocks noEditPoints="1"/>
              </p:cNvSpPr>
              <p:nvPr/>
            </p:nvSpPr>
            <p:spPr bwMode="auto">
              <a:xfrm>
                <a:off x="1897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5 w 37"/>
                  <a:gd name="T3" fmla="*/ 36 h 41"/>
                  <a:gd name="T4" fmla="*/ 0 w 37"/>
                  <a:gd name="T5" fmla="*/ 23 h 41"/>
                  <a:gd name="T6" fmla="*/ 4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3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0 w 37"/>
                  <a:gd name="T41" fmla="*/ 10 h 41"/>
                  <a:gd name="T42" fmla="*/ 6 w 37"/>
                  <a:gd name="T43" fmla="*/ 21 h 41"/>
                  <a:gd name="T44" fmla="*/ 17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3" y="41"/>
                      <a:pt x="9" y="39"/>
                      <a:pt x="5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1" y="12"/>
                      <a:pt x="4" y="7"/>
                    </a:cubicBezTo>
                    <a:cubicBezTo>
                      <a:pt x="8" y="3"/>
                      <a:pt x="12" y="0"/>
                      <a:pt x="18" y="0"/>
                    </a:cubicBezTo>
                    <a:cubicBezTo>
                      <a:pt x="22" y="0"/>
                      <a:pt x="25" y="1"/>
                      <a:pt x="28" y="2"/>
                    </a:cubicBezTo>
                    <a:cubicBezTo>
                      <a:pt x="31" y="4"/>
                      <a:pt x="33" y="7"/>
                      <a:pt x="33" y="10"/>
                    </a:cubicBezTo>
                    <a:cubicBezTo>
                      <a:pt x="33" y="13"/>
                      <a:pt x="31" y="15"/>
                      <a:pt x="29" y="17"/>
                    </a:cubicBezTo>
                    <a:cubicBezTo>
                      <a:pt x="27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6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1" y="28"/>
                      <a:pt x="32" y="28"/>
                      <a:pt x="33" y="28"/>
                    </a:cubicBezTo>
                    <a:cubicBezTo>
                      <a:pt x="34" y="28"/>
                      <a:pt x="35" y="28"/>
                      <a:pt x="36" y="29"/>
                    </a:cubicBezTo>
                    <a:cubicBezTo>
                      <a:pt x="36" y="29"/>
                      <a:pt x="37" y="30"/>
                      <a:pt x="37" y="31"/>
                    </a:cubicBezTo>
                    <a:cubicBezTo>
                      <a:pt x="37" y="34"/>
                      <a:pt x="34" y="36"/>
                      <a:pt x="30" y="38"/>
                    </a:cubicBezTo>
                    <a:cubicBezTo>
                      <a:pt x="26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2" y="8"/>
                      <a:pt x="10" y="10"/>
                    </a:cubicBezTo>
                    <a:cubicBezTo>
                      <a:pt x="8" y="13"/>
                      <a:pt x="7" y="16"/>
                      <a:pt x="6" y="21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7" name="Freeform 11"/>
              <p:cNvSpPr>
                <a:spLocks noEditPoints="1"/>
              </p:cNvSpPr>
              <p:nvPr/>
            </p:nvSpPr>
            <p:spPr bwMode="auto">
              <a:xfrm>
                <a:off x="2073" y="1168"/>
                <a:ext cx="138" cy="259"/>
              </a:xfrm>
              <a:custGeom>
                <a:avLst/>
                <a:gdLst>
                  <a:gd name="T0" fmla="*/ 17 w 33"/>
                  <a:gd name="T1" fmla="*/ 42 h 62"/>
                  <a:gd name="T2" fmla="*/ 9 w 33"/>
                  <a:gd name="T3" fmla="*/ 41 h 62"/>
                  <a:gd name="T4" fmla="*/ 9 w 33"/>
                  <a:gd name="T5" fmla="*/ 59 h 62"/>
                  <a:gd name="T6" fmla="*/ 8 w 33"/>
                  <a:gd name="T7" fmla="*/ 61 h 62"/>
                  <a:gd name="T8" fmla="*/ 5 w 33"/>
                  <a:gd name="T9" fmla="*/ 62 h 62"/>
                  <a:gd name="T10" fmla="*/ 2 w 33"/>
                  <a:gd name="T11" fmla="*/ 61 h 62"/>
                  <a:gd name="T12" fmla="*/ 1 w 33"/>
                  <a:gd name="T13" fmla="*/ 59 h 62"/>
                  <a:gd name="T14" fmla="*/ 2 w 33"/>
                  <a:gd name="T15" fmla="*/ 44 h 62"/>
                  <a:gd name="T16" fmla="*/ 2 w 33"/>
                  <a:gd name="T17" fmla="*/ 29 h 62"/>
                  <a:gd name="T18" fmla="*/ 1 w 33"/>
                  <a:gd name="T19" fmla="*/ 14 h 62"/>
                  <a:gd name="T20" fmla="*/ 0 w 33"/>
                  <a:gd name="T21" fmla="*/ 7 h 62"/>
                  <a:gd name="T22" fmla="*/ 1 w 33"/>
                  <a:gd name="T23" fmla="*/ 2 h 62"/>
                  <a:gd name="T24" fmla="*/ 5 w 33"/>
                  <a:gd name="T25" fmla="*/ 0 h 62"/>
                  <a:gd name="T26" fmla="*/ 7 w 33"/>
                  <a:gd name="T27" fmla="*/ 1 h 62"/>
                  <a:gd name="T28" fmla="*/ 8 w 33"/>
                  <a:gd name="T29" fmla="*/ 4 h 62"/>
                  <a:gd name="T30" fmla="*/ 8 w 33"/>
                  <a:gd name="T31" fmla="*/ 5 h 62"/>
                  <a:gd name="T32" fmla="*/ 8 w 33"/>
                  <a:gd name="T33" fmla="*/ 7 h 62"/>
                  <a:gd name="T34" fmla="*/ 14 w 33"/>
                  <a:gd name="T35" fmla="*/ 4 h 62"/>
                  <a:gd name="T36" fmla="*/ 20 w 33"/>
                  <a:gd name="T37" fmla="*/ 3 h 62"/>
                  <a:gd name="T38" fmla="*/ 31 w 33"/>
                  <a:gd name="T39" fmla="*/ 9 h 62"/>
                  <a:gd name="T40" fmla="*/ 33 w 33"/>
                  <a:gd name="T41" fmla="*/ 24 h 62"/>
                  <a:gd name="T42" fmla="*/ 29 w 33"/>
                  <a:gd name="T43" fmla="*/ 37 h 62"/>
                  <a:gd name="T44" fmla="*/ 17 w 33"/>
                  <a:gd name="T45" fmla="*/ 42 h 62"/>
                  <a:gd name="T46" fmla="*/ 20 w 33"/>
                  <a:gd name="T47" fmla="*/ 10 h 62"/>
                  <a:gd name="T48" fmla="*/ 13 w 33"/>
                  <a:gd name="T49" fmla="*/ 12 h 62"/>
                  <a:gd name="T50" fmla="*/ 8 w 33"/>
                  <a:gd name="T51" fmla="*/ 16 h 62"/>
                  <a:gd name="T52" fmla="*/ 9 w 33"/>
                  <a:gd name="T53" fmla="*/ 33 h 62"/>
                  <a:gd name="T54" fmla="*/ 17 w 33"/>
                  <a:gd name="T55" fmla="*/ 35 h 62"/>
                  <a:gd name="T56" fmla="*/ 24 w 33"/>
                  <a:gd name="T57" fmla="*/ 31 h 62"/>
                  <a:gd name="T58" fmla="*/ 26 w 33"/>
                  <a:gd name="T59" fmla="*/ 24 h 62"/>
                  <a:gd name="T60" fmla="*/ 25 w 33"/>
                  <a:gd name="T61" fmla="*/ 13 h 62"/>
                  <a:gd name="T62" fmla="*/ 20 w 33"/>
                  <a:gd name="T6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62">
                    <a:moveTo>
                      <a:pt x="17" y="42"/>
                    </a:moveTo>
                    <a:cubicBezTo>
                      <a:pt x="14" y="42"/>
                      <a:pt x="12" y="42"/>
                      <a:pt x="9" y="41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8" y="61"/>
                    </a:cubicBezTo>
                    <a:cubicBezTo>
                      <a:pt x="7" y="62"/>
                      <a:pt x="6" y="62"/>
                      <a:pt x="5" y="62"/>
                    </a:cubicBezTo>
                    <a:cubicBezTo>
                      <a:pt x="4" y="62"/>
                      <a:pt x="3" y="62"/>
                      <a:pt x="2" y="61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4"/>
                      <a:pt x="1" y="19"/>
                      <a:pt x="1" y="1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6" y="3"/>
                      <a:pt x="18" y="3"/>
                      <a:pt x="20" y="3"/>
                    </a:cubicBezTo>
                    <a:cubicBezTo>
                      <a:pt x="25" y="3"/>
                      <a:pt x="28" y="5"/>
                      <a:pt x="31" y="9"/>
                    </a:cubicBezTo>
                    <a:cubicBezTo>
                      <a:pt x="33" y="13"/>
                      <a:pt x="33" y="18"/>
                      <a:pt x="33" y="24"/>
                    </a:cubicBezTo>
                    <a:cubicBezTo>
                      <a:pt x="33" y="29"/>
                      <a:pt x="32" y="33"/>
                      <a:pt x="29" y="37"/>
                    </a:cubicBezTo>
                    <a:cubicBezTo>
                      <a:pt x="26" y="40"/>
                      <a:pt x="22" y="42"/>
                      <a:pt x="17" y="42"/>
                    </a:cubicBezTo>
                    <a:close/>
                    <a:moveTo>
                      <a:pt x="20" y="10"/>
                    </a:moveTo>
                    <a:cubicBezTo>
                      <a:pt x="17" y="10"/>
                      <a:pt x="15" y="11"/>
                      <a:pt x="13" y="12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9" y="21"/>
                      <a:pt x="9" y="27"/>
                      <a:pt x="9" y="33"/>
                    </a:cubicBezTo>
                    <a:cubicBezTo>
                      <a:pt x="12" y="34"/>
                      <a:pt x="14" y="35"/>
                      <a:pt x="17" y="35"/>
                    </a:cubicBezTo>
                    <a:cubicBezTo>
                      <a:pt x="20" y="35"/>
                      <a:pt x="22" y="34"/>
                      <a:pt x="24" y="31"/>
                    </a:cubicBezTo>
                    <a:cubicBezTo>
                      <a:pt x="25" y="29"/>
                      <a:pt x="26" y="27"/>
                      <a:pt x="26" y="24"/>
                    </a:cubicBezTo>
                    <a:cubicBezTo>
                      <a:pt x="26" y="19"/>
                      <a:pt x="26" y="16"/>
                      <a:pt x="25" y="13"/>
                    </a:cubicBezTo>
                    <a:cubicBezTo>
                      <a:pt x="23" y="11"/>
                      <a:pt x="22" y="10"/>
                      <a:pt x="20" y="1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8" name="Freeform 12"/>
              <p:cNvSpPr>
                <a:spLocks/>
              </p:cNvSpPr>
              <p:nvPr/>
            </p:nvSpPr>
            <p:spPr bwMode="auto">
              <a:xfrm>
                <a:off x="880" y="1581"/>
                <a:ext cx="1737" cy="1668"/>
              </a:xfrm>
              <a:custGeom>
                <a:avLst/>
                <a:gdLst>
                  <a:gd name="T0" fmla="*/ 47 w 415"/>
                  <a:gd name="T1" fmla="*/ 105 h 399"/>
                  <a:gd name="T2" fmla="*/ 44 w 415"/>
                  <a:gd name="T3" fmla="*/ 157 h 399"/>
                  <a:gd name="T4" fmla="*/ 7 w 415"/>
                  <a:gd name="T5" fmla="*/ 207 h 399"/>
                  <a:gd name="T6" fmla="*/ 22 w 415"/>
                  <a:gd name="T7" fmla="*/ 275 h 399"/>
                  <a:gd name="T8" fmla="*/ 9 w 415"/>
                  <a:gd name="T9" fmla="*/ 338 h 399"/>
                  <a:gd name="T10" fmla="*/ 32 w 415"/>
                  <a:gd name="T11" fmla="*/ 397 h 399"/>
                  <a:gd name="T12" fmla="*/ 259 w 415"/>
                  <a:gd name="T13" fmla="*/ 397 h 399"/>
                  <a:gd name="T14" fmla="*/ 369 w 415"/>
                  <a:gd name="T15" fmla="*/ 397 h 399"/>
                  <a:gd name="T16" fmla="*/ 388 w 415"/>
                  <a:gd name="T17" fmla="*/ 397 h 399"/>
                  <a:gd name="T18" fmla="*/ 408 w 415"/>
                  <a:gd name="T19" fmla="*/ 358 h 399"/>
                  <a:gd name="T20" fmla="*/ 389 w 415"/>
                  <a:gd name="T21" fmla="*/ 274 h 399"/>
                  <a:gd name="T22" fmla="*/ 407 w 415"/>
                  <a:gd name="T23" fmla="*/ 204 h 399"/>
                  <a:gd name="T24" fmla="*/ 376 w 415"/>
                  <a:gd name="T25" fmla="*/ 144 h 399"/>
                  <a:gd name="T26" fmla="*/ 371 w 415"/>
                  <a:gd name="T27" fmla="*/ 93 h 399"/>
                  <a:gd name="T28" fmla="*/ 357 w 415"/>
                  <a:gd name="T29" fmla="*/ 66 h 399"/>
                  <a:gd name="T30" fmla="*/ 328 w 415"/>
                  <a:gd name="T31" fmla="*/ 43 h 399"/>
                  <a:gd name="T32" fmla="*/ 294 w 415"/>
                  <a:gd name="T33" fmla="*/ 35 h 399"/>
                  <a:gd name="T34" fmla="*/ 269 w 415"/>
                  <a:gd name="T35" fmla="*/ 17 h 399"/>
                  <a:gd name="T36" fmla="*/ 230 w 415"/>
                  <a:gd name="T37" fmla="*/ 1 h 399"/>
                  <a:gd name="T38" fmla="*/ 192 w 415"/>
                  <a:gd name="T39" fmla="*/ 6 h 399"/>
                  <a:gd name="T40" fmla="*/ 160 w 415"/>
                  <a:gd name="T41" fmla="*/ 23 h 399"/>
                  <a:gd name="T42" fmla="*/ 148 w 415"/>
                  <a:gd name="T43" fmla="*/ 41 h 399"/>
                  <a:gd name="T44" fmla="*/ 119 w 415"/>
                  <a:gd name="T45" fmla="*/ 36 h 399"/>
                  <a:gd name="T46" fmla="*/ 87 w 415"/>
                  <a:gd name="T47" fmla="*/ 54 h 399"/>
                  <a:gd name="T48" fmla="*/ 47 w 415"/>
                  <a:gd name="T49" fmla="*/ 10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5" h="399">
                    <a:moveTo>
                      <a:pt x="47" y="105"/>
                    </a:moveTo>
                    <a:cubicBezTo>
                      <a:pt x="39" y="123"/>
                      <a:pt x="39" y="139"/>
                      <a:pt x="44" y="157"/>
                    </a:cubicBezTo>
                    <a:cubicBezTo>
                      <a:pt x="19" y="151"/>
                      <a:pt x="11" y="191"/>
                      <a:pt x="7" y="207"/>
                    </a:cubicBezTo>
                    <a:cubicBezTo>
                      <a:pt x="0" y="234"/>
                      <a:pt x="6" y="253"/>
                      <a:pt x="22" y="275"/>
                    </a:cubicBezTo>
                    <a:cubicBezTo>
                      <a:pt x="6" y="294"/>
                      <a:pt x="4" y="315"/>
                      <a:pt x="9" y="338"/>
                    </a:cubicBezTo>
                    <a:cubicBezTo>
                      <a:pt x="12" y="353"/>
                      <a:pt x="20" y="388"/>
                      <a:pt x="32" y="397"/>
                    </a:cubicBezTo>
                    <a:cubicBezTo>
                      <a:pt x="108" y="397"/>
                      <a:pt x="183" y="397"/>
                      <a:pt x="259" y="397"/>
                    </a:cubicBezTo>
                    <a:cubicBezTo>
                      <a:pt x="296" y="397"/>
                      <a:pt x="332" y="397"/>
                      <a:pt x="369" y="397"/>
                    </a:cubicBezTo>
                    <a:cubicBezTo>
                      <a:pt x="374" y="397"/>
                      <a:pt x="384" y="399"/>
                      <a:pt x="388" y="397"/>
                    </a:cubicBezTo>
                    <a:cubicBezTo>
                      <a:pt x="399" y="392"/>
                      <a:pt x="405" y="369"/>
                      <a:pt x="408" y="358"/>
                    </a:cubicBezTo>
                    <a:cubicBezTo>
                      <a:pt x="415" y="329"/>
                      <a:pt x="411" y="296"/>
                      <a:pt x="389" y="274"/>
                    </a:cubicBezTo>
                    <a:cubicBezTo>
                      <a:pt x="405" y="250"/>
                      <a:pt x="410" y="232"/>
                      <a:pt x="407" y="204"/>
                    </a:cubicBezTo>
                    <a:cubicBezTo>
                      <a:pt x="404" y="180"/>
                      <a:pt x="402" y="152"/>
                      <a:pt x="376" y="144"/>
                    </a:cubicBezTo>
                    <a:cubicBezTo>
                      <a:pt x="380" y="145"/>
                      <a:pt x="372" y="96"/>
                      <a:pt x="371" y="93"/>
                    </a:cubicBezTo>
                    <a:cubicBezTo>
                      <a:pt x="368" y="84"/>
                      <a:pt x="358" y="75"/>
                      <a:pt x="357" y="66"/>
                    </a:cubicBezTo>
                    <a:cubicBezTo>
                      <a:pt x="346" y="59"/>
                      <a:pt x="339" y="48"/>
                      <a:pt x="328" y="43"/>
                    </a:cubicBezTo>
                    <a:cubicBezTo>
                      <a:pt x="316" y="37"/>
                      <a:pt x="306" y="37"/>
                      <a:pt x="294" y="35"/>
                    </a:cubicBezTo>
                    <a:cubicBezTo>
                      <a:pt x="283" y="32"/>
                      <a:pt x="279" y="24"/>
                      <a:pt x="269" y="17"/>
                    </a:cubicBezTo>
                    <a:cubicBezTo>
                      <a:pt x="256" y="8"/>
                      <a:pt x="245" y="3"/>
                      <a:pt x="230" y="1"/>
                    </a:cubicBezTo>
                    <a:cubicBezTo>
                      <a:pt x="215" y="0"/>
                      <a:pt x="207" y="2"/>
                      <a:pt x="192" y="6"/>
                    </a:cubicBezTo>
                    <a:cubicBezTo>
                      <a:pt x="181" y="10"/>
                      <a:pt x="171" y="20"/>
                      <a:pt x="160" y="23"/>
                    </a:cubicBezTo>
                    <a:cubicBezTo>
                      <a:pt x="156" y="29"/>
                      <a:pt x="149" y="34"/>
                      <a:pt x="148" y="41"/>
                    </a:cubicBezTo>
                    <a:cubicBezTo>
                      <a:pt x="149" y="35"/>
                      <a:pt x="122" y="35"/>
                      <a:pt x="119" y="36"/>
                    </a:cubicBezTo>
                    <a:cubicBezTo>
                      <a:pt x="106" y="38"/>
                      <a:pt x="97" y="45"/>
                      <a:pt x="87" y="54"/>
                    </a:cubicBezTo>
                    <a:cubicBezTo>
                      <a:pt x="69" y="69"/>
                      <a:pt x="57" y="82"/>
                      <a:pt x="4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9" name="Freeform 13"/>
              <p:cNvSpPr>
                <a:spLocks/>
              </p:cNvSpPr>
              <p:nvPr/>
            </p:nvSpPr>
            <p:spPr bwMode="auto">
              <a:xfrm>
                <a:off x="909" y="1540"/>
                <a:ext cx="134" cy="92"/>
              </a:xfrm>
              <a:custGeom>
                <a:avLst/>
                <a:gdLst>
                  <a:gd name="T0" fmla="*/ 2 w 32"/>
                  <a:gd name="T1" fmla="*/ 20 h 22"/>
                  <a:gd name="T2" fmla="*/ 15 w 32"/>
                  <a:gd name="T3" fmla="*/ 0 h 22"/>
                  <a:gd name="T4" fmla="*/ 18 w 32"/>
                  <a:gd name="T5" fmla="*/ 10 h 22"/>
                  <a:gd name="T6" fmla="*/ 30 w 32"/>
                  <a:gd name="T7" fmla="*/ 4 h 22"/>
                  <a:gd name="T8" fmla="*/ 26 w 3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2">
                    <a:moveTo>
                      <a:pt x="2" y="20"/>
                    </a:moveTo>
                    <a:cubicBezTo>
                      <a:pt x="0" y="16"/>
                      <a:pt x="10" y="4"/>
                      <a:pt x="15" y="0"/>
                    </a:cubicBezTo>
                    <a:cubicBezTo>
                      <a:pt x="17" y="3"/>
                      <a:pt x="18" y="7"/>
                      <a:pt x="18" y="10"/>
                    </a:cubicBezTo>
                    <a:cubicBezTo>
                      <a:pt x="22" y="8"/>
                      <a:pt x="26" y="5"/>
                      <a:pt x="30" y="4"/>
                    </a:cubicBezTo>
                    <a:cubicBezTo>
                      <a:pt x="32" y="9"/>
                      <a:pt x="29" y="18"/>
                      <a:pt x="26" y="2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0" name="Freeform 14"/>
              <p:cNvSpPr>
                <a:spLocks/>
              </p:cNvSpPr>
              <p:nvPr/>
            </p:nvSpPr>
            <p:spPr bwMode="auto">
              <a:xfrm>
                <a:off x="900" y="1531"/>
                <a:ext cx="151" cy="109"/>
              </a:xfrm>
              <a:custGeom>
                <a:avLst/>
                <a:gdLst>
                  <a:gd name="T0" fmla="*/ 16 w 36"/>
                  <a:gd name="T1" fmla="*/ 1 h 26"/>
                  <a:gd name="T2" fmla="*/ 3 w 36"/>
                  <a:gd name="T3" fmla="*/ 23 h 26"/>
                  <a:gd name="T4" fmla="*/ 5 w 36"/>
                  <a:gd name="T5" fmla="*/ 24 h 26"/>
                  <a:gd name="T6" fmla="*/ 6 w 36"/>
                  <a:gd name="T7" fmla="*/ 22 h 26"/>
                  <a:gd name="T8" fmla="*/ 6 w 36"/>
                  <a:gd name="T9" fmla="*/ 22 h 26"/>
                  <a:gd name="T10" fmla="*/ 6 w 36"/>
                  <a:gd name="T11" fmla="*/ 21 h 26"/>
                  <a:gd name="T12" fmla="*/ 17 w 36"/>
                  <a:gd name="T13" fmla="*/ 5 h 26"/>
                  <a:gd name="T14" fmla="*/ 18 w 36"/>
                  <a:gd name="T15" fmla="*/ 11 h 26"/>
                  <a:gd name="T16" fmla="*/ 19 w 36"/>
                  <a:gd name="T17" fmla="*/ 13 h 26"/>
                  <a:gd name="T18" fmla="*/ 20 w 36"/>
                  <a:gd name="T19" fmla="*/ 14 h 26"/>
                  <a:gd name="T20" fmla="*/ 21 w 36"/>
                  <a:gd name="T21" fmla="*/ 14 h 26"/>
                  <a:gd name="T22" fmla="*/ 25 w 36"/>
                  <a:gd name="T23" fmla="*/ 11 h 26"/>
                  <a:gd name="T24" fmla="*/ 31 w 36"/>
                  <a:gd name="T25" fmla="*/ 8 h 26"/>
                  <a:gd name="T26" fmla="*/ 31 w 36"/>
                  <a:gd name="T27" fmla="*/ 10 h 26"/>
                  <a:gd name="T28" fmla="*/ 27 w 36"/>
                  <a:gd name="T29" fmla="*/ 23 h 26"/>
                  <a:gd name="T30" fmla="*/ 26 w 36"/>
                  <a:gd name="T31" fmla="*/ 24 h 26"/>
                  <a:gd name="T32" fmla="*/ 27 w 36"/>
                  <a:gd name="T33" fmla="*/ 26 h 26"/>
                  <a:gd name="T34" fmla="*/ 29 w 36"/>
                  <a:gd name="T35" fmla="*/ 25 h 26"/>
                  <a:gd name="T36" fmla="*/ 33 w 36"/>
                  <a:gd name="T37" fmla="*/ 5 h 26"/>
                  <a:gd name="T38" fmla="*/ 31 w 36"/>
                  <a:gd name="T39" fmla="*/ 4 h 26"/>
                  <a:gd name="T40" fmla="*/ 23 w 36"/>
                  <a:gd name="T41" fmla="*/ 9 h 26"/>
                  <a:gd name="T42" fmla="*/ 21 w 36"/>
                  <a:gd name="T43" fmla="*/ 9 h 26"/>
                  <a:gd name="T44" fmla="*/ 18 w 36"/>
                  <a:gd name="T45" fmla="*/ 1 h 26"/>
                  <a:gd name="T46" fmla="*/ 16 w 36"/>
                  <a:gd name="T4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26">
                    <a:moveTo>
                      <a:pt x="16" y="1"/>
                    </a:moveTo>
                    <a:cubicBezTo>
                      <a:pt x="12" y="4"/>
                      <a:pt x="0" y="17"/>
                      <a:pt x="3" y="23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5" y="24"/>
                      <a:pt x="6" y="23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1"/>
                    </a:cubicBezTo>
                    <a:cubicBezTo>
                      <a:pt x="6" y="18"/>
                      <a:pt x="12" y="10"/>
                      <a:pt x="17" y="5"/>
                    </a:cubicBezTo>
                    <a:cubicBezTo>
                      <a:pt x="17" y="7"/>
                      <a:pt x="18" y="9"/>
                      <a:pt x="18" y="1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0"/>
                      <a:pt x="29" y="9"/>
                      <a:pt x="31" y="8"/>
                    </a:cubicBezTo>
                    <a:cubicBezTo>
                      <a:pt x="31" y="9"/>
                      <a:pt x="31" y="9"/>
                      <a:pt x="31" y="10"/>
                    </a:cubicBezTo>
                    <a:cubicBezTo>
                      <a:pt x="31" y="14"/>
                      <a:pt x="29" y="20"/>
                      <a:pt x="27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6"/>
                      <a:pt x="27" y="26"/>
                    </a:cubicBezTo>
                    <a:cubicBezTo>
                      <a:pt x="28" y="26"/>
                      <a:pt x="29" y="26"/>
                      <a:pt x="29" y="25"/>
                    </a:cubicBezTo>
                    <a:cubicBezTo>
                      <a:pt x="33" y="20"/>
                      <a:pt x="36" y="11"/>
                      <a:pt x="33" y="5"/>
                    </a:cubicBezTo>
                    <a:cubicBezTo>
                      <a:pt x="33" y="4"/>
                      <a:pt x="32" y="4"/>
                      <a:pt x="31" y="4"/>
                    </a:cubicBezTo>
                    <a:cubicBezTo>
                      <a:pt x="28" y="5"/>
                      <a:pt x="25" y="7"/>
                      <a:pt x="23" y="9"/>
                    </a:cubicBezTo>
                    <a:cubicBezTo>
                      <a:pt x="23" y="9"/>
                      <a:pt x="22" y="9"/>
                      <a:pt x="21" y="9"/>
                    </a:cubicBezTo>
                    <a:cubicBezTo>
                      <a:pt x="21" y="7"/>
                      <a:pt x="20" y="4"/>
                      <a:pt x="18" y="1"/>
                    </a:cubicBezTo>
                    <a:cubicBezTo>
                      <a:pt x="18" y="1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1" name="Freeform 15"/>
              <p:cNvSpPr>
                <a:spLocks/>
              </p:cNvSpPr>
              <p:nvPr/>
            </p:nvSpPr>
            <p:spPr bwMode="auto">
              <a:xfrm>
                <a:off x="2433" y="1527"/>
                <a:ext cx="88" cy="100"/>
              </a:xfrm>
              <a:custGeom>
                <a:avLst/>
                <a:gdLst>
                  <a:gd name="T0" fmla="*/ 4 w 21"/>
                  <a:gd name="T1" fmla="*/ 24 h 24"/>
                  <a:gd name="T2" fmla="*/ 0 w 21"/>
                  <a:gd name="T3" fmla="*/ 8 h 24"/>
                  <a:gd name="T4" fmla="*/ 10 w 21"/>
                  <a:gd name="T5" fmla="*/ 11 h 24"/>
                  <a:gd name="T6" fmla="*/ 10 w 21"/>
                  <a:gd name="T7" fmla="*/ 0 h 24"/>
                  <a:gd name="T8" fmla="*/ 21 w 21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4" y="24"/>
                    </a:moveTo>
                    <a:cubicBezTo>
                      <a:pt x="3" y="18"/>
                      <a:pt x="0" y="14"/>
                      <a:pt x="0" y="8"/>
                    </a:cubicBezTo>
                    <a:cubicBezTo>
                      <a:pt x="3" y="10"/>
                      <a:pt x="6" y="10"/>
                      <a:pt x="10" y="11"/>
                    </a:cubicBezTo>
                    <a:cubicBezTo>
                      <a:pt x="9" y="7"/>
                      <a:pt x="10" y="4"/>
                      <a:pt x="10" y="0"/>
                    </a:cubicBezTo>
                    <a:cubicBezTo>
                      <a:pt x="15" y="2"/>
                      <a:pt x="18" y="10"/>
                      <a:pt x="21" y="14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2" name="Freeform 16"/>
              <p:cNvSpPr>
                <a:spLocks/>
              </p:cNvSpPr>
              <p:nvPr/>
            </p:nvSpPr>
            <p:spPr bwMode="auto">
              <a:xfrm>
                <a:off x="2424" y="1519"/>
                <a:ext cx="105" cy="117"/>
              </a:xfrm>
              <a:custGeom>
                <a:avLst/>
                <a:gdLst>
                  <a:gd name="T0" fmla="*/ 11 w 25"/>
                  <a:gd name="T1" fmla="*/ 1 h 28"/>
                  <a:gd name="T2" fmla="*/ 10 w 25"/>
                  <a:gd name="T3" fmla="*/ 2 h 28"/>
                  <a:gd name="T4" fmla="*/ 10 w 25"/>
                  <a:gd name="T5" fmla="*/ 7 h 28"/>
                  <a:gd name="T6" fmla="*/ 10 w 25"/>
                  <a:gd name="T7" fmla="*/ 11 h 28"/>
                  <a:gd name="T8" fmla="*/ 10 w 25"/>
                  <a:gd name="T9" fmla="*/ 11 h 28"/>
                  <a:gd name="T10" fmla="*/ 3 w 25"/>
                  <a:gd name="T11" fmla="*/ 8 h 28"/>
                  <a:gd name="T12" fmla="*/ 1 w 25"/>
                  <a:gd name="T13" fmla="*/ 8 h 28"/>
                  <a:gd name="T14" fmla="*/ 0 w 25"/>
                  <a:gd name="T15" fmla="*/ 10 h 28"/>
                  <a:gd name="T16" fmla="*/ 3 w 25"/>
                  <a:gd name="T17" fmla="*/ 22 h 28"/>
                  <a:gd name="T18" fmla="*/ 5 w 25"/>
                  <a:gd name="T19" fmla="*/ 27 h 28"/>
                  <a:gd name="T20" fmla="*/ 7 w 25"/>
                  <a:gd name="T21" fmla="*/ 28 h 28"/>
                  <a:gd name="T22" fmla="*/ 8 w 25"/>
                  <a:gd name="T23" fmla="*/ 26 h 28"/>
                  <a:gd name="T24" fmla="*/ 8 w 25"/>
                  <a:gd name="T25" fmla="*/ 25 h 28"/>
                  <a:gd name="T26" fmla="*/ 6 w 25"/>
                  <a:gd name="T27" fmla="*/ 21 h 28"/>
                  <a:gd name="T28" fmla="*/ 4 w 25"/>
                  <a:gd name="T29" fmla="*/ 13 h 28"/>
                  <a:gd name="T30" fmla="*/ 9 w 25"/>
                  <a:gd name="T31" fmla="*/ 14 h 28"/>
                  <a:gd name="T32" fmla="*/ 11 w 25"/>
                  <a:gd name="T33" fmla="*/ 14 h 28"/>
                  <a:gd name="T34" fmla="*/ 13 w 25"/>
                  <a:gd name="T35" fmla="*/ 14 h 28"/>
                  <a:gd name="T36" fmla="*/ 13 w 25"/>
                  <a:gd name="T37" fmla="*/ 13 h 28"/>
                  <a:gd name="T38" fmla="*/ 14 w 25"/>
                  <a:gd name="T39" fmla="*/ 5 h 28"/>
                  <a:gd name="T40" fmla="*/ 19 w 25"/>
                  <a:gd name="T41" fmla="*/ 13 h 28"/>
                  <a:gd name="T42" fmla="*/ 21 w 25"/>
                  <a:gd name="T43" fmla="*/ 17 h 28"/>
                  <a:gd name="T44" fmla="*/ 23 w 25"/>
                  <a:gd name="T45" fmla="*/ 18 h 28"/>
                  <a:gd name="T46" fmla="*/ 24 w 25"/>
                  <a:gd name="T47" fmla="*/ 15 h 28"/>
                  <a:gd name="T48" fmla="*/ 22 w 25"/>
                  <a:gd name="T49" fmla="*/ 11 h 28"/>
                  <a:gd name="T50" fmla="*/ 12 w 25"/>
                  <a:gd name="T51" fmla="*/ 1 h 28"/>
                  <a:gd name="T52" fmla="*/ 11 w 25"/>
                  <a:gd name="T5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8">
                    <a:moveTo>
                      <a:pt x="11" y="1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10"/>
                      <a:pt x="5" y="10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5"/>
                      <a:pt x="1" y="18"/>
                      <a:pt x="3" y="22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7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8" y="25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18"/>
                      <a:pt x="4" y="16"/>
                      <a:pt x="4" y="13"/>
                    </a:cubicBezTo>
                    <a:cubicBezTo>
                      <a:pt x="6" y="13"/>
                      <a:pt x="7" y="14"/>
                      <a:pt x="9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6"/>
                      <a:pt x="14" y="5"/>
                    </a:cubicBezTo>
                    <a:cubicBezTo>
                      <a:pt x="15" y="7"/>
                      <a:pt x="17" y="10"/>
                      <a:pt x="19" y="13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7"/>
                      <a:pt x="25" y="16"/>
                      <a:pt x="24" y="1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7"/>
                      <a:pt x="17" y="2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3" name="Freeform 17"/>
              <p:cNvSpPr>
                <a:spLocks/>
              </p:cNvSpPr>
              <p:nvPr/>
            </p:nvSpPr>
            <p:spPr bwMode="auto">
              <a:xfrm>
                <a:off x="859" y="1598"/>
                <a:ext cx="217" cy="623"/>
              </a:xfrm>
              <a:custGeom>
                <a:avLst/>
                <a:gdLst>
                  <a:gd name="T0" fmla="*/ 52 w 52"/>
                  <a:gd name="T1" fmla="*/ 95 h 149"/>
                  <a:gd name="T2" fmla="*/ 33 w 52"/>
                  <a:gd name="T3" fmla="*/ 42 h 149"/>
                  <a:gd name="T4" fmla="*/ 37 w 52"/>
                  <a:gd name="T5" fmla="*/ 17 h 149"/>
                  <a:gd name="T6" fmla="*/ 31 w 52"/>
                  <a:gd name="T7" fmla="*/ 3 h 149"/>
                  <a:gd name="T8" fmla="*/ 12 w 52"/>
                  <a:gd name="T9" fmla="*/ 8 h 149"/>
                  <a:gd name="T10" fmla="*/ 6 w 52"/>
                  <a:gd name="T11" fmla="*/ 33 h 149"/>
                  <a:gd name="T12" fmla="*/ 7 w 52"/>
                  <a:gd name="T13" fmla="*/ 93 h 149"/>
                  <a:gd name="T14" fmla="*/ 48 w 52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9">
                    <a:moveTo>
                      <a:pt x="52" y="95"/>
                    </a:moveTo>
                    <a:cubicBezTo>
                      <a:pt x="35" y="95"/>
                      <a:pt x="32" y="54"/>
                      <a:pt x="33" y="42"/>
                    </a:cubicBezTo>
                    <a:cubicBezTo>
                      <a:pt x="33" y="34"/>
                      <a:pt x="35" y="25"/>
                      <a:pt x="37" y="17"/>
                    </a:cubicBezTo>
                    <a:cubicBezTo>
                      <a:pt x="40" y="7"/>
                      <a:pt x="42" y="6"/>
                      <a:pt x="31" y="3"/>
                    </a:cubicBezTo>
                    <a:cubicBezTo>
                      <a:pt x="23" y="1"/>
                      <a:pt x="17" y="0"/>
                      <a:pt x="12" y="8"/>
                    </a:cubicBezTo>
                    <a:cubicBezTo>
                      <a:pt x="8" y="14"/>
                      <a:pt x="7" y="26"/>
                      <a:pt x="6" y="33"/>
                    </a:cubicBezTo>
                    <a:cubicBezTo>
                      <a:pt x="2" y="52"/>
                      <a:pt x="0" y="75"/>
                      <a:pt x="7" y="93"/>
                    </a:cubicBezTo>
                    <a:cubicBezTo>
                      <a:pt x="16" y="116"/>
                      <a:pt x="31" y="132"/>
                      <a:pt x="48" y="149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4" name="Freeform 18"/>
              <p:cNvSpPr>
                <a:spLocks/>
              </p:cNvSpPr>
              <p:nvPr/>
            </p:nvSpPr>
            <p:spPr bwMode="auto">
              <a:xfrm>
                <a:off x="854" y="1590"/>
                <a:ext cx="231" cy="639"/>
              </a:xfrm>
              <a:custGeom>
                <a:avLst/>
                <a:gdLst>
                  <a:gd name="T0" fmla="*/ 12 w 55"/>
                  <a:gd name="T1" fmla="*/ 9 h 153"/>
                  <a:gd name="T2" fmla="*/ 6 w 55"/>
                  <a:gd name="T3" fmla="*/ 29 h 153"/>
                  <a:gd name="T4" fmla="*/ 5 w 55"/>
                  <a:gd name="T5" fmla="*/ 35 h 153"/>
                  <a:gd name="T6" fmla="*/ 7 w 55"/>
                  <a:gd name="T7" fmla="*/ 96 h 153"/>
                  <a:gd name="T8" fmla="*/ 48 w 55"/>
                  <a:gd name="T9" fmla="*/ 152 h 153"/>
                  <a:gd name="T10" fmla="*/ 50 w 55"/>
                  <a:gd name="T11" fmla="*/ 152 h 153"/>
                  <a:gd name="T12" fmla="*/ 50 w 55"/>
                  <a:gd name="T13" fmla="*/ 150 h 153"/>
                  <a:gd name="T14" fmla="*/ 10 w 55"/>
                  <a:gd name="T15" fmla="*/ 94 h 153"/>
                  <a:gd name="T16" fmla="*/ 9 w 55"/>
                  <a:gd name="T17" fmla="*/ 36 h 153"/>
                  <a:gd name="T18" fmla="*/ 10 w 55"/>
                  <a:gd name="T19" fmla="*/ 30 h 153"/>
                  <a:gd name="T20" fmla="*/ 15 w 55"/>
                  <a:gd name="T21" fmla="*/ 11 h 153"/>
                  <a:gd name="T22" fmla="*/ 32 w 55"/>
                  <a:gd name="T23" fmla="*/ 7 h 153"/>
                  <a:gd name="T24" fmla="*/ 38 w 55"/>
                  <a:gd name="T25" fmla="*/ 10 h 153"/>
                  <a:gd name="T26" fmla="*/ 37 w 55"/>
                  <a:gd name="T27" fmla="*/ 15 h 153"/>
                  <a:gd name="T28" fmla="*/ 36 w 55"/>
                  <a:gd name="T29" fmla="*/ 19 h 153"/>
                  <a:gd name="T30" fmla="*/ 32 w 55"/>
                  <a:gd name="T31" fmla="*/ 44 h 153"/>
                  <a:gd name="T32" fmla="*/ 44 w 55"/>
                  <a:gd name="T33" fmla="*/ 94 h 153"/>
                  <a:gd name="T34" fmla="*/ 53 w 55"/>
                  <a:gd name="T35" fmla="*/ 99 h 153"/>
                  <a:gd name="T36" fmla="*/ 55 w 55"/>
                  <a:gd name="T37" fmla="*/ 97 h 153"/>
                  <a:gd name="T38" fmla="*/ 53 w 55"/>
                  <a:gd name="T39" fmla="*/ 95 h 153"/>
                  <a:gd name="T40" fmla="*/ 46 w 55"/>
                  <a:gd name="T41" fmla="*/ 92 h 153"/>
                  <a:gd name="T42" fmla="*/ 36 w 55"/>
                  <a:gd name="T43" fmla="*/ 45 h 153"/>
                  <a:gd name="T44" fmla="*/ 40 w 55"/>
                  <a:gd name="T45" fmla="*/ 20 h 153"/>
                  <a:gd name="T46" fmla="*/ 41 w 55"/>
                  <a:gd name="T47" fmla="*/ 16 h 153"/>
                  <a:gd name="T48" fmla="*/ 41 w 55"/>
                  <a:gd name="T49" fmla="*/ 8 h 153"/>
                  <a:gd name="T50" fmla="*/ 32 w 55"/>
                  <a:gd name="T51" fmla="*/ 4 h 153"/>
                  <a:gd name="T52" fmla="*/ 12 w 55"/>
                  <a:gd name="T53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53">
                    <a:moveTo>
                      <a:pt x="12" y="9"/>
                    </a:moveTo>
                    <a:cubicBezTo>
                      <a:pt x="9" y="14"/>
                      <a:pt x="7" y="22"/>
                      <a:pt x="6" y="29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0" y="60"/>
                      <a:pt x="1" y="80"/>
                      <a:pt x="7" y="96"/>
                    </a:cubicBezTo>
                    <a:cubicBezTo>
                      <a:pt x="15" y="119"/>
                      <a:pt x="31" y="136"/>
                      <a:pt x="48" y="152"/>
                    </a:cubicBezTo>
                    <a:cubicBezTo>
                      <a:pt x="48" y="153"/>
                      <a:pt x="50" y="153"/>
                      <a:pt x="50" y="152"/>
                    </a:cubicBezTo>
                    <a:cubicBezTo>
                      <a:pt x="51" y="151"/>
                      <a:pt x="51" y="150"/>
                      <a:pt x="50" y="150"/>
                    </a:cubicBezTo>
                    <a:cubicBezTo>
                      <a:pt x="34" y="134"/>
                      <a:pt x="18" y="117"/>
                      <a:pt x="10" y="94"/>
                    </a:cubicBezTo>
                    <a:cubicBezTo>
                      <a:pt x="4" y="80"/>
                      <a:pt x="4" y="60"/>
                      <a:pt x="9" y="36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3"/>
                      <a:pt x="12" y="15"/>
                      <a:pt x="15" y="11"/>
                    </a:cubicBezTo>
                    <a:cubicBezTo>
                      <a:pt x="19" y="4"/>
                      <a:pt x="23" y="5"/>
                      <a:pt x="32" y="7"/>
                    </a:cubicBezTo>
                    <a:cubicBezTo>
                      <a:pt x="35" y="8"/>
                      <a:pt x="38" y="9"/>
                      <a:pt x="38" y="10"/>
                    </a:cubicBezTo>
                    <a:cubicBezTo>
                      <a:pt x="39" y="10"/>
                      <a:pt x="38" y="12"/>
                      <a:pt x="37" y="15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24"/>
                      <a:pt x="33" y="34"/>
                      <a:pt x="32" y="44"/>
                    </a:cubicBezTo>
                    <a:cubicBezTo>
                      <a:pt x="32" y="52"/>
                      <a:pt x="33" y="83"/>
                      <a:pt x="44" y="94"/>
                    </a:cubicBezTo>
                    <a:cubicBezTo>
                      <a:pt x="46" y="97"/>
                      <a:pt x="50" y="99"/>
                      <a:pt x="53" y="99"/>
                    </a:cubicBezTo>
                    <a:cubicBezTo>
                      <a:pt x="54" y="99"/>
                      <a:pt x="55" y="98"/>
                      <a:pt x="55" y="97"/>
                    </a:cubicBezTo>
                    <a:cubicBezTo>
                      <a:pt x="55" y="96"/>
                      <a:pt x="54" y="95"/>
                      <a:pt x="53" y="95"/>
                    </a:cubicBezTo>
                    <a:cubicBezTo>
                      <a:pt x="51" y="95"/>
                      <a:pt x="48" y="94"/>
                      <a:pt x="46" y="92"/>
                    </a:cubicBezTo>
                    <a:cubicBezTo>
                      <a:pt x="37" y="82"/>
                      <a:pt x="35" y="54"/>
                      <a:pt x="36" y="45"/>
                    </a:cubicBezTo>
                    <a:cubicBezTo>
                      <a:pt x="36" y="37"/>
                      <a:pt x="37" y="28"/>
                      <a:pt x="40" y="20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2"/>
                      <a:pt x="42" y="10"/>
                      <a:pt x="41" y="8"/>
                    </a:cubicBezTo>
                    <a:cubicBezTo>
                      <a:pt x="40" y="6"/>
                      <a:pt x="38" y="5"/>
                      <a:pt x="32" y="4"/>
                    </a:cubicBezTo>
                    <a:cubicBezTo>
                      <a:pt x="24" y="2"/>
                      <a:pt x="17" y="0"/>
                      <a:pt x="12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5" name="Freeform 19"/>
              <p:cNvSpPr>
                <a:spLocks/>
              </p:cNvSpPr>
              <p:nvPr/>
            </p:nvSpPr>
            <p:spPr bwMode="auto">
              <a:xfrm>
                <a:off x="2445" y="1577"/>
                <a:ext cx="164" cy="598"/>
              </a:xfrm>
              <a:custGeom>
                <a:avLst/>
                <a:gdLst>
                  <a:gd name="T0" fmla="*/ 0 w 39"/>
                  <a:gd name="T1" fmla="*/ 96 h 143"/>
                  <a:gd name="T2" fmla="*/ 12 w 39"/>
                  <a:gd name="T3" fmla="*/ 49 h 143"/>
                  <a:gd name="T4" fmla="*/ 3 w 39"/>
                  <a:gd name="T5" fmla="*/ 9 h 143"/>
                  <a:gd name="T6" fmla="*/ 18 w 39"/>
                  <a:gd name="T7" fmla="*/ 2 h 143"/>
                  <a:gd name="T8" fmla="*/ 30 w 39"/>
                  <a:gd name="T9" fmla="*/ 22 h 143"/>
                  <a:gd name="T10" fmla="*/ 37 w 39"/>
                  <a:gd name="T11" fmla="*/ 69 h 143"/>
                  <a:gd name="T12" fmla="*/ 2 w 39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43">
                    <a:moveTo>
                      <a:pt x="0" y="96"/>
                    </a:moveTo>
                    <a:cubicBezTo>
                      <a:pt x="14" y="92"/>
                      <a:pt x="13" y="61"/>
                      <a:pt x="12" y="49"/>
                    </a:cubicBezTo>
                    <a:cubicBezTo>
                      <a:pt x="11" y="34"/>
                      <a:pt x="5" y="22"/>
                      <a:pt x="3" y="9"/>
                    </a:cubicBezTo>
                    <a:cubicBezTo>
                      <a:pt x="8" y="7"/>
                      <a:pt x="13" y="0"/>
                      <a:pt x="18" y="2"/>
                    </a:cubicBezTo>
                    <a:cubicBezTo>
                      <a:pt x="23" y="4"/>
                      <a:pt x="28" y="17"/>
                      <a:pt x="30" y="22"/>
                    </a:cubicBezTo>
                    <a:cubicBezTo>
                      <a:pt x="35" y="37"/>
                      <a:pt x="36" y="53"/>
                      <a:pt x="37" y="69"/>
                    </a:cubicBezTo>
                    <a:cubicBezTo>
                      <a:pt x="39" y="94"/>
                      <a:pt x="30" y="133"/>
                      <a:pt x="2" y="1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6" name="Freeform 20"/>
              <p:cNvSpPr>
                <a:spLocks/>
              </p:cNvSpPr>
              <p:nvPr/>
            </p:nvSpPr>
            <p:spPr bwMode="auto">
              <a:xfrm>
                <a:off x="2437" y="1573"/>
                <a:ext cx="176" cy="610"/>
              </a:xfrm>
              <a:custGeom>
                <a:avLst/>
                <a:gdLst>
                  <a:gd name="T0" fmla="*/ 9 w 42"/>
                  <a:gd name="T1" fmla="*/ 5 h 146"/>
                  <a:gd name="T2" fmla="*/ 4 w 42"/>
                  <a:gd name="T3" fmla="*/ 8 h 146"/>
                  <a:gd name="T4" fmla="*/ 3 w 42"/>
                  <a:gd name="T5" fmla="*/ 10 h 146"/>
                  <a:gd name="T6" fmla="*/ 7 w 42"/>
                  <a:gd name="T7" fmla="*/ 25 h 146"/>
                  <a:gd name="T8" fmla="*/ 12 w 42"/>
                  <a:gd name="T9" fmla="*/ 50 h 146"/>
                  <a:gd name="T10" fmla="*/ 2 w 42"/>
                  <a:gd name="T11" fmla="*/ 95 h 146"/>
                  <a:gd name="T12" fmla="*/ 1 w 42"/>
                  <a:gd name="T13" fmla="*/ 97 h 146"/>
                  <a:gd name="T14" fmla="*/ 3 w 42"/>
                  <a:gd name="T15" fmla="*/ 99 h 146"/>
                  <a:gd name="T16" fmla="*/ 16 w 42"/>
                  <a:gd name="T17" fmla="*/ 62 h 146"/>
                  <a:gd name="T18" fmla="*/ 16 w 42"/>
                  <a:gd name="T19" fmla="*/ 50 h 146"/>
                  <a:gd name="T20" fmla="*/ 10 w 42"/>
                  <a:gd name="T21" fmla="*/ 24 h 146"/>
                  <a:gd name="T22" fmla="*/ 7 w 42"/>
                  <a:gd name="T23" fmla="*/ 11 h 146"/>
                  <a:gd name="T24" fmla="*/ 11 w 42"/>
                  <a:gd name="T25" fmla="*/ 8 h 146"/>
                  <a:gd name="T26" fmla="*/ 20 w 42"/>
                  <a:gd name="T27" fmla="*/ 5 h 146"/>
                  <a:gd name="T28" fmla="*/ 30 w 42"/>
                  <a:gd name="T29" fmla="*/ 23 h 146"/>
                  <a:gd name="T30" fmla="*/ 30 w 42"/>
                  <a:gd name="T31" fmla="*/ 23 h 146"/>
                  <a:gd name="T32" fmla="*/ 38 w 42"/>
                  <a:gd name="T33" fmla="*/ 70 h 146"/>
                  <a:gd name="T34" fmla="*/ 4 w 42"/>
                  <a:gd name="T35" fmla="*/ 142 h 146"/>
                  <a:gd name="T36" fmla="*/ 3 w 42"/>
                  <a:gd name="T37" fmla="*/ 144 h 146"/>
                  <a:gd name="T38" fmla="*/ 5 w 42"/>
                  <a:gd name="T39" fmla="*/ 145 h 146"/>
                  <a:gd name="T40" fmla="*/ 41 w 42"/>
                  <a:gd name="T41" fmla="*/ 70 h 146"/>
                  <a:gd name="T42" fmla="*/ 33 w 42"/>
                  <a:gd name="T43" fmla="*/ 22 h 146"/>
                  <a:gd name="T44" fmla="*/ 33 w 42"/>
                  <a:gd name="T45" fmla="*/ 22 h 146"/>
                  <a:gd name="T46" fmla="*/ 21 w 42"/>
                  <a:gd name="T47" fmla="*/ 2 h 146"/>
                  <a:gd name="T48" fmla="*/ 9 w 42"/>
                  <a:gd name="T49" fmla="*/ 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146">
                    <a:moveTo>
                      <a:pt x="9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32"/>
                      <a:pt x="12" y="41"/>
                      <a:pt x="12" y="50"/>
                    </a:cubicBezTo>
                    <a:cubicBezTo>
                      <a:pt x="13" y="60"/>
                      <a:pt x="15" y="91"/>
                      <a:pt x="2" y="95"/>
                    </a:cubicBezTo>
                    <a:cubicBezTo>
                      <a:pt x="1" y="96"/>
                      <a:pt x="0" y="97"/>
                      <a:pt x="1" y="97"/>
                    </a:cubicBezTo>
                    <a:cubicBezTo>
                      <a:pt x="1" y="98"/>
                      <a:pt x="2" y="99"/>
                      <a:pt x="3" y="99"/>
                    </a:cubicBezTo>
                    <a:cubicBezTo>
                      <a:pt x="14" y="95"/>
                      <a:pt x="16" y="78"/>
                      <a:pt x="16" y="62"/>
                    </a:cubicBezTo>
                    <a:cubicBezTo>
                      <a:pt x="16" y="58"/>
                      <a:pt x="16" y="54"/>
                      <a:pt x="16" y="50"/>
                    </a:cubicBezTo>
                    <a:cubicBezTo>
                      <a:pt x="15" y="40"/>
                      <a:pt x="13" y="32"/>
                      <a:pt x="10" y="24"/>
                    </a:cubicBezTo>
                    <a:cubicBezTo>
                      <a:pt x="10" y="24"/>
                      <a:pt x="7" y="13"/>
                      <a:pt x="7" y="11"/>
                    </a:cubicBezTo>
                    <a:cubicBezTo>
                      <a:pt x="8" y="10"/>
                      <a:pt x="11" y="8"/>
                      <a:pt x="11" y="8"/>
                    </a:cubicBezTo>
                    <a:cubicBezTo>
                      <a:pt x="14" y="6"/>
                      <a:pt x="17" y="4"/>
                      <a:pt x="20" y="5"/>
                    </a:cubicBezTo>
                    <a:cubicBezTo>
                      <a:pt x="24" y="7"/>
                      <a:pt x="28" y="19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6" y="38"/>
                      <a:pt x="37" y="55"/>
                      <a:pt x="38" y="70"/>
                    </a:cubicBezTo>
                    <a:cubicBezTo>
                      <a:pt x="39" y="90"/>
                      <a:pt x="33" y="132"/>
                      <a:pt x="4" y="142"/>
                    </a:cubicBezTo>
                    <a:cubicBezTo>
                      <a:pt x="3" y="142"/>
                      <a:pt x="2" y="143"/>
                      <a:pt x="3" y="144"/>
                    </a:cubicBezTo>
                    <a:cubicBezTo>
                      <a:pt x="3" y="145"/>
                      <a:pt x="4" y="146"/>
                      <a:pt x="5" y="145"/>
                    </a:cubicBezTo>
                    <a:cubicBezTo>
                      <a:pt x="32" y="136"/>
                      <a:pt x="42" y="99"/>
                      <a:pt x="41" y="70"/>
                    </a:cubicBezTo>
                    <a:cubicBezTo>
                      <a:pt x="40" y="55"/>
                      <a:pt x="39" y="38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0" y="13"/>
                      <a:pt x="26" y="4"/>
                      <a:pt x="21" y="2"/>
                    </a:cubicBezTo>
                    <a:cubicBezTo>
                      <a:pt x="17" y="0"/>
                      <a:pt x="13" y="3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7" name="Freeform 21"/>
              <p:cNvSpPr>
                <a:spLocks/>
              </p:cNvSpPr>
              <p:nvPr/>
            </p:nvSpPr>
            <p:spPr bwMode="auto">
              <a:xfrm>
                <a:off x="1348" y="1937"/>
                <a:ext cx="863" cy="530"/>
              </a:xfrm>
              <a:custGeom>
                <a:avLst/>
                <a:gdLst>
                  <a:gd name="T0" fmla="*/ 57 w 206"/>
                  <a:gd name="T1" fmla="*/ 0 h 127"/>
                  <a:gd name="T2" fmla="*/ 36 w 206"/>
                  <a:gd name="T3" fmla="*/ 12 h 127"/>
                  <a:gd name="T4" fmla="*/ 17 w 206"/>
                  <a:gd name="T5" fmla="*/ 23 h 127"/>
                  <a:gd name="T6" fmla="*/ 2 w 206"/>
                  <a:gd name="T7" fmla="*/ 59 h 127"/>
                  <a:gd name="T8" fmla="*/ 7 w 206"/>
                  <a:gd name="T9" fmla="*/ 99 h 127"/>
                  <a:gd name="T10" fmla="*/ 43 w 206"/>
                  <a:gd name="T11" fmla="*/ 120 h 127"/>
                  <a:gd name="T12" fmla="*/ 85 w 206"/>
                  <a:gd name="T13" fmla="*/ 125 h 127"/>
                  <a:gd name="T14" fmla="*/ 127 w 206"/>
                  <a:gd name="T15" fmla="*/ 126 h 127"/>
                  <a:gd name="T16" fmla="*/ 165 w 206"/>
                  <a:gd name="T17" fmla="*/ 113 h 127"/>
                  <a:gd name="T18" fmla="*/ 194 w 206"/>
                  <a:gd name="T19" fmla="*/ 93 h 127"/>
                  <a:gd name="T20" fmla="*/ 195 w 206"/>
                  <a:gd name="T21" fmla="*/ 32 h 127"/>
                  <a:gd name="T22" fmla="*/ 171 w 206"/>
                  <a:gd name="T23" fmla="*/ 17 h 127"/>
                  <a:gd name="T24" fmla="*/ 147 w 206"/>
                  <a:gd name="T25" fmla="*/ 3 h 127"/>
                  <a:gd name="T26" fmla="*/ 137 w 206"/>
                  <a:gd name="T27" fmla="*/ 35 h 127"/>
                  <a:gd name="T28" fmla="*/ 102 w 206"/>
                  <a:gd name="T29" fmla="*/ 46 h 127"/>
                  <a:gd name="T30" fmla="*/ 54 w 206"/>
                  <a:gd name="T31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6" h="127">
                    <a:moveTo>
                      <a:pt x="57" y="0"/>
                    </a:moveTo>
                    <a:cubicBezTo>
                      <a:pt x="50" y="2"/>
                      <a:pt x="43" y="9"/>
                      <a:pt x="36" y="12"/>
                    </a:cubicBezTo>
                    <a:cubicBezTo>
                      <a:pt x="29" y="15"/>
                      <a:pt x="23" y="18"/>
                      <a:pt x="17" y="23"/>
                    </a:cubicBezTo>
                    <a:cubicBezTo>
                      <a:pt x="6" y="32"/>
                      <a:pt x="3" y="45"/>
                      <a:pt x="2" y="59"/>
                    </a:cubicBezTo>
                    <a:cubicBezTo>
                      <a:pt x="0" y="72"/>
                      <a:pt x="2" y="88"/>
                      <a:pt x="7" y="99"/>
                    </a:cubicBezTo>
                    <a:cubicBezTo>
                      <a:pt x="15" y="114"/>
                      <a:pt x="28" y="118"/>
                      <a:pt x="43" y="120"/>
                    </a:cubicBezTo>
                    <a:cubicBezTo>
                      <a:pt x="57" y="123"/>
                      <a:pt x="71" y="122"/>
                      <a:pt x="85" y="125"/>
                    </a:cubicBezTo>
                    <a:cubicBezTo>
                      <a:pt x="98" y="127"/>
                      <a:pt x="113" y="127"/>
                      <a:pt x="127" y="126"/>
                    </a:cubicBezTo>
                    <a:cubicBezTo>
                      <a:pt x="142" y="125"/>
                      <a:pt x="152" y="119"/>
                      <a:pt x="165" y="113"/>
                    </a:cubicBezTo>
                    <a:cubicBezTo>
                      <a:pt x="175" y="108"/>
                      <a:pt x="188" y="103"/>
                      <a:pt x="194" y="93"/>
                    </a:cubicBezTo>
                    <a:cubicBezTo>
                      <a:pt x="202" y="79"/>
                      <a:pt x="206" y="46"/>
                      <a:pt x="195" y="32"/>
                    </a:cubicBezTo>
                    <a:cubicBezTo>
                      <a:pt x="188" y="24"/>
                      <a:pt x="180" y="22"/>
                      <a:pt x="171" y="17"/>
                    </a:cubicBezTo>
                    <a:cubicBezTo>
                      <a:pt x="163" y="13"/>
                      <a:pt x="155" y="6"/>
                      <a:pt x="147" y="3"/>
                    </a:cubicBezTo>
                    <a:cubicBezTo>
                      <a:pt x="146" y="18"/>
                      <a:pt x="151" y="24"/>
                      <a:pt x="137" y="35"/>
                    </a:cubicBezTo>
                    <a:cubicBezTo>
                      <a:pt x="126" y="42"/>
                      <a:pt x="114" y="45"/>
                      <a:pt x="102" y="46"/>
                    </a:cubicBezTo>
                    <a:cubicBezTo>
                      <a:pt x="80" y="46"/>
                      <a:pt x="55" y="33"/>
                      <a:pt x="54" y="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8" name="Freeform 22"/>
              <p:cNvSpPr>
                <a:spLocks/>
              </p:cNvSpPr>
              <p:nvPr/>
            </p:nvSpPr>
            <p:spPr bwMode="auto">
              <a:xfrm>
                <a:off x="1549" y="2446"/>
                <a:ext cx="407" cy="50"/>
              </a:xfrm>
              <a:custGeom>
                <a:avLst/>
                <a:gdLst>
                  <a:gd name="T0" fmla="*/ 0 w 97"/>
                  <a:gd name="T1" fmla="*/ 1 h 12"/>
                  <a:gd name="T2" fmla="*/ 15 w 97"/>
                  <a:gd name="T3" fmla="*/ 6 h 12"/>
                  <a:gd name="T4" fmla="*/ 27 w 97"/>
                  <a:gd name="T5" fmla="*/ 9 h 12"/>
                  <a:gd name="T6" fmla="*/ 38 w 97"/>
                  <a:gd name="T7" fmla="*/ 9 h 12"/>
                  <a:gd name="T8" fmla="*/ 51 w 97"/>
                  <a:gd name="T9" fmla="*/ 11 h 12"/>
                  <a:gd name="T10" fmla="*/ 73 w 97"/>
                  <a:gd name="T11" fmla="*/ 9 h 12"/>
                  <a:gd name="T12" fmla="*/ 94 w 97"/>
                  <a:gd name="T13" fmla="*/ 2 h 12"/>
                  <a:gd name="T14" fmla="*/ 97 w 97"/>
                  <a:gd name="T15" fmla="*/ 0 h 12"/>
                  <a:gd name="T16" fmla="*/ 71 w 97"/>
                  <a:gd name="T17" fmla="*/ 2 h 12"/>
                  <a:gd name="T18" fmla="*/ 44 w 97"/>
                  <a:gd name="T19" fmla="*/ 5 h 12"/>
                  <a:gd name="T20" fmla="*/ 24 w 97"/>
                  <a:gd name="T21" fmla="*/ 2 h 12"/>
                  <a:gd name="T22" fmla="*/ 14 w 97"/>
                  <a:gd name="T23" fmla="*/ 2 h 12"/>
                  <a:gd name="T24" fmla="*/ 3 w 97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2">
                    <a:moveTo>
                      <a:pt x="0" y="1"/>
                    </a:moveTo>
                    <a:cubicBezTo>
                      <a:pt x="4" y="5"/>
                      <a:pt x="11" y="6"/>
                      <a:pt x="15" y="6"/>
                    </a:cubicBezTo>
                    <a:cubicBezTo>
                      <a:pt x="19" y="7"/>
                      <a:pt x="23" y="9"/>
                      <a:pt x="27" y="9"/>
                    </a:cubicBezTo>
                    <a:cubicBezTo>
                      <a:pt x="31" y="10"/>
                      <a:pt x="34" y="9"/>
                      <a:pt x="38" y="9"/>
                    </a:cubicBezTo>
                    <a:cubicBezTo>
                      <a:pt x="42" y="9"/>
                      <a:pt x="46" y="10"/>
                      <a:pt x="51" y="11"/>
                    </a:cubicBezTo>
                    <a:cubicBezTo>
                      <a:pt x="58" y="12"/>
                      <a:pt x="66" y="10"/>
                      <a:pt x="73" y="9"/>
                    </a:cubicBezTo>
                    <a:cubicBezTo>
                      <a:pt x="80" y="8"/>
                      <a:pt x="88" y="5"/>
                      <a:pt x="94" y="2"/>
                    </a:cubicBezTo>
                    <a:cubicBezTo>
                      <a:pt x="95" y="1"/>
                      <a:pt x="96" y="1"/>
                      <a:pt x="97" y="0"/>
                    </a:cubicBezTo>
                    <a:cubicBezTo>
                      <a:pt x="89" y="0"/>
                      <a:pt x="80" y="2"/>
                      <a:pt x="71" y="2"/>
                    </a:cubicBezTo>
                    <a:cubicBezTo>
                      <a:pt x="62" y="2"/>
                      <a:pt x="53" y="4"/>
                      <a:pt x="44" y="5"/>
                    </a:cubicBezTo>
                    <a:cubicBezTo>
                      <a:pt x="38" y="5"/>
                      <a:pt x="31" y="3"/>
                      <a:pt x="24" y="2"/>
                    </a:cubicBezTo>
                    <a:cubicBezTo>
                      <a:pt x="21" y="2"/>
                      <a:pt x="18" y="2"/>
                      <a:pt x="14" y="2"/>
                    </a:cubicBezTo>
                    <a:cubicBezTo>
                      <a:pt x="10" y="2"/>
                      <a:pt x="6" y="0"/>
                      <a:pt x="3" y="1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9" name="Freeform 23"/>
              <p:cNvSpPr>
                <a:spLocks/>
              </p:cNvSpPr>
              <p:nvPr/>
            </p:nvSpPr>
            <p:spPr bwMode="auto">
              <a:xfrm>
                <a:off x="1583" y="2463"/>
                <a:ext cx="243" cy="205"/>
              </a:xfrm>
              <a:custGeom>
                <a:avLst/>
                <a:gdLst>
                  <a:gd name="T0" fmla="*/ 28 w 58"/>
                  <a:gd name="T1" fmla="*/ 3 h 49"/>
                  <a:gd name="T2" fmla="*/ 15 w 58"/>
                  <a:gd name="T3" fmla="*/ 13 h 49"/>
                  <a:gd name="T4" fmla="*/ 6 w 58"/>
                  <a:gd name="T5" fmla="*/ 19 h 49"/>
                  <a:gd name="T6" fmla="*/ 7 w 58"/>
                  <a:gd name="T7" fmla="*/ 28 h 49"/>
                  <a:gd name="T8" fmla="*/ 19 w 58"/>
                  <a:gd name="T9" fmla="*/ 31 h 49"/>
                  <a:gd name="T10" fmla="*/ 17 w 58"/>
                  <a:gd name="T11" fmla="*/ 44 h 49"/>
                  <a:gd name="T12" fmla="*/ 31 w 58"/>
                  <a:gd name="T13" fmla="*/ 40 h 49"/>
                  <a:gd name="T14" fmla="*/ 49 w 58"/>
                  <a:gd name="T15" fmla="*/ 48 h 49"/>
                  <a:gd name="T16" fmla="*/ 53 w 58"/>
                  <a:gd name="T17" fmla="*/ 44 h 49"/>
                  <a:gd name="T18" fmla="*/ 52 w 58"/>
                  <a:gd name="T19" fmla="*/ 35 h 49"/>
                  <a:gd name="T20" fmla="*/ 44 w 5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9">
                    <a:moveTo>
                      <a:pt x="28" y="3"/>
                    </a:moveTo>
                    <a:cubicBezTo>
                      <a:pt x="23" y="4"/>
                      <a:pt x="19" y="10"/>
                      <a:pt x="15" y="13"/>
                    </a:cubicBezTo>
                    <a:cubicBezTo>
                      <a:pt x="12" y="16"/>
                      <a:pt x="10" y="18"/>
                      <a:pt x="6" y="19"/>
                    </a:cubicBezTo>
                    <a:cubicBezTo>
                      <a:pt x="0" y="21"/>
                      <a:pt x="1" y="25"/>
                      <a:pt x="7" y="28"/>
                    </a:cubicBezTo>
                    <a:cubicBezTo>
                      <a:pt x="11" y="29"/>
                      <a:pt x="16" y="28"/>
                      <a:pt x="19" y="31"/>
                    </a:cubicBezTo>
                    <a:cubicBezTo>
                      <a:pt x="11" y="32"/>
                      <a:pt x="12" y="40"/>
                      <a:pt x="17" y="44"/>
                    </a:cubicBezTo>
                    <a:cubicBezTo>
                      <a:pt x="23" y="48"/>
                      <a:pt x="28" y="46"/>
                      <a:pt x="31" y="40"/>
                    </a:cubicBezTo>
                    <a:cubicBezTo>
                      <a:pt x="37" y="43"/>
                      <a:pt x="43" y="46"/>
                      <a:pt x="49" y="48"/>
                    </a:cubicBezTo>
                    <a:cubicBezTo>
                      <a:pt x="54" y="49"/>
                      <a:pt x="55" y="49"/>
                      <a:pt x="53" y="44"/>
                    </a:cubicBezTo>
                    <a:cubicBezTo>
                      <a:pt x="51" y="39"/>
                      <a:pt x="50" y="39"/>
                      <a:pt x="52" y="35"/>
                    </a:cubicBezTo>
                    <a:cubicBezTo>
                      <a:pt x="56" y="21"/>
                      <a:pt x="58" y="7"/>
                      <a:pt x="44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0" name="Freeform 24"/>
              <p:cNvSpPr>
                <a:spLocks/>
              </p:cNvSpPr>
              <p:nvPr/>
            </p:nvSpPr>
            <p:spPr bwMode="auto">
              <a:xfrm>
                <a:off x="1177" y="1715"/>
                <a:ext cx="218" cy="284"/>
              </a:xfrm>
              <a:custGeom>
                <a:avLst/>
                <a:gdLst>
                  <a:gd name="T0" fmla="*/ 52 w 52"/>
                  <a:gd name="T1" fmla="*/ 36 h 68"/>
                  <a:gd name="T2" fmla="*/ 18 w 52"/>
                  <a:gd name="T3" fmla="*/ 13 h 68"/>
                  <a:gd name="T4" fmla="*/ 1 w 52"/>
                  <a:gd name="T5" fmla="*/ 25 h 68"/>
                  <a:gd name="T6" fmla="*/ 51 w 52"/>
                  <a:gd name="T7" fmla="*/ 36 h 68"/>
                  <a:gd name="T8" fmla="*/ 48 w 52"/>
                  <a:gd name="T9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52" y="36"/>
                    </a:moveTo>
                    <a:cubicBezTo>
                      <a:pt x="38" y="35"/>
                      <a:pt x="27" y="22"/>
                      <a:pt x="18" y="13"/>
                    </a:cubicBezTo>
                    <a:cubicBezTo>
                      <a:pt x="6" y="0"/>
                      <a:pt x="0" y="11"/>
                      <a:pt x="1" y="25"/>
                    </a:cubicBezTo>
                    <a:cubicBezTo>
                      <a:pt x="4" y="54"/>
                      <a:pt x="42" y="68"/>
                      <a:pt x="51" y="36"/>
                    </a:cubicBezTo>
                    <a:cubicBezTo>
                      <a:pt x="50" y="34"/>
                      <a:pt x="49" y="35"/>
                      <a:pt x="48" y="34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1" name="Freeform 25"/>
              <p:cNvSpPr>
                <a:spLocks noEditPoints="1"/>
              </p:cNvSpPr>
              <p:nvPr/>
            </p:nvSpPr>
            <p:spPr bwMode="auto">
              <a:xfrm>
                <a:off x="1173" y="1736"/>
                <a:ext cx="230" cy="217"/>
              </a:xfrm>
              <a:custGeom>
                <a:avLst/>
                <a:gdLst>
                  <a:gd name="T0" fmla="*/ 7 w 55"/>
                  <a:gd name="T1" fmla="*/ 1 h 52"/>
                  <a:gd name="T2" fmla="*/ 1 w 55"/>
                  <a:gd name="T3" fmla="*/ 21 h 52"/>
                  <a:gd name="T4" fmla="*/ 29 w 55"/>
                  <a:gd name="T5" fmla="*/ 51 h 52"/>
                  <a:gd name="T6" fmla="*/ 53 w 55"/>
                  <a:gd name="T7" fmla="*/ 33 h 52"/>
                  <a:gd name="T8" fmla="*/ 55 w 55"/>
                  <a:gd name="T9" fmla="*/ 31 h 52"/>
                  <a:gd name="T10" fmla="*/ 55 w 55"/>
                  <a:gd name="T11" fmla="*/ 31 h 52"/>
                  <a:gd name="T12" fmla="*/ 53 w 55"/>
                  <a:gd name="T13" fmla="*/ 30 h 52"/>
                  <a:gd name="T14" fmla="*/ 53 w 55"/>
                  <a:gd name="T15" fmla="*/ 30 h 52"/>
                  <a:gd name="T16" fmla="*/ 50 w 55"/>
                  <a:gd name="T17" fmla="*/ 28 h 52"/>
                  <a:gd name="T18" fmla="*/ 49 w 55"/>
                  <a:gd name="T19" fmla="*/ 28 h 52"/>
                  <a:gd name="T20" fmla="*/ 48 w 55"/>
                  <a:gd name="T21" fmla="*/ 28 h 52"/>
                  <a:gd name="T22" fmla="*/ 24 w 55"/>
                  <a:gd name="T23" fmla="*/ 10 h 52"/>
                  <a:gd name="T24" fmla="*/ 20 w 55"/>
                  <a:gd name="T25" fmla="*/ 7 h 52"/>
                  <a:gd name="T26" fmla="*/ 7 w 55"/>
                  <a:gd name="T27" fmla="*/ 1 h 52"/>
                  <a:gd name="T28" fmla="*/ 30 w 55"/>
                  <a:gd name="T29" fmla="*/ 48 h 52"/>
                  <a:gd name="T30" fmla="*/ 4 w 55"/>
                  <a:gd name="T31" fmla="*/ 20 h 52"/>
                  <a:gd name="T32" fmla="*/ 8 w 55"/>
                  <a:gd name="T33" fmla="*/ 4 h 52"/>
                  <a:gd name="T34" fmla="*/ 18 w 55"/>
                  <a:gd name="T35" fmla="*/ 9 h 52"/>
                  <a:gd name="T36" fmla="*/ 21 w 55"/>
                  <a:gd name="T37" fmla="*/ 13 h 52"/>
                  <a:gd name="T38" fmla="*/ 50 w 55"/>
                  <a:gd name="T39" fmla="*/ 33 h 52"/>
                  <a:gd name="T40" fmla="*/ 30 w 55"/>
                  <a:gd name="T4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52">
                    <a:moveTo>
                      <a:pt x="7" y="1"/>
                    </a:moveTo>
                    <a:cubicBezTo>
                      <a:pt x="2" y="3"/>
                      <a:pt x="0" y="11"/>
                      <a:pt x="1" y="21"/>
                    </a:cubicBezTo>
                    <a:cubicBezTo>
                      <a:pt x="2" y="38"/>
                      <a:pt x="17" y="50"/>
                      <a:pt x="29" y="51"/>
                    </a:cubicBezTo>
                    <a:cubicBezTo>
                      <a:pt x="41" y="52"/>
                      <a:pt x="49" y="45"/>
                      <a:pt x="53" y="33"/>
                    </a:cubicBezTo>
                    <a:cubicBezTo>
                      <a:pt x="54" y="33"/>
                      <a:pt x="55" y="32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29"/>
                      <a:pt x="51" y="28"/>
                      <a:pt x="50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38" y="25"/>
                      <a:pt x="30" y="17"/>
                      <a:pt x="24" y="10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4" y="0"/>
                      <a:pt x="9" y="0"/>
                      <a:pt x="7" y="1"/>
                    </a:cubicBezTo>
                    <a:close/>
                    <a:moveTo>
                      <a:pt x="30" y="48"/>
                    </a:moveTo>
                    <a:cubicBezTo>
                      <a:pt x="18" y="47"/>
                      <a:pt x="6" y="36"/>
                      <a:pt x="4" y="20"/>
                    </a:cubicBezTo>
                    <a:cubicBezTo>
                      <a:pt x="3" y="12"/>
                      <a:pt x="5" y="6"/>
                      <a:pt x="8" y="4"/>
                    </a:cubicBezTo>
                    <a:cubicBezTo>
                      <a:pt x="10" y="3"/>
                      <a:pt x="14" y="5"/>
                      <a:pt x="18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9" y="21"/>
                      <a:pt x="38" y="30"/>
                      <a:pt x="50" y="33"/>
                    </a:cubicBezTo>
                    <a:cubicBezTo>
                      <a:pt x="46" y="43"/>
                      <a:pt x="39" y="49"/>
                      <a:pt x="30" y="4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2" name="Freeform 26"/>
              <p:cNvSpPr>
                <a:spLocks/>
              </p:cNvSpPr>
              <p:nvPr/>
            </p:nvSpPr>
            <p:spPr bwMode="auto">
              <a:xfrm>
                <a:off x="2144" y="1694"/>
                <a:ext cx="201" cy="188"/>
              </a:xfrm>
              <a:custGeom>
                <a:avLst/>
                <a:gdLst>
                  <a:gd name="T0" fmla="*/ 0 w 48"/>
                  <a:gd name="T1" fmla="*/ 28 h 45"/>
                  <a:gd name="T2" fmla="*/ 30 w 48"/>
                  <a:gd name="T3" fmla="*/ 11 h 45"/>
                  <a:gd name="T4" fmla="*/ 42 w 48"/>
                  <a:gd name="T5" fmla="*/ 6 h 45"/>
                  <a:gd name="T6" fmla="*/ 48 w 48"/>
                  <a:gd name="T7" fmla="*/ 22 h 45"/>
                  <a:gd name="T8" fmla="*/ 27 w 48"/>
                  <a:gd name="T9" fmla="*/ 44 h 45"/>
                  <a:gd name="T10" fmla="*/ 1 w 48"/>
                  <a:gd name="T11" fmla="*/ 3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5">
                    <a:moveTo>
                      <a:pt x="0" y="28"/>
                    </a:moveTo>
                    <a:cubicBezTo>
                      <a:pt x="5" y="38"/>
                      <a:pt x="26" y="17"/>
                      <a:pt x="30" y="11"/>
                    </a:cubicBezTo>
                    <a:cubicBezTo>
                      <a:pt x="34" y="7"/>
                      <a:pt x="34" y="0"/>
                      <a:pt x="42" y="6"/>
                    </a:cubicBezTo>
                    <a:cubicBezTo>
                      <a:pt x="48" y="9"/>
                      <a:pt x="48" y="16"/>
                      <a:pt x="48" y="22"/>
                    </a:cubicBezTo>
                    <a:cubicBezTo>
                      <a:pt x="48" y="35"/>
                      <a:pt x="40" y="41"/>
                      <a:pt x="27" y="44"/>
                    </a:cubicBezTo>
                    <a:cubicBezTo>
                      <a:pt x="18" y="45"/>
                      <a:pt x="1" y="45"/>
                      <a:pt x="1" y="32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3" name="Freeform 27"/>
              <p:cNvSpPr>
                <a:spLocks noEditPoints="1"/>
              </p:cNvSpPr>
              <p:nvPr/>
            </p:nvSpPr>
            <p:spPr bwMode="auto">
              <a:xfrm>
                <a:off x="2136" y="1698"/>
                <a:ext cx="217" cy="193"/>
              </a:xfrm>
              <a:custGeom>
                <a:avLst/>
                <a:gdLst>
                  <a:gd name="T0" fmla="*/ 38 w 52"/>
                  <a:gd name="T1" fmla="*/ 1 h 46"/>
                  <a:gd name="T2" fmla="*/ 33 w 52"/>
                  <a:gd name="T3" fmla="*/ 6 h 46"/>
                  <a:gd name="T4" fmla="*/ 31 w 52"/>
                  <a:gd name="T5" fmla="*/ 9 h 46"/>
                  <a:gd name="T6" fmla="*/ 6 w 52"/>
                  <a:gd name="T7" fmla="*/ 28 h 46"/>
                  <a:gd name="T8" fmla="*/ 3 w 52"/>
                  <a:gd name="T9" fmla="*/ 27 h 46"/>
                  <a:gd name="T10" fmla="*/ 1 w 52"/>
                  <a:gd name="T11" fmla="*/ 26 h 46"/>
                  <a:gd name="T12" fmla="*/ 0 w 52"/>
                  <a:gd name="T13" fmla="*/ 27 h 46"/>
                  <a:gd name="T14" fmla="*/ 0 w 52"/>
                  <a:gd name="T15" fmla="*/ 28 h 46"/>
                  <a:gd name="T16" fmla="*/ 2 w 52"/>
                  <a:gd name="T17" fmla="*/ 30 h 46"/>
                  <a:gd name="T18" fmla="*/ 1 w 52"/>
                  <a:gd name="T19" fmla="*/ 31 h 46"/>
                  <a:gd name="T20" fmla="*/ 1 w 52"/>
                  <a:gd name="T21" fmla="*/ 31 h 46"/>
                  <a:gd name="T22" fmla="*/ 6 w 52"/>
                  <a:gd name="T23" fmla="*/ 41 h 46"/>
                  <a:gd name="T24" fmla="*/ 30 w 52"/>
                  <a:gd name="T25" fmla="*/ 44 h 46"/>
                  <a:gd name="T26" fmla="*/ 52 w 52"/>
                  <a:gd name="T27" fmla="*/ 21 h 46"/>
                  <a:gd name="T28" fmla="*/ 45 w 52"/>
                  <a:gd name="T29" fmla="*/ 3 h 46"/>
                  <a:gd name="T30" fmla="*/ 38 w 52"/>
                  <a:gd name="T31" fmla="*/ 1 h 46"/>
                  <a:gd name="T32" fmla="*/ 34 w 52"/>
                  <a:gd name="T33" fmla="*/ 11 h 46"/>
                  <a:gd name="T34" fmla="*/ 36 w 52"/>
                  <a:gd name="T35" fmla="*/ 8 h 46"/>
                  <a:gd name="T36" fmla="*/ 38 w 52"/>
                  <a:gd name="T37" fmla="*/ 4 h 46"/>
                  <a:gd name="T38" fmla="*/ 43 w 52"/>
                  <a:gd name="T39" fmla="*/ 6 h 46"/>
                  <a:gd name="T40" fmla="*/ 49 w 52"/>
                  <a:gd name="T41" fmla="*/ 21 h 46"/>
                  <a:gd name="T42" fmla="*/ 29 w 52"/>
                  <a:gd name="T43" fmla="*/ 41 h 46"/>
                  <a:gd name="T44" fmla="*/ 8 w 52"/>
                  <a:gd name="T45" fmla="*/ 38 h 46"/>
                  <a:gd name="T46" fmla="*/ 5 w 52"/>
                  <a:gd name="T47" fmla="*/ 31 h 46"/>
                  <a:gd name="T48" fmla="*/ 5 w 52"/>
                  <a:gd name="T49" fmla="*/ 32 h 46"/>
                  <a:gd name="T50" fmla="*/ 34 w 52"/>
                  <a:gd name="T51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46">
                    <a:moveTo>
                      <a:pt x="38" y="1"/>
                    </a:moveTo>
                    <a:cubicBezTo>
                      <a:pt x="35" y="2"/>
                      <a:pt x="34" y="4"/>
                      <a:pt x="33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7" y="15"/>
                      <a:pt x="12" y="29"/>
                      <a:pt x="6" y="28"/>
                    </a:cubicBezTo>
                    <a:cubicBezTo>
                      <a:pt x="5" y="28"/>
                      <a:pt x="4" y="28"/>
                      <a:pt x="3" y="27"/>
                    </a:cubicBezTo>
                    <a:cubicBezTo>
                      <a:pt x="3" y="26"/>
                      <a:pt x="2" y="26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9"/>
                      <a:pt x="1" y="30"/>
                      <a:pt x="2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5"/>
                      <a:pt x="3" y="38"/>
                      <a:pt x="6" y="41"/>
                    </a:cubicBezTo>
                    <a:cubicBezTo>
                      <a:pt x="12" y="45"/>
                      <a:pt x="22" y="46"/>
                      <a:pt x="30" y="44"/>
                    </a:cubicBezTo>
                    <a:cubicBezTo>
                      <a:pt x="44" y="42"/>
                      <a:pt x="52" y="34"/>
                      <a:pt x="52" y="21"/>
                    </a:cubicBezTo>
                    <a:cubicBezTo>
                      <a:pt x="52" y="12"/>
                      <a:pt x="50" y="6"/>
                      <a:pt x="45" y="3"/>
                    </a:cubicBezTo>
                    <a:cubicBezTo>
                      <a:pt x="42" y="1"/>
                      <a:pt x="40" y="0"/>
                      <a:pt x="38" y="1"/>
                    </a:cubicBezTo>
                    <a:close/>
                    <a:moveTo>
                      <a:pt x="34" y="11"/>
                    </a:moveTo>
                    <a:cubicBezTo>
                      <a:pt x="34" y="11"/>
                      <a:pt x="36" y="8"/>
                      <a:pt x="36" y="8"/>
                    </a:cubicBezTo>
                    <a:cubicBezTo>
                      <a:pt x="37" y="6"/>
                      <a:pt x="37" y="4"/>
                      <a:pt x="38" y="4"/>
                    </a:cubicBezTo>
                    <a:cubicBezTo>
                      <a:pt x="39" y="4"/>
                      <a:pt x="41" y="5"/>
                      <a:pt x="43" y="6"/>
                    </a:cubicBezTo>
                    <a:cubicBezTo>
                      <a:pt x="47" y="8"/>
                      <a:pt x="49" y="13"/>
                      <a:pt x="49" y="21"/>
                    </a:cubicBezTo>
                    <a:cubicBezTo>
                      <a:pt x="48" y="32"/>
                      <a:pt x="42" y="38"/>
                      <a:pt x="29" y="41"/>
                    </a:cubicBezTo>
                    <a:cubicBezTo>
                      <a:pt x="22" y="42"/>
                      <a:pt x="13" y="42"/>
                      <a:pt x="8" y="38"/>
                    </a:cubicBezTo>
                    <a:cubicBezTo>
                      <a:pt x="6" y="36"/>
                      <a:pt x="5" y="34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15" y="32"/>
                      <a:pt x="31" y="16"/>
                      <a:pt x="34" y="1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4" name="Freeform 28"/>
              <p:cNvSpPr>
                <a:spLocks/>
              </p:cNvSpPr>
              <p:nvPr/>
            </p:nvSpPr>
            <p:spPr bwMode="auto">
              <a:xfrm>
                <a:off x="888" y="1853"/>
                <a:ext cx="310" cy="1391"/>
              </a:xfrm>
              <a:custGeom>
                <a:avLst/>
                <a:gdLst>
                  <a:gd name="T0" fmla="*/ 72 w 74"/>
                  <a:gd name="T1" fmla="*/ 1 h 333"/>
                  <a:gd name="T2" fmla="*/ 42 w 74"/>
                  <a:gd name="T3" fmla="*/ 41 h 333"/>
                  <a:gd name="T4" fmla="*/ 38 w 74"/>
                  <a:gd name="T5" fmla="*/ 64 h 333"/>
                  <a:gd name="T6" fmla="*/ 42 w 74"/>
                  <a:gd name="T7" fmla="*/ 88 h 333"/>
                  <a:gd name="T8" fmla="*/ 33 w 74"/>
                  <a:gd name="T9" fmla="*/ 89 h 333"/>
                  <a:gd name="T10" fmla="*/ 2 w 74"/>
                  <a:gd name="T11" fmla="*/ 142 h 333"/>
                  <a:gd name="T12" fmla="*/ 0 w 74"/>
                  <a:gd name="T13" fmla="*/ 163 h 333"/>
                  <a:gd name="T14" fmla="*/ 19 w 74"/>
                  <a:gd name="T15" fmla="*/ 209 h 333"/>
                  <a:gd name="T16" fmla="*/ 4 w 74"/>
                  <a:gd name="T17" fmla="*/ 253 h 333"/>
                  <a:gd name="T18" fmla="*/ 5 w 74"/>
                  <a:gd name="T19" fmla="*/ 272 h 333"/>
                  <a:gd name="T20" fmla="*/ 21 w 74"/>
                  <a:gd name="T21" fmla="*/ 314 h 333"/>
                  <a:gd name="T22" fmla="*/ 30 w 74"/>
                  <a:gd name="T23" fmla="*/ 332 h 333"/>
                  <a:gd name="T24" fmla="*/ 33 w 74"/>
                  <a:gd name="T25" fmla="*/ 333 h 333"/>
                  <a:gd name="T26" fmla="*/ 33 w 74"/>
                  <a:gd name="T27" fmla="*/ 331 h 333"/>
                  <a:gd name="T28" fmla="*/ 24 w 74"/>
                  <a:gd name="T29" fmla="*/ 313 h 333"/>
                  <a:gd name="T30" fmla="*/ 9 w 74"/>
                  <a:gd name="T31" fmla="*/ 272 h 333"/>
                  <a:gd name="T32" fmla="*/ 22 w 74"/>
                  <a:gd name="T33" fmla="*/ 210 h 333"/>
                  <a:gd name="T34" fmla="*/ 23 w 74"/>
                  <a:gd name="T35" fmla="*/ 209 h 333"/>
                  <a:gd name="T36" fmla="*/ 22 w 74"/>
                  <a:gd name="T37" fmla="*/ 208 h 333"/>
                  <a:gd name="T38" fmla="*/ 6 w 74"/>
                  <a:gd name="T39" fmla="*/ 143 h 333"/>
                  <a:gd name="T40" fmla="*/ 35 w 74"/>
                  <a:gd name="T41" fmla="*/ 93 h 333"/>
                  <a:gd name="T42" fmla="*/ 44 w 74"/>
                  <a:gd name="T43" fmla="*/ 92 h 333"/>
                  <a:gd name="T44" fmla="*/ 46 w 74"/>
                  <a:gd name="T45" fmla="*/ 92 h 333"/>
                  <a:gd name="T46" fmla="*/ 46 w 74"/>
                  <a:gd name="T47" fmla="*/ 90 h 333"/>
                  <a:gd name="T48" fmla="*/ 46 w 74"/>
                  <a:gd name="T49" fmla="*/ 42 h 333"/>
                  <a:gd name="T50" fmla="*/ 73 w 74"/>
                  <a:gd name="T51" fmla="*/ 4 h 333"/>
                  <a:gd name="T52" fmla="*/ 74 w 74"/>
                  <a:gd name="T53" fmla="*/ 2 h 333"/>
                  <a:gd name="T54" fmla="*/ 72 w 74"/>
                  <a:gd name="T55" fmla="*/ 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" h="333">
                    <a:moveTo>
                      <a:pt x="72" y="1"/>
                    </a:moveTo>
                    <a:cubicBezTo>
                      <a:pt x="57" y="8"/>
                      <a:pt x="46" y="31"/>
                      <a:pt x="42" y="41"/>
                    </a:cubicBezTo>
                    <a:cubicBezTo>
                      <a:pt x="40" y="48"/>
                      <a:pt x="38" y="56"/>
                      <a:pt x="38" y="64"/>
                    </a:cubicBezTo>
                    <a:cubicBezTo>
                      <a:pt x="38" y="72"/>
                      <a:pt x="40" y="80"/>
                      <a:pt x="42" y="88"/>
                    </a:cubicBezTo>
                    <a:cubicBezTo>
                      <a:pt x="39" y="88"/>
                      <a:pt x="36" y="88"/>
                      <a:pt x="33" y="89"/>
                    </a:cubicBezTo>
                    <a:cubicBezTo>
                      <a:pt x="17" y="98"/>
                      <a:pt x="4" y="134"/>
                      <a:pt x="2" y="142"/>
                    </a:cubicBezTo>
                    <a:cubicBezTo>
                      <a:pt x="1" y="149"/>
                      <a:pt x="0" y="156"/>
                      <a:pt x="0" y="163"/>
                    </a:cubicBezTo>
                    <a:cubicBezTo>
                      <a:pt x="0" y="180"/>
                      <a:pt x="6" y="195"/>
                      <a:pt x="19" y="209"/>
                    </a:cubicBezTo>
                    <a:cubicBezTo>
                      <a:pt x="7" y="220"/>
                      <a:pt x="4" y="238"/>
                      <a:pt x="4" y="253"/>
                    </a:cubicBezTo>
                    <a:cubicBezTo>
                      <a:pt x="4" y="260"/>
                      <a:pt x="5" y="267"/>
                      <a:pt x="5" y="272"/>
                    </a:cubicBezTo>
                    <a:cubicBezTo>
                      <a:pt x="8" y="288"/>
                      <a:pt x="15" y="302"/>
                      <a:pt x="21" y="314"/>
                    </a:cubicBezTo>
                    <a:cubicBezTo>
                      <a:pt x="24" y="320"/>
                      <a:pt x="28" y="326"/>
                      <a:pt x="30" y="332"/>
                    </a:cubicBezTo>
                    <a:cubicBezTo>
                      <a:pt x="31" y="333"/>
                      <a:pt x="32" y="333"/>
                      <a:pt x="33" y="333"/>
                    </a:cubicBezTo>
                    <a:cubicBezTo>
                      <a:pt x="33" y="333"/>
                      <a:pt x="34" y="332"/>
                      <a:pt x="33" y="331"/>
                    </a:cubicBezTo>
                    <a:cubicBezTo>
                      <a:pt x="31" y="325"/>
                      <a:pt x="28" y="319"/>
                      <a:pt x="24" y="313"/>
                    </a:cubicBezTo>
                    <a:cubicBezTo>
                      <a:pt x="18" y="300"/>
                      <a:pt x="11" y="287"/>
                      <a:pt x="9" y="272"/>
                    </a:cubicBezTo>
                    <a:cubicBezTo>
                      <a:pt x="6" y="255"/>
                      <a:pt x="5" y="225"/>
                      <a:pt x="22" y="210"/>
                    </a:cubicBezTo>
                    <a:cubicBezTo>
                      <a:pt x="22" y="210"/>
                      <a:pt x="23" y="209"/>
                      <a:pt x="23" y="209"/>
                    </a:cubicBezTo>
                    <a:cubicBezTo>
                      <a:pt x="23" y="208"/>
                      <a:pt x="22" y="208"/>
                      <a:pt x="22" y="208"/>
                    </a:cubicBezTo>
                    <a:cubicBezTo>
                      <a:pt x="5" y="189"/>
                      <a:pt x="0" y="170"/>
                      <a:pt x="6" y="143"/>
                    </a:cubicBezTo>
                    <a:cubicBezTo>
                      <a:pt x="8" y="133"/>
                      <a:pt x="20" y="100"/>
                      <a:pt x="35" y="93"/>
                    </a:cubicBezTo>
                    <a:cubicBezTo>
                      <a:pt x="38" y="91"/>
                      <a:pt x="41" y="91"/>
                      <a:pt x="44" y="92"/>
                    </a:cubicBezTo>
                    <a:cubicBezTo>
                      <a:pt x="44" y="92"/>
                      <a:pt x="45" y="92"/>
                      <a:pt x="46" y="92"/>
                    </a:cubicBezTo>
                    <a:cubicBezTo>
                      <a:pt x="46" y="91"/>
                      <a:pt x="46" y="90"/>
                      <a:pt x="46" y="90"/>
                    </a:cubicBezTo>
                    <a:cubicBezTo>
                      <a:pt x="40" y="73"/>
                      <a:pt x="40" y="56"/>
                      <a:pt x="46" y="42"/>
                    </a:cubicBezTo>
                    <a:cubicBezTo>
                      <a:pt x="49" y="33"/>
                      <a:pt x="60" y="11"/>
                      <a:pt x="73" y="4"/>
                    </a:cubicBezTo>
                    <a:cubicBezTo>
                      <a:pt x="74" y="3"/>
                      <a:pt x="74" y="2"/>
                      <a:pt x="74" y="2"/>
                    </a:cubicBezTo>
                    <a:cubicBezTo>
                      <a:pt x="74" y="1"/>
                      <a:pt x="73" y="0"/>
                      <a:pt x="7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5" name="Freeform 29"/>
              <p:cNvSpPr>
                <a:spLocks/>
              </p:cNvSpPr>
              <p:nvPr/>
            </p:nvSpPr>
            <p:spPr bwMode="auto">
              <a:xfrm>
                <a:off x="1261" y="1573"/>
                <a:ext cx="983" cy="221"/>
              </a:xfrm>
              <a:custGeom>
                <a:avLst/>
                <a:gdLst>
                  <a:gd name="T0" fmla="*/ 123 w 235"/>
                  <a:gd name="T1" fmla="*/ 2 h 53"/>
                  <a:gd name="T2" fmla="*/ 82 w 235"/>
                  <a:gd name="T3" fmla="*/ 16 h 53"/>
                  <a:gd name="T4" fmla="*/ 78 w 235"/>
                  <a:gd name="T5" fmla="*/ 18 h 53"/>
                  <a:gd name="T6" fmla="*/ 56 w 235"/>
                  <a:gd name="T7" fmla="*/ 41 h 53"/>
                  <a:gd name="T8" fmla="*/ 11 w 235"/>
                  <a:gd name="T9" fmla="*/ 40 h 53"/>
                  <a:gd name="T10" fmla="*/ 1 w 235"/>
                  <a:gd name="T11" fmla="*/ 51 h 53"/>
                  <a:gd name="T12" fmla="*/ 2 w 235"/>
                  <a:gd name="T13" fmla="*/ 53 h 53"/>
                  <a:gd name="T14" fmla="*/ 4 w 235"/>
                  <a:gd name="T15" fmla="*/ 52 h 53"/>
                  <a:gd name="T16" fmla="*/ 13 w 235"/>
                  <a:gd name="T17" fmla="*/ 44 h 53"/>
                  <a:gd name="T18" fmla="*/ 57 w 235"/>
                  <a:gd name="T19" fmla="*/ 45 h 53"/>
                  <a:gd name="T20" fmla="*/ 58 w 235"/>
                  <a:gd name="T21" fmla="*/ 45 h 53"/>
                  <a:gd name="T22" fmla="*/ 59 w 235"/>
                  <a:gd name="T23" fmla="*/ 44 h 53"/>
                  <a:gd name="T24" fmla="*/ 80 w 235"/>
                  <a:gd name="T25" fmla="*/ 21 h 53"/>
                  <a:gd name="T26" fmla="*/ 84 w 235"/>
                  <a:gd name="T27" fmla="*/ 19 h 53"/>
                  <a:gd name="T28" fmla="*/ 123 w 235"/>
                  <a:gd name="T29" fmla="*/ 6 h 53"/>
                  <a:gd name="T30" fmla="*/ 196 w 235"/>
                  <a:gd name="T31" fmla="*/ 39 h 53"/>
                  <a:gd name="T32" fmla="*/ 198 w 235"/>
                  <a:gd name="T33" fmla="*/ 40 h 53"/>
                  <a:gd name="T34" fmla="*/ 218 w 235"/>
                  <a:gd name="T35" fmla="*/ 40 h 53"/>
                  <a:gd name="T36" fmla="*/ 226 w 235"/>
                  <a:gd name="T37" fmla="*/ 44 h 53"/>
                  <a:gd name="T38" fmla="*/ 234 w 235"/>
                  <a:gd name="T39" fmla="*/ 46 h 53"/>
                  <a:gd name="T40" fmla="*/ 235 w 235"/>
                  <a:gd name="T41" fmla="*/ 44 h 53"/>
                  <a:gd name="T42" fmla="*/ 233 w 235"/>
                  <a:gd name="T43" fmla="*/ 43 h 53"/>
                  <a:gd name="T44" fmla="*/ 227 w 235"/>
                  <a:gd name="T45" fmla="*/ 40 h 53"/>
                  <a:gd name="T46" fmla="*/ 219 w 235"/>
                  <a:gd name="T47" fmla="*/ 37 h 53"/>
                  <a:gd name="T48" fmla="*/ 198 w 235"/>
                  <a:gd name="T49" fmla="*/ 37 h 53"/>
                  <a:gd name="T50" fmla="*/ 123 w 235"/>
                  <a:gd name="T5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5" h="53">
                    <a:moveTo>
                      <a:pt x="123" y="2"/>
                    </a:moveTo>
                    <a:cubicBezTo>
                      <a:pt x="107" y="3"/>
                      <a:pt x="93" y="8"/>
                      <a:pt x="82" y="16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0" y="23"/>
                      <a:pt x="58" y="32"/>
                      <a:pt x="56" y="41"/>
                    </a:cubicBezTo>
                    <a:cubicBezTo>
                      <a:pt x="45" y="37"/>
                      <a:pt x="24" y="35"/>
                      <a:pt x="11" y="40"/>
                    </a:cubicBezTo>
                    <a:cubicBezTo>
                      <a:pt x="6" y="43"/>
                      <a:pt x="2" y="46"/>
                      <a:pt x="1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3"/>
                      <a:pt x="4" y="52"/>
                    </a:cubicBezTo>
                    <a:cubicBezTo>
                      <a:pt x="5" y="48"/>
                      <a:pt x="8" y="46"/>
                      <a:pt x="13" y="44"/>
                    </a:cubicBezTo>
                    <a:cubicBezTo>
                      <a:pt x="25" y="38"/>
                      <a:pt x="47" y="41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9" y="45"/>
                      <a:pt x="59" y="44"/>
                      <a:pt x="59" y="44"/>
                    </a:cubicBezTo>
                    <a:cubicBezTo>
                      <a:pt x="59" y="35"/>
                      <a:pt x="72" y="26"/>
                      <a:pt x="80" y="21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95" y="11"/>
                      <a:pt x="108" y="7"/>
                      <a:pt x="123" y="6"/>
                    </a:cubicBezTo>
                    <a:cubicBezTo>
                      <a:pt x="159" y="4"/>
                      <a:pt x="182" y="15"/>
                      <a:pt x="196" y="39"/>
                    </a:cubicBezTo>
                    <a:cubicBezTo>
                      <a:pt x="196" y="40"/>
                      <a:pt x="197" y="40"/>
                      <a:pt x="198" y="40"/>
                    </a:cubicBezTo>
                    <a:cubicBezTo>
                      <a:pt x="205" y="37"/>
                      <a:pt x="214" y="39"/>
                      <a:pt x="218" y="40"/>
                    </a:cubicBezTo>
                    <a:cubicBezTo>
                      <a:pt x="220" y="41"/>
                      <a:pt x="223" y="42"/>
                      <a:pt x="226" y="44"/>
                    </a:cubicBezTo>
                    <a:cubicBezTo>
                      <a:pt x="231" y="46"/>
                      <a:pt x="233" y="47"/>
                      <a:pt x="234" y="46"/>
                    </a:cubicBezTo>
                    <a:cubicBezTo>
                      <a:pt x="235" y="46"/>
                      <a:pt x="235" y="45"/>
                      <a:pt x="235" y="44"/>
                    </a:cubicBezTo>
                    <a:cubicBezTo>
                      <a:pt x="235" y="44"/>
                      <a:pt x="234" y="43"/>
                      <a:pt x="233" y="43"/>
                    </a:cubicBezTo>
                    <a:cubicBezTo>
                      <a:pt x="233" y="43"/>
                      <a:pt x="230" y="41"/>
                      <a:pt x="227" y="40"/>
                    </a:cubicBezTo>
                    <a:cubicBezTo>
                      <a:pt x="225" y="39"/>
                      <a:pt x="222" y="38"/>
                      <a:pt x="219" y="37"/>
                    </a:cubicBezTo>
                    <a:cubicBezTo>
                      <a:pt x="211" y="35"/>
                      <a:pt x="204" y="35"/>
                      <a:pt x="198" y="37"/>
                    </a:cubicBezTo>
                    <a:cubicBezTo>
                      <a:pt x="184" y="11"/>
                      <a:pt x="160" y="0"/>
                      <a:pt x="12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6" name="Freeform 30"/>
              <p:cNvSpPr>
                <a:spLocks/>
              </p:cNvSpPr>
              <p:nvPr/>
            </p:nvSpPr>
            <p:spPr bwMode="auto">
              <a:xfrm>
                <a:off x="2324" y="1828"/>
                <a:ext cx="281" cy="1391"/>
              </a:xfrm>
              <a:custGeom>
                <a:avLst/>
                <a:gdLst>
                  <a:gd name="T0" fmla="*/ 1 w 67"/>
                  <a:gd name="T1" fmla="*/ 2 h 333"/>
                  <a:gd name="T2" fmla="*/ 2 w 67"/>
                  <a:gd name="T3" fmla="*/ 4 h 333"/>
                  <a:gd name="T4" fmla="*/ 27 w 67"/>
                  <a:gd name="T5" fmla="*/ 40 h 333"/>
                  <a:gd name="T6" fmla="*/ 28 w 67"/>
                  <a:gd name="T7" fmla="*/ 85 h 333"/>
                  <a:gd name="T8" fmla="*/ 28 w 67"/>
                  <a:gd name="T9" fmla="*/ 87 h 333"/>
                  <a:gd name="T10" fmla="*/ 29 w 67"/>
                  <a:gd name="T11" fmla="*/ 88 h 333"/>
                  <a:gd name="T12" fmla="*/ 63 w 67"/>
                  <a:gd name="T13" fmla="*/ 143 h 333"/>
                  <a:gd name="T14" fmla="*/ 43 w 67"/>
                  <a:gd name="T15" fmla="*/ 215 h 333"/>
                  <a:gd name="T16" fmla="*/ 42 w 67"/>
                  <a:gd name="T17" fmla="*/ 216 h 333"/>
                  <a:gd name="T18" fmla="*/ 43 w 67"/>
                  <a:gd name="T19" fmla="*/ 217 h 333"/>
                  <a:gd name="T20" fmla="*/ 63 w 67"/>
                  <a:gd name="T21" fmla="*/ 272 h 333"/>
                  <a:gd name="T22" fmla="*/ 46 w 67"/>
                  <a:gd name="T23" fmla="*/ 330 h 333"/>
                  <a:gd name="T24" fmla="*/ 46 w 67"/>
                  <a:gd name="T25" fmla="*/ 332 h 333"/>
                  <a:gd name="T26" fmla="*/ 49 w 67"/>
                  <a:gd name="T27" fmla="*/ 332 h 333"/>
                  <a:gd name="T28" fmla="*/ 66 w 67"/>
                  <a:gd name="T29" fmla="*/ 281 h 333"/>
                  <a:gd name="T30" fmla="*/ 66 w 67"/>
                  <a:gd name="T31" fmla="*/ 271 h 333"/>
                  <a:gd name="T32" fmla="*/ 47 w 67"/>
                  <a:gd name="T33" fmla="*/ 216 h 333"/>
                  <a:gd name="T34" fmla="*/ 67 w 67"/>
                  <a:gd name="T35" fmla="*/ 156 h 333"/>
                  <a:gd name="T36" fmla="*/ 66 w 67"/>
                  <a:gd name="T37" fmla="*/ 143 h 333"/>
                  <a:gd name="T38" fmla="*/ 32 w 67"/>
                  <a:gd name="T39" fmla="*/ 85 h 333"/>
                  <a:gd name="T40" fmla="*/ 35 w 67"/>
                  <a:gd name="T41" fmla="*/ 65 h 333"/>
                  <a:gd name="T42" fmla="*/ 31 w 67"/>
                  <a:gd name="T43" fmla="*/ 39 h 333"/>
                  <a:gd name="T44" fmla="*/ 3 w 67"/>
                  <a:gd name="T45" fmla="*/ 1 h 333"/>
                  <a:gd name="T46" fmla="*/ 1 w 67"/>
                  <a:gd name="T47" fmla="*/ 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333">
                    <a:moveTo>
                      <a:pt x="1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2" y="9"/>
                      <a:pt x="22" y="23"/>
                      <a:pt x="27" y="40"/>
                    </a:cubicBezTo>
                    <a:cubicBezTo>
                      <a:pt x="33" y="57"/>
                      <a:pt x="33" y="75"/>
                      <a:pt x="28" y="85"/>
                    </a:cubicBezTo>
                    <a:cubicBezTo>
                      <a:pt x="27" y="86"/>
                      <a:pt x="27" y="87"/>
                      <a:pt x="28" y="87"/>
                    </a:cubicBezTo>
                    <a:cubicBezTo>
                      <a:pt x="28" y="88"/>
                      <a:pt x="28" y="88"/>
                      <a:pt x="29" y="88"/>
                    </a:cubicBezTo>
                    <a:cubicBezTo>
                      <a:pt x="51" y="89"/>
                      <a:pt x="61" y="125"/>
                      <a:pt x="63" y="143"/>
                    </a:cubicBezTo>
                    <a:cubicBezTo>
                      <a:pt x="65" y="164"/>
                      <a:pt x="63" y="194"/>
                      <a:pt x="43" y="215"/>
                    </a:cubicBezTo>
                    <a:cubicBezTo>
                      <a:pt x="43" y="215"/>
                      <a:pt x="42" y="216"/>
                      <a:pt x="42" y="216"/>
                    </a:cubicBezTo>
                    <a:cubicBezTo>
                      <a:pt x="43" y="217"/>
                      <a:pt x="43" y="217"/>
                      <a:pt x="43" y="217"/>
                    </a:cubicBezTo>
                    <a:cubicBezTo>
                      <a:pt x="59" y="226"/>
                      <a:pt x="62" y="258"/>
                      <a:pt x="63" y="272"/>
                    </a:cubicBezTo>
                    <a:cubicBezTo>
                      <a:pt x="64" y="293"/>
                      <a:pt x="62" y="316"/>
                      <a:pt x="46" y="330"/>
                    </a:cubicBezTo>
                    <a:cubicBezTo>
                      <a:pt x="46" y="330"/>
                      <a:pt x="46" y="331"/>
                      <a:pt x="46" y="332"/>
                    </a:cubicBezTo>
                    <a:cubicBezTo>
                      <a:pt x="47" y="333"/>
                      <a:pt x="48" y="333"/>
                      <a:pt x="49" y="332"/>
                    </a:cubicBezTo>
                    <a:cubicBezTo>
                      <a:pt x="63" y="320"/>
                      <a:pt x="66" y="300"/>
                      <a:pt x="66" y="281"/>
                    </a:cubicBezTo>
                    <a:cubicBezTo>
                      <a:pt x="66" y="278"/>
                      <a:pt x="66" y="275"/>
                      <a:pt x="66" y="271"/>
                    </a:cubicBezTo>
                    <a:cubicBezTo>
                      <a:pt x="66" y="258"/>
                      <a:pt x="63" y="227"/>
                      <a:pt x="47" y="216"/>
                    </a:cubicBezTo>
                    <a:cubicBezTo>
                      <a:pt x="62" y="198"/>
                      <a:pt x="67" y="175"/>
                      <a:pt x="67" y="156"/>
                    </a:cubicBezTo>
                    <a:cubicBezTo>
                      <a:pt x="67" y="151"/>
                      <a:pt x="66" y="147"/>
                      <a:pt x="66" y="143"/>
                    </a:cubicBezTo>
                    <a:cubicBezTo>
                      <a:pt x="64" y="125"/>
                      <a:pt x="54" y="88"/>
                      <a:pt x="32" y="85"/>
                    </a:cubicBezTo>
                    <a:cubicBezTo>
                      <a:pt x="34" y="79"/>
                      <a:pt x="35" y="73"/>
                      <a:pt x="35" y="65"/>
                    </a:cubicBezTo>
                    <a:cubicBezTo>
                      <a:pt x="35" y="57"/>
                      <a:pt x="34" y="48"/>
                      <a:pt x="31" y="39"/>
                    </a:cubicBezTo>
                    <a:cubicBezTo>
                      <a:pt x="25" y="20"/>
                      <a:pt x="14" y="6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7" name="Freeform 31"/>
              <p:cNvSpPr>
                <a:spLocks/>
              </p:cNvSpPr>
              <p:nvPr/>
            </p:nvSpPr>
            <p:spPr bwMode="auto">
              <a:xfrm>
                <a:off x="1570" y="1765"/>
                <a:ext cx="415" cy="372"/>
              </a:xfrm>
              <a:custGeom>
                <a:avLst/>
                <a:gdLst>
                  <a:gd name="T0" fmla="*/ 40 w 99"/>
                  <a:gd name="T1" fmla="*/ 1 h 89"/>
                  <a:gd name="T2" fmla="*/ 6 w 99"/>
                  <a:gd name="T3" fmla="*/ 27 h 89"/>
                  <a:gd name="T4" fmla="*/ 6 w 99"/>
                  <a:gd name="T5" fmla="*/ 67 h 89"/>
                  <a:gd name="T6" fmla="*/ 69 w 99"/>
                  <a:gd name="T7" fmla="*/ 84 h 89"/>
                  <a:gd name="T8" fmla="*/ 95 w 99"/>
                  <a:gd name="T9" fmla="*/ 63 h 89"/>
                  <a:gd name="T10" fmla="*/ 95 w 99"/>
                  <a:gd name="T11" fmla="*/ 41 h 89"/>
                  <a:gd name="T12" fmla="*/ 66 w 99"/>
                  <a:gd name="T13" fmla="*/ 27 h 89"/>
                  <a:gd name="T14" fmla="*/ 44 w 99"/>
                  <a:gd name="T15" fmla="*/ 43 h 89"/>
                  <a:gd name="T16" fmla="*/ 48 w 99"/>
                  <a:gd name="T17" fmla="*/ 57 h 89"/>
                  <a:gd name="T18" fmla="*/ 54 w 99"/>
                  <a:gd name="T19" fmla="*/ 58 h 89"/>
                  <a:gd name="T20" fmla="*/ 58 w 99"/>
                  <a:gd name="T21" fmla="*/ 57 h 89"/>
                  <a:gd name="T22" fmla="*/ 59 w 99"/>
                  <a:gd name="T23" fmla="*/ 55 h 89"/>
                  <a:gd name="T24" fmla="*/ 57 w 99"/>
                  <a:gd name="T25" fmla="*/ 54 h 89"/>
                  <a:gd name="T26" fmla="*/ 53 w 99"/>
                  <a:gd name="T27" fmla="*/ 54 h 89"/>
                  <a:gd name="T28" fmla="*/ 52 w 99"/>
                  <a:gd name="T29" fmla="*/ 53 h 89"/>
                  <a:gd name="T30" fmla="*/ 50 w 99"/>
                  <a:gd name="T31" fmla="*/ 54 h 89"/>
                  <a:gd name="T32" fmla="*/ 47 w 99"/>
                  <a:gd name="T33" fmla="*/ 46 h 89"/>
                  <a:gd name="T34" fmla="*/ 47 w 99"/>
                  <a:gd name="T35" fmla="*/ 44 h 89"/>
                  <a:gd name="T36" fmla="*/ 66 w 99"/>
                  <a:gd name="T37" fmla="*/ 31 h 89"/>
                  <a:gd name="T38" fmla="*/ 92 w 99"/>
                  <a:gd name="T39" fmla="*/ 43 h 89"/>
                  <a:gd name="T40" fmla="*/ 92 w 99"/>
                  <a:gd name="T41" fmla="*/ 62 h 89"/>
                  <a:gd name="T42" fmla="*/ 67 w 99"/>
                  <a:gd name="T43" fmla="*/ 80 h 89"/>
                  <a:gd name="T44" fmla="*/ 9 w 99"/>
                  <a:gd name="T45" fmla="*/ 65 h 89"/>
                  <a:gd name="T46" fmla="*/ 10 w 99"/>
                  <a:gd name="T47" fmla="*/ 29 h 89"/>
                  <a:gd name="T48" fmla="*/ 41 w 99"/>
                  <a:gd name="T49" fmla="*/ 4 h 89"/>
                  <a:gd name="T50" fmla="*/ 42 w 99"/>
                  <a:gd name="T51" fmla="*/ 2 h 89"/>
                  <a:gd name="T52" fmla="*/ 40 w 99"/>
                  <a:gd name="T5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9" h="89">
                    <a:moveTo>
                      <a:pt x="40" y="1"/>
                    </a:moveTo>
                    <a:cubicBezTo>
                      <a:pt x="27" y="2"/>
                      <a:pt x="14" y="12"/>
                      <a:pt x="6" y="27"/>
                    </a:cubicBezTo>
                    <a:cubicBezTo>
                      <a:pt x="0" y="41"/>
                      <a:pt x="0" y="56"/>
                      <a:pt x="6" y="67"/>
                    </a:cubicBezTo>
                    <a:cubicBezTo>
                      <a:pt x="18" y="86"/>
                      <a:pt x="50" y="89"/>
                      <a:pt x="69" y="84"/>
                    </a:cubicBezTo>
                    <a:cubicBezTo>
                      <a:pt x="81" y="80"/>
                      <a:pt x="91" y="72"/>
                      <a:pt x="95" y="63"/>
                    </a:cubicBezTo>
                    <a:cubicBezTo>
                      <a:pt x="99" y="56"/>
                      <a:pt x="98" y="49"/>
                      <a:pt x="95" y="41"/>
                    </a:cubicBezTo>
                    <a:cubicBezTo>
                      <a:pt x="90" y="31"/>
                      <a:pt x="77" y="26"/>
                      <a:pt x="66" y="27"/>
                    </a:cubicBezTo>
                    <a:cubicBezTo>
                      <a:pt x="55" y="28"/>
                      <a:pt x="46" y="34"/>
                      <a:pt x="44" y="43"/>
                    </a:cubicBezTo>
                    <a:cubicBezTo>
                      <a:pt x="42" y="48"/>
                      <a:pt x="44" y="54"/>
                      <a:pt x="48" y="57"/>
                    </a:cubicBezTo>
                    <a:cubicBezTo>
                      <a:pt x="50" y="58"/>
                      <a:pt x="52" y="59"/>
                      <a:pt x="54" y="58"/>
                    </a:cubicBezTo>
                    <a:cubicBezTo>
                      <a:pt x="55" y="58"/>
                      <a:pt x="56" y="58"/>
                      <a:pt x="58" y="57"/>
                    </a:cubicBezTo>
                    <a:cubicBezTo>
                      <a:pt x="59" y="56"/>
                      <a:pt x="59" y="56"/>
                      <a:pt x="59" y="55"/>
                    </a:cubicBezTo>
                    <a:cubicBezTo>
                      <a:pt x="59" y="54"/>
                      <a:pt x="58" y="54"/>
                      <a:pt x="57" y="54"/>
                    </a:cubicBezTo>
                    <a:cubicBezTo>
                      <a:pt x="55" y="53"/>
                      <a:pt x="53" y="53"/>
                      <a:pt x="53" y="54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1" y="53"/>
                      <a:pt x="50" y="54"/>
                      <a:pt x="50" y="54"/>
                    </a:cubicBezTo>
                    <a:cubicBezTo>
                      <a:pt x="48" y="53"/>
                      <a:pt x="47" y="49"/>
                      <a:pt x="47" y="46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9" y="36"/>
                      <a:pt x="56" y="31"/>
                      <a:pt x="66" y="31"/>
                    </a:cubicBezTo>
                    <a:cubicBezTo>
                      <a:pt x="76" y="30"/>
                      <a:pt x="88" y="34"/>
                      <a:pt x="92" y="43"/>
                    </a:cubicBezTo>
                    <a:cubicBezTo>
                      <a:pt x="95" y="49"/>
                      <a:pt x="95" y="56"/>
                      <a:pt x="92" y="62"/>
                    </a:cubicBezTo>
                    <a:cubicBezTo>
                      <a:pt x="89" y="70"/>
                      <a:pt x="79" y="77"/>
                      <a:pt x="67" y="80"/>
                    </a:cubicBezTo>
                    <a:cubicBezTo>
                      <a:pt x="51" y="86"/>
                      <a:pt x="20" y="83"/>
                      <a:pt x="9" y="65"/>
                    </a:cubicBezTo>
                    <a:cubicBezTo>
                      <a:pt x="3" y="55"/>
                      <a:pt x="3" y="41"/>
                      <a:pt x="10" y="29"/>
                    </a:cubicBezTo>
                    <a:cubicBezTo>
                      <a:pt x="16" y="15"/>
                      <a:pt x="28" y="5"/>
                      <a:pt x="41" y="4"/>
                    </a:cubicBezTo>
                    <a:cubicBezTo>
                      <a:pt x="41" y="4"/>
                      <a:pt x="42" y="3"/>
                      <a:pt x="42" y="2"/>
                    </a:cubicBezTo>
                    <a:cubicBezTo>
                      <a:pt x="42" y="1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8" name="Freeform 32"/>
              <p:cNvSpPr>
                <a:spLocks/>
              </p:cNvSpPr>
              <p:nvPr/>
            </p:nvSpPr>
            <p:spPr bwMode="auto">
              <a:xfrm>
                <a:off x="1332" y="1945"/>
                <a:ext cx="883" cy="535"/>
              </a:xfrm>
              <a:custGeom>
                <a:avLst/>
                <a:gdLst>
                  <a:gd name="T0" fmla="*/ 58 w 211"/>
                  <a:gd name="T1" fmla="*/ 1 h 128"/>
                  <a:gd name="T2" fmla="*/ 42 w 211"/>
                  <a:gd name="T3" fmla="*/ 8 h 128"/>
                  <a:gd name="T4" fmla="*/ 15 w 211"/>
                  <a:gd name="T5" fmla="*/ 27 h 128"/>
                  <a:gd name="T6" fmla="*/ 8 w 211"/>
                  <a:gd name="T7" fmla="*/ 94 h 128"/>
                  <a:gd name="T8" fmla="*/ 64 w 211"/>
                  <a:gd name="T9" fmla="*/ 123 h 128"/>
                  <a:gd name="T10" fmla="*/ 67 w 211"/>
                  <a:gd name="T11" fmla="*/ 123 h 128"/>
                  <a:gd name="T12" fmla="*/ 157 w 211"/>
                  <a:gd name="T13" fmla="*/ 119 h 128"/>
                  <a:gd name="T14" fmla="*/ 202 w 211"/>
                  <a:gd name="T15" fmla="*/ 90 h 128"/>
                  <a:gd name="T16" fmla="*/ 206 w 211"/>
                  <a:gd name="T17" fmla="*/ 43 h 128"/>
                  <a:gd name="T18" fmla="*/ 175 w 211"/>
                  <a:gd name="T19" fmla="*/ 14 h 128"/>
                  <a:gd name="T20" fmla="*/ 154 w 211"/>
                  <a:gd name="T21" fmla="*/ 4 h 128"/>
                  <a:gd name="T22" fmla="*/ 152 w 211"/>
                  <a:gd name="T23" fmla="*/ 4 h 128"/>
                  <a:gd name="T24" fmla="*/ 152 w 211"/>
                  <a:gd name="T25" fmla="*/ 6 h 128"/>
                  <a:gd name="T26" fmla="*/ 174 w 211"/>
                  <a:gd name="T27" fmla="*/ 17 h 128"/>
                  <a:gd name="T28" fmla="*/ 203 w 211"/>
                  <a:gd name="T29" fmla="*/ 43 h 128"/>
                  <a:gd name="T30" fmla="*/ 199 w 211"/>
                  <a:gd name="T31" fmla="*/ 88 h 128"/>
                  <a:gd name="T32" fmla="*/ 156 w 211"/>
                  <a:gd name="T33" fmla="*/ 116 h 128"/>
                  <a:gd name="T34" fmla="*/ 67 w 211"/>
                  <a:gd name="T35" fmla="*/ 120 h 128"/>
                  <a:gd name="T36" fmla="*/ 64 w 211"/>
                  <a:gd name="T37" fmla="*/ 120 h 128"/>
                  <a:gd name="T38" fmla="*/ 12 w 211"/>
                  <a:gd name="T39" fmla="*/ 93 h 128"/>
                  <a:gd name="T40" fmla="*/ 18 w 211"/>
                  <a:gd name="T41" fmla="*/ 29 h 128"/>
                  <a:gd name="T42" fmla="*/ 44 w 211"/>
                  <a:gd name="T43" fmla="*/ 11 h 128"/>
                  <a:gd name="T44" fmla="*/ 59 w 211"/>
                  <a:gd name="T45" fmla="*/ 4 h 128"/>
                  <a:gd name="T46" fmla="*/ 60 w 211"/>
                  <a:gd name="T47" fmla="*/ 1 h 128"/>
                  <a:gd name="T48" fmla="*/ 58 w 211"/>
                  <a:gd name="T49" fmla="*/ 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1" h="128">
                    <a:moveTo>
                      <a:pt x="58" y="1"/>
                    </a:moveTo>
                    <a:cubicBezTo>
                      <a:pt x="53" y="4"/>
                      <a:pt x="47" y="6"/>
                      <a:pt x="42" y="8"/>
                    </a:cubicBezTo>
                    <a:cubicBezTo>
                      <a:pt x="32" y="12"/>
                      <a:pt x="22" y="16"/>
                      <a:pt x="15" y="27"/>
                    </a:cubicBezTo>
                    <a:cubicBezTo>
                      <a:pt x="3" y="47"/>
                      <a:pt x="0" y="73"/>
                      <a:pt x="8" y="94"/>
                    </a:cubicBezTo>
                    <a:cubicBezTo>
                      <a:pt x="18" y="119"/>
                      <a:pt x="41" y="121"/>
                      <a:pt x="64" y="123"/>
                    </a:cubicBezTo>
                    <a:cubicBezTo>
                      <a:pt x="67" y="123"/>
                      <a:pt x="67" y="123"/>
                      <a:pt x="67" y="123"/>
                    </a:cubicBezTo>
                    <a:cubicBezTo>
                      <a:pt x="95" y="126"/>
                      <a:pt x="128" y="128"/>
                      <a:pt x="157" y="119"/>
                    </a:cubicBezTo>
                    <a:cubicBezTo>
                      <a:pt x="181" y="112"/>
                      <a:pt x="196" y="102"/>
                      <a:pt x="202" y="90"/>
                    </a:cubicBezTo>
                    <a:cubicBezTo>
                      <a:pt x="211" y="73"/>
                      <a:pt x="209" y="53"/>
                      <a:pt x="206" y="43"/>
                    </a:cubicBezTo>
                    <a:cubicBezTo>
                      <a:pt x="202" y="23"/>
                      <a:pt x="189" y="19"/>
                      <a:pt x="175" y="14"/>
                    </a:cubicBezTo>
                    <a:cubicBezTo>
                      <a:pt x="168" y="12"/>
                      <a:pt x="160" y="9"/>
                      <a:pt x="154" y="4"/>
                    </a:cubicBezTo>
                    <a:cubicBezTo>
                      <a:pt x="154" y="3"/>
                      <a:pt x="152" y="3"/>
                      <a:pt x="152" y="4"/>
                    </a:cubicBezTo>
                    <a:cubicBezTo>
                      <a:pt x="151" y="5"/>
                      <a:pt x="151" y="6"/>
                      <a:pt x="152" y="6"/>
                    </a:cubicBezTo>
                    <a:cubicBezTo>
                      <a:pt x="158" y="12"/>
                      <a:pt x="167" y="15"/>
                      <a:pt x="174" y="17"/>
                    </a:cubicBezTo>
                    <a:cubicBezTo>
                      <a:pt x="187" y="22"/>
                      <a:pt x="199" y="26"/>
                      <a:pt x="203" y="43"/>
                    </a:cubicBezTo>
                    <a:cubicBezTo>
                      <a:pt x="205" y="53"/>
                      <a:pt x="207" y="73"/>
                      <a:pt x="199" y="88"/>
                    </a:cubicBezTo>
                    <a:cubicBezTo>
                      <a:pt x="193" y="100"/>
                      <a:pt x="179" y="109"/>
                      <a:pt x="156" y="116"/>
                    </a:cubicBezTo>
                    <a:cubicBezTo>
                      <a:pt x="128" y="124"/>
                      <a:pt x="95" y="122"/>
                      <a:pt x="67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43" y="118"/>
                      <a:pt x="20" y="116"/>
                      <a:pt x="12" y="93"/>
                    </a:cubicBezTo>
                    <a:cubicBezTo>
                      <a:pt x="4" y="73"/>
                      <a:pt x="6" y="48"/>
                      <a:pt x="18" y="29"/>
                    </a:cubicBezTo>
                    <a:cubicBezTo>
                      <a:pt x="24" y="19"/>
                      <a:pt x="34" y="15"/>
                      <a:pt x="44" y="11"/>
                    </a:cubicBezTo>
                    <a:cubicBezTo>
                      <a:pt x="49" y="9"/>
                      <a:pt x="54" y="7"/>
                      <a:pt x="59" y="4"/>
                    </a:cubicBezTo>
                    <a:cubicBezTo>
                      <a:pt x="60" y="3"/>
                      <a:pt x="60" y="2"/>
                      <a:pt x="60" y="1"/>
                    </a:cubicBezTo>
                    <a:cubicBezTo>
                      <a:pt x="59" y="0"/>
                      <a:pt x="58" y="0"/>
                      <a:pt x="58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9" name="Freeform 33"/>
              <p:cNvSpPr>
                <a:spLocks noEditPoints="1"/>
              </p:cNvSpPr>
              <p:nvPr/>
            </p:nvSpPr>
            <p:spPr bwMode="auto">
              <a:xfrm>
                <a:off x="1499" y="2145"/>
                <a:ext cx="92" cy="92"/>
              </a:xfrm>
              <a:custGeom>
                <a:avLst/>
                <a:gdLst>
                  <a:gd name="T0" fmla="*/ 1 w 22"/>
                  <a:gd name="T1" fmla="*/ 0 h 22"/>
                  <a:gd name="T2" fmla="*/ 0 w 22"/>
                  <a:gd name="T3" fmla="*/ 2 h 22"/>
                  <a:gd name="T4" fmla="*/ 0 w 22"/>
                  <a:gd name="T5" fmla="*/ 2 h 22"/>
                  <a:gd name="T6" fmla="*/ 2 w 22"/>
                  <a:gd name="T7" fmla="*/ 4 h 22"/>
                  <a:gd name="T8" fmla="*/ 16 w 22"/>
                  <a:gd name="T9" fmla="*/ 9 h 22"/>
                  <a:gd name="T10" fmla="*/ 15 w 22"/>
                  <a:gd name="T11" fmla="*/ 10 h 22"/>
                  <a:gd name="T12" fmla="*/ 15 w 22"/>
                  <a:gd name="T13" fmla="*/ 10 h 22"/>
                  <a:gd name="T14" fmla="*/ 4 w 22"/>
                  <a:gd name="T15" fmla="*/ 17 h 22"/>
                  <a:gd name="T16" fmla="*/ 3 w 22"/>
                  <a:gd name="T17" fmla="*/ 18 h 22"/>
                  <a:gd name="T18" fmla="*/ 2 w 22"/>
                  <a:gd name="T19" fmla="*/ 20 h 22"/>
                  <a:gd name="T20" fmla="*/ 2 w 22"/>
                  <a:gd name="T21" fmla="*/ 21 h 22"/>
                  <a:gd name="T22" fmla="*/ 5 w 22"/>
                  <a:gd name="T23" fmla="*/ 21 h 22"/>
                  <a:gd name="T24" fmla="*/ 6 w 22"/>
                  <a:gd name="T25" fmla="*/ 20 h 22"/>
                  <a:gd name="T26" fmla="*/ 19 w 22"/>
                  <a:gd name="T27" fmla="*/ 11 h 22"/>
                  <a:gd name="T28" fmla="*/ 19 w 22"/>
                  <a:gd name="T29" fmla="*/ 11 h 22"/>
                  <a:gd name="T30" fmla="*/ 20 w 22"/>
                  <a:gd name="T31" fmla="*/ 11 h 22"/>
                  <a:gd name="T32" fmla="*/ 22 w 22"/>
                  <a:gd name="T33" fmla="*/ 11 h 22"/>
                  <a:gd name="T34" fmla="*/ 22 w 22"/>
                  <a:gd name="T35" fmla="*/ 10 h 22"/>
                  <a:gd name="T36" fmla="*/ 21 w 22"/>
                  <a:gd name="T37" fmla="*/ 8 h 22"/>
                  <a:gd name="T38" fmla="*/ 21 w 22"/>
                  <a:gd name="T39" fmla="*/ 8 h 22"/>
                  <a:gd name="T40" fmla="*/ 20 w 22"/>
                  <a:gd name="T41" fmla="*/ 7 h 22"/>
                  <a:gd name="T42" fmla="*/ 1 w 22"/>
                  <a:gd name="T43" fmla="*/ 0 h 22"/>
                  <a:gd name="T44" fmla="*/ 21 w 22"/>
                  <a:gd name="T45" fmla="*/ 8 h 22"/>
                  <a:gd name="T46" fmla="*/ 21 w 22"/>
                  <a:gd name="T47" fmla="*/ 8 h 22"/>
                  <a:gd name="T48" fmla="*/ 21 w 22"/>
                  <a:gd name="T4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11" y="6"/>
                      <a:pt x="16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12"/>
                      <a:pt x="7" y="15"/>
                      <a:pt x="4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2"/>
                      <a:pt x="4" y="22"/>
                      <a:pt x="5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0" y="17"/>
                      <a:pt x="15" y="14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21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7"/>
                    </a:cubicBezTo>
                    <a:cubicBezTo>
                      <a:pt x="17" y="4"/>
                      <a:pt x="3" y="0"/>
                      <a:pt x="1" y="0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0" name="Freeform 34"/>
              <p:cNvSpPr>
                <a:spLocks/>
              </p:cNvSpPr>
              <p:nvPr/>
            </p:nvSpPr>
            <p:spPr bwMode="auto">
              <a:xfrm>
                <a:off x="1939" y="2141"/>
                <a:ext cx="100" cy="80"/>
              </a:xfrm>
              <a:custGeom>
                <a:avLst/>
                <a:gdLst>
                  <a:gd name="T0" fmla="*/ 22 w 24"/>
                  <a:gd name="T1" fmla="*/ 0 h 19"/>
                  <a:gd name="T2" fmla="*/ 21 w 24"/>
                  <a:gd name="T3" fmla="*/ 1 h 19"/>
                  <a:gd name="T4" fmla="*/ 3 w 24"/>
                  <a:gd name="T5" fmla="*/ 6 h 19"/>
                  <a:gd name="T6" fmla="*/ 2 w 24"/>
                  <a:gd name="T7" fmla="*/ 6 h 19"/>
                  <a:gd name="T8" fmla="*/ 2 w 24"/>
                  <a:gd name="T9" fmla="*/ 6 h 19"/>
                  <a:gd name="T10" fmla="*/ 2 w 24"/>
                  <a:gd name="T11" fmla="*/ 6 h 19"/>
                  <a:gd name="T12" fmla="*/ 2 w 24"/>
                  <a:gd name="T13" fmla="*/ 7 h 19"/>
                  <a:gd name="T14" fmla="*/ 1 w 24"/>
                  <a:gd name="T15" fmla="*/ 7 h 19"/>
                  <a:gd name="T16" fmla="*/ 0 w 24"/>
                  <a:gd name="T17" fmla="*/ 8 h 19"/>
                  <a:gd name="T18" fmla="*/ 1 w 24"/>
                  <a:gd name="T19" fmla="*/ 9 h 19"/>
                  <a:gd name="T20" fmla="*/ 1 w 24"/>
                  <a:gd name="T21" fmla="*/ 10 h 19"/>
                  <a:gd name="T22" fmla="*/ 4 w 24"/>
                  <a:gd name="T23" fmla="*/ 10 h 19"/>
                  <a:gd name="T24" fmla="*/ 21 w 24"/>
                  <a:gd name="T25" fmla="*/ 18 h 19"/>
                  <a:gd name="T26" fmla="*/ 24 w 24"/>
                  <a:gd name="T27" fmla="*/ 18 h 19"/>
                  <a:gd name="T28" fmla="*/ 24 w 24"/>
                  <a:gd name="T29" fmla="*/ 17 h 19"/>
                  <a:gd name="T30" fmla="*/ 23 w 24"/>
                  <a:gd name="T31" fmla="*/ 15 h 19"/>
                  <a:gd name="T32" fmla="*/ 8 w 24"/>
                  <a:gd name="T33" fmla="*/ 8 h 19"/>
                  <a:gd name="T34" fmla="*/ 22 w 24"/>
                  <a:gd name="T35" fmla="*/ 4 h 19"/>
                  <a:gd name="T36" fmla="*/ 23 w 24"/>
                  <a:gd name="T37" fmla="*/ 4 h 19"/>
                  <a:gd name="T38" fmla="*/ 24 w 24"/>
                  <a:gd name="T39" fmla="*/ 2 h 19"/>
                  <a:gd name="T40" fmla="*/ 24 w 24"/>
                  <a:gd name="T41" fmla="*/ 1 h 19"/>
                  <a:gd name="T42" fmla="*/ 22 w 24"/>
                  <a:gd name="T4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9">
                    <a:moveTo>
                      <a:pt x="22" y="0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15" y="2"/>
                      <a:pt x="8" y="4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1"/>
                      <a:pt x="3" y="11"/>
                      <a:pt x="4" y="10"/>
                    </a:cubicBezTo>
                    <a:cubicBezTo>
                      <a:pt x="10" y="12"/>
                      <a:pt x="17" y="16"/>
                      <a:pt x="21" y="18"/>
                    </a:cubicBezTo>
                    <a:cubicBezTo>
                      <a:pt x="22" y="19"/>
                      <a:pt x="23" y="19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5"/>
                    </a:cubicBezTo>
                    <a:cubicBezTo>
                      <a:pt x="19" y="13"/>
                      <a:pt x="13" y="10"/>
                      <a:pt x="8" y="8"/>
                    </a:cubicBezTo>
                    <a:cubicBezTo>
                      <a:pt x="12" y="6"/>
                      <a:pt x="17" y="5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4" y="1"/>
                    </a:cubicBezTo>
                    <a:cubicBezTo>
                      <a:pt x="23" y="1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1" name="Freeform 35"/>
              <p:cNvSpPr>
                <a:spLocks/>
              </p:cNvSpPr>
              <p:nvPr/>
            </p:nvSpPr>
            <p:spPr bwMode="auto">
              <a:xfrm>
                <a:off x="1700" y="2196"/>
                <a:ext cx="113" cy="158"/>
              </a:xfrm>
              <a:custGeom>
                <a:avLst/>
                <a:gdLst>
                  <a:gd name="T0" fmla="*/ 21 w 27"/>
                  <a:gd name="T1" fmla="*/ 0 h 38"/>
                  <a:gd name="T2" fmla="*/ 20 w 27"/>
                  <a:gd name="T3" fmla="*/ 2 h 38"/>
                  <a:gd name="T4" fmla="*/ 19 w 27"/>
                  <a:gd name="T5" fmla="*/ 31 h 38"/>
                  <a:gd name="T6" fmla="*/ 14 w 27"/>
                  <a:gd name="T7" fmla="*/ 34 h 38"/>
                  <a:gd name="T8" fmla="*/ 8 w 27"/>
                  <a:gd name="T9" fmla="*/ 31 h 38"/>
                  <a:gd name="T10" fmla="*/ 8 w 27"/>
                  <a:gd name="T11" fmla="*/ 4 h 38"/>
                  <a:gd name="T12" fmla="*/ 7 w 27"/>
                  <a:gd name="T13" fmla="*/ 1 h 38"/>
                  <a:gd name="T14" fmla="*/ 5 w 27"/>
                  <a:gd name="T15" fmla="*/ 2 h 38"/>
                  <a:gd name="T16" fmla="*/ 5 w 27"/>
                  <a:gd name="T17" fmla="*/ 33 h 38"/>
                  <a:gd name="T18" fmla="*/ 15 w 27"/>
                  <a:gd name="T19" fmla="*/ 37 h 38"/>
                  <a:gd name="T20" fmla="*/ 22 w 27"/>
                  <a:gd name="T21" fmla="*/ 33 h 38"/>
                  <a:gd name="T22" fmla="*/ 23 w 27"/>
                  <a:gd name="T23" fmla="*/ 1 h 38"/>
                  <a:gd name="T24" fmla="*/ 21 w 27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8">
                    <a:moveTo>
                      <a:pt x="21" y="0"/>
                    </a:moveTo>
                    <a:cubicBezTo>
                      <a:pt x="20" y="0"/>
                      <a:pt x="19" y="1"/>
                      <a:pt x="20" y="2"/>
                    </a:cubicBezTo>
                    <a:cubicBezTo>
                      <a:pt x="22" y="10"/>
                      <a:pt x="23" y="24"/>
                      <a:pt x="19" y="31"/>
                    </a:cubicBezTo>
                    <a:cubicBezTo>
                      <a:pt x="17" y="33"/>
                      <a:pt x="16" y="34"/>
                      <a:pt x="14" y="34"/>
                    </a:cubicBezTo>
                    <a:cubicBezTo>
                      <a:pt x="11" y="34"/>
                      <a:pt x="10" y="34"/>
                      <a:pt x="8" y="31"/>
                    </a:cubicBezTo>
                    <a:cubicBezTo>
                      <a:pt x="3" y="25"/>
                      <a:pt x="5" y="8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2" y="7"/>
                      <a:pt x="0" y="25"/>
                      <a:pt x="5" y="33"/>
                    </a:cubicBezTo>
                    <a:cubicBezTo>
                      <a:pt x="7" y="37"/>
                      <a:pt x="11" y="38"/>
                      <a:pt x="15" y="37"/>
                    </a:cubicBezTo>
                    <a:cubicBezTo>
                      <a:pt x="18" y="37"/>
                      <a:pt x="20" y="35"/>
                      <a:pt x="22" y="33"/>
                    </a:cubicBezTo>
                    <a:cubicBezTo>
                      <a:pt x="27" y="25"/>
                      <a:pt x="25" y="9"/>
                      <a:pt x="23" y="1"/>
                    </a:cubicBezTo>
                    <a:cubicBezTo>
                      <a:pt x="23" y="1"/>
                      <a:pt x="22" y="0"/>
                      <a:pt x="2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2" name="Freeform 36"/>
              <p:cNvSpPr>
                <a:spLocks/>
              </p:cNvSpPr>
              <p:nvPr/>
            </p:nvSpPr>
            <p:spPr bwMode="auto">
              <a:xfrm>
                <a:off x="1717" y="2279"/>
                <a:ext cx="79" cy="71"/>
              </a:xfrm>
              <a:custGeom>
                <a:avLst/>
                <a:gdLst>
                  <a:gd name="T0" fmla="*/ 1 w 19"/>
                  <a:gd name="T1" fmla="*/ 5 h 17"/>
                  <a:gd name="T2" fmla="*/ 1 w 19"/>
                  <a:gd name="T3" fmla="*/ 6 h 17"/>
                  <a:gd name="T4" fmla="*/ 1 w 19"/>
                  <a:gd name="T5" fmla="*/ 6 h 17"/>
                  <a:gd name="T6" fmla="*/ 1 w 19"/>
                  <a:gd name="T7" fmla="*/ 7 h 17"/>
                  <a:gd name="T8" fmla="*/ 1 w 19"/>
                  <a:gd name="T9" fmla="*/ 7 h 17"/>
                  <a:gd name="T10" fmla="*/ 0 w 19"/>
                  <a:gd name="T11" fmla="*/ 8 h 17"/>
                  <a:gd name="T12" fmla="*/ 0 w 19"/>
                  <a:gd name="T13" fmla="*/ 9 h 17"/>
                  <a:gd name="T14" fmla="*/ 0 w 19"/>
                  <a:gd name="T15" fmla="*/ 10 h 17"/>
                  <a:gd name="T16" fmla="*/ 3 w 19"/>
                  <a:gd name="T17" fmla="*/ 12 h 17"/>
                  <a:gd name="T18" fmla="*/ 2 w 19"/>
                  <a:gd name="T19" fmla="*/ 13 h 17"/>
                  <a:gd name="T20" fmla="*/ 3 w 19"/>
                  <a:gd name="T21" fmla="*/ 15 h 17"/>
                  <a:gd name="T22" fmla="*/ 5 w 19"/>
                  <a:gd name="T23" fmla="*/ 16 h 17"/>
                  <a:gd name="T24" fmla="*/ 19 w 19"/>
                  <a:gd name="T25" fmla="*/ 6 h 17"/>
                  <a:gd name="T26" fmla="*/ 19 w 19"/>
                  <a:gd name="T27" fmla="*/ 6 h 17"/>
                  <a:gd name="T28" fmla="*/ 19 w 19"/>
                  <a:gd name="T29" fmla="*/ 5 h 17"/>
                  <a:gd name="T30" fmla="*/ 19 w 19"/>
                  <a:gd name="T31" fmla="*/ 5 h 17"/>
                  <a:gd name="T32" fmla="*/ 19 w 19"/>
                  <a:gd name="T33" fmla="*/ 5 h 17"/>
                  <a:gd name="T34" fmla="*/ 19 w 19"/>
                  <a:gd name="T35" fmla="*/ 5 h 17"/>
                  <a:gd name="T36" fmla="*/ 18 w 19"/>
                  <a:gd name="T37" fmla="*/ 4 h 17"/>
                  <a:gd name="T38" fmla="*/ 18 w 19"/>
                  <a:gd name="T39" fmla="*/ 4 h 17"/>
                  <a:gd name="T40" fmla="*/ 18 w 19"/>
                  <a:gd name="T41" fmla="*/ 4 h 17"/>
                  <a:gd name="T42" fmla="*/ 18 w 19"/>
                  <a:gd name="T43" fmla="*/ 3 h 17"/>
                  <a:gd name="T44" fmla="*/ 18 w 19"/>
                  <a:gd name="T45" fmla="*/ 3 h 17"/>
                  <a:gd name="T46" fmla="*/ 18 w 19"/>
                  <a:gd name="T47" fmla="*/ 3 h 17"/>
                  <a:gd name="T48" fmla="*/ 1 w 19"/>
                  <a:gd name="T4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17">
                    <a:moveTo>
                      <a:pt x="1" y="5"/>
                    </a:move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7"/>
                      <a:pt x="5" y="16"/>
                    </a:cubicBezTo>
                    <a:cubicBezTo>
                      <a:pt x="9" y="15"/>
                      <a:pt x="17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2" y="0"/>
                      <a:pt x="6" y="0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3" name="Freeform 37"/>
              <p:cNvSpPr>
                <a:spLocks/>
              </p:cNvSpPr>
              <p:nvPr/>
            </p:nvSpPr>
            <p:spPr bwMode="auto">
              <a:xfrm>
                <a:off x="1608" y="2329"/>
                <a:ext cx="151" cy="92"/>
              </a:xfrm>
              <a:custGeom>
                <a:avLst/>
                <a:gdLst>
                  <a:gd name="T0" fmla="*/ 5 w 36"/>
                  <a:gd name="T1" fmla="*/ 0 h 22"/>
                  <a:gd name="T2" fmla="*/ 1 w 36"/>
                  <a:gd name="T3" fmla="*/ 11 h 22"/>
                  <a:gd name="T4" fmla="*/ 16 w 36"/>
                  <a:gd name="T5" fmla="*/ 21 h 22"/>
                  <a:gd name="T6" fmla="*/ 31 w 36"/>
                  <a:gd name="T7" fmla="*/ 17 h 22"/>
                  <a:gd name="T8" fmla="*/ 36 w 36"/>
                  <a:gd name="T9" fmla="*/ 3 h 22"/>
                  <a:gd name="T10" fmla="*/ 34 w 36"/>
                  <a:gd name="T11" fmla="*/ 1 h 22"/>
                  <a:gd name="T12" fmla="*/ 33 w 36"/>
                  <a:gd name="T13" fmla="*/ 3 h 22"/>
                  <a:gd name="T14" fmla="*/ 29 w 36"/>
                  <a:gd name="T15" fmla="*/ 15 h 22"/>
                  <a:gd name="T16" fmla="*/ 16 w 36"/>
                  <a:gd name="T17" fmla="*/ 18 h 22"/>
                  <a:gd name="T18" fmla="*/ 4 w 36"/>
                  <a:gd name="T19" fmla="*/ 10 h 22"/>
                  <a:gd name="T20" fmla="*/ 7 w 36"/>
                  <a:gd name="T21" fmla="*/ 3 h 22"/>
                  <a:gd name="T22" fmla="*/ 8 w 36"/>
                  <a:gd name="T23" fmla="*/ 1 h 22"/>
                  <a:gd name="T24" fmla="*/ 5 w 36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2">
                    <a:moveTo>
                      <a:pt x="5" y="0"/>
                    </a:moveTo>
                    <a:cubicBezTo>
                      <a:pt x="0" y="5"/>
                      <a:pt x="0" y="9"/>
                      <a:pt x="1" y="11"/>
                    </a:cubicBezTo>
                    <a:cubicBezTo>
                      <a:pt x="2" y="17"/>
                      <a:pt x="10" y="21"/>
                      <a:pt x="16" y="21"/>
                    </a:cubicBezTo>
                    <a:cubicBezTo>
                      <a:pt x="23" y="22"/>
                      <a:pt x="28" y="20"/>
                      <a:pt x="31" y="17"/>
                    </a:cubicBezTo>
                    <a:cubicBezTo>
                      <a:pt x="35" y="14"/>
                      <a:pt x="36" y="10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3" y="9"/>
                      <a:pt x="31" y="13"/>
                      <a:pt x="29" y="15"/>
                    </a:cubicBezTo>
                    <a:cubicBezTo>
                      <a:pt x="27" y="17"/>
                      <a:pt x="22" y="18"/>
                      <a:pt x="16" y="18"/>
                    </a:cubicBezTo>
                    <a:cubicBezTo>
                      <a:pt x="11" y="18"/>
                      <a:pt x="5" y="14"/>
                      <a:pt x="4" y="10"/>
                    </a:cubicBezTo>
                    <a:cubicBezTo>
                      <a:pt x="3" y="8"/>
                      <a:pt x="4" y="6"/>
                      <a:pt x="7" y="3"/>
                    </a:cubicBezTo>
                    <a:cubicBezTo>
                      <a:pt x="8" y="3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4" name="Freeform 38"/>
              <p:cNvSpPr>
                <a:spLocks/>
              </p:cNvSpPr>
              <p:nvPr/>
            </p:nvSpPr>
            <p:spPr bwMode="auto">
              <a:xfrm>
                <a:off x="1763" y="2308"/>
                <a:ext cx="159" cy="117"/>
              </a:xfrm>
              <a:custGeom>
                <a:avLst/>
                <a:gdLst>
                  <a:gd name="T0" fmla="*/ 31 w 38"/>
                  <a:gd name="T1" fmla="*/ 1 h 28"/>
                  <a:gd name="T2" fmla="*/ 31 w 38"/>
                  <a:gd name="T3" fmla="*/ 3 h 28"/>
                  <a:gd name="T4" fmla="*/ 33 w 38"/>
                  <a:gd name="T5" fmla="*/ 11 h 28"/>
                  <a:gd name="T6" fmla="*/ 11 w 38"/>
                  <a:gd name="T7" fmla="*/ 22 h 28"/>
                  <a:gd name="T8" fmla="*/ 4 w 38"/>
                  <a:gd name="T9" fmla="*/ 8 h 28"/>
                  <a:gd name="T10" fmla="*/ 2 w 38"/>
                  <a:gd name="T11" fmla="*/ 6 h 28"/>
                  <a:gd name="T12" fmla="*/ 1 w 38"/>
                  <a:gd name="T13" fmla="*/ 8 h 28"/>
                  <a:gd name="T14" fmla="*/ 10 w 38"/>
                  <a:gd name="T15" fmla="*/ 25 h 28"/>
                  <a:gd name="T16" fmla="*/ 36 w 38"/>
                  <a:gd name="T17" fmla="*/ 12 h 28"/>
                  <a:gd name="T18" fmla="*/ 33 w 38"/>
                  <a:gd name="T19" fmla="*/ 0 h 28"/>
                  <a:gd name="T20" fmla="*/ 31 w 38"/>
                  <a:gd name="T2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31" y="1"/>
                    </a:moveTo>
                    <a:cubicBezTo>
                      <a:pt x="30" y="1"/>
                      <a:pt x="30" y="3"/>
                      <a:pt x="31" y="3"/>
                    </a:cubicBezTo>
                    <a:cubicBezTo>
                      <a:pt x="34" y="5"/>
                      <a:pt x="34" y="8"/>
                      <a:pt x="33" y="11"/>
                    </a:cubicBezTo>
                    <a:cubicBezTo>
                      <a:pt x="30" y="17"/>
                      <a:pt x="19" y="24"/>
                      <a:pt x="11" y="22"/>
                    </a:cubicBezTo>
                    <a:cubicBezTo>
                      <a:pt x="5" y="20"/>
                      <a:pt x="4" y="13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0" y="21"/>
                      <a:pt x="7" y="24"/>
                      <a:pt x="10" y="25"/>
                    </a:cubicBezTo>
                    <a:cubicBezTo>
                      <a:pt x="20" y="28"/>
                      <a:pt x="32" y="20"/>
                      <a:pt x="36" y="12"/>
                    </a:cubicBezTo>
                    <a:cubicBezTo>
                      <a:pt x="38" y="8"/>
                      <a:pt x="37" y="3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5" name="Freeform 39"/>
              <p:cNvSpPr>
                <a:spLocks noEditPoints="1"/>
              </p:cNvSpPr>
              <p:nvPr/>
            </p:nvSpPr>
            <p:spPr bwMode="auto">
              <a:xfrm>
                <a:off x="1616" y="2446"/>
                <a:ext cx="210" cy="197"/>
              </a:xfrm>
              <a:custGeom>
                <a:avLst/>
                <a:gdLst>
                  <a:gd name="T0" fmla="*/ 0 w 50"/>
                  <a:gd name="T1" fmla="*/ 23 h 47"/>
                  <a:gd name="T2" fmla="*/ 0 w 50"/>
                  <a:gd name="T3" fmla="*/ 24 h 47"/>
                  <a:gd name="T4" fmla="*/ 2 w 50"/>
                  <a:gd name="T5" fmla="*/ 25 h 47"/>
                  <a:gd name="T6" fmla="*/ 41 w 50"/>
                  <a:gd name="T7" fmla="*/ 47 h 47"/>
                  <a:gd name="T8" fmla="*/ 43 w 50"/>
                  <a:gd name="T9" fmla="*/ 47 h 47"/>
                  <a:gd name="T10" fmla="*/ 44 w 50"/>
                  <a:gd name="T11" fmla="*/ 46 h 47"/>
                  <a:gd name="T12" fmla="*/ 47 w 50"/>
                  <a:gd name="T13" fmla="*/ 36 h 47"/>
                  <a:gd name="T14" fmla="*/ 50 w 50"/>
                  <a:gd name="T15" fmla="*/ 22 h 47"/>
                  <a:gd name="T16" fmla="*/ 45 w 50"/>
                  <a:gd name="T17" fmla="*/ 7 h 47"/>
                  <a:gd name="T18" fmla="*/ 44 w 50"/>
                  <a:gd name="T19" fmla="*/ 6 h 47"/>
                  <a:gd name="T20" fmla="*/ 35 w 50"/>
                  <a:gd name="T21" fmla="*/ 2 h 47"/>
                  <a:gd name="T22" fmla="*/ 0 w 50"/>
                  <a:gd name="T23" fmla="*/ 23 h 47"/>
                  <a:gd name="T24" fmla="*/ 34 w 50"/>
                  <a:gd name="T25" fmla="*/ 5 h 47"/>
                  <a:gd name="T26" fmla="*/ 44 w 50"/>
                  <a:gd name="T27" fmla="*/ 14 h 47"/>
                  <a:gd name="T28" fmla="*/ 45 w 50"/>
                  <a:gd name="T29" fmla="*/ 15 h 47"/>
                  <a:gd name="T30" fmla="*/ 47 w 50"/>
                  <a:gd name="T31" fmla="*/ 22 h 47"/>
                  <a:gd name="T32" fmla="*/ 44 w 50"/>
                  <a:gd name="T33" fmla="*/ 35 h 47"/>
                  <a:gd name="T34" fmla="*/ 42 w 50"/>
                  <a:gd name="T35" fmla="*/ 42 h 47"/>
                  <a:gd name="T36" fmla="*/ 5 w 50"/>
                  <a:gd name="T37" fmla="*/ 23 h 47"/>
                  <a:gd name="T38" fmla="*/ 34 w 50"/>
                  <a:gd name="T39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47">
                    <a:moveTo>
                      <a:pt x="0" y="23"/>
                    </a:moveTo>
                    <a:cubicBezTo>
                      <a:pt x="0" y="23"/>
                      <a:pt x="0" y="24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17" y="28"/>
                      <a:pt x="32" y="38"/>
                      <a:pt x="41" y="47"/>
                    </a:cubicBezTo>
                    <a:cubicBezTo>
                      <a:pt x="42" y="47"/>
                      <a:pt x="43" y="47"/>
                      <a:pt x="43" y="47"/>
                    </a:cubicBezTo>
                    <a:cubicBezTo>
                      <a:pt x="44" y="47"/>
                      <a:pt x="44" y="46"/>
                      <a:pt x="44" y="4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9" y="31"/>
                      <a:pt x="50" y="27"/>
                      <a:pt x="50" y="22"/>
                    </a:cubicBezTo>
                    <a:cubicBezTo>
                      <a:pt x="50" y="17"/>
                      <a:pt x="49" y="13"/>
                      <a:pt x="45" y="7"/>
                    </a:cubicBezTo>
                    <a:cubicBezTo>
                      <a:pt x="45" y="7"/>
                      <a:pt x="44" y="7"/>
                      <a:pt x="44" y="6"/>
                    </a:cubicBezTo>
                    <a:cubicBezTo>
                      <a:pt x="41" y="3"/>
                      <a:pt x="37" y="2"/>
                      <a:pt x="35" y="2"/>
                    </a:cubicBezTo>
                    <a:cubicBezTo>
                      <a:pt x="22" y="0"/>
                      <a:pt x="6" y="13"/>
                      <a:pt x="0" y="23"/>
                    </a:cubicBezTo>
                    <a:close/>
                    <a:moveTo>
                      <a:pt x="34" y="5"/>
                    </a:moveTo>
                    <a:cubicBezTo>
                      <a:pt x="39" y="5"/>
                      <a:pt x="42" y="8"/>
                      <a:pt x="44" y="14"/>
                    </a:cubicBezTo>
                    <a:cubicBezTo>
                      <a:pt x="44" y="14"/>
                      <a:pt x="45" y="15"/>
                      <a:pt x="45" y="15"/>
                    </a:cubicBezTo>
                    <a:cubicBezTo>
                      <a:pt x="46" y="17"/>
                      <a:pt x="47" y="20"/>
                      <a:pt x="47" y="22"/>
                    </a:cubicBezTo>
                    <a:cubicBezTo>
                      <a:pt x="47" y="26"/>
                      <a:pt x="45" y="30"/>
                      <a:pt x="44" y="35"/>
                    </a:cubicBezTo>
                    <a:cubicBezTo>
                      <a:pt x="44" y="35"/>
                      <a:pt x="43" y="39"/>
                      <a:pt x="42" y="42"/>
                    </a:cubicBezTo>
                    <a:cubicBezTo>
                      <a:pt x="33" y="34"/>
                      <a:pt x="19" y="26"/>
                      <a:pt x="5" y="23"/>
                    </a:cubicBezTo>
                    <a:cubicBezTo>
                      <a:pt x="10" y="14"/>
                      <a:pt x="24" y="4"/>
                      <a:pt x="3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6" name="Freeform 40"/>
              <p:cNvSpPr>
                <a:spLocks/>
              </p:cNvSpPr>
              <p:nvPr/>
            </p:nvSpPr>
            <p:spPr bwMode="auto">
              <a:xfrm>
                <a:off x="1583" y="2530"/>
                <a:ext cx="234" cy="146"/>
              </a:xfrm>
              <a:custGeom>
                <a:avLst/>
                <a:gdLst>
                  <a:gd name="T0" fmla="*/ 2 w 56"/>
                  <a:gd name="T1" fmla="*/ 3 h 35"/>
                  <a:gd name="T2" fmla="*/ 3 w 56"/>
                  <a:gd name="T3" fmla="*/ 11 h 35"/>
                  <a:gd name="T4" fmla="*/ 15 w 56"/>
                  <a:gd name="T5" fmla="*/ 15 h 35"/>
                  <a:gd name="T6" fmla="*/ 22 w 56"/>
                  <a:gd name="T7" fmla="*/ 17 h 35"/>
                  <a:gd name="T8" fmla="*/ 33 w 56"/>
                  <a:gd name="T9" fmla="*/ 24 h 35"/>
                  <a:gd name="T10" fmla="*/ 54 w 56"/>
                  <a:gd name="T11" fmla="*/ 35 h 35"/>
                  <a:gd name="T12" fmla="*/ 55 w 56"/>
                  <a:gd name="T13" fmla="*/ 33 h 35"/>
                  <a:gd name="T14" fmla="*/ 51 w 56"/>
                  <a:gd name="T15" fmla="*/ 22 h 35"/>
                  <a:gd name="T16" fmla="*/ 48 w 56"/>
                  <a:gd name="T17" fmla="*/ 23 h 35"/>
                  <a:gd name="T18" fmla="*/ 48 w 56"/>
                  <a:gd name="T19" fmla="*/ 24 h 35"/>
                  <a:gd name="T20" fmla="*/ 48 w 56"/>
                  <a:gd name="T21" fmla="*/ 25 h 35"/>
                  <a:gd name="T22" fmla="*/ 52 w 56"/>
                  <a:gd name="T23" fmla="*/ 31 h 35"/>
                  <a:gd name="T24" fmla="*/ 35 w 56"/>
                  <a:gd name="T25" fmla="*/ 21 h 35"/>
                  <a:gd name="T26" fmla="*/ 23 w 56"/>
                  <a:gd name="T27" fmla="*/ 13 h 35"/>
                  <a:gd name="T28" fmla="*/ 15 w 56"/>
                  <a:gd name="T29" fmla="*/ 11 h 35"/>
                  <a:gd name="T30" fmla="*/ 6 w 56"/>
                  <a:gd name="T31" fmla="*/ 9 h 35"/>
                  <a:gd name="T32" fmla="*/ 4 w 56"/>
                  <a:gd name="T33" fmla="*/ 6 h 35"/>
                  <a:gd name="T34" fmla="*/ 4 w 56"/>
                  <a:gd name="T35" fmla="*/ 5 h 35"/>
                  <a:gd name="T36" fmla="*/ 12 w 56"/>
                  <a:gd name="T37" fmla="*/ 5 h 35"/>
                  <a:gd name="T38" fmla="*/ 14 w 56"/>
                  <a:gd name="T39" fmla="*/ 5 h 35"/>
                  <a:gd name="T40" fmla="*/ 14 w 56"/>
                  <a:gd name="T41" fmla="*/ 2 h 35"/>
                  <a:gd name="T42" fmla="*/ 2 w 56"/>
                  <a:gd name="T4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35">
                    <a:moveTo>
                      <a:pt x="2" y="3"/>
                    </a:moveTo>
                    <a:cubicBezTo>
                      <a:pt x="1" y="4"/>
                      <a:pt x="0" y="7"/>
                      <a:pt x="3" y="11"/>
                    </a:cubicBezTo>
                    <a:cubicBezTo>
                      <a:pt x="5" y="13"/>
                      <a:pt x="10" y="14"/>
                      <a:pt x="15" y="15"/>
                    </a:cubicBezTo>
                    <a:cubicBezTo>
                      <a:pt x="17" y="15"/>
                      <a:pt x="20" y="16"/>
                      <a:pt x="22" y="17"/>
                    </a:cubicBezTo>
                    <a:cubicBezTo>
                      <a:pt x="25" y="18"/>
                      <a:pt x="29" y="21"/>
                      <a:pt x="33" y="24"/>
                    </a:cubicBezTo>
                    <a:cubicBezTo>
                      <a:pt x="39" y="30"/>
                      <a:pt x="47" y="35"/>
                      <a:pt x="54" y="35"/>
                    </a:cubicBezTo>
                    <a:cubicBezTo>
                      <a:pt x="55" y="35"/>
                      <a:pt x="55" y="34"/>
                      <a:pt x="55" y="33"/>
                    </a:cubicBezTo>
                    <a:cubicBezTo>
                      <a:pt x="56" y="29"/>
                      <a:pt x="54" y="25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50" y="27"/>
                      <a:pt x="51" y="29"/>
                      <a:pt x="52" y="31"/>
                    </a:cubicBezTo>
                    <a:cubicBezTo>
                      <a:pt x="46" y="30"/>
                      <a:pt x="40" y="26"/>
                      <a:pt x="35" y="21"/>
                    </a:cubicBezTo>
                    <a:cubicBezTo>
                      <a:pt x="31" y="18"/>
                      <a:pt x="27" y="15"/>
                      <a:pt x="23" y="13"/>
                    </a:cubicBezTo>
                    <a:cubicBezTo>
                      <a:pt x="21" y="12"/>
                      <a:pt x="18" y="12"/>
                      <a:pt x="15" y="11"/>
                    </a:cubicBezTo>
                    <a:cubicBezTo>
                      <a:pt x="12" y="11"/>
                      <a:pt x="7" y="10"/>
                      <a:pt x="6" y="9"/>
                    </a:cubicBezTo>
                    <a:cubicBezTo>
                      <a:pt x="5" y="8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4"/>
                      <a:pt x="15" y="3"/>
                      <a:pt x="14" y="2"/>
                    </a:cubicBezTo>
                    <a:cubicBezTo>
                      <a:pt x="10" y="0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7" name="Freeform 41"/>
              <p:cNvSpPr>
                <a:spLocks/>
              </p:cNvSpPr>
              <p:nvPr/>
            </p:nvSpPr>
            <p:spPr bwMode="auto">
              <a:xfrm>
                <a:off x="1633" y="2580"/>
                <a:ext cx="92" cy="84"/>
              </a:xfrm>
              <a:custGeom>
                <a:avLst/>
                <a:gdLst>
                  <a:gd name="T0" fmla="*/ 9 w 22"/>
                  <a:gd name="T1" fmla="*/ 1 h 20"/>
                  <a:gd name="T2" fmla="*/ 1 w 22"/>
                  <a:gd name="T3" fmla="*/ 8 h 20"/>
                  <a:gd name="T4" fmla="*/ 10 w 22"/>
                  <a:gd name="T5" fmla="*/ 19 h 20"/>
                  <a:gd name="T6" fmla="*/ 21 w 22"/>
                  <a:gd name="T7" fmla="*/ 12 h 20"/>
                  <a:gd name="T8" fmla="*/ 20 w 22"/>
                  <a:gd name="T9" fmla="*/ 10 h 20"/>
                  <a:gd name="T10" fmla="*/ 18 w 22"/>
                  <a:gd name="T11" fmla="*/ 11 h 20"/>
                  <a:gd name="T12" fmla="*/ 11 w 22"/>
                  <a:gd name="T13" fmla="*/ 15 h 20"/>
                  <a:gd name="T14" fmla="*/ 4 w 22"/>
                  <a:gd name="T15" fmla="*/ 8 h 20"/>
                  <a:gd name="T16" fmla="*/ 10 w 22"/>
                  <a:gd name="T17" fmla="*/ 4 h 20"/>
                  <a:gd name="T18" fmla="*/ 11 w 22"/>
                  <a:gd name="T19" fmla="*/ 2 h 20"/>
                  <a:gd name="T20" fmla="*/ 9 w 22"/>
                  <a:gd name="T2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2" y="2"/>
                      <a:pt x="1" y="6"/>
                      <a:pt x="1" y="8"/>
                    </a:cubicBezTo>
                    <a:cubicBezTo>
                      <a:pt x="0" y="12"/>
                      <a:pt x="5" y="18"/>
                      <a:pt x="10" y="19"/>
                    </a:cubicBezTo>
                    <a:cubicBezTo>
                      <a:pt x="15" y="20"/>
                      <a:pt x="19" y="17"/>
                      <a:pt x="21" y="12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20" y="10"/>
                      <a:pt x="19" y="10"/>
                      <a:pt x="18" y="11"/>
                    </a:cubicBezTo>
                    <a:cubicBezTo>
                      <a:pt x="17" y="15"/>
                      <a:pt x="14" y="16"/>
                      <a:pt x="11" y="15"/>
                    </a:cubicBezTo>
                    <a:cubicBezTo>
                      <a:pt x="8" y="15"/>
                      <a:pt x="4" y="11"/>
                      <a:pt x="4" y="8"/>
                    </a:cubicBezTo>
                    <a:cubicBezTo>
                      <a:pt x="4" y="5"/>
                      <a:pt x="7" y="4"/>
                      <a:pt x="10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8" name="Freeform 42"/>
              <p:cNvSpPr>
                <a:spLocks/>
              </p:cNvSpPr>
              <p:nvPr/>
            </p:nvSpPr>
            <p:spPr bwMode="auto">
              <a:xfrm>
                <a:off x="1528" y="2442"/>
                <a:ext cx="155" cy="59"/>
              </a:xfrm>
              <a:custGeom>
                <a:avLst/>
                <a:gdLst>
                  <a:gd name="T0" fmla="*/ 1 w 37"/>
                  <a:gd name="T1" fmla="*/ 1 h 14"/>
                  <a:gd name="T2" fmla="*/ 1 w 37"/>
                  <a:gd name="T3" fmla="*/ 3 h 14"/>
                  <a:gd name="T4" fmla="*/ 21 w 37"/>
                  <a:gd name="T5" fmla="*/ 10 h 14"/>
                  <a:gd name="T6" fmla="*/ 35 w 37"/>
                  <a:gd name="T7" fmla="*/ 14 h 14"/>
                  <a:gd name="T8" fmla="*/ 37 w 37"/>
                  <a:gd name="T9" fmla="*/ 13 h 14"/>
                  <a:gd name="T10" fmla="*/ 36 w 37"/>
                  <a:gd name="T11" fmla="*/ 11 h 14"/>
                  <a:gd name="T12" fmla="*/ 22 w 37"/>
                  <a:gd name="T13" fmla="*/ 7 h 14"/>
                  <a:gd name="T14" fmla="*/ 3 w 37"/>
                  <a:gd name="T15" fmla="*/ 1 h 14"/>
                  <a:gd name="T16" fmla="*/ 1 w 37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4">
                    <a:moveTo>
                      <a:pt x="1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7"/>
                      <a:pt x="13" y="9"/>
                      <a:pt x="21" y="10"/>
                    </a:cubicBezTo>
                    <a:cubicBezTo>
                      <a:pt x="26" y="11"/>
                      <a:pt x="31" y="12"/>
                      <a:pt x="35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2"/>
                      <a:pt x="37" y="11"/>
                      <a:pt x="36" y="11"/>
                    </a:cubicBezTo>
                    <a:cubicBezTo>
                      <a:pt x="32" y="9"/>
                      <a:pt x="27" y="8"/>
                      <a:pt x="22" y="7"/>
                    </a:cubicBezTo>
                    <a:cubicBezTo>
                      <a:pt x="15" y="5"/>
                      <a:pt x="6" y="4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9" name="Freeform 43"/>
              <p:cNvSpPr>
                <a:spLocks/>
              </p:cNvSpPr>
              <p:nvPr/>
            </p:nvSpPr>
            <p:spPr bwMode="auto">
              <a:xfrm>
                <a:off x="1796" y="2413"/>
                <a:ext cx="235" cy="92"/>
              </a:xfrm>
              <a:custGeom>
                <a:avLst/>
                <a:gdLst>
                  <a:gd name="T0" fmla="*/ 53 w 56"/>
                  <a:gd name="T1" fmla="*/ 0 h 22"/>
                  <a:gd name="T2" fmla="*/ 2 w 56"/>
                  <a:gd name="T3" fmla="*/ 18 h 22"/>
                  <a:gd name="T4" fmla="*/ 0 w 56"/>
                  <a:gd name="T5" fmla="*/ 19 h 22"/>
                  <a:gd name="T6" fmla="*/ 2 w 56"/>
                  <a:gd name="T7" fmla="*/ 21 h 22"/>
                  <a:gd name="T8" fmla="*/ 55 w 56"/>
                  <a:gd name="T9" fmla="*/ 3 h 22"/>
                  <a:gd name="T10" fmla="*/ 55 w 56"/>
                  <a:gd name="T11" fmla="*/ 1 h 22"/>
                  <a:gd name="T12" fmla="*/ 53 w 56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2">
                    <a:moveTo>
                      <a:pt x="53" y="0"/>
                    </a:moveTo>
                    <a:cubicBezTo>
                      <a:pt x="32" y="12"/>
                      <a:pt x="16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16" y="22"/>
                      <a:pt x="34" y="16"/>
                      <a:pt x="55" y="3"/>
                    </a:cubicBezTo>
                    <a:cubicBezTo>
                      <a:pt x="56" y="2"/>
                      <a:pt x="56" y="1"/>
                      <a:pt x="55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0" name="Freeform 44"/>
              <p:cNvSpPr>
                <a:spLocks/>
              </p:cNvSpPr>
              <p:nvPr/>
            </p:nvSpPr>
            <p:spPr bwMode="auto">
              <a:xfrm>
                <a:off x="1411" y="2275"/>
                <a:ext cx="176" cy="92"/>
              </a:xfrm>
              <a:custGeom>
                <a:avLst/>
                <a:gdLst>
                  <a:gd name="T0" fmla="*/ 29 w 42"/>
                  <a:gd name="T1" fmla="*/ 3 h 22"/>
                  <a:gd name="T2" fmla="*/ 3 w 42"/>
                  <a:gd name="T3" fmla="*/ 12 h 22"/>
                  <a:gd name="T4" fmla="*/ 40 w 42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2">
                    <a:moveTo>
                      <a:pt x="29" y="3"/>
                    </a:moveTo>
                    <a:cubicBezTo>
                      <a:pt x="24" y="0"/>
                      <a:pt x="0" y="5"/>
                      <a:pt x="3" y="12"/>
                    </a:cubicBezTo>
                    <a:cubicBezTo>
                      <a:pt x="6" y="22"/>
                      <a:pt x="42" y="18"/>
                      <a:pt x="40" y="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1" name="Freeform 45"/>
              <p:cNvSpPr>
                <a:spLocks/>
              </p:cNvSpPr>
              <p:nvPr/>
            </p:nvSpPr>
            <p:spPr bwMode="auto">
              <a:xfrm>
                <a:off x="1943" y="2258"/>
                <a:ext cx="230" cy="84"/>
              </a:xfrm>
              <a:custGeom>
                <a:avLst/>
                <a:gdLst>
                  <a:gd name="T0" fmla="*/ 40 w 55"/>
                  <a:gd name="T1" fmla="*/ 4 h 20"/>
                  <a:gd name="T2" fmla="*/ 15 w 55"/>
                  <a:gd name="T3" fmla="*/ 16 h 20"/>
                  <a:gd name="T4" fmla="*/ 48 w 55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0">
                    <a:moveTo>
                      <a:pt x="40" y="4"/>
                    </a:moveTo>
                    <a:cubicBezTo>
                      <a:pt x="34" y="0"/>
                      <a:pt x="0" y="8"/>
                      <a:pt x="15" y="16"/>
                    </a:cubicBezTo>
                    <a:cubicBezTo>
                      <a:pt x="20" y="20"/>
                      <a:pt x="55" y="14"/>
                      <a:pt x="48" y="7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2" name="Freeform 46"/>
              <p:cNvSpPr>
                <a:spLocks/>
              </p:cNvSpPr>
              <p:nvPr/>
            </p:nvSpPr>
            <p:spPr bwMode="auto">
              <a:xfrm>
                <a:off x="1462" y="2304"/>
                <a:ext cx="66" cy="34"/>
              </a:xfrm>
              <a:custGeom>
                <a:avLst/>
                <a:gdLst>
                  <a:gd name="T0" fmla="*/ 15 w 16"/>
                  <a:gd name="T1" fmla="*/ 2 h 8"/>
                  <a:gd name="T2" fmla="*/ 2 w 16"/>
                  <a:gd name="T3" fmla="*/ 3 h 8"/>
                  <a:gd name="T4" fmla="*/ 16 w 16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5" y="2"/>
                    </a:moveTo>
                    <a:cubicBezTo>
                      <a:pt x="13" y="1"/>
                      <a:pt x="3" y="0"/>
                      <a:pt x="2" y="3"/>
                    </a:cubicBezTo>
                    <a:cubicBezTo>
                      <a:pt x="0" y="8"/>
                      <a:pt x="14" y="4"/>
                      <a:pt x="16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3" name="Freeform 47"/>
              <p:cNvSpPr>
                <a:spLocks/>
              </p:cNvSpPr>
              <p:nvPr/>
            </p:nvSpPr>
            <p:spPr bwMode="auto">
              <a:xfrm>
                <a:off x="2035" y="2288"/>
                <a:ext cx="63" cy="33"/>
              </a:xfrm>
              <a:custGeom>
                <a:avLst/>
                <a:gdLst>
                  <a:gd name="T0" fmla="*/ 14 w 15"/>
                  <a:gd name="T1" fmla="*/ 2 h 8"/>
                  <a:gd name="T2" fmla="*/ 1 w 15"/>
                  <a:gd name="T3" fmla="*/ 3 h 8"/>
                  <a:gd name="T4" fmla="*/ 15 w 15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4" y="2"/>
                    </a:moveTo>
                    <a:cubicBezTo>
                      <a:pt x="12" y="1"/>
                      <a:pt x="2" y="0"/>
                      <a:pt x="1" y="3"/>
                    </a:cubicBezTo>
                    <a:cubicBezTo>
                      <a:pt x="0" y="8"/>
                      <a:pt x="13" y="4"/>
                      <a:pt x="15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4" name="Freeform 48"/>
              <p:cNvSpPr>
                <a:spLocks/>
              </p:cNvSpPr>
              <p:nvPr/>
            </p:nvSpPr>
            <p:spPr bwMode="auto">
              <a:xfrm>
                <a:off x="1127" y="2325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5" name="Freeform 49"/>
              <p:cNvSpPr>
                <a:spLocks/>
              </p:cNvSpPr>
              <p:nvPr/>
            </p:nvSpPr>
            <p:spPr bwMode="auto">
              <a:xfrm>
                <a:off x="1127" y="2321"/>
                <a:ext cx="20" cy="4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1 h 1"/>
                  <a:gd name="T6" fmla="*/ 3 w 5"/>
                  <a:gd name="T7" fmla="*/ 0 h 1"/>
                  <a:gd name="T8" fmla="*/ 2 w 5"/>
                  <a:gd name="T9" fmla="*/ 0 h 1"/>
                  <a:gd name="T10" fmla="*/ 4 w 5"/>
                  <a:gd name="T11" fmla="*/ 0 h 1"/>
                  <a:gd name="T12" fmla="*/ 4 w 5"/>
                  <a:gd name="T13" fmla="*/ 0 h 1"/>
                  <a:gd name="T14" fmla="*/ 5 w 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2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3" y="0"/>
                      <a:pt x="4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6" name="Freeform 50"/>
              <p:cNvSpPr>
                <a:spLocks/>
              </p:cNvSpPr>
              <p:nvPr/>
            </p:nvSpPr>
            <p:spPr bwMode="auto">
              <a:xfrm>
                <a:off x="1135" y="23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7" name="Freeform 51"/>
              <p:cNvSpPr>
                <a:spLocks/>
              </p:cNvSpPr>
              <p:nvPr/>
            </p:nvSpPr>
            <p:spPr bwMode="auto">
              <a:xfrm>
                <a:off x="1131" y="2321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8" name="Freeform 52"/>
              <p:cNvSpPr>
                <a:spLocks/>
              </p:cNvSpPr>
              <p:nvPr/>
            </p:nvSpPr>
            <p:spPr bwMode="auto">
              <a:xfrm>
                <a:off x="1131" y="232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9" name="Freeform 53"/>
              <p:cNvSpPr>
                <a:spLocks/>
              </p:cNvSpPr>
              <p:nvPr/>
            </p:nvSpPr>
            <p:spPr bwMode="auto">
              <a:xfrm>
                <a:off x="1131" y="2321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2 w 3"/>
                  <a:gd name="T4" fmla="*/ 2 w 3"/>
                  <a:gd name="T5" fmla="*/ 3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0" name="Freeform 54"/>
              <p:cNvSpPr>
                <a:spLocks/>
              </p:cNvSpPr>
              <p:nvPr/>
            </p:nvSpPr>
            <p:spPr bwMode="auto">
              <a:xfrm>
                <a:off x="1135" y="23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1" name="Rectangle 55"/>
              <p:cNvSpPr>
                <a:spLocks noChangeArrowheads="1"/>
              </p:cNvSpPr>
              <p:nvPr/>
            </p:nvSpPr>
            <p:spPr bwMode="auto">
              <a:xfrm>
                <a:off x="1131" y="2321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2" name="Freeform 56"/>
              <p:cNvSpPr>
                <a:spLocks/>
              </p:cNvSpPr>
              <p:nvPr/>
            </p:nvSpPr>
            <p:spPr bwMode="auto">
              <a:xfrm>
                <a:off x="1131" y="2317"/>
                <a:ext cx="16" cy="4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1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3" name="Freeform 57"/>
              <p:cNvSpPr>
                <a:spLocks/>
              </p:cNvSpPr>
              <p:nvPr/>
            </p:nvSpPr>
            <p:spPr bwMode="auto">
              <a:xfrm>
                <a:off x="1152" y="231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4" name="Freeform 58"/>
              <p:cNvSpPr>
                <a:spLocks/>
              </p:cNvSpPr>
              <p:nvPr/>
            </p:nvSpPr>
            <p:spPr bwMode="auto">
              <a:xfrm>
                <a:off x="1135" y="2317"/>
                <a:ext cx="25" cy="0"/>
              </a:xfrm>
              <a:custGeom>
                <a:avLst/>
                <a:gdLst>
                  <a:gd name="T0" fmla="*/ 1 w 6"/>
                  <a:gd name="T1" fmla="*/ 3 w 6"/>
                  <a:gd name="T2" fmla="*/ 1 w 6"/>
                  <a:gd name="T3" fmla="*/ 2 w 6"/>
                  <a:gd name="T4" fmla="*/ 0 w 6"/>
                  <a:gd name="T5" fmla="*/ 2 w 6"/>
                  <a:gd name="T6" fmla="*/ 1 w 6"/>
                  <a:gd name="T7" fmla="*/ 3 w 6"/>
                  <a:gd name="T8" fmla="*/ 3 w 6"/>
                  <a:gd name="T9" fmla="*/ 4 w 6"/>
                  <a:gd name="T10" fmla="*/ 6 w 6"/>
                  <a:gd name="T11" fmla="*/ 1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6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0" y="0"/>
                      <a:pt x="2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6" y="0"/>
                      <a:pt x="6" y="0"/>
                    </a:cubicBezTo>
                    <a:cubicBezTo>
                      <a:pt x="5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5" name="Freeform 59"/>
              <p:cNvSpPr>
                <a:spLocks/>
              </p:cNvSpPr>
              <p:nvPr/>
            </p:nvSpPr>
            <p:spPr bwMode="auto">
              <a:xfrm>
                <a:off x="1147" y="2317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6" name="Freeform 60"/>
              <p:cNvSpPr>
                <a:spLocks/>
              </p:cNvSpPr>
              <p:nvPr/>
            </p:nvSpPr>
            <p:spPr bwMode="auto">
              <a:xfrm>
                <a:off x="1135" y="2313"/>
                <a:ext cx="25" cy="4"/>
              </a:xfrm>
              <a:custGeom>
                <a:avLst/>
                <a:gdLst>
                  <a:gd name="T0" fmla="*/ 0 w 6"/>
                  <a:gd name="T1" fmla="*/ 1 h 1"/>
                  <a:gd name="T2" fmla="*/ 2 w 6"/>
                  <a:gd name="T3" fmla="*/ 1 h 1"/>
                  <a:gd name="T4" fmla="*/ 1 w 6"/>
                  <a:gd name="T5" fmla="*/ 1 h 1"/>
                  <a:gd name="T6" fmla="*/ 3 w 6"/>
                  <a:gd name="T7" fmla="*/ 1 h 1"/>
                  <a:gd name="T8" fmla="*/ 2 w 6"/>
                  <a:gd name="T9" fmla="*/ 0 h 1"/>
                  <a:gd name="T10" fmla="*/ 5 w 6"/>
                  <a:gd name="T11" fmla="*/ 0 h 1"/>
                  <a:gd name="T12" fmla="*/ 4 w 6"/>
                  <a:gd name="T13" fmla="*/ 0 h 1"/>
                  <a:gd name="T14" fmla="*/ 3 w 6"/>
                  <a:gd name="T15" fmla="*/ 0 h 1"/>
                  <a:gd name="T16" fmla="*/ 3 w 6"/>
                  <a:gd name="T17" fmla="*/ 0 h 1"/>
                  <a:gd name="T18" fmla="*/ 2 w 6"/>
                  <a:gd name="T19" fmla="*/ 0 h 1"/>
                  <a:gd name="T20" fmla="*/ 0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7" name="Freeform 61"/>
              <p:cNvSpPr>
                <a:spLocks/>
              </p:cNvSpPr>
              <p:nvPr/>
            </p:nvSpPr>
            <p:spPr bwMode="auto">
              <a:xfrm>
                <a:off x="1135" y="23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8" name="Freeform 62"/>
              <p:cNvSpPr>
                <a:spLocks/>
              </p:cNvSpPr>
              <p:nvPr/>
            </p:nvSpPr>
            <p:spPr bwMode="auto">
              <a:xfrm>
                <a:off x="1147" y="2313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9" name="Freeform 63"/>
              <p:cNvSpPr>
                <a:spLocks/>
              </p:cNvSpPr>
              <p:nvPr/>
            </p:nvSpPr>
            <p:spPr bwMode="auto">
              <a:xfrm>
                <a:off x="1135" y="23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0" name="Freeform 64"/>
              <p:cNvSpPr>
                <a:spLocks/>
              </p:cNvSpPr>
              <p:nvPr/>
            </p:nvSpPr>
            <p:spPr bwMode="auto">
              <a:xfrm>
                <a:off x="1131" y="2300"/>
                <a:ext cx="25" cy="13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3 w 6"/>
                  <a:gd name="T5" fmla="*/ 0 h 3"/>
                  <a:gd name="T6" fmla="*/ 0 w 6"/>
                  <a:gd name="T7" fmla="*/ 0 h 3"/>
                  <a:gd name="T8" fmla="*/ 1 w 6"/>
                  <a:gd name="T9" fmla="*/ 0 h 3"/>
                  <a:gd name="T10" fmla="*/ 0 w 6"/>
                  <a:gd name="T11" fmla="*/ 0 h 3"/>
                  <a:gd name="T12" fmla="*/ 1 w 6"/>
                  <a:gd name="T13" fmla="*/ 1 h 3"/>
                  <a:gd name="T14" fmla="*/ 2 w 6"/>
                  <a:gd name="T15" fmla="*/ 1 h 3"/>
                  <a:gd name="T16" fmla="*/ 1 w 6"/>
                  <a:gd name="T17" fmla="*/ 2 h 3"/>
                  <a:gd name="T18" fmla="*/ 3 w 6"/>
                  <a:gd name="T19" fmla="*/ 2 h 3"/>
                  <a:gd name="T20" fmla="*/ 2 w 6"/>
                  <a:gd name="T21" fmla="*/ 2 h 3"/>
                  <a:gd name="T22" fmla="*/ 2 w 6"/>
                  <a:gd name="T23" fmla="*/ 2 h 3"/>
                  <a:gd name="T24" fmla="*/ 1 w 6"/>
                  <a:gd name="T25" fmla="*/ 3 h 3"/>
                  <a:gd name="T26" fmla="*/ 4 w 6"/>
                  <a:gd name="T27" fmla="*/ 3 h 3"/>
                  <a:gd name="T28" fmla="*/ 1 w 6"/>
                  <a:gd name="T29" fmla="*/ 3 h 3"/>
                  <a:gd name="T30" fmla="*/ 3 w 6"/>
                  <a:gd name="T31" fmla="*/ 3 h 3"/>
                  <a:gd name="T32" fmla="*/ 4 w 6"/>
                  <a:gd name="T33" fmla="*/ 3 h 3"/>
                  <a:gd name="T34" fmla="*/ 5 w 6"/>
                  <a:gd name="T35" fmla="*/ 3 h 3"/>
                  <a:gd name="T36" fmla="*/ 3 w 6"/>
                  <a:gd name="T37" fmla="*/ 2 h 3"/>
                  <a:gd name="T38" fmla="*/ 4 w 6"/>
                  <a:gd name="T39" fmla="*/ 2 h 3"/>
                  <a:gd name="T40" fmla="*/ 5 w 6"/>
                  <a:gd name="T41" fmla="*/ 2 h 3"/>
                  <a:gd name="T42" fmla="*/ 3 w 6"/>
                  <a:gd name="T43" fmla="*/ 2 h 3"/>
                  <a:gd name="T44" fmla="*/ 4 w 6"/>
                  <a:gd name="T45" fmla="*/ 2 h 3"/>
                  <a:gd name="T46" fmla="*/ 3 w 6"/>
                  <a:gd name="T47" fmla="*/ 1 h 3"/>
                  <a:gd name="T48" fmla="*/ 4 w 6"/>
                  <a:gd name="T49" fmla="*/ 1 h 3"/>
                  <a:gd name="T50" fmla="*/ 2 w 6"/>
                  <a:gd name="T51" fmla="*/ 1 h 3"/>
                  <a:gd name="T52" fmla="*/ 5 w 6"/>
                  <a:gd name="T53" fmla="*/ 1 h 3"/>
                  <a:gd name="T54" fmla="*/ 4 w 6"/>
                  <a:gd name="T55" fmla="*/ 1 h 3"/>
                  <a:gd name="T56" fmla="*/ 3 w 6"/>
                  <a:gd name="T57" fmla="*/ 1 h 3"/>
                  <a:gd name="T58" fmla="*/ 5 w 6"/>
                  <a:gd name="T59" fmla="*/ 1 h 3"/>
                  <a:gd name="T60" fmla="*/ 4 w 6"/>
                  <a:gd name="T61" fmla="*/ 1 h 3"/>
                  <a:gd name="T62" fmla="*/ 2 w 6"/>
                  <a:gd name="T63" fmla="*/ 1 h 3"/>
                  <a:gd name="T64" fmla="*/ 3 w 6"/>
                  <a:gd name="T65" fmla="*/ 0 h 3"/>
                  <a:gd name="T66" fmla="*/ 5 w 6"/>
                  <a:gd name="T67" fmla="*/ 1 h 3"/>
                  <a:gd name="T68" fmla="*/ 6 w 6"/>
                  <a:gd name="T69" fmla="*/ 1 h 3"/>
                  <a:gd name="T70" fmla="*/ 3 w 6"/>
                  <a:gd name="T71" fmla="*/ 0 h 3"/>
                  <a:gd name="T72" fmla="*/ 5 w 6"/>
                  <a:gd name="T7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0" y="0"/>
                    </a:cubicBezTo>
                    <a:cubicBezTo>
                      <a:pt x="0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1" y="3"/>
                      <a:pt x="4" y="3"/>
                      <a:pt x="1" y="3"/>
                    </a:cubicBezTo>
                    <a:cubicBezTo>
                      <a:pt x="0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6" y="3"/>
                      <a:pt x="4" y="3"/>
                      <a:pt x="5" y="3"/>
                    </a:cubicBezTo>
                    <a:cubicBezTo>
                      <a:pt x="6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5" y="2"/>
                    </a:cubicBezTo>
                    <a:cubicBezTo>
                      <a:pt x="4" y="2"/>
                      <a:pt x="6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3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3" y="0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1" name="Rectangle 65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2" name="Freeform 66"/>
              <p:cNvSpPr>
                <a:spLocks/>
              </p:cNvSpPr>
              <p:nvPr/>
            </p:nvSpPr>
            <p:spPr bwMode="auto">
              <a:xfrm>
                <a:off x="1152" y="2304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3" name="Freeform 67"/>
              <p:cNvSpPr>
                <a:spLocks/>
              </p:cNvSpPr>
              <p:nvPr/>
            </p:nvSpPr>
            <p:spPr bwMode="auto">
              <a:xfrm>
                <a:off x="1135" y="230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4" name="Freeform 68"/>
              <p:cNvSpPr>
                <a:spLocks/>
              </p:cNvSpPr>
              <p:nvPr/>
            </p:nvSpPr>
            <p:spPr bwMode="auto">
              <a:xfrm>
                <a:off x="1152" y="230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5" name="Freeform 69"/>
              <p:cNvSpPr>
                <a:spLocks/>
              </p:cNvSpPr>
              <p:nvPr/>
            </p:nvSpPr>
            <p:spPr bwMode="auto">
              <a:xfrm>
                <a:off x="1152" y="23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6" name="Rectangle 70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7" name="Freeform 71"/>
              <p:cNvSpPr>
                <a:spLocks/>
              </p:cNvSpPr>
              <p:nvPr/>
            </p:nvSpPr>
            <p:spPr bwMode="auto">
              <a:xfrm>
                <a:off x="1127" y="2288"/>
                <a:ext cx="33" cy="12"/>
              </a:xfrm>
              <a:custGeom>
                <a:avLst/>
                <a:gdLst>
                  <a:gd name="T0" fmla="*/ 2 w 8"/>
                  <a:gd name="T1" fmla="*/ 1 h 3"/>
                  <a:gd name="T2" fmla="*/ 1 w 8"/>
                  <a:gd name="T3" fmla="*/ 1 h 3"/>
                  <a:gd name="T4" fmla="*/ 4 w 8"/>
                  <a:gd name="T5" fmla="*/ 2 h 3"/>
                  <a:gd name="T6" fmla="*/ 1 w 8"/>
                  <a:gd name="T7" fmla="*/ 1 h 3"/>
                  <a:gd name="T8" fmla="*/ 3 w 8"/>
                  <a:gd name="T9" fmla="*/ 2 h 3"/>
                  <a:gd name="T10" fmla="*/ 2 w 8"/>
                  <a:gd name="T11" fmla="*/ 2 h 3"/>
                  <a:gd name="T12" fmla="*/ 5 w 8"/>
                  <a:gd name="T13" fmla="*/ 3 h 3"/>
                  <a:gd name="T14" fmla="*/ 1 w 8"/>
                  <a:gd name="T15" fmla="*/ 2 h 3"/>
                  <a:gd name="T16" fmla="*/ 1 w 8"/>
                  <a:gd name="T17" fmla="*/ 2 h 3"/>
                  <a:gd name="T18" fmla="*/ 2 w 8"/>
                  <a:gd name="T19" fmla="*/ 3 h 3"/>
                  <a:gd name="T20" fmla="*/ 4 w 8"/>
                  <a:gd name="T21" fmla="*/ 3 h 3"/>
                  <a:gd name="T22" fmla="*/ 6 w 8"/>
                  <a:gd name="T23" fmla="*/ 3 h 3"/>
                  <a:gd name="T24" fmla="*/ 5 w 8"/>
                  <a:gd name="T25" fmla="*/ 3 h 3"/>
                  <a:gd name="T26" fmla="*/ 6 w 8"/>
                  <a:gd name="T27" fmla="*/ 3 h 3"/>
                  <a:gd name="T28" fmla="*/ 5 w 8"/>
                  <a:gd name="T29" fmla="*/ 3 h 3"/>
                  <a:gd name="T30" fmla="*/ 6 w 8"/>
                  <a:gd name="T31" fmla="*/ 3 h 3"/>
                  <a:gd name="T32" fmla="*/ 5 w 8"/>
                  <a:gd name="T33" fmla="*/ 3 h 3"/>
                  <a:gd name="T34" fmla="*/ 6 w 8"/>
                  <a:gd name="T35" fmla="*/ 3 h 3"/>
                  <a:gd name="T36" fmla="*/ 4 w 8"/>
                  <a:gd name="T37" fmla="*/ 2 h 3"/>
                  <a:gd name="T38" fmla="*/ 6 w 8"/>
                  <a:gd name="T39" fmla="*/ 3 h 3"/>
                  <a:gd name="T40" fmla="*/ 5 w 8"/>
                  <a:gd name="T41" fmla="*/ 2 h 3"/>
                  <a:gd name="T42" fmla="*/ 6 w 8"/>
                  <a:gd name="T43" fmla="*/ 3 h 3"/>
                  <a:gd name="T44" fmla="*/ 5 w 8"/>
                  <a:gd name="T45" fmla="*/ 2 h 3"/>
                  <a:gd name="T46" fmla="*/ 6 w 8"/>
                  <a:gd name="T47" fmla="*/ 3 h 3"/>
                  <a:gd name="T48" fmla="*/ 3 w 8"/>
                  <a:gd name="T49" fmla="*/ 2 h 3"/>
                  <a:gd name="T50" fmla="*/ 6 w 8"/>
                  <a:gd name="T51" fmla="*/ 2 h 3"/>
                  <a:gd name="T52" fmla="*/ 5 w 8"/>
                  <a:gd name="T53" fmla="*/ 2 h 3"/>
                  <a:gd name="T54" fmla="*/ 6 w 8"/>
                  <a:gd name="T55" fmla="*/ 2 h 3"/>
                  <a:gd name="T56" fmla="*/ 5 w 8"/>
                  <a:gd name="T57" fmla="*/ 2 h 3"/>
                  <a:gd name="T58" fmla="*/ 4 w 8"/>
                  <a:gd name="T59" fmla="*/ 2 h 3"/>
                  <a:gd name="T60" fmla="*/ 3 w 8"/>
                  <a:gd name="T61" fmla="*/ 1 h 3"/>
                  <a:gd name="T62" fmla="*/ 4 w 8"/>
                  <a:gd name="T63" fmla="*/ 1 h 3"/>
                  <a:gd name="T64" fmla="*/ 2 w 8"/>
                  <a:gd name="T65" fmla="*/ 1 h 3"/>
                  <a:gd name="T66" fmla="*/ 3 w 8"/>
                  <a:gd name="T67" fmla="*/ 1 h 3"/>
                  <a:gd name="T68" fmla="*/ 2 w 8"/>
                  <a:gd name="T6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3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3"/>
                      <a:pt x="5" y="3"/>
                    </a:cubicBezTo>
                    <a:cubicBezTo>
                      <a:pt x="3" y="2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8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8" name="Freeform 72"/>
              <p:cNvSpPr>
                <a:spLocks/>
              </p:cNvSpPr>
              <p:nvPr/>
            </p:nvSpPr>
            <p:spPr bwMode="auto">
              <a:xfrm>
                <a:off x="1152" y="23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9" name="Freeform 73"/>
              <p:cNvSpPr>
                <a:spLocks/>
              </p:cNvSpPr>
              <p:nvPr/>
            </p:nvSpPr>
            <p:spPr bwMode="auto">
              <a:xfrm>
                <a:off x="1127" y="2279"/>
                <a:ext cx="37" cy="17"/>
              </a:xfrm>
              <a:custGeom>
                <a:avLst/>
                <a:gdLst>
                  <a:gd name="T0" fmla="*/ 4 w 9"/>
                  <a:gd name="T1" fmla="*/ 3 h 4"/>
                  <a:gd name="T2" fmla="*/ 6 w 9"/>
                  <a:gd name="T3" fmla="*/ 3 h 4"/>
                  <a:gd name="T4" fmla="*/ 2 w 9"/>
                  <a:gd name="T5" fmla="*/ 2 h 4"/>
                  <a:gd name="T6" fmla="*/ 2 w 9"/>
                  <a:gd name="T7" fmla="*/ 2 h 4"/>
                  <a:gd name="T8" fmla="*/ 5 w 9"/>
                  <a:gd name="T9" fmla="*/ 3 h 4"/>
                  <a:gd name="T10" fmla="*/ 5 w 9"/>
                  <a:gd name="T11" fmla="*/ 3 h 4"/>
                  <a:gd name="T12" fmla="*/ 3 w 9"/>
                  <a:gd name="T13" fmla="*/ 2 h 4"/>
                  <a:gd name="T14" fmla="*/ 2 w 9"/>
                  <a:gd name="T15" fmla="*/ 2 h 4"/>
                  <a:gd name="T16" fmla="*/ 3 w 9"/>
                  <a:gd name="T17" fmla="*/ 2 h 4"/>
                  <a:gd name="T18" fmla="*/ 5 w 9"/>
                  <a:gd name="T19" fmla="*/ 3 h 4"/>
                  <a:gd name="T20" fmla="*/ 0 w 9"/>
                  <a:gd name="T21" fmla="*/ 1 h 4"/>
                  <a:gd name="T22" fmla="*/ 1 w 9"/>
                  <a:gd name="T23" fmla="*/ 1 h 4"/>
                  <a:gd name="T24" fmla="*/ 3 w 9"/>
                  <a:gd name="T25" fmla="*/ 2 h 4"/>
                  <a:gd name="T26" fmla="*/ 2 w 9"/>
                  <a:gd name="T27" fmla="*/ 1 h 4"/>
                  <a:gd name="T28" fmla="*/ 1 w 9"/>
                  <a:gd name="T29" fmla="*/ 1 h 4"/>
                  <a:gd name="T30" fmla="*/ 1 w 9"/>
                  <a:gd name="T31" fmla="*/ 2 h 4"/>
                  <a:gd name="T32" fmla="*/ 1 w 9"/>
                  <a:gd name="T33" fmla="*/ 2 h 4"/>
                  <a:gd name="T34" fmla="*/ 2 w 9"/>
                  <a:gd name="T35" fmla="*/ 2 h 4"/>
                  <a:gd name="T36" fmla="*/ 4 w 9"/>
                  <a:gd name="T37" fmla="*/ 3 h 4"/>
                  <a:gd name="T38" fmla="*/ 4 w 9"/>
                  <a:gd name="T39" fmla="*/ 3 h 4"/>
                  <a:gd name="T40" fmla="*/ 6 w 9"/>
                  <a:gd name="T41" fmla="*/ 3 h 4"/>
                  <a:gd name="T42" fmla="*/ 7 w 9"/>
                  <a:gd name="T43" fmla="*/ 4 h 4"/>
                  <a:gd name="T44" fmla="*/ 7 w 9"/>
                  <a:gd name="T45" fmla="*/ 4 h 4"/>
                  <a:gd name="T46" fmla="*/ 4 w 9"/>
                  <a:gd name="T4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2"/>
                      <a:pt x="5" y="3"/>
                    </a:cubicBezTo>
                    <a:cubicBezTo>
                      <a:pt x="3" y="2"/>
                      <a:pt x="3" y="2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5" y="3"/>
                      <a:pt x="7" y="4"/>
                    </a:cubicBezTo>
                    <a:cubicBezTo>
                      <a:pt x="9" y="4"/>
                      <a:pt x="5" y="3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0" name="Freeform 74"/>
              <p:cNvSpPr>
                <a:spLocks/>
              </p:cNvSpPr>
              <p:nvPr/>
            </p:nvSpPr>
            <p:spPr bwMode="auto">
              <a:xfrm>
                <a:off x="1143" y="2292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1" name="Freeform 75"/>
              <p:cNvSpPr>
                <a:spLocks/>
              </p:cNvSpPr>
              <p:nvPr/>
            </p:nvSpPr>
            <p:spPr bwMode="auto">
              <a:xfrm>
                <a:off x="1127" y="2288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2" name="Freeform 76"/>
              <p:cNvSpPr>
                <a:spLocks/>
              </p:cNvSpPr>
              <p:nvPr/>
            </p:nvSpPr>
            <p:spPr bwMode="auto">
              <a:xfrm>
                <a:off x="1147" y="228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3" name="Freeform 77"/>
              <p:cNvSpPr>
                <a:spLocks/>
              </p:cNvSpPr>
              <p:nvPr/>
            </p:nvSpPr>
            <p:spPr bwMode="auto">
              <a:xfrm>
                <a:off x="1127" y="2279"/>
                <a:ext cx="16" cy="9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4" name="Freeform 78"/>
              <p:cNvSpPr>
                <a:spLocks/>
              </p:cNvSpPr>
              <p:nvPr/>
            </p:nvSpPr>
            <p:spPr bwMode="auto">
              <a:xfrm>
                <a:off x="1131" y="226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3 w 7"/>
                  <a:gd name="T13" fmla="*/ 3 h 5"/>
                  <a:gd name="T14" fmla="*/ 5 w 7"/>
                  <a:gd name="T15" fmla="*/ 4 h 5"/>
                  <a:gd name="T16" fmla="*/ 2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5 w 7"/>
                  <a:gd name="T27" fmla="*/ 3 h 5"/>
                  <a:gd name="T28" fmla="*/ 6 w 7"/>
                  <a:gd name="T29" fmla="*/ 3 h 5"/>
                  <a:gd name="T30" fmla="*/ 5 w 7"/>
                  <a:gd name="T31" fmla="*/ 2 h 5"/>
                  <a:gd name="T32" fmla="*/ 6 w 7"/>
                  <a:gd name="T33" fmla="*/ 3 h 5"/>
                  <a:gd name="T34" fmla="*/ 3 w 7"/>
                  <a:gd name="T35" fmla="*/ 1 h 5"/>
                  <a:gd name="T36" fmla="*/ 3 w 7"/>
                  <a:gd name="T37" fmla="*/ 1 h 5"/>
                  <a:gd name="T38" fmla="*/ 5 w 7"/>
                  <a:gd name="T39" fmla="*/ 2 h 5"/>
                  <a:gd name="T40" fmla="*/ 4 w 7"/>
                  <a:gd name="T41" fmla="*/ 2 h 5"/>
                  <a:gd name="T42" fmla="*/ 6 w 7"/>
                  <a:gd name="T43" fmla="*/ 3 h 5"/>
                  <a:gd name="T44" fmla="*/ 3 w 7"/>
                  <a:gd name="T45" fmla="*/ 1 h 5"/>
                  <a:gd name="T46" fmla="*/ 4 w 7"/>
                  <a:gd name="T47" fmla="*/ 1 h 5"/>
                  <a:gd name="T48" fmla="*/ 1 w 7"/>
                  <a:gd name="T49" fmla="*/ 0 h 5"/>
                  <a:gd name="T50" fmla="*/ 1 w 7"/>
                  <a:gd name="T51" fmla="*/ 1 h 5"/>
                  <a:gd name="T52" fmla="*/ 3 w 7"/>
                  <a:gd name="T53" fmla="*/ 2 h 5"/>
                  <a:gd name="T54" fmla="*/ 1 w 7"/>
                  <a:gd name="T55" fmla="*/ 1 h 5"/>
                  <a:gd name="T56" fmla="*/ 3 w 7"/>
                  <a:gd name="T57" fmla="*/ 2 h 5"/>
                  <a:gd name="T58" fmla="*/ 1 w 7"/>
                  <a:gd name="T59" fmla="*/ 1 h 5"/>
                  <a:gd name="T60" fmla="*/ 3 w 7"/>
                  <a:gd name="T61" fmla="*/ 2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3 h 5"/>
                  <a:gd name="T74" fmla="*/ 1 w 7"/>
                  <a:gd name="T75" fmla="*/ 3 h 5"/>
                  <a:gd name="T76" fmla="*/ 1 w 7"/>
                  <a:gd name="T77" fmla="*/ 4 h 5"/>
                  <a:gd name="T78" fmla="*/ 1 w 7"/>
                  <a:gd name="T79" fmla="*/ 4 h 5"/>
                  <a:gd name="T80" fmla="*/ 4 w 7"/>
                  <a:gd name="T81" fmla="*/ 5 h 5"/>
                  <a:gd name="T82" fmla="*/ 6 w 7"/>
                  <a:gd name="T83" fmla="*/ 5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5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4" y="3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3"/>
                      <a:pt x="3" y="1"/>
                    </a:cubicBezTo>
                    <a:cubicBezTo>
                      <a:pt x="6" y="3"/>
                      <a:pt x="2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3" y="2"/>
                      <a:pt x="1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5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2" y="4"/>
                      <a:pt x="7" y="5"/>
                      <a:pt x="6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5" name="Freeform 79"/>
              <p:cNvSpPr>
                <a:spLocks/>
              </p:cNvSpPr>
              <p:nvPr/>
            </p:nvSpPr>
            <p:spPr bwMode="auto">
              <a:xfrm>
                <a:off x="1131" y="22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6" name="Freeform 80"/>
              <p:cNvSpPr>
                <a:spLocks/>
              </p:cNvSpPr>
              <p:nvPr/>
            </p:nvSpPr>
            <p:spPr bwMode="auto">
              <a:xfrm>
                <a:off x="1147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7" name="Rectangle 81"/>
              <p:cNvSpPr>
                <a:spLocks noChangeArrowheads="1"/>
              </p:cNvSpPr>
              <p:nvPr/>
            </p:nvSpPr>
            <p:spPr bwMode="auto">
              <a:xfrm>
                <a:off x="1135" y="228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8" name="Freeform 82"/>
              <p:cNvSpPr>
                <a:spLocks/>
              </p:cNvSpPr>
              <p:nvPr/>
            </p:nvSpPr>
            <p:spPr bwMode="auto">
              <a:xfrm>
                <a:off x="1143" y="2288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9" name="Freeform 83"/>
              <p:cNvSpPr>
                <a:spLocks/>
              </p:cNvSpPr>
              <p:nvPr/>
            </p:nvSpPr>
            <p:spPr bwMode="auto">
              <a:xfrm>
                <a:off x="1152" y="227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0" name="Freeform 84"/>
              <p:cNvSpPr>
                <a:spLocks/>
              </p:cNvSpPr>
              <p:nvPr/>
            </p:nvSpPr>
            <p:spPr bwMode="auto">
              <a:xfrm>
                <a:off x="1160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1" name="Freeform 85"/>
              <p:cNvSpPr>
                <a:spLocks/>
              </p:cNvSpPr>
              <p:nvPr/>
            </p:nvSpPr>
            <p:spPr bwMode="auto">
              <a:xfrm>
                <a:off x="1135" y="2233"/>
                <a:ext cx="33" cy="42"/>
              </a:xfrm>
              <a:custGeom>
                <a:avLst/>
                <a:gdLst>
                  <a:gd name="T0" fmla="*/ 5 w 8"/>
                  <a:gd name="T1" fmla="*/ 4 h 10"/>
                  <a:gd name="T2" fmla="*/ 4 w 8"/>
                  <a:gd name="T3" fmla="*/ 2 h 10"/>
                  <a:gd name="T4" fmla="*/ 3 w 8"/>
                  <a:gd name="T5" fmla="*/ 1 h 10"/>
                  <a:gd name="T6" fmla="*/ 3 w 8"/>
                  <a:gd name="T7" fmla="*/ 2 h 10"/>
                  <a:gd name="T8" fmla="*/ 3 w 8"/>
                  <a:gd name="T9" fmla="*/ 3 h 10"/>
                  <a:gd name="T10" fmla="*/ 2 w 8"/>
                  <a:gd name="T11" fmla="*/ 3 h 10"/>
                  <a:gd name="T12" fmla="*/ 3 w 8"/>
                  <a:gd name="T13" fmla="*/ 5 h 10"/>
                  <a:gd name="T14" fmla="*/ 3 w 8"/>
                  <a:gd name="T15" fmla="*/ 5 h 10"/>
                  <a:gd name="T16" fmla="*/ 2 w 8"/>
                  <a:gd name="T17" fmla="*/ 5 h 10"/>
                  <a:gd name="T18" fmla="*/ 5 w 8"/>
                  <a:gd name="T19" fmla="*/ 7 h 10"/>
                  <a:gd name="T20" fmla="*/ 5 w 8"/>
                  <a:gd name="T21" fmla="*/ 7 h 10"/>
                  <a:gd name="T22" fmla="*/ 3 w 8"/>
                  <a:gd name="T23" fmla="*/ 6 h 10"/>
                  <a:gd name="T24" fmla="*/ 3 w 8"/>
                  <a:gd name="T25" fmla="*/ 7 h 10"/>
                  <a:gd name="T26" fmla="*/ 2 w 8"/>
                  <a:gd name="T27" fmla="*/ 7 h 10"/>
                  <a:gd name="T28" fmla="*/ 3 w 8"/>
                  <a:gd name="T29" fmla="*/ 7 h 10"/>
                  <a:gd name="T30" fmla="*/ 4 w 8"/>
                  <a:gd name="T31" fmla="*/ 8 h 10"/>
                  <a:gd name="T32" fmla="*/ 2 w 8"/>
                  <a:gd name="T33" fmla="*/ 8 h 10"/>
                  <a:gd name="T34" fmla="*/ 3 w 8"/>
                  <a:gd name="T35" fmla="*/ 8 h 10"/>
                  <a:gd name="T36" fmla="*/ 2 w 8"/>
                  <a:gd name="T37" fmla="*/ 9 h 10"/>
                  <a:gd name="T38" fmla="*/ 3 w 8"/>
                  <a:gd name="T39" fmla="*/ 8 h 10"/>
                  <a:gd name="T40" fmla="*/ 2 w 8"/>
                  <a:gd name="T41" fmla="*/ 8 h 10"/>
                  <a:gd name="T42" fmla="*/ 5 w 8"/>
                  <a:gd name="T43" fmla="*/ 10 h 10"/>
                  <a:gd name="T44" fmla="*/ 6 w 8"/>
                  <a:gd name="T45" fmla="*/ 10 h 10"/>
                  <a:gd name="T46" fmla="*/ 5 w 8"/>
                  <a:gd name="T47" fmla="*/ 9 h 10"/>
                  <a:gd name="T48" fmla="*/ 6 w 8"/>
                  <a:gd name="T49" fmla="*/ 10 h 10"/>
                  <a:gd name="T50" fmla="*/ 6 w 8"/>
                  <a:gd name="T51" fmla="*/ 9 h 10"/>
                  <a:gd name="T52" fmla="*/ 6 w 8"/>
                  <a:gd name="T53" fmla="*/ 9 h 10"/>
                  <a:gd name="T54" fmla="*/ 6 w 8"/>
                  <a:gd name="T55" fmla="*/ 9 h 10"/>
                  <a:gd name="T56" fmla="*/ 6 w 8"/>
                  <a:gd name="T57" fmla="*/ 9 h 10"/>
                  <a:gd name="T58" fmla="*/ 6 w 8"/>
                  <a:gd name="T59" fmla="*/ 8 h 10"/>
                  <a:gd name="T60" fmla="*/ 5 w 8"/>
                  <a:gd name="T61" fmla="*/ 8 h 10"/>
                  <a:gd name="T62" fmla="*/ 7 w 8"/>
                  <a:gd name="T63" fmla="*/ 8 h 10"/>
                  <a:gd name="T64" fmla="*/ 7 w 8"/>
                  <a:gd name="T65" fmla="*/ 8 h 10"/>
                  <a:gd name="T66" fmla="*/ 5 w 8"/>
                  <a:gd name="T67" fmla="*/ 7 h 10"/>
                  <a:gd name="T68" fmla="*/ 5 w 8"/>
                  <a:gd name="T69" fmla="*/ 6 h 10"/>
                  <a:gd name="T70" fmla="*/ 5 w 8"/>
                  <a:gd name="T71" fmla="*/ 6 h 10"/>
                  <a:gd name="T72" fmla="*/ 5 w 8"/>
                  <a:gd name="T73" fmla="*/ 6 h 10"/>
                  <a:gd name="T74" fmla="*/ 5 w 8"/>
                  <a:gd name="T75" fmla="*/ 5 h 10"/>
                  <a:gd name="T76" fmla="*/ 4 w 8"/>
                  <a:gd name="T77" fmla="*/ 4 h 10"/>
                  <a:gd name="T78" fmla="*/ 6 w 8"/>
                  <a:gd name="T7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7" y="5"/>
                    </a:moveTo>
                    <a:cubicBezTo>
                      <a:pt x="6" y="5"/>
                      <a:pt x="6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5" y="4"/>
                      <a:pt x="5" y="4"/>
                    </a:cubicBezTo>
                    <a:cubicBezTo>
                      <a:pt x="1" y="0"/>
                      <a:pt x="6" y="6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5" y="5"/>
                      <a:pt x="1" y="2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ubicBezTo>
                      <a:pt x="2" y="5"/>
                      <a:pt x="4" y="5"/>
                      <a:pt x="5" y="6"/>
                    </a:cubicBezTo>
                    <a:cubicBezTo>
                      <a:pt x="4" y="6"/>
                      <a:pt x="4" y="6"/>
                      <a:pt x="2" y="5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7"/>
                      <a:pt x="6" y="8"/>
                      <a:pt x="6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5"/>
                      <a:pt x="4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6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7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4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0" y="7"/>
                      <a:pt x="2" y="9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5" y="10"/>
                      <a:pt x="3" y="9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9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4" y="7"/>
                      <a:pt x="6" y="8"/>
                    </a:cubicBezTo>
                    <a:cubicBezTo>
                      <a:pt x="5" y="8"/>
                      <a:pt x="5" y="8"/>
                      <a:pt x="3" y="7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5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8"/>
                      <a:pt x="5" y="6"/>
                      <a:pt x="4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5" y="6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5" y="5"/>
                      <a:pt x="8" y="8"/>
                      <a:pt x="5" y="5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4" y="3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2" name="Freeform 86"/>
              <p:cNvSpPr>
                <a:spLocks/>
              </p:cNvSpPr>
              <p:nvPr/>
            </p:nvSpPr>
            <p:spPr bwMode="auto">
              <a:xfrm>
                <a:off x="1160" y="22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3" name="Freeform 87"/>
              <p:cNvSpPr>
                <a:spLocks/>
              </p:cNvSpPr>
              <p:nvPr/>
            </p:nvSpPr>
            <p:spPr bwMode="auto">
              <a:xfrm>
                <a:off x="1156" y="225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4" name="Freeform 88"/>
              <p:cNvSpPr>
                <a:spLocks/>
              </p:cNvSpPr>
              <p:nvPr/>
            </p:nvSpPr>
            <p:spPr bwMode="auto">
              <a:xfrm>
                <a:off x="1160" y="225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5" name="Rectangle 89"/>
              <p:cNvSpPr>
                <a:spLocks noChangeArrowheads="1"/>
              </p:cNvSpPr>
              <p:nvPr/>
            </p:nvSpPr>
            <p:spPr bwMode="auto">
              <a:xfrm>
                <a:off x="1160" y="225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6" name="Freeform 90"/>
              <p:cNvSpPr>
                <a:spLocks/>
              </p:cNvSpPr>
              <p:nvPr/>
            </p:nvSpPr>
            <p:spPr bwMode="auto">
              <a:xfrm>
                <a:off x="1147" y="2225"/>
                <a:ext cx="21" cy="29"/>
              </a:xfrm>
              <a:custGeom>
                <a:avLst/>
                <a:gdLst>
                  <a:gd name="T0" fmla="*/ 4 w 5"/>
                  <a:gd name="T1" fmla="*/ 3 h 7"/>
                  <a:gd name="T2" fmla="*/ 3 w 5"/>
                  <a:gd name="T3" fmla="*/ 1 h 7"/>
                  <a:gd name="T4" fmla="*/ 4 w 5"/>
                  <a:gd name="T5" fmla="*/ 2 h 7"/>
                  <a:gd name="T6" fmla="*/ 3 w 5"/>
                  <a:gd name="T7" fmla="*/ 0 h 7"/>
                  <a:gd name="T8" fmla="*/ 2 w 5"/>
                  <a:gd name="T9" fmla="*/ 2 h 7"/>
                  <a:gd name="T10" fmla="*/ 2 w 5"/>
                  <a:gd name="T11" fmla="*/ 1 h 7"/>
                  <a:gd name="T12" fmla="*/ 2 w 5"/>
                  <a:gd name="T13" fmla="*/ 3 h 7"/>
                  <a:gd name="T14" fmla="*/ 1 w 5"/>
                  <a:gd name="T15" fmla="*/ 2 h 7"/>
                  <a:gd name="T16" fmla="*/ 1 w 5"/>
                  <a:gd name="T17" fmla="*/ 2 h 7"/>
                  <a:gd name="T18" fmla="*/ 2 w 5"/>
                  <a:gd name="T19" fmla="*/ 3 h 7"/>
                  <a:gd name="T20" fmla="*/ 1 w 5"/>
                  <a:gd name="T21" fmla="*/ 3 h 7"/>
                  <a:gd name="T22" fmla="*/ 2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2 w 5"/>
                  <a:gd name="T29" fmla="*/ 4 h 7"/>
                  <a:gd name="T30" fmla="*/ 1 w 5"/>
                  <a:gd name="T31" fmla="*/ 3 h 7"/>
                  <a:gd name="T32" fmla="*/ 2 w 5"/>
                  <a:gd name="T33" fmla="*/ 5 h 7"/>
                  <a:gd name="T34" fmla="*/ 3 w 5"/>
                  <a:gd name="T35" fmla="*/ 6 h 7"/>
                  <a:gd name="T36" fmla="*/ 2 w 5"/>
                  <a:gd name="T37" fmla="*/ 5 h 7"/>
                  <a:gd name="T38" fmla="*/ 2 w 5"/>
                  <a:gd name="T39" fmla="*/ 5 h 7"/>
                  <a:gd name="T40" fmla="*/ 2 w 5"/>
                  <a:gd name="T41" fmla="*/ 4 h 7"/>
                  <a:gd name="T42" fmla="*/ 3 w 5"/>
                  <a:gd name="T43" fmla="*/ 5 h 7"/>
                  <a:gd name="T44" fmla="*/ 4 w 5"/>
                  <a:gd name="T45" fmla="*/ 6 h 7"/>
                  <a:gd name="T46" fmla="*/ 4 w 5"/>
                  <a:gd name="T47" fmla="*/ 6 h 7"/>
                  <a:gd name="T48" fmla="*/ 4 w 5"/>
                  <a:gd name="T49" fmla="*/ 6 h 7"/>
                  <a:gd name="T50" fmla="*/ 3 w 5"/>
                  <a:gd name="T51" fmla="*/ 5 h 7"/>
                  <a:gd name="T52" fmla="*/ 2 w 5"/>
                  <a:gd name="T53" fmla="*/ 3 h 7"/>
                  <a:gd name="T54" fmla="*/ 2 w 5"/>
                  <a:gd name="T55" fmla="*/ 3 h 7"/>
                  <a:gd name="T56" fmla="*/ 3 w 5"/>
                  <a:gd name="T57" fmla="*/ 5 h 7"/>
                  <a:gd name="T58" fmla="*/ 3 w 5"/>
                  <a:gd name="T59" fmla="*/ 4 h 7"/>
                  <a:gd name="T60" fmla="*/ 4 w 5"/>
                  <a:gd name="T61" fmla="*/ 6 h 7"/>
                  <a:gd name="T62" fmla="*/ 3 w 5"/>
                  <a:gd name="T63" fmla="*/ 4 h 7"/>
                  <a:gd name="T64" fmla="*/ 3 w 5"/>
                  <a:gd name="T65" fmla="*/ 3 h 7"/>
                  <a:gd name="T66" fmla="*/ 4 w 5"/>
                  <a:gd name="T67" fmla="*/ 4 h 7"/>
                  <a:gd name="T68" fmla="*/ 3 w 5"/>
                  <a:gd name="T69" fmla="*/ 3 h 7"/>
                  <a:gd name="T70" fmla="*/ 4 w 5"/>
                  <a:gd name="T71" fmla="*/ 3 h 7"/>
                  <a:gd name="T72" fmla="*/ 3 w 5"/>
                  <a:gd name="T73" fmla="*/ 3 h 7"/>
                  <a:gd name="T74" fmla="*/ 4 w 5"/>
                  <a:gd name="T75" fmla="*/ 3 h 7"/>
                  <a:gd name="T76" fmla="*/ 4 w 5"/>
                  <a:gd name="T77" fmla="*/ 3 h 7"/>
                  <a:gd name="T78" fmla="*/ 3 w 5"/>
                  <a:gd name="T79" fmla="*/ 1 h 7"/>
                  <a:gd name="T80" fmla="*/ 4 w 5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3" y="1"/>
                      <a:pt x="4" y="2"/>
                      <a:pt x="3" y="0"/>
                    </a:cubicBezTo>
                    <a:cubicBezTo>
                      <a:pt x="3" y="1"/>
                      <a:pt x="1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0" y="0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3" y="4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2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2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2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5"/>
                      <a:pt x="4" y="5"/>
                      <a:pt x="3" y="3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0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7" name="Freeform 91"/>
              <p:cNvSpPr>
                <a:spLocks/>
              </p:cNvSpPr>
              <p:nvPr/>
            </p:nvSpPr>
            <p:spPr bwMode="auto">
              <a:xfrm>
                <a:off x="1160" y="2221"/>
                <a:ext cx="4" cy="1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8" name="Freeform 92"/>
              <p:cNvSpPr>
                <a:spLocks/>
              </p:cNvSpPr>
              <p:nvPr/>
            </p:nvSpPr>
            <p:spPr bwMode="auto">
              <a:xfrm>
                <a:off x="1160" y="2208"/>
                <a:ext cx="13" cy="29"/>
              </a:xfrm>
              <a:custGeom>
                <a:avLst/>
                <a:gdLst>
                  <a:gd name="T0" fmla="*/ 2 w 3"/>
                  <a:gd name="T1" fmla="*/ 3 h 7"/>
                  <a:gd name="T2" fmla="*/ 2 w 3"/>
                  <a:gd name="T3" fmla="*/ 2 h 7"/>
                  <a:gd name="T4" fmla="*/ 1 w 3"/>
                  <a:gd name="T5" fmla="*/ 2 h 7"/>
                  <a:gd name="T6" fmla="*/ 1 w 3"/>
                  <a:gd name="T7" fmla="*/ 4 h 7"/>
                  <a:gd name="T8" fmla="*/ 0 w 3"/>
                  <a:gd name="T9" fmla="*/ 3 h 7"/>
                  <a:gd name="T10" fmla="*/ 1 w 3"/>
                  <a:gd name="T11" fmla="*/ 5 h 7"/>
                  <a:gd name="T12" fmla="*/ 1 w 3"/>
                  <a:gd name="T13" fmla="*/ 4 h 7"/>
                  <a:gd name="T14" fmla="*/ 1 w 3"/>
                  <a:gd name="T15" fmla="*/ 5 h 7"/>
                  <a:gd name="T16" fmla="*/ 1 w 3"/>
                  <a:gd name="T17" fmla="*/ 5 h 7"/>
                  <a:gd name="T18" fmla="*/ 2 w 3"/>
                  <a:gd name="T19" fmla="*/ 5 h 7"/>
                  <a:gd name="T20" fmla="*/ 1 w 3"/>
                  <a:gd name="T21" fmla="*/ 3 h 7"/>
                  <a:gd name="T22" fmla="*/ 2 w 3"/>
                  <a:gd name="T23" fmla="*/ 5 h 7"/>
                  <a:gd name="T24" fmla="*/ 2 w 3"/>
                  <a:gd name="T25" fmla="*/ 6 h 7"/>
                  <a:gd name="T26" fmla="*/ 2 w 3"/>
                  <a:gd name="T27" fmla="*/ 5 h 7"/>
                  <a:gd name="T28" fmla="*/ 2 w 3"/>
                  <a:gd name="T29" fmla="*/ 4 h 7"/>
                  <a:gd name="T30" fmla="*/ 2 w 3"/>
                  <a:gd name="T31" fmla="*/ 6 h 7"/>
                  <a:gd name="T32" fmla="*/ 3 w 3"/>
                  <a:gd name="T33" fmla="*/ 4 h 7"/>
                  <a:gd name="T34" fmla="*/ 2 w 3"/>
                  <a:gd name="T35" fmla="*/ 2 h 7"/>
                  <a:gd name="T36" fmla="*/ 3 w 3"/>
                  <a:gd name="T37" fmla="*/ 4 h 7"/>
                  <a:gd name="T38" fmla="*/ 3 w 3"/>
                  <a:gd name="T39" fmla="*/ 4 h 7"/>
                  <a:gd name="T40" fmla="*/ 2 w 3"/>
                  <a:gd name="T41" fmla="*/ 1 h 7"/>
                  <a:gd name="T42" fmla="*/ 2 w 3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7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0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5"/>
                      <a:pt x="2" y="6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9" name="Rectangle 93"/>
              <p:cNvSpPr>
                <a:spLocks noChangeArrowheads="1"/>
              </p:cNvSpPr>
              <p:nvPr/>
            </p:nvSpPr>
            <p:spPr bwMode="auto">
              <a:xfrm>
                <a:off x="1164" y="2217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0" name="Freeform 94"/>
              <p:cNvSpPr>
                <a:spLocks/>
              </p:cNvSpPr>
              <p:nvPr/>
            </p:nvSpPr>
            <p:spPr bwMode="auto">
              <a:xfrm>
                <a:off x="1076" y="298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1" name="Freeform 95"/>
              <p:cNvSpPr>
                <a:spLocks/>
              </p:cNvSpPr>
              <p:nvPr/>
            </p:nvSpPr>
            <p:spPr bwMode="auto">
              <a:xfrm>
                <a:off x="1081" y="2985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2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2" name="Freeform 96"/>
              <p:cNvSpPr>
                <a:spLocks/>
              </p:cNvSpPr>
              <p:nvPr/>
            </p:nvSpPr>
            <p:spPr bwMode="auto">
              <a:xfrm>
                <a:off x="1085" y="2990"/>
                <a:ext cx="4" cy="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3" name="Freeform 97"/>
              <p:cNvSpPr>
                <a:spLocks/>
              </p:cNvSpPr>
              <p:nvPr/>
            </p:nvSpPr>
            <p:spPr bwMode="auto">
              <a:xfrm>
                <a:off x="1085" y="2985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4" name="Freeform 98"/>
              <p:cNvSpPr>
                <a:spLocks/>
              </p:cNvSpPr>
              <p:nvPr/>
            </p:nvSpPr>
            <p:spPr bwMode="auto">
              <a:xfrm>
                <a:off x="1085" y="2985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5" name="Freeform 99"/>
              <p:cNvSpPr>
                <a:spLocks/>
              </p:cNvSpPr>
              <p:nvPr/>
            </p:nvSpPr>
            <p:spPr bwMode="auto">
              <a:xfrm>
                <a:off x="1085" y="2977"/>
                <a:ext cx="12" cy="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2 h 3"/>
                  <a:gd name="T6" fmla="*/ 2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1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6" name="Freeform 100"/>
              <p:cNvSpPr>
                <a:spLocks/>
              </p:cNvSpPr>
              <p:nvPr/>
            </p:nvSpPr>
            <p:spPr bwMode="auto">
              <a:xfrm>
                <a:off x="1085" y="298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7" name="Freeform 101"/>
              <p:cNvSpPr>
                <a:spLocks/>
              </p:cNvSpPr>
              <p:nvPr/>
            </p:nvSpPr>
            <p:spPr bwMode="auto">
              <a:xfrm>
                <a:off x="1089" y="2990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8" name="Freeform 102"/>
              <p:cNvSpPr>
                <a:spLocks/>
              </p:cNvSpPr>
              <p:nvPr/>
            </p:nvSpPr>
            <p:spPr bwMode="auto">
              <a:xfrm>
                <a:off x="1081" y="2969"/>
                <a:ext cx="4" cy="21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1" y="5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9" name="Freeform 103"/>
              <p:cNvSpPr>
                <a:spLocks/>
              </p:cNvSpPr>
              <p:nvPr/>
            </p:nvSpPr>
            <p:spPr bwMode="auto">
              <a:xfrm>
                <a:off x="1085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0" name="Freeform 104"/>
              <p:cNvSpPr>
                <a:spLocks/>
              </p:cNvSpPr>
              <p:nvPr/>
            </p:nvSpPr>
            <p:spPr bwMode="auto">
              <a:xfrm>
                <a:off x="1076" y="2956"/>
                <a:ext cx="13" cy="25"/>
              </a:xfrm>
              <a:custGeom>
                <a:avLst/>
                <a:gdLst>
                  <a:gd name="T0" fmla="*/ 0 w 3"/>
                  <a:gd name="T1" fmla="*/ 5 h 6"/>
                  <a:gd name="T2" fmla="*/ 1 w 3"/>
                  <a:gd name="T3" fmla="*/ 3 h 6"/>
                  <a:gd name="T4" fmla="*/ 1 w 3"/>
                  <a:gd name="T5" fmla="*/ 5 h 6"/>
                  <a:gd name="T6" fmla="*/ 1 w 3"/>
                  <a:gd name="T7" fmla="*/ 4 h 6"/>
                  <a:gd name="T8" fmla="*/ 0 w 3"/>
                  <a:gd name="T9" fmla="*/ 6 h 6"/>
                  <a:gd name="T10" fmla="*/ 2 w 3"/>
                  <a:gd name="T11" fmla="*/ 4 h 6"/>
                  <a:gd name="T12" fmla="*/ 1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0 w 3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6"/>
                      <a:pt x="1" y="4"/>
                      <a:pt x="0" y="6"/>
                    </a:cubicBezTo>
                    <a:cubicBezTo>
                      <a:pt x="1" y="6"/>
                      <a:pt x="1" y="6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0"/>
                      <a:pt x="2" y="1"/>
                    </a:cubicBezTo>
                    <a:cubicBezTo>
                      <a:pt x="2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1" name="Freeform 105"/>
              <p:cNvSpPr>
                <a:spLocks/>
              </p:cNvSpPr>
              <p:nvPr/>
            </p:nvSpPr>
            <p:spPr bwMode="auto">
              <a:xfrm>
                <a:off x="1081" y="2964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2" name="Freeform 106"/>
              <p:cNvSpPr>
                <a:spLocks/>
              </p:cNvSpPr>
              <p:nvPr/>
            </p:nvSpPr>
            <p:spPr bwMode="auto">
              <a:xfrm>
                <a:off x="1068" y="2956"/>
                <a:ext cx="17" cy="21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2 h 5"/>
                  <a:gd name="T12" fmla="*/ 3 w 4"/>
                  <a:gd name="T13" fmla="*/ 2 h 5"/>
                  <a:gd name="T14" fmla="*/ 2 w 4"/>
                  <a:gd name="T15" fmla="*/ 2 h 5"/>
                  <a:gd name="T16" fmla="*/ 2 w 4"/>
                  <a:gd name="T17" fmla="*/ 3 h 5"/>
                  <a:gd name="T18" fmla="*/ 2 w 4"/>
                  <a:gd name="T19" fmla="*/ 3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3" name="Freeform 107"/>
              <p:cNvSpPr>
                <a:spLocks/>
              </p:cNvSpPr>
              <p:nvPr/>
            </p:nvSpPr>
            <p:spPr bwMode="auto">
              <a:xfrm>
                <a:off x="1072" y="297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4" name="Freeform 108"/>
              <p:cNvSpPr>
                <a:spLocks/>
              </p:cNvSpPr>
              <p:nvPr/>
            </p:nvSpPr>
            <p:spPr bwMode="auto">
              <a:xfrm>
                <a:off x="1076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5" name="Freeform 109"/>
              <p:cNvSpPr>
                <a:spLocks/>
              </p:cNvSpPr>
              <p:nvPr/>
            </p:nvSpPr>
            <p:spPr bwMode="auto">
              <a:xfrm>
                <a:off x="1068" y="297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6" name="Freeform 110"/>
              <p:cNvSpPr>
                <a:spLocks/>
              </p:cNvSpPr>
              <p:nvPr/>
            </p:nvSpPr>
            <p:spPr bwMode="auto">
              <a:xfrm>
                <a:off x="1055" y="2939"/>
                <a:ext cx="26" cy="38"/>
              </a:xfrm>
              <a:custGeom>
                <a:avLst/>
                <a:gdLst>
                  <a:gd name="T0" fmla="*/ 5 w 6"/>
                  <a:gd name="T1" fmla="*/ 1 h 9"/>
                  <a:gd name="T2" fmla="*/ 4 w 6"/>
                  <a:gd name="T3" fmla="*/ 1 h 9"/>
                  <a:gd name="T4" fmla="*/ 2 w 6"/>
                  <a:gd name="T5" fmla="*/ 0 h 9"/>
                  <a:gd name="T6" fmla="*/ 0 w 6"/>
                  <a:gd name="T7" fmla="*/ 0 h 9"/>
                  <a:gd name="T8" fmla="*/ 1 w 6"/>
                  <a:gd name="T9" fmla="*/ 1 h 9"/>
                  <a:gd name="T10" fmla="*/ 0 w 6"/>
                  <a:gd name="T11" fmla="*/ 1 h 9"/>
                  <a:gd name="T12" fmla="*/ 0 w 6"/>
                  <a:gd name="T13" fmla="*/ 3 h 9"/>
                  <a:gd name="T14" fmla="*/ 1 w 6"/>
                  <a:gd name="T15" fmla="*/ 3 h 9"/>
                  <a:gd name="T16" fmla="*/ 2 w 6"/>
                  <a:gd name="T17" fmla="*/ 7 h 9"/>
                  <a:gd name="T18" fmla="*/ 3 w 6"/>
                  <a:gd name="T19" fmla="*/ 6 h 9"/>
                  <a:gd name="T20" fmla="*/ 2 w 6"/>
                  <a:gd name="T21" fmla="*/ 7 h 9"/>
                  <a:gd name="T22" fmla="*/ 2 w 6"/>
                  <a:gd name="T23" fmla="*/ 7 h 9"/>
                  <a:gd name="T24" fmla="*/ 3 w 6"/>
                  <a:gd name="T25" fmla="*/ 8 h 9"/>
                  <a:gd name="T26" fmla="*/ 5 w 6"/>
                  <a:gd name="T27" fmla="*/ 6 h 9"/>
                  <a:gd name="T28" fmla="*/ 3 w 6"/>
                  <a:gd name="T29" fmla="*/ 8 h 9"/>
                  <a:gd name="T30" fmla="*/ 4 w 6"/>
                  <a:gd name="T31" fmla="*/ 7 h 9"/>
                  <a:gd name="T32" fmla="*/ 5 w 6"/>
                  <a:gd name="T33" fmla="*/ 6 h 9"/>
                  <a:gd name="T34" fmla="*/ 6 w 6"/>
                  <a:gd name="T35" fmla="*/ 5 h 9"/>
                  <a:gd name="T36" fmla="*/ 3 w 6"/>
                  <a:gd name="T37" fmla="*/ 6 h 9"/>
                  <a:gd name="T38" fmla="*/ 4 w 6"/>
                  <a:gd name="T39" fmla="*/ 6 h 9"/>
                  <a:gd name="T40" fmla="*/ 5 w 6"/>
                  <a:gd name="T41" fmla="*/ 4 h 9"/>
                  <a:gd name="T42" fmla="*/ 3 w 6"/>
                  <a:gd name="T43" fmla="*/ 4 h 9"/>
                  <a:gd name="T44" fmla="*/ 3 w 6"/>
                  <a:gd name="T45" fmla="*/ 4 h 9"/>
                  <a:gd name="T46" fmla="*/ 2 w 6"/>
                  <a:gd name="T47" fmla="*/ 4 h 9"/>
                  <a:gd name="T48" fmla="*/ 4 w 6"/>
                  <a:gd name="T49" fmla="*/ 4 h 9"/>
                  <a:gd name="T50" fmla="*/ 1 w 6"/>
                  <a:gd name="T51" fmla="*/ 4 h 9"/>
                  <a:gd name="T52" fmla="*/ 5 w 6"/>
                  <a:gd name="T53" fmla="*/ 3 h 9"/>
                  <a:gd name="T54" fmla="*/ 3 w 6"/>
                  <a:gd name="T55" fmla="*/ 3 h 9"/>
                  <a:gd name="T56" fmla="*/ 2 w 6"/>
                  <a:gd name="T57" fmla="*/ 3 h 9"/>
                  <a:gd name="T58" fmla="*/ 4 w 6"/>
                  <a:gd name="T59" fmla="*/ 3 h 9"/>
                  <a:gd name="T60" fmla="*/ 3 w 6"/>
                  <a:gd name="T61" fmla="*/ 2 h 9"/>
                  <a:gd name="T62" fmla="*/ 2 w 6"/>
                  <a:gd name="T63" fmla="*/ 2 h 9"/>
                  <a:gd name="T64" fmla="*/ 2 w 6"/>
                  <a:gd name="T65" fmla="*/ 1 h 9"/>
                  <a:gd name="T66" fmla="*/ 4 w 6"/>
                  <a:gd name="T67" fmla="*/ 2 h 9"/>
                  <a:gd name="T68" fmla="*/ 6 w 6"/>
                  <a:gd name="T69" fmla="*/ 2 h 9"/>
                  <a:gd name="T70" fmla="*/ 3 w 6"/>
                  <a:gd name="T71" fmla="*/ 1 h 9"/>
                  <a:gd name="T72" fmla="*/ 5 w 6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4" y="1"/>
                      <a:pt x="3" y="1"/>
                      <a:pt x="4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6"/>
                      <a:pt x="2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3" y="8"/>
                      <a:pt x="4" y="6"/>
                      <a:pt x="5" y="6"/>
                    </a:cubicBezTo>
                    <a:cubicBezTo>
                      <a:pt x="3" y="8"/>
                      <a:pt x="5" y="6"/>
                      <a:pt x="3" y="8"/>
                    </a:cubicBezTo>
                    <a:cubicBezTo>
                      <a:pt x="3" y="9"/>
                      <a:pt x="4" y="7"/>
                      <a:pt x="4" y="7"/>
                    </a:cubicBezTo>
                    <a:cubicBezTo>
                      <a:pt x="5" y="6"/>
                      <a:pt x="5" y="7"/>
                      <a:pt x="5" y="6"/>
                    </a:cubicBezTo>
                    <a:cubicBezTo>
                      <a:pt x="6" y="5"/>
                      <a:pt x="5" y="6"/>
                      <a:pt x="6" y="5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5" y="4"/>
                    </a:cubicBezTo>
                    <a:cubicBezTo>
                      <a:pt x="4" y="5"/>
                      <a:pt x="5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3"/>
                      <a:pt x="2" y="3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5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2"/>
                      <a:pt x="2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5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7" name="Rectangle 111"/>
              <p:cNvSpPr>
                <a:spLocks noChangeArrowheads="1"/>
              </p:cNvSpPr>
              <p:nvPr/>
            </p:nvSpPr>
            <p:spPr bwMode="auto">
              <a:xfrm>
                <a:off x="1081" y="294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8" name="Freeform 112"/>
              <p:cNvSpPr>
                <a:spLocks/>
              </p:cNvSpPr>
              <p:nvPr/>
            </p:nvSpPr>
            <p:spPr bwMode="auto">
              <a:xfrm>
                <a:off x="1076" y="29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9" name="Freeform 113"/>
              <p:cNvSpPr>
                <a:spLocks/>
              </p:cNvSpPr>
              <p:nvPr/>
            </p:nvSpPr>
            <p:spPr bwMode="auto">
              <a:xfrm>
                <a:off x="1055" y="2948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0" name="Freeform 114"/>
              <p:cNvSpPr>
                <a:spLocks/>
              </p:cNvSpPr>
              <p:nvPr/>
            </p:nvSpPr>
            <p:spPr bwMode="auto">
              <a:xfrm>
                <a:off x="1076" y="2952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1" name="Freeform 115"/>
              <p:cNvSpPr>
                <a:spLocks/>
              </p:cNvSpPr>
              <p:nvPr/>
            </p:nvSpPr>
            <p:spPr bwMode="auto">
              <a:xfrm>
                <a:off x="1076" y="2956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2" name="Rectangle 116"/>
              <p:cNvSpPr>
                <a:spLocks noChangeArrowheads="1"/>
              </p:cNvSpPr>
              <p:nvPr/>
            </p:nvSpPr>
            <p:spPr bwMode="auto">
              <a:xfrm>
                <a:off x="1076" y="2944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3" name="Freeform 117"/>
              <p:cNvSpPr>
                <a:spLocks/>
              </p:cNvSpPr>
              <p:nvPr/>
            </p:nvSpPr>
            <p:spPr bwMode="auto">
              <a:xfrm>
                <a:off x="1051" y="2919"/>
                <a:ext cx="30" cy="20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2 w 7"/>
                  <a:gd name="T9" fmla="*/ 4 h 5"/>
                  <a:gd name="T10" fmla="*/ 1 w 7"/>
                  <a:gd name="T11" fmla="*/ 3 h 5"/>
                  <a:gd name="T12" fmla="*/ 4 w 7"/>
                  <a:gd name="T13" fmla="*/ 5 h 5"/>
                  <a:gd name="T14" fmla="*/ 1 w 7"/>
                  <a:gd name="T15" fmla="*/ 4 h 5"/>
                  <a:gd name="T16" fmla="*/ 0 w 7"/>
                  <a:gd name="T17" fmla="*/ 4 h 5"/>
                  <a:gd name="T18" fmla="*/ 1 w 7"/>
                  <a:gd name="T19" fmla="*/ 5 h 5"/>
                  <a:gd name="T20" fmla="*/ 3 w 7"/>
                  <a:gd name="T21" fmla="*/ 5 h 5"/>
                  <a:gd name="T22" fmla="*/ 5 w 7"/>
                  <a:gd name="T23" fmla="*/ 5 h 5"/>
                  <a:gd name="T24" fmla="*/ 4 w 7"/>
                  <a:gd name="T25" fmla="*/ 5 h 5"/>
                  <a:gd name="T26" fmla="*/ 5 w 7"/>
                  <a:gd name="T27" fmla="*/ 5 h 5"/>
                  <a:gd name="T28" fmla="*/ 4 w 7"/>
                  <a:gd name="T29" fmla="*/ 5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3 w 7"/>
                  <a:gd name="T37" fmla="*/ 4 h 5"/>
                  <a:gd name="T38" fmla="*/ 5 w 7"/>
                  <a:gd name="T39" fmla="*/ 4 h 5"/>
                  <a:gd name="T40" fmla="*/ 4 w 7"/>
                  <a:gd name="T41" fmla="*/ 4 h 5"/>
                  <a:gd name="T42" fmla="*/ 6 w 7"/>
                  <a:gd name="T43" fmla="*/ 3 h 5"/>
                  <a:gd name="T44" fmla="*/ 5 w 7"/>
                  <a:gd name="T45" fmla="*/ 3 h 5"/>
                  <a:gd name="T46" fmla="*/ 6 w 7"/>
                  <a:gd name="T47" fmla="*/ 3 h 5"/>
                  <a:gd name="T48" fmla="*/ 3 w 7"/>
                  <a:gd name="T49" fmla="*/ 3 h 5"/>
                  <a:gd name="T50" fmla="*/ 5 w 7"/>
                  <a:gd name="T51" fmla="*/ 3 h 5"/>
                  <a:gd name="T52" fmla="*/ 5 w 7"/>
                  <a:gd name="T53" fmla="*/ 2 h 5"/>
                  <a:gd name="T54" fmla="*/ 5 w 7"/>
                  <a:gd name="T55" fmla="*/ 2 h 5"/>
                  <a:gd name="T56" fmla="*/ 4 w 7"/>
                  <a:gd name="T57" fmla="*/ 1 h 5"/>
                  <a:gd name="T58" fmla="*/ 4 w 7"/>
                  <a:gd name="T59" fmla="*/ 1 h 5"/>
                  <a:gd name="T60" fmla="*/ 3 w 7"/>
                  <a:gd name="T61" fmla="*/ 1 h 5"/>
                  <a:gd name="T62" fmla="*/ 4 w 7"/>
                  <a:gd name="T63" fmla="*/ 1 h 5"/>
                  <a:gd name="T64" fmla="*/ 2 w 7"/>
                  <a:gd name="T65" fmla="*/ 0 h 5"/>
                  <a:gd name="T66" fmla="*/ 3 w 7"/>
                  <a:gd name="T67" fmla="*/ 1 h 5"/>
                  <a:gd name="T68" fmla="*/ 1 w 7"/>
                  <a:gd name="T6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4"/>
                      <a:pt x="5" y="4"/>
                      <a:pt x="4" y="5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7" y="4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5" y="3"/>
                    </a:cubicBezTo>
                    <a:cubicBezTo>
                      <a:pt x="6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6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4" name="Freeform 118"/>
              <p:cNvSpPr>
                <a:spLocks/>
              </p:cNvSpPr>
              <p:nvPr/>
            </p:nvSpPr>
            <p:spPr bwMode="auto">
              <a:xfrm>
                <a:off x="1072" y="293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5" name="Freeform 119"/>
              <p:cNvSpPr>
                <a:spLocks/>
              </p:cNvSpPr>
              <p:nvPr/>
            </p:nvSpPr>
            <p:spPr bwMode="auto">
              <a:xfrm>
                <a:off x="1055" y="2898"/>
                <a:ext cx="34" cy="25"/>
              </a:xfrm>
              <a:custGeom>
                <a:avLst/>
                <a:gdLst>
                  <a:gd name="T0" fmla="*/ 3 w 8"/>
                  <a:gd name="T1" fmla="*/ 4 h 6"/>
                  <a:gd name="T2" fmla="*/ 5 w 8"/>
                  <a:gd name="T3" fmla="*/ 5 h 6"/>
                  <a:gd name="T4" fmla="*/ 2 w 8"/>
                  <a:gd name="T5" fmla="*/ 4 h 6"/>
                  <a:gd name="T6" fmla="*/ 1 w 8"/>
                  <a:gd name="T7" fmla="*/ 3 h 6"/>
                  <a:gd name="T8" fmla="*/ 4 w 8"/>
                  <a:gd name="T9" fmla="*/ 4 h 6"/>
                  <a:gd name="T10" fmla="*/ 5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3 h 6"/>
                  <a:gd name="T18" fmla="*/ 5 w 8"/>
                  <a:gd name="T19" fmla="*/ 3 h 6"/>
                  <a:gd name="T20" fmla="*/ 1 w 8"/>
                  <a:gd name="T21" fmla="*/ 0 h 6"/>
                  <a:gd name="T22" fmla="*/ 1 w 8"/>
                  <a:gd name="T23" fmla="*/ 1 h 6"/>
                  <a:gd name="T24" fmla="*/ 3 w 8"/>
                  <a:gd name="T25" fmla="*/ 2 h 6"/>
                  <a:gd name="T26" fmla="*/ 2 w 8"/>
                  <a:gd name="T27" fmla="*/ 2 h 6"/>
                  <a:gd name="T28" fmla="*/ 1 w 8"/>
                  <a:gd name="T29" fmla="*/ 1 h 6"/>
                  <a:gd name="T30" fmla="*/ 0 w 8"/>
                  <a:gd name="T31" fmla="*/ 4 h 6"/>
                  <a:gd name="T32" fmla="*/ 0 w 8"/>
                  <a:gd name="T33" fmla="*/ 3 h 6"/>
                  <a:gd name="T34" fmla="*/ 1 w 8"/>
                  <a:gd name="T35" fmla="*/ 4 h 6"/>
                  <a:gd name="T36" fmla="*/ 3 w 8"/>
                  <a:gd name="T37" fmla="*/ 5 h 6"/>
                  <a:gd name="T38" fmla="*/ 3 w 8"/>
                  <a:gd name="T39" fmla="*/ 5 h 6"/>
                  <a:gd name="T40" fmla="*/ 5 w 8"/>
                  <a:gd name="T41" fmla="*/ 5 h 6"/>
                  <a:gd name="T42" fmla="*/ 6 w 8"/>
                  <a:gd name="T43" fmla="*/ 6 h 6"/>
                  <a:gd name="T44" fmla="*/ 6 w 8"/>
                  <a:gd name="T45" fmla="*/ 5 h 6"/>
                  <a:gd name="T46" fmla="*/ 3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3" y="4"/>
                      <a:pt x="1" y="3"/>
                      <a:pt x="1" y="3"/>
                    </a:cubicBezTo>
                    <a:cubicBezTo>
                      <a:pt x="2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2" y="3"/>
                      <a:pt x="1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3" y="2"/>
                      <a:pt x="4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6"/>
                      <a:pt x="4" y="6"/>
                      <a:pt x="6" y="6"/>
                    </a:cubicBezTo>
                    <a:cubicBezTo>
                      <a:pt x="8" y="6"/>
                      <a:pt x="4" y="5"/>
                      <a:pt x="6" y="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6" name="Freeform 120"/>
              <p:cNvSpPr>
                <a:spLocks/>
              </p:cNvSpPr>
              <p:nvPr/>
            </p:nvSpPr>
            <p:spPr bwMode="auto">
              <a:xfrm>
                <a:off x="1068" y="29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7" name="Freeform 121"/>
              <p:cNvSpPr>
                <a:spLocks/>
              </p:cNvSpPr>
              <p:nvPr/>
            </p:nvSpPr>
            <p:spPr bwMode="auto">
              <a:xfrm>
                <a:off x="1055" y="2914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8" name="Freeform 122"/>
              <p:cNvSpPr>
                <a:spLocks/>
              </p:cNvSpPr>
              <p:nvPr/>
            </p:nvSpPr>
            <p:spPr bwMode="auto">
              <a:xfrm>
                <a:off x="1072" y="291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9" name="Freeform 123"/>
              <p:cNvSpPr>
                <a:spLocks/>
              </p:cNvSpPr>
              <p:nvPr/>
            </p:nvSpPr>
            <p:spPr bwMode="auto">
              <a:xfrm>
                <a:off x="1055" y="2893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4" y="3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0" name="Freeform 124"/>
              <p:cNvSpPr>
                <a:spLocks/>
              </p:cNvSpPr>
              <p:nvPr/>
            </p:nvSpPr>
            <p:spPr bwMode="auto">
              <a:xfrm>
                <a:off x="1064" y="2852"/>
                <a:ext cx="29" cy="54"/>
              </a:xfrm>
              <a:custGeom>
                <a:avLst/>
                <a:gdLst>
                  <a:gd name="T0" fmla="*/ 4 w 7"/>
                  <a:gd name="T1" fmla="*/ 11 h 13"/>
                  <a:gd name="T2" fmla="*/ 4 w 7"/>
                  <a:gd name="T3" fmla="*/ 10 h 13"/>
                  <a:gd name="T4" fmla="*/ 4 w 7"/>
                  <a:gd name="T5" fmla="*/ 11 h 13"/>
                  <a:gd name="T6" fmla="*/ 5 w 7"/>
                  <a:gd name="T7" fmla="*/ 11 h 13"/>
                  <a:gd name="T8" fmla="*/ 4 w 7"/>
                  <a:gd name="T9" fmla="*/ 11 h 13"/>
                  <a:gd name="T10" fmla="*/ 5 w 7"/>
                  <a:gd name="T11" fmla="*/ 10 h 13"/>
                  <a:gd name="T12" fmla="*/ 3 w 7"/>
                  <a:gd name="T13" fmla="*/ 9 h 13"/>
                  <a:gd name="T14" fmla="*/ 6 w 7"/>
                  <a:gd name="T15" fmla="*/ 10 h 13"/>
                  <a:gd name="T16" fmla="*/ 3 w 7"/>
                  <a:gd name="T17" fmla="*/ 8 h 13"/>
                  <a:gd name="T18" fmla="*/ 4 w 7"/>
                  <a:gd name="T19" fmla="*/ 8 h 13"/>
                  <a:gd name="T20" fmla="*/ 5 w 7"/>
                  <a:gd name="T21" fmla="*/ 8 h 13"/>
                  <a:gd name="T22" fmla="*/ 5 w 7"/>
                  <a:gd name="T23" fmla="*/ 8 h 13"/>
                  <a:gd name="T24" fmla="*/ 6 w 7"/>
                  <a:gd name="T25" fmla="*/ 9 h 13"/>
                  <a:gd name="T26" fmla="*/ 7 w 7"/>
                  <a:gd name="T27" fmla="*/ 8 h 13"/>
                  <a:gd name="T28" fmla="*/ 7 w 7"/>
                  <a:gd name="T29" fmla="*/ 9 h 13"/>
                  <a:gd name="T30" fmla="*/ 7 w 7"/>
                  <a:gd name="T31" fmla="*/ 8 h 13"/>
                  <a:gd name="T32" fmla="*/ 7 w 7"/>
                  <a:gd name="T33" fmla="*/ 8 h 13"/>
                  <a:gd name="T34" fmla="*/ 7 w 7"/>
                  <a:gd name="T35" fmla="*/ 4 h 13"/>
                  <a:gd name="T36" fmla="*/ 7 w 7"/>
                  <a:gd name="T37" fmla="*/ 4 h 13"/>
                  <a:gd name="T38" fmla="*/ 6 w 7"/>
                  <a:gd name="T39" fmla="*/ 4 h 13"/>
                  <a:gd name="T40" fmla="*/ 7 w 7"/>
                  <a:gd name="T41" fmla="*/ 3 h 13"/>
                  <a:gd name="T42" fmla="*/ 4 w 7"/>
                  <a:gd name="T43" fmla="*/ 5 h 13"/>
                  <a:gd name="T44" fmla="*/ 4 w 7"/>
                  <a:gd name="T45" fmla="*/ 4 h 13"/>
                  <a:gd name="T46" fmla="*/ 6 w 7"/>
                  <a:gd name="T47" fmla="*/ 3 h 13"/>
                  <a:gd name="T48" fmla="*/ 5 w 7"/>
                  <a:gd name="T49" fmla="*/ 3 h 13"/>
                  <a:gd name="T50" fmla="*/ 7 w 7"/>
                  <a:gd name="T51" fmla="*/ 2 h 13"/>
                  <a:gd name="T52" fmla="*/ 4 w 7"/>
                  <a:gd name="T53" fmla="*/ 3 h 13"/>
                  <a:gd name="T54" fmla="*/ 4 w 7"/>
                  <a:gd name="T55" fmla="*/ 3 h 13"/>
                  <a:gd name="T56" fmla="*/ 1 w 7"/>
                  <a:gd name="T57" fmla="*/ 4 h 13"/>
                  <a:gd name="T58" fmla="*/ 3 w 7"/>
                  <a:gd name="T59" fmla="*/ 6 h 13"/>
                  <a:gd name="T60" fmla="*/ 5 w 7"/>
                  <a:gd name="T61" fmla="*/ 6 h 13"/>
                  <a:gd name="T62" fmla="*/ 4 w 7"/>
                  <a:gd name="T63" fmla="*/ 7 h 13"/>
                  <a:gd name="T64" fmla="*/ 4 w 7"/>
                  <a:gd name="T65" fmla="*/ 7 h 13"/>
                  <a:gd name="T66" fmla="*/ 4 w 7"/>
                  <a:gd name="T67" fmla="*/ 5 h 13"/>
                  <a:gd name="T68" fmla="*/ 4 w 7"/>
                  <a:gd name="T69" fmla="*/ 7 h 13"/>
                  <a:gd name="T70" fmla="*/ 5 w 7"/>
                  <a:gd name="T71" fmla="*/ 6 h 13"/>
                  <a:gd name="T72" fmla="*/ 4 w 7"/>
                  <a:gd name="T73" fmla="*/ 5 h 13"/>
                  <a:gd name="T74" fmla="*/ 5 w 7"/>
                  <a:gd name="T75" fmla="*/ 6 h 13"/>
                  <a:gd name="T76" fmla="*/ 3 w 7"/>
                  <a:gd name="T77" fmla="*/ 5 h 13"/>
                  <a:gd name="T78" fmla="*/ 1 w 7"/>
                  <a:gd name="T79" fmla="*/ 9 h 13"/>
                  <a:gd name="T80" fmla="*/ 2 w 7"/>
                  <a:gd name="T81" fmla="*/ 9 h 13"/>
                  <a:gd name="T82" fmla="*/ 2 w 7"/>
                  <a:gd name="T83" fmla="*/ 11 h 13"/>
                  <a:gd name="T84" fmla="*/ 3 w 7"/>
                  <a:gd name="T85" fmla="*/ 11 h 13"/>
                  <a:gd name="T86" fmla="*/ 0 w 7"/>
                  <a:gd name="T87" fmla="*/ 10 h 13"/>
                  <a:gd name="T88" fmla="*/ 0 w 7"/>
                  <a:gd name="T89" fmla="*/ 10 h 13"/>
                  <a:gd name="T90" fmla="*/ 1 w 7"/>
                  <a:gd name="T91" fmla="*/ 10 h 13"/>
                  <a:gd name="T92" fmla="*/ 0 w 7"/>
                  <a:gd name="T93" fmla="*/ 11 h 13"/>
                  <a:gd name="T94" fmla="*/ 4 w 7"/>
                  <a:gd name="T95" fmla="*/ 12 h 13"/>
                  <a:gd name="T96" fmla="*/ 6 w 7"/>
                  <a:gd name="T97" fmla="*/ 12 h 13"/>
                  <a:gd name="T98" fmla="*/ 4 w 7"/>
                  <a:gd name="T9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" h="13">
                    <a:moveTo>
                      <a:pt x="4" y="11"/>
                    </a:moveTo>
                    <a:cubicBezTo>
                      <a:pt x="4" y="11"/>
                      <a:pt x="3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2"/>
                      <a:pt x="4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3" y="10"/>
                      <a:pt x="5" y="10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5" y="8"/>
                      <a:pt x="3" y="7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9"/>
                      <a:pt x="4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7" y="4"/>
                      <a:pt x="4" y="5"/>
                    </a:cubicBezTo>
                    <a:cubicBezTo>
                      <a:pt x="7" y="3"/>
                      <a:pt x="3" y="5"/>
                      <a:pt x="4" y="4"/>
                    </a:cubicBezTo>
                    <a:cubicBezTo>
                      <a:pt x="5" y="3"/>
                      <a:pt x="5" y="4"/>
                      <a:pt x="6" y="3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5" y="3"/>
                      <a:pt x="7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4"/>
                      <a:pt x="1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5" y="5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"/>
                      <a:pt x="4" y="6"/>
                      <a:pt x="4" y="5"/>
                    </a:cubicBezTo>
                    <a:cubicBezTo>
                      <a:pt x="4" y="6"/>
                      <a:pt x="4" y="4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5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5" y="12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0"/>
                      <a:pt x="0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1" y="11"/>
                      <a:pt x="0" y="11"/>
                    </a:cubicBezTo>
                    <a:cubicBezTo>
                      <a:pt x="1" y="12"/>
                      <a:pt x="3" y="12"/>
                      <a:pt x="4" y="12"/>
                    </a:cubicBezTo>
                    <a:cubicBezTo>
                      <a:pt x="2" y="10"/>
                      <a:pt x="6" y="13"/>
                      <a:pt x="6" y="12"/>
                    </a:cubicBezTo>
                    <a:cubicBezTo>
                      <a:pt x="5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1" name="Freeform 125"/>
              <p:cNvSpPr>
                <a:spLocks/>
              </p:cNvSpPr>
              <p:nvPr/>
            </p:nvSpPr>
            <p:spPr bwMode="auto">
              <a:xfrm>
                <a:off x="1064" y="2889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2" name="Freeform 126"/>
              <p:cNvSpPr>
                <a:spLocks/>
              </p:cNvSpPr>
              <p:nvPr/>
            </p:nvSpPr>
            <p:spPr bwMode="auto">
              <a:xfrm>
                <a:off x="1076" y="2860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3" name="Freeform 127"/>
              <p:cNvSpPr>
                <a:spLocks/>
              </p:cNvSpPr>
              <p:nvPr/>
            </p:nvSpPr>
            <p:spPr bwMode="auto">
              <a:xfrm>
                <a:off x="1064" y="2893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4" name="Rectangle 128"/>
              <p:cNvSpPr>
                <a:spLocks noChangeArrowheads="1"/>
              </p:cNvSpPr>
              <p:nvPr/>
            </p:nvSpPr>
            <p:spPr bwMode="auto">
              <a:xfrm>
                <a:off x="1076" y="29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5" name="Freeform 129"/>
              <p:cNvSpPr>
                <a:spLocks/>
              </p:cNvSpPr>
              <p:nvPr/>
            </p:nvSpPr>
            <p:spPr bwMode="auto">
              <a:xfrm>
                <a:off x="1081" y="28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6" name="Freeform 130"/>
              <p:cNvSpPr>
                <a:spLocks/>
              </p:cNvSpPr>
              <p:nvPr/>
            </p:nvSpPr>
            <p:spPr bwMode="auto">
              <a:xfrm>
                <a:off x="1085" y="28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7" name="Freeform 131"/>
              <p:cNvSpPr>
                <a:spLocks/>
              </p:cNvSpPr>
              <p:nvPr/>
            </p:nvSpPr>
            <p:spPr bwMode="auto">
              <a:xfrm>
                <a:off x="1039" y="2789"/>
                <a:ext cx="50" cy="75"/>
              </a:xfrm>
              <a:custGeom>
                <a:avLst/>
                <a:gdLst>
                  <a:gd name="T0" fmla="*/ 6 w 12"/>
                  <a:gd name="T1" fmla="*/ 1 h 18"/>
                  <a:gd name="T2" fmla="*/ 4 w 12"/>
                  <a:gd name="T3" fmla="*/ 1 h 18"/>
                  <a:gd name="T4" fmla="*/ 3 w 12"/>
                  <a:gd name="T5" fmla="*/ 1 h 18"/>
                  <a:gd name="T6" fmla="*/ 4 w 12"/>
                  <a:gd name="T7" fmla="*/ 2 h 18"/>
                  <a:gd name="T8" fmla="*/ 4 w 12"/>
                  <a:gd name="T9" fmla="*/ 4 h 18"/>
                  <a:gd name="T10" fmla="*/ 4 w 12"/>
                  <a:gd name="T11" fmla="*/ 6 h 18"/>
                  <a:gd name="T12" fmla="*/ 6 w 12"/>
                  <a:gd name="T13" fmla="*/ 7 h 18"/>
                  <a:gd name="T14" fmla="*/ 5 w 12"/>
                  <a:gd name="T15" fmla="*/ 8 h 18"/>
                  <a:gd name="T16" fmla="*/ 5 w 12"/>
                  <a:gd name="T17" fmla="*/ 9 h 18"/>
                  <a:gd name="T18" fmla="*/ 8 w 12"/>
                  <a:gd name="T19" fmla="*/ 9 h 18"/>
                  <a:gd name="T20" fmla="*/ 8 w 12"/>
                  <a:gd name="T21" fmla="*/ 10 h 18"/>
                  <a:gd name="T22" fmla="*/ 7 w 12"/>
                  <a:gd name="T23" fmla="*/ 11 h 18"/>
                  <a:gd name="T24" fmla="*/ 7 w 12"/>
                  <a:gd name="T25" fmla="*/ 12 h 18"/>
                  <a:gd name="T26" fmla="*/ 7 w 12"/>
                  <a:gd name="T27" fmla="*/ 13 h 18"/>
                  <a:gd name="T28" fmla="*/ 8 w 12"/>
                  <a:gd name="T29" fmla="*/ 14 h 18"/>
                  <a:gd name="T30" fmla="*/ 9 w 12"/>
                  <a:gd name="T31" fmla="*/ 14 h 18"/>
                  <a:gd name="T32" fmla="*/ 8 w 12"/>
                  <a:gd name="T33" fmla="*/ 15 h 18"/>
                  <a:gd name="T34" fmla="*/ 8 w 12"/>
                  <a:gd name="T35" fmla="*/ 15 h 18"/>
                  <a:gd name="T36" fmla="*/ 9 w 12"/>
                  <a:gd name="T37" fmla="*/ 18 h 18"/>
                  <a:gd name="T38" fmla="*/ 9 w 12"/>
                  <a:gd name="T39" fmla="*/ 16 h 18"/>
                  <a:gd name="T40" fmla="*/ 8 w 12"/>
                  <a:gd name="T41" fmla="*/ 17 h 18"/>
                  <a:gd name="T42" fmla="*/ 11 w 12"/>
                  <a:gd name="T43" fmla="*/ 15 h 18"/>
                  <a:gd name="T44" fmla="*/ 12 w 12"/>
                  <a:gd name="T45" fmla="*/ 15 h 18"/>
                  <a:gd name="T46" fmla="*/ 11 w 12"/>
                  <a:gd name="T47" fmla="*/ 14 h 18"/>
                  <a:gd name="T48" fmla="*/ 12 w 12"/>
                  <a:gd name="T49" fmla="*/ 13 h 18"/>
                  <a:gd name="T50" fmla="*/ 11 w 12"/>
                  <a:gd name="T51" fmla="*/ 12 h 18"/>
                  <a:gd name="T52" fmla="*/ 10 w 12"/>
                  <a:gd name="T53" fmla="*/ 12 h 18"/>
                  <a:gd name="T54" fmla="*/ 11 w 12"/>
                  <a:gd name="T55" fmla="*/ 12 h 18"/>
                  <a:gd name="T56" fmla="*/ 11 w 12"/>
                  <a:gd name="T57" fmla="*/ 11 h 18"/>
                  <a:gd name="T58" fmla="*/ 10 w 12"/>
                  <a:gd name="T59" fmla="*/ 11 h 18"/>
                  <a:gd name="T60" fmla="*/ 9 w 12"/>
                  <a:gd name="T61" fmla="*/ 10 h 18"/>
                  <a:gd name="T62" fmla="*/ 11 w 12"/>
                  <a:gd name="T63" fmla="*/ 10 h 18"/>
                  <a:gd name="T64" fmla="*/ 11 w 12"/>
                  <a:gd name="T65" fmla="*/ 9 h 18"/>
                  <a:gd name="T66" fmla="*/ 9 w 12"/>
                  <a:gd name="T67" fmla="*/ 9 h 18"/>
                  <a:gd name="T68" fmla="*/ 8 w 12"/>
                  <a:gd name="T69" fmla="*/ 8 h 18"/>
                  <a:gd name="T70" fmla="*/ 7 w 12"/>
                  <a:gd name="T71" fmla="*/ 6 h 18"/>
                  <a:gd name="T72" fmla="*/ 7 w 12"/>
                  <a:gd name="T73" fmla="*/ 6 h 18"/>
                  <a:gd name="T74" fmla="*/ 7 w 12"/>
                  <a:gd name="T75" fmla="*/ 4 h 18"/>
                  <a:gd name="T76" fmla="*/ 5 w 12"/>
                  <a:gd name="T77" fmla="*/ 5 h 18"/>
                  <a:gd name="T78" fmla="*/ 8 w 12"/>
                  <a:gd name="T7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8" y="2"/>
                      <a:pt x="7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1"/>
                      <a:pt x="3" y="1"/>
                    </a:cubicBezTo>
                    <a:cubicBezTo>
                      <a:pt x="3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0" y="3"/>
                      <a:pt x="8" y="4"/>
                      <a:pt x="4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5" y="6"/>
                      <a:pt x="4" y="6"/>
                    </a:cubicBezTo>
                    <a:cubicBezTo>
                      <a:pt x="7" y="6"/>
                      <a:pt x="2" y="7"/>
                      <a:pt x="6" y="7"/>
                    </a:cubicBezTo>
                    <a:cubicBezTo>
                      <a:pt x="5" y="7"/>
                      <a:pt x="7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7" y="8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9"/>
                      <a:pt x="6" y="8"/>
                      <a:pt x="5" y="9"/>
                    </a:cubicBezTo>
                    <a:cubicBezTo>
                      <a:pt x="7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10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7" y="9"/>
                      <a:pt x="5" y="9"/>
                    </a:cubicBezTo>
                    <a:cubicBezTo>
                      <a:pt x="5" y="10"/>
                      <a:pt x="6" y="10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2"/>
                      <a:pt x="8" y="11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2"/>
                      <a:pt x="6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3"/>
                      <a:pt x="10" y="13"/>
                      <a:pt x="8" y="14"/>
                    </a:cubicBezTo>
                    <a:cubicBezTo>
                      <a:pt x="9" y="13"/>
                      <a:pt x="11" y="13"/>
                      <a:pt x="11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7" y="14"/>
                      <a:pt x="6" y="14"/>
                    </a:cubicBezTo>
                    <a:cubicBezTo>
                      <a:pt x="7" y="14"/>
                      <a:pt x="6" y="15"/>
                      <a:pt x="8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10" y="14"/>
                      <a:pt x="8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6" y="18"/>
                      <a:pt x="9" y="18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8" y="17"/>
                    </a:cubicBezTo>
                    <a:cubicBezTo>
                      <a:pt x="7" y="17"/>
                      <a:pt x="9" y="16"/>
                      <a:pt x="8" y="16"/>
                    </a:cubicBez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0" y="15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1" y="13"/>
                      <a:pt x="9" y="14"/>
                      <a:pt x="9" y="13"/>
                    </a:cubicBezTo>
                    <a:cubicBezTo>
                      <a:pt x="11" y="13"/>
                      <a:pt x="10" y="13"/>
                      <a:pt x="11" y="12"/>
                    </a:cubicBezTo>
                    <a:cubicBezTo>
                      <a:pt x="9" y="13"/>
                      <a:pt x="11" y="12"/>
                      <a:pt x="10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8" y="11"/>
                      <a:pt x="10" y="11"/>
                    </a:cubicBezTo>
                    <a:cubicBezTo>
                      <a:pt x="9" y="11"/>
                      <a:pt x="9" y="10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7" y="10"/>
                      <a:pt x="10" y="10"/>
                      <a:pt x="8" y="10"/>
                    </a:cubicBezTo>
                    <a:cubicBezTo>
                      <a:pt x="10" y="10"/>
                      <a:pt x="9" y="10"/>
                      <a:pt x="11" y="10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9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8" y="7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7" y="6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6" y="5"/>
                      <a:pt x="11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3"/>
                      <a:pt x="5" y="2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8" name="Freeform 132"/>
              <p:cNvSpPr>
                <a:spLocks/>
              </p:cNvSpPr>
              <p:nvPr/>
            </p:nvSpPr>
            <p:spPr bwMode="auto">
              <a:xfrm>
                <a:off x="1072" y="2814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9" name="Freeform 133"/>
              <p:cNvSpPr>
                <a:spLocks/>
              </p:cNvSpPr>
              <p:nvPr/>
            </p:nvSpPr>
            <p:spPr bwMode="auto">
              <a:xfrm>
                <a:off x="1072" y="28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0" name="Freeform 134"/>
              <p:cNvSpPr>
                <a:spLocks/>
              </p:cNvSpPr>
              <p:nvPr/>
            </p:nvSpPr>
            <p:spPr bwMode="auto">
              <a:xfrm>
                <a:off x="1072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1" name="Rectangle 135"/>
              <p:cNvSpPr>
                <a:spLocks noChangeArrowheads="1"/>
              </p:cNvSpPr>
              <p:nvPr/>
            </p:nvSpPr>
            <p:spPr bwMode="auto">
              <a:xfrm>
                <a:off x="1068" y="279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2" name="Freeform 136"/>
              <p:cNvSpPr>
                <a:spLocks/>
              </p:cNvSpPr>
              <p:nvPr/>
            </p:nvSpPr>
            <p:spPr bwMode="auto">
              <a:xfrm>
                <a:off x="1043" y="2743"/>
                <a:ext cx="33" cy="50"/>
              </a:xfrm>
              <a:custGeom>
                <a:avLst/>
                <a:gdLst>
                  <a:gd name="T0" fmla="*/ 7 w 8"/>
                  <a:gd name="T1" fmla="*/ 4 h 12"/>
                  <a:gd name="T2" fmla="*/ 6 w 8"/>
                  <a:gd name="T3" fmla="*/ 2 h 12"/>
                  <a:gd name="T4" fmla="*/ 7 w 8"/>
                  <a:gd name="T5" fmla="*/ 3 h 12"/>
                  <a:gd name="T6" fmla="*/ 6 w 8"/>
                  <a:gd name="T7" fmla="*/ 0 h 12"/>
                  <a:gd name="T8" fmla="*/ 4 w 8"/>
                  <a:gd name="T9" fmla="*/ 6 h 12"/>
                  <a:gd name="T10" fmla="*/ 3 w 8"/>
                  <a:gd name="T11" fmla="*/ 5 h 12"/>
                  <a:gd name="T12" fmla="*/ 4 w 8"/>
                  <a:gd name="T13" fmla="*/ 8 h 12"/>
                  <a:gd name="T14" fmla="*/ 2 w 8"/>
                  <a:gd name="T15" fmla="*/ 7 h 12"/>
                  <a:gd name="T16" fmla="*/ 3 w 8"/>
                  <a:gd name="T17" fmla="*/ 9 h 12"/>
                  <a:gd name="T18" fmla="*/ 3 w 8"/>
                  <a:gd name="T19" fmla="*/ 9 h 12"/>
                  <a:gd name="T20" fmla="*/ 3 w 8"/>
                  <a:gd name="T21" fmla="*/ 9 h 12"/>
                  <a:gd name="T22" fmla="*/ 3 w 8"/>
                  <a:gd name="T23" fmla="*/ 9 h 12"/>
                  <a:gd name="T24" fmla="*/ 4 w 8"/>
                  <a:gd name="T25" fmla="*/ 10 h 12"/>
                  <a:gd name="T26" fmla="*/ 3 w 8"/>
                  <a:gd name="T27" fmla="*/ 9 h 12"/>
                  <a:gd name="T28" fmla="*/ 4 w 8"/>
                  <a:gd name="T29" fmla="*/ 10 h 12"/>
                  <a:gd name="T30" fmla="*/ 2 w 8"/>
                  <a:gd name="T31" fmla="*/ 10 h 12"/>
                  <a:gd name="T32" fmla="*/ 4 w 8"/>
                  <a:gd name="T33" fmla="*/ 11 h 12"/>
                  <a:gd name="T34" fmla="*/ 6 w 8"/>
                  <a:gd name="T35" fmla="*/ 12 h 12"/>
                  <a:gd name="T36" fmla="*/ 5 w 8"/>
                  <a:gd name="T37" fmla="*/ 10 h 12"/>
                  <a:gd name="T38" fmla="*/ 5 w 8"/>
                  <a:gd name="T39" fmla="*/ 11 h 12"/>
                  <a:gd name="T40" fmla="*/ 4 w 8"/>
                  <a:gd name="T41" fmla="*/ 10 h 12"/>
                  <a:gd name="T42" fmla="*/ 6 w 8"/>
                  <a:gd name="T43" fmla="*/ 11 h 12"/>
                  <a:gd name="T44" fmla="*/ 7 w 8"/>
                  <a:gd name="T45" fmla="*/ 10 h 12"/>
                  <a:gd name="T46" fmla="*/ 7 w 8"/>
                  <a:gd name="T47" fmla="*/ 10 h 12"/>
                  <a:gd name="T48" fmla="*/ 7 w 8"/>
                  <a:gd name="T49" fmla="*/ 9 h 12"/>
                  <a:gd name="T50" fmla="*/ 6 w 8"/>
                  <a:gd name="T51" fmla="*/ 9 h 12"/>
                  <a:gd name="T52" fmla="*/ 4 w 8"/>
                  <a:gd name="T53" fmla="*/ 9 h 12"/>
                  <a:gd name="T54" fmla="*/ 4 w 8"/>
                  <a:gd name="T55" fmla="*/ 8 h 12"/>
                  <a:gd name="T56" fmla="*/ 6 w 8"/>
                  <a:gd name="T57" fmla="*/ 9 h 12"/>
                  <a:gd name="T58" fmla="*/ 5 w 8"/>
                  <a:gd name="T59" fmla="*/ 9 h 12"/>
                  <a:gd name="T60" fmla="*/ 7 w 8"/>
                  <a:gd name="T61" fmla="*/ 9 h 12"/>
                  <a:gd name="T62" fmla="*/ 5 w 8"/>
                  <a:gd name="T63" fmla="*/ 8 h 12"/>
                  <a:gd name="T64" fmla="*/ 6 w 8"/>
                  <a:gd name="T65" fmla="*/ 6 h 12"/>
                  <a:gd name="T66" fmla="*/ 6 w 8"/>
                  <a:gd name="T67" fmla="*/ 7 h 12"/>
                  <a:gd name="T68" fmla="*/ 5 w 8"/>
                  <a:gd name="T69" fmla="*/ 6 h 12"/>
                  <a:gd name="T70" fmla="*/ 6 w 8"/>
                  <a:gd name="T71" fmla="*/ 5 h 12"/>
                  <a:gd name="T72" fmla="*/ 5 w 8"/>
                  <a:gd name="T73" fmla="*/ 5 h 12"/>
                  <a:gd name="T74" fmla="*/ 6 w 8"/>
                  <a:gd name="T75" fmla="*/ 4 h 12"/>
                  <a:gd name="T76" fmla="*/ 6 w 8"/>
                  <a:gd name="T77" fmla="*/ 4 h 12"/>
                  <a:gd name="T78" fmla="*/ 5 w 8"/>
                  <a:gd name="T79" fmla="*/ 2 h 12"/>
                  <a:gd name="T80" fmla="*/ 7 w 8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1"/>
                      <a:pt x="8" y="2"/>
                      <a:pt x="6" y="0"/>
                    </a:cubicBezTo>
                    <a:cubicBezTo>
                      <a:pt x="5" y="2"/>
                      <a:pt x="2" y="4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0" y="6"/>
                      <a:pt x="4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3" y="11"/>
                      <a:pt x="1" y="11"/>
                      <a:pt x="4" y="11"/>
                    </a:cubicBezTo>
                    <a:cubicBezTo>
                      <a:pt x="5" y="12"/>
                      <a:pt x="5" y="11"/>
                      <a:pt x="6" y="12"/>
                    </a:cubicBezTo>
                    <a:cubicBezTo>
                      <a:pt x="7" y="11"/>
                      <a:pt x="5" y="11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" y="10"/>
                      <a:pt x="5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8" y="10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9"/>
                      <a:pt x="4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6" y="8"/>
                      <a:pt x="6" y="9"/>
                      <a:pt x="5" y="8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6" y="3"/>
                      <a:pt x="6" y="3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3" name="Freeform 137"/>
              <p:cNvSpPr>
                <a:spLocks/>
              </p:cNvSpPr>
              <p:nvPr/>
            </p:nvSpPr>
            <p:spPr bwMode="auto">
              <a:xfrm>
                <a:off x="1068" y="2739"/>
                <a:ext cx="8" cy="12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4" name="Freeform 138"/>
              <p:cNvSpPr>
                <a:spLocks/>
              </p:cNvSpPr>
              <p:nvPr/>
            </p:nvSpPr>
            <p:spPr bwMode="auto">
              <a:xfrm>
                <a:off x="1068" y="2722"/>
                <a:ext cx="38" cy="29"/>
              </a:xfrm>
              <a:custGeom>
                <a:avLst/>
                <a:gdLst>
                  <a:gd name="T0" fmla="*/ 5 w 9"/>
                  <a:gd name="T1" fmla="*/ 3 h 7"/>
                  <a:gd name="T2" fmla="*/ 5 w 9"/>
                  <a:gd name="T3" fmla="*/ 2 h 7"/>
                  <a:gd name="T4" fmla="*/ 2 w 9"/>
                  <a:gd name="T5" fmla="*/ 2 h 7"/>
                  <a:gd name="T6" fmla="*/ 2 w 9"/>
                  <a:gd name="T7" fmla="*/ 5 h 7"/>
                  <a:gd name="T8" fmla="*/ 1 w 9"/>
                  <a:gd name="T9" fmla="*/ 4 h 7"/>
                  <a:gd name="T10" fmla="*/ 1 w 9"/>
                  <a:gd name="T11" fmla="*/ 5 h 7"/>
                  <a:gd name="T12" fmla="*/ 1 w 9"/>
                  <a:gd name="T13" fmla="*/ 5 h 7"/>
                  <a:gd name="T14" fmla="*/ 2 w 9"/>
                  <a:gd name="T15" fmla="*/ 5 h 7"/>
                  <a:gd name="T16" fmla="*/ 2 w 9"/>
                  <a:gd name="T17" fmla="*/ 5 h 7"/>
                  <a:gd name="T18" fmla="*/ 2 w 9"/>
                  <a:gd name="T19" fmla="*/ 6 h 7"/>
                  <a:gd name="T20" fmla="*/ 2 w 9"/>
                  <a:gd name="T21" fmla="*/ 3 h 7"/>
                  <a:gd name="T22" fmla="*/ 3 w 9"/>
                  <a:gd name="T23" fmla="*/ 5 h 7"/>
                  <a:gd name="T24" fmla="*/ 5 w 9"/>
                  <a:gd name="T25" fmla="*/ 5 h 7"/>
                  <a:gd name="T26" fmla="*/ 4 w 9"/>
                  <a:gd name="T27" fmla="*/ 5 h 7"/>
                  <a:gd name="T28" fmla="*/ 4 w 9"/>
                  <a:gd name="T29" fmla="*/ 3 h 7"/>
                  <a:gd name="T30" fmla="*/ 5 w 9"/>
                  <a:gd name="T31" fmla="*/ 5 h 7"/>
                  <a:gd name="T32" fmla="*/ 7 w 9"/>
                  <a:gd name="T33" fmla="*/ 4 h 7"/>
                  <a:gd name="T34" fmla="*/ 8 w 9"/>
                  <a:gd name="T35" fmla="*/ 2 h 7"/>
                  <a:gd name="T36" fmla="*/ 7 w 9"/>
                  <a:gd name="T37" fmla="*/ 4 h 7"/>
                  <a:gd name="T38" fmla="*/ 8 w 9"/>
                  <a:gd name="T39" fmla="*/ 4 h 7"/>
                  <a:gd name="T40" fmla="*/ 9 w 9"/>
                  <a:gd name="T41" fmla="*/ 1 h 7"/>
                  <a:gd name="T42" fmla="*/ 5 w 9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5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2"/>
                    </a:cubicBezTo>
                    <a:cubicBezTo>
                      <a:pt x="1" y="2"/>
                      <a:pt x="2" y="4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1" y="5"/>
                    </a:cubicBezTo>
                    <a:cubicBezTo>
                      <a:pt x="2" y="6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7"/>
                      <a:pt x="1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4" y="5"/>
                      <a:pt x="5" y="5"/>
                    </a:cubicBezTo>
                    <a:cubicBezTo>
                      <a:pt x="5" y="4"/>
                      <a:pt x="7" y="3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8" y="0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5" name="Freeform 139"/>
              <p:cNvSpPr>
                <a:spLocks/>
              </p:cNvSpPr>
              <p:nvPr/>
            </p:nvSpPr>
            <p:spPr bwMode="auto">
              <a:xfrm>
                <a:off x="1089" y="27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6" name="Freeform 140"/>
              <p:cNvSpPr>
                <a:spLocks/>
              </p:cNvSpPr>
              <p:nvPr/>
            </p:nvSpPr>
            <p:spPr bwMode="auto">
              <a:xfrm>
                <a:off x="1210" y="3178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7" name="Freeform 141"/>
              <p:cNvSpPr>
                <a:spLocks/>
              </p:cNvSpPr>
              <p:nvPr/>
            </p:nvSpPr>
            <p:spPr bwMode="auto">
              <a:xfrm>
                <a:off x="1210" y="3161"/>
                <a:ext cx="9" cy="25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0 w 2"/>
                  <a:gd name="T5" fmla="*/ 6 h 6"/>
                  <a:gd name="T6" fmla="*/ 1 w 2"/>
                  <a:gd name="T7" fmla="*/ 3 h 6"/>
                  <a:gd name="T8" fmla="*/ 1 w 2"/>
                  <a:gd name="T9" fmla="*/ 4 h 6"/>
                  <a:gd name="T10" fmla="*/ 2 w 2"/>
                  <a:gd name="T11" fmla="*/ 2 h 6"/>
                  <a:gd name="T12" fmla="*/ 2 w 2"/>
                  <a:gd name="T13" fmla="*/ 2 h 6"/>
                  <a:gd name="T14" fmla="*/ 2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4"/>
                      <a:pt x="1" y="3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1"/>
                      <a:pt x="1" y="2"/>
                      <a:pt x="2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8" name="Freeform 142"/>
              <p:cNvSpPr>
                <a:spLocks/>
              </p:cNvSpPr>
              <p:nvPr/>
            </p:nvSpPr>
            <p:spPr bwMode="auto">
              <a:xfrm>
                <a:off x="1214" y="3169"/>
                <a:ext cx="0" cy="9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9" name="Freeform 143"/>
              <p:cNvSpPr>
                <a:spLocks/>
              </p:cNvSpPr>
              <p:nvPr/>
            </p:nvSpPr>
            <p:spPr bwMode="auto">
              <a:xfrm>
                <a:off x="1210" y="3169"/>
                <a:ext cx="4" cy="9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0" name="Freeform 144"/>
              <p:cNvSpPr>
                <a:spLocks/>
              </p:cNvSpPr>
              <p:nvPr/>
            </p:nvSpPr>
            <p:spPr bwMode="auto">
              <a:xfrm>
                <a:off x="1210" y="3173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1" name="Freeform 145"/>
              <p:cNvSpPr>
                <a:spLocks/>
              </p:cNvSpPr>
              <p:nvPr/>
            </p:nvSpPr>
            <p:spPr bwMode="auto">
              <a:xfrm>
                <a:off x="1206" y="3165"/>
                <a:ext cx="8" cy="13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1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2 w 2"/>
                  <a:gd name="T11" fmla="*/ 0 h 3"/>
                  <a:gd name="T12" fmla="*/ 1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0"/>
                      <a:pt x="2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2" name="Freeform 146"/>
              <p:cNvSpPr>
                <a:spLocks/>
              </p:cNvSpPr>
              <p:nvPr/>
            </p:nvSpPr>
            <p:spPr bwMode="auto">
              <a:xfrm>
                <a:off x="1210" y="31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3" name="Freeform 147"/>
              <p:cNvSpPr>
                <a:spLocks/>
              </p:cNvSpPr>
              <p:nvPr/>
            </p:nvSpPr>
            <p:spPr bwMode="auto">
              <a:xfrm>
                <a:off x="1210" y="3173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4" name="Freeform 148"/>
              <p:cNvSpPr>
                <a:spLocks/>
              </p:cNvSpPr>
              <p:nvPr/>
            </p:nvSpPr>
            <p:spPr bwMode="auto">
              <a:xfrm>
                <a:off x="1206" y="3161"/>
                <a:ext cx="8" cy="17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1"/>
                      <a:pt x="0" y="4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5" name="Freeform 149"/>
              <p:cNvSpPr>
                <a:spLocks/>
              </p:cNvSpPr>
              <p:nvPr/>
            </p:nvSpPr>
            <p:spPr bwMode="auto">
              <a:xfrm>
                <a:off x="1219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6" name="Freeform 150"/>
              <p:cNvSpPr>
                <a:spLocks/>
              </p:cNvSpPr>
              <p:nvPr/>
            </p:nvSpPr>
            <p:spPr bwMode="auto">
              <a:xfrm>
                <a:off x="1206" y="3148"/>
                <a:ext cx="17" cy="21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3 h 5"/>
                  <a:gd name="T4" fmla="*/ 1 w 4"/>
                  <a:gd name="T5" fmla="*/ 4 h 5"/>
                  <a:gd name="T6" fmla="*/ 2 w 4"/>
                  <a:gd name="T7" fmla="*/ 3 h 5"/>
                  <a:gd name="T8" fmla="*/ 0 w 4"/>
                  <a:gd name="T9" fmla="*/ 5 h 5"/>
                  <a:gd name="T10" fmla="*/ 2 w 4"/>
                  <a:gd name="T11" fmla="*/ 3 h 5"/>
                  <a:gd name="T12" fmla="*/ 1 w 4"/>
                  <a:gd name="T13" fmla="*/ 5 h 5"/>
                  <a:gd name="T14" fmla="*/ 2 w 4"/>
                  <a:gd name="T15" fmla="*/ 3 h 5"/>
                  <a:gd name="T16" fmla="*/ 2 w 4"/>
                  <a:gd name="T17" fmla="*/ 3 h 5"/>
                  <a:gd name="T18" fmla="*/ 3 w 4"/>
                  <a:gd name="T19" fmla="*/ 2 h 5"/>
                  <a:gd name="T20" fmla="*/ 3 w 4"/>
                  <a:gd name="T21" fmla="*/ 0 h 5"/>
                  <a:gd name="T22" fmla="*/ 0 w 4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0" y="5"/>
                      <a:pt x="1" y="3"/>
                      <a:pt x="0" y="5"/>
                    </a:cubicBezTo>
                    <a:cubicBezTo>
                      <a:pt x="0" y="5"/>
                      <a:pt x="1" y="5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7" name="Rectangle 151"/>
              <p:cNvSpPr>
                <a:spLocks noChangeArrowheads="1"/>
              </p:cNvSpPr>
              <p:nvPr/>
            </p:nvSpPr>
            <p:spPr bwMode="auto">
              <a:xfrm>
                <a:off x="1214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8" name="Freeform 152"/>
              <p:cNvSpPr>
                <a:spLocks/>
              </p:cNvSpPr>
              <p:nvPr/>
            </p:nvSpPr>
            <p:spPr bwMode="auto">
              <a:xfrm>
                <a:off x="1202" y="3148"/>
                <a:ext cx="17" cy="17"/>
              </a:xfrm>
              <a:custGeom>
                <a:avLst/>
                <a:gdLst>
                  <a:gd name="T0" fmla="*/ 1 w 4"/>
                  <a:gd name="T1" fmla="*/ 4 h 4"/>
                  <a:gd name="T2" fmla="*/ 2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3 w 4"/>
                  <a:gd name="T13" fmla="*/ 2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1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2" y="3"/>
                      <a:pt x="2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9" name="Freeform 153"/>
              <p:cNvSpPr>
                <a:spLocks/>
              </p:cNvSpPr>
              <p:nvPr/>
            </p:nvSpPr>
            <p:spPr bwMode="auto">
              <a:xfrm>
                <a:off x="1202" y="316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0" name="Freeform 154"/>
              <p:cNvSpPr>
                <a:spLocks/>
              </p:cNvSpPr>
              <p:nvPr/>
            </p:nvSpPr>
            <p:spPr bwMode="auto">
              <a:xfrm>
                <a:off x="1210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1" name="Freeform 155"/>
              <p:cNvSpPr>
                <a:spLocks/>
              </p:cNvSpPr>
              <p:nvPr/>
            </p:nvSpPr>
            <p:spPr bwMode="auto">
              <a:xfrm>
                <a:off x="1202" y="316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2" name="Freeform 156"/>
              <p:cNvSpPr>
                <a:spLocks/>
              </p:cNvSpPr>
              <p:nvPr/>
            </p:nvSpPr>
            <p:spPr bwMode="auto">
              <a:xfrm>
                <a:off x="1185" y="3140"/>
                <a:ext cx="29" cy="29"/>
              </a:xfrm>
              <a:custGeom>
                <a:avLst/>
                <a:gdLst>
                  <a:gd name="T0" fmla="*/ 4 w 7"/>
                  <a:gd name="T1" fmla="*/ 0 h 7"/>
                  <a:gd name="T2" fmla="*/ 3 w 7"/>
                  <a:gd name="T3" fmla="*/ 0 h 7"/>
                  <a:gd name="T4" fmla="*/ 2 w 7"/>
                  <a:gd name="T5" fmla="*/ 1 h 7"/>
                  <a:gd name="T6" fmla="*/ 0 w 7"/>
                  <a:gd name="T7" fmla="*/ 2 h 7"/>
                  <a:gd name="T8" fmla="*/ 1 w 7"/>
                  <a:gd name="T9" fmla="*/ 2 h 7"/>
                  <a:gd name="T10" fmla="*/ 0 w 7"/>
                  <a:gd name="T11" fmla="*/ 3 h 7"/>
                  <a:gd name="T12" fmla="*/ 1 w 7"/>
                  <a:gd name="T13" fmla="*/ 3 h 7"/>
                  <a:gd name="T14" fmla="*/ 2 w 7"/>
                  <a:gd name="T15" fmla="*/ 3 h 7"/>
                  <a:gd name="T16" fmla="*/ 3 w 7"/>
                  <a:gd name="T17" fmla="*/ 5 h 7"/>
                  <a:gd name="T18" fmla="*/ 5 w 7"/>
                  <a:gd name="T19" fmla="*/ 4 h 7"/>
                  <a:gd name="T20" fmla="*/ 4 w 7"/>
                  <a:gd name="T21" fmla="*/ 5 h 7"/>
                  <a:gd name="T22" fmla="*/ 4 w 7"/>
                  <a:gd name="T23" fmla="*/ 5 h 7"/>
                  <a:gd name="T24" fmla="*/ 4 w 7"/>
                  <a:gd name="T25" fmla="*/ 6 h 7"/>
                  <a:gd name="T26" fmla="*/ 5 w 7"/>
                  <a:gd name="T27" fmla="*/ 4 h 7"/>
                  <a:gd name="T28" fmla="*/ 4 w 7"/>
                  <a:gd name="T29" fmla="*/ 6 h 7"/>
                  <a:gd name="T30" fmla="*/ 5 w 7"/>
                  <a:gd name="T31" fmla="*/ 5 h 7"/>
                  <a:gd name="T32" fmla="*/ 6 w 7"/>
                  <a:gd name="T33" fmla="*/ 3 h 7"/>
                  <a:gd name="T34" fmla="*/ 7 w 7"/>
                  <a:gd name="T35" fmla="*/ 3 h 7"/>
                  <a:gd name="T36" fmla="*/ 4 w 7"/>
                  <a:gd name="T37" fmla="*/ 4 h 7"/>
                  <a:gd name="T38" fmla="*/ 5 w 7"/>
                  <a:gd name="T39" fmla="*/ 3 h 7"/>
                  <a:gd name="T40" fmla="*/ 5 w 7"/>
                  <a:gd name="T41" fmla="*/ 2 h 7"/>
                  <a:gd name="T42" fmla="*/ 3 w 7"/>
                  <a:gd name="T43" fmla="*/ 3 h 7"/>
                  <a:gd name="T44" fmla="*/ 4 w 7"/>
                  <a:gd name="T45" fmla="*/ 2 h 7"/>
                  <a:gd name="T46" fmla="*/ 3 w 7"/>
                  <a:gd name="T47" fmla="*/ 3 h 7"/>
                  <a:gd name="T48" fmla="*/ 4 w 7"/>
                  <a:gd name="T49" fmla="*/ 2 h 7"/>
                  <a:gd name="T50" fmla="*/ 2 w 7"/>
                  <a:gd name="T51" fmla="*/ 3 h 7"/>
                  <a:gd name="T52" fmla="*/ 5 w 7"/>
                  <a:gd name="T53" fmla="*/ 1 h 7"/>
                  <a:gd name="T54" fmla="*/ 3 w 7"/>
                  <a:gd name="T55" fmla="*/ 2 h 7"/>
                  <a:gd name="T56" fmla="*/ 2 w 7"/>
                  <a:gd name="T57" fmla="*/ 2 h 7"/>
                  <a:gd name="T58" fmla="*/ 4 w 7"/>
                  <a:gd name="T59" fmla="*/ 1 h 7"/>
                  <a:gd name="T60" fmla="*/ 3 w 7"/>
                  <a:gd name="T61" fmla="*/ 1 h 7"/>
                  <a:gd name="T62" fmla="*/ 2 w 7"/>
                  <a:gd name="T63" fmla="*/ 2 h 7"/>
                  <a:gd name="T64" fmla="*/ 2 w 7"/>
                  <a:gd name="T65" fmla="*/ 1 h 7"/>
                  <a:gd name="T66" fmla="*/ 4 w 7"/>
                  <a:gd name="T67" fmla="*/ 0 h 7"/>
                  <a:gd name="T68" fmla="*/ 5 w 7"/>
                  <a:gd name="T69" fmla="*/ 0 h 7"/>
                  <a:gd name="T70" fmla="*/ 2 w 7"/>
                  <a:gd name="T71" fmla="*/ 1 h 7"/>
                  <a:gd name="T72" fmla="*/ 4 w 7"/>
                  <a:gd name="T7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5"/>
                      <a:pt x="6" y="4"/>
                      <a:pt x="4" y="6"/>
                    </a:cubicBezTo>
                    <a:cubicBezTo>
                      <a:pt x="3" y="7"/>
                      <a:pt x="5" y="4"/>
                      <a:pt x="5" y="5"/>
                    </a:cubicBezTo>
                    <a:cubicBezTo>
                      <a:pt x="6" y="4"/>
                      <a:pt x="5" y="4"/>
                      <a:pt x="6" y="3"/>
                    </a:cubicBezTo>
                    <a:cubicBezTo>
                      <a:pt x="7" y="3"/>
                      <a:pt x="6" y="4"/>
                      <a:pt x="7" y="3"/>
                    </a:cubicBezTo>
                    <a:cubicBezTo>
                      <a:pt x="7" y="2"/>
                      <a:pt x="5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3"/>
                      <a:pt x="6" y="1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4" y="1"/>
                      <a:pt x="4" y="1"/>
                    </a:cubicBezTo>
                    <a:cubicBezTo>
                      <a:pt x="5" y="0"/>
                      <a:pt x="2" y="2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3" name="Rectangle 157"/>
              <p:cNvSpPr>
                <a:spLocks noChangeArrowheads="1"/>
              </p:cNvSpPr>
              <p:nvPr/>
            </p:nvSpPr>
            <p:spPr bwMode="auto">
              <a:xfrm>
                <a:off x="1206" y="3136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4" name="Freeform 158"/>
              <p:cNvSpPr>
                <a:spLocks/>
              </p:cNvSpPr>
              <p:nvPr/>
            </p:nvSpPr>
            <p:spPr bwMode="auto">
              <a:xfrm>
                <a:off x="1202" y="313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5" name="Rectangle 159"/>
              <p:cNvSpPr>
                <a:spLocks noChangeArrowheads="1"/>
              </p:cNvSpPr>
              <p:nvPr/>
            </p:nvSpPr>
            <p:spPr bwMode="auto">
              <a:xfrm>
                <a:off x="1189" y="315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6" name="Freeform 160"/>
              <p:cNvSpPr>
                <a:spLocks/>
              </p:cNvSpPr>
              <p:nvPr/>
            </p:nvSpPr>
            <p:spPr bwMode="auto">
              <a:xfrm>
                <a:off x="1206" y="314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7" name="Freeform 161"/>
              <p:cNvSpPr>
                <a:spLocks/>
              </p:cNvSpPr>
              <p:nvPr/>
            </p:nvSpPr>
            <p:spPr bwMode="auto">
              <a:xfrm>
                <a:off x="1206" y="314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8" name="Rectangle 162"/>
              <p:cNvSpPr>
                <a:spLocks noChangeArrowheads="1"/>
              </p:cNvSpPr>
              <p:nvPr/>
            </p:nvSpPr>
            <p:spPr bwMode="auto">
              <a:xfrm>
                <a:off x="1202" y="313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9" name="Freeform 163"/>
              <p:cNvSpPr>
                <a:spLocks/>
              </p:cNvSpPr>
              <p:nvPr/>
            </p:nvSpPr>
            <p:spPr bwMode="auto">
              <a:xfrm>
                <a:off x="1168" y="3132"/>
                <a:ext cx="34" cy="16"/>
              </a:xfrm>
              <a:custGeom>
                <a:avLst/>
                <a:gdLst>
                  <a:gd name="T0" fmla="*/ 2 w 8"/>
                  <a:gd name="T1" fmla="*/ 2 h 4"/>
                  <a:gd name="T2" fmla="*/ 1 w 8"/>
                  <a:gd name="T3" fmla="*/ 3 h 4"/>
                  <a:gd name="T4" fmla="*/ 4 w 8"/>
                  <a:gd name="T5" fmla="*/ 1 h 4"/>
                  <a:gd name="T6" fmla="*/ 2 w 8"/>
                  <a:gd name="T7" fmla="*/ 3 h 4"/>
                  <a:gd name="T8" fmla="*/ 4 w 8"/>
                  <a:gd name="T9" fmla="*/ 3 h 4"/>
                  <a:gd name="T10" fmla="*/ 3 w 8"/>
                  <a:gd name="T11" fmla="*/ 3 h 4"/>
                  <a:gd name="T12" fmla="*/ 6 w 8"/>
                  <a:gd name="T13" fmla="*/ 2 h 4"/>
                  <a:gd name="T14" fmla="*/ 3 w 8"/>
                  <a:gd name="T15" fmla="*/ 4 h 4"/>
                  <a:gd name="T16" fmla="*/ 3 w 8"/>
                  <a:gd name="T17" fmla="*/ 4 h 4"/>
                  <a:gd name="T18" fmla="*/ 4 w 8"/>
                  <a:gd name="T19" fmla="*/ 4 h 4"/>
                  <a:gd name="T20" fmla="*/ 6 w 8"/>
                  <a:gd name="T21" fmla="*/ 3 h 4"/>
                  <a:gd name="T22" fmla="*/ 7 w 8"/>
                  <a:gd name="T23" fmla="*/ 2 h 4"/>
                  <a:gd name="T24" fmla="*/ 6 w 8"/>
                  <a:gd name="T25" fmla="*/ 2 h 4"/>
                  <a:gd name="T26" fmla="*/ 7 w 8"/>
                  <a:gd name="T27" fmla="*/ 1 h 4"/>
                  <a:gd name="T28" fmla="*/ 6 w 8"/>
                  <a:gd name="T29" fmla="*/ 2 h 4"/>
                  <a:gd name="T30" fmla="*/ 7 w 8"/>
                  <a:gd name="T31" fmla="*/ 1 h 4"/>
                  <a:gd name="T32" fmla="*/ 6 w 8"/>
                  <a:gd name="T33" fmla="*/ 1 h 4"/>
                  <a:gd name="T34" fmla="*/ 7 w 8"/>
                  <a:gd name="T35" fmla="*/ 1 h 4"/>
                  <a:gd name="T36" fmla="*/ 5 w 8"/>
                  <a:gd name="T37" fmla="*/ 2 h 4"/>
                  <a:gd name="T38" fmla="*/ 6 w 8"/>
                  <a:gd name="T39" fmla="*/ 1 h 4"/>
                  <a:gd name="T40" fmla="*/ 5 w 8"/>
                  <a:gd name="T41" fmla="*/ 2 h 4"/>
                  <a:gd name="T42" fmla="*/ 7 w 8"/>
                  <a:gd name="T43" fmla="*/ 0 h 4"/>
                  <a:gd name="T44" fmla="*/ 6 w 8"/>
                  <a:gd name="T45" fmla="*/ 1 h 4"/>
                  <a:gd name="T46" fmla="*/ 7 w 8"/>
                  <a:gd name="T47" fmla="*/ 0 h 4"/>
                  <a:gd name="T48" fmla="*/ 4 w 8"/>
                  <a:gd name="T49" fmla="*/ 2 h 4"/>
                  <a:gd name="T50" fmla="*/ 6 w 8"/>
                  <a:gd name="T51" fmla="*/ 0 h 4"/>
                  <a:gd name="T52" fmla="*/ 5 w 8"/>
                  <a:gd name="T53" fmla="*/ 0 h 4"/>
                  <a:gd name="T54" fmla="*/ 6 w 8"/>
                  <a:gd name="T55" fmla="*/ 0 h 4"/>
                  <a:gd name="T56" fmla="*/ 5 w 8"/>
                  <a:gd name="T57" fmla="*/ 0 h 4"/>
                  <a:gd name="T58" fmla="*/ 4 w 8"/>
                  <a:gd name="T59" fmla="*/ 1 h 4"/>
                  <a:gd name="T60" fmla="*/ 3 w 8"/>
                  <a:gd name="T61" fmla="*/ 1 h 4"/>
                  <a:gd name="T62" fmla="*/ 4 w 8"/>
                  <a:gd name="T63" fmla="*/ 1 h 4"/>
                  <a:gd name="T64" fmla="*/ 2 w 8"/>
                  <a:gd name="T65" fmla="*/ 1 h 4"/>
                  <a:gd name="T66" fmla="*/ 3 w 8"/>
                  <a:gd name="T67" fmla="*/ 1 h 4"/>
                  <a:gd name="T68" fmla="*/ 2 w 8"/>
                  <a:gd name="T6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4">
                    <a:moveTo>
                      <a:pt x="2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2" y="3"/>
                      <a:pt x="4" y="1"/>
                      <a:pt x="4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1"/>
                      <a:pt x="6" y="2"/>
                    </a:cubicBezTo>
                    <a:cubicBezTo>
                      <a:pt x="4" y="3"/>
                      <a:pt x="5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6" y="2"/>
                      <a:pt x="7" y="2"/>
                      <a:pt x="6" y="2"/>
                    </a:cubicBezTo>
                    <a:cubicBezTo>
                      <a:pt x="7" y="2"/>
                      <a:pt x="6" y="2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7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8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6" y="1"/>
                      <a:pt x="4" y="2"/>
                      <a:pt x="4" y="2"/>
                    </a:cubicBezTo>
                    <a:cubicBezTo>
                      <a:pt x="5" y="1"/>
                      <a:pt x="4" y="2"/>
                      <a:pt x="6" y="0"/>
                    </a:cubicBezTo>
                    <a:cubicBezTo>
                      <a:pt x="6" y="0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6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0" name="Freeform 164"/>
              <p:cNvSpPr>
                <a:spLocks/>
              </p:cNvSpPr>
              <p:nvPr/>
            </p:nvSpPr>
            <p:spPr bwMode="auto">
              <a:xfrm>
                <a:off x="1198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1" name="Freeform 165"/>
              <p:cNvSpPr>
                <a:spLocks/>
              </p:cNvSpPr>
              <p:nvPr/>
            </p:nvSpPr>
            <p:spPr bwMode="auto">
              <a:xfrm>
                <a:off x="1160" y="3123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6 w 10"/>
                  <a:gd name="T9" fmla="*/ 1 h 4"/>
                  <a:gd name="T10" fmla="*/ 6 w 10"/>
                  <a:gd name="T11" fmla="*/ 1 h 4"/>
                  <a:gd name="T12" fmla="*/ 4 w 10"/>
                  <a:gd name="T13" fmla="*/ 2 h 4"/>
                  <a:gd name="T14" fmla="*/ 3 w 10"/>
                  <a:gd name="T15" fmla="*/ 2 h 4"/>
                  <a:gd name="T16" fmla="*/ 4 w 10"/>
                  <a:gd name="T17" fmla="*/ 2 h 4"/>
                  <a:gd name="T18" fmla="*/ 6 w 10"/>
                  <a:gd name="T19" fmla="*/ 1 h 4"/>
                  <a:gd name="T20" fmla="*/ 1 w 10"/>
                  <a:gd name="T21" fmla="*/ 2 h 4"/>
                  <a:gd name="T22" fmla="*/ 1 w 10"/>
                  <a:gd name="T23" fmla="*/ 2 h 4"/>
                  <a:gd name="T24" fmla="*/ 3 w 10"/>
                  <a:gd name="T25" fmla="*/ 1 h 4"/>
                  <a:gd name="T26" fmla="*/ 3 w 10"/>
                  <a:gd name="T27" fmla="*/ 2 h 4"/>
                  <a:gd name="T28" fmla="*/ 2 w 10"/>
                  <a:gd name="T29" fmla="*/ 2 h 4"/>
                  <a:gd name="T30" fmla="*/ 3 w 10"/>
                  <a:gd name="T31" fmla="*/ 4 h 4"/>
                  <a:gd name="T32" fmla="*/ 3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2 h 4"/>
                  <a:gd name="T40" fmla="*/ 7 w 10"/>
                  <a:gd name="T41" fmla="*/ 1 h 4"/>
                  <a:gd name="T42" fmla="*/ 8 w 10"/>
                  <a:gd name="T43" fmla="*/ 1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6" y="2"/>
                      <a:pt x="6" y="1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5" y="2"/>
                      <a:pt x="3" y="3"/>
                      <a:pt x="3" y="3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4" y="1"/>
                      <a:pt x="4" y="1"/>
                      <a:pt x="1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10" y="0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2" name="Rectangle 166"/>
              <p:cNvSpPr>
                <a:spLocks noChangeArrowheads="1"/>
              </p:cNvSpPr>
              <p:nvPr/>
            </p:nvSpPr>
            <p:spPr bwMode="auto">
              <a:xfrm>
                <a:off x="1185" y="3132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3" name="Freeform 167"/>
              <p:cNvSpPr>
                <a:spLocks/>
              </p:cNvSpPr>
              <p:nvPr/>
            </p:nvSpPr>
            <p:spPr bwMode="auto">
              <a:xfrm>
                <a:off x="1168" y="3136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4" name="Freeform 168"/>
              <p:cNvSpPr>
                <a:spLocks/>
              </p:cNvSpPr>
              <p:nvPr/>
            </p:nvSpPr>
            <p:spPr bwMode="auto">
              <a:xfrm>
                <a:off x="1181" y="312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5" name="Freeform 169"/>
              <p:cNvSpPr>
                <a:spLocks/>
              </p:cNvSpPr>
              <p:nvPr/>
            </p:nvSpPr>
            <p:spPr bwMode="auto">
              <a:xfrm>
                <a:off x="1160" y="312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1 h 2"/>
                  <a:gd name="T6" fmla="*/ 2 w 4"/>
                  <a:gd name="T7" fmla="*/ 2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2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6" name="Freeform 170"/>
              <p:cNvSpPr>
                <a:spLocks/>
              </p:cNvSpPr>
              <p:nvPr/>
            </p:nvSpPr>
            <p:spPr bwMode="auto">
              <a:xfrm>
                <a:off x="1156" y="3102"/>
                <a:ext cx="33" cy="25"/>
              </a:xfrm>
              <a:custGeom>
                <a:avLst/>
                <a:gdLst>
                  <a:gd name="T0" fmla="*/ 5 w 8"/>
                  <a:gd name="T1" fmla="*/ 4 h 6"/>
                  <a:gd name="T2" fmla="*/ 5 w 8"/>
                  <a:gd name="T3" fmla="*/ 4 h 6"/>
                  <a:gd name="T4" fmla="*/ 6 w 8"/>
                  <a:gd name="T5" fmla="*/ 4 h 6"/>
                  <a:gd name="T6" fmla="*/ 6 w 8"/>
                  <a:gd name="T7" fmla="*/ 3 h 6"/>
                  <a:gd name="T8" fmla="*/ 6 w 8"/>
                  <a:gd name="T9" fmla="*/ 4 h 6"/>
                  <a:gd name="T10" fmla="*/ 5 w 8"/>
                  <a:gd name="T11" fmla="*/ 3 h 6"/>
                  <a:gd name="T12" fmla="*/ 4 w 8"/>
                  <a:gd name="T13" fmla="*/ 4 h 6"/>
                  <a:gd name="T14" fmla="*/ 6 w 8"/>
                  <a:gd name="T15" fmla="*/ 2 h 6"/>
                  <a:gd name="T16" fmla="*/ 3 w 8"/>
                  <a:gd name="T17" fmla="*/ 4 h 6"/>
                  <a:gd name="T18" fmla="*/ 3 w 8"/>
                  <a:gd name="T19" fmla="*/ 3 h 6"/>
                  <a:gd name="T20" fmla="*/ 4 w 8"/>
                  <a:gd name="T21" fmla="*/ 3 h 6"/>
                  <a:gd name="T22" fmla="*/ 4 w 8"/>
                  <a:gd name="T23" fmla="*/ 3 h 6"/>
                  <a:gd name="T24" fmla="*/ 5 w 8"/>
                  <a:gd name="T25" fmla="*/ 2 h 6"/>
                  <a:gd name="T26" fmla="*/ 5 w 8"/>
                  <a:gd name="T27" fmla="*/ 2 h 6"/>
                  <a:gd name="T28" fmla="*/ 6 w 8"/>
                  <a:gd name="T29" fmla="*/ 1 h 6"/>
                  <a:gd name="T30" fmla="*/ 4 w 8"/>
                  <a:gd name="T31" fmla="*/ 1 h 6"/>
                  <a:gd name="T32" fmla="*/ 5 w 8"/>
                  <a:gd name="T33" fmla="*/ 1 h 6"/>
                  <a:gd name="T34" fmla="*/ 2 w 8"/>
                  <a:gd name="T35" fmla="*/ 2 h 6"/>
                  <a:gd name="T36" fmla="*/ 2 w 8"/>
                  <a:gd name="T37" fmla="*/ 1 h 6"/>
                  <a:gd name="T38" fmla="*/ 4 w 8"/>
                  <a:gd name="T39" fmla="*/ 1 h 6"/>
                  <a:gd name="T40" fmla="*/ 3 w 8"/>
                  <a:gd name="T41" fmla="*/ 1 h 6"/>
                  <a:gd name="T42" fmla="*/ 5 w 8"/>
                  <a:gd name="T43" fmla="*/ 0 h 6"/>
                  <a:gd name="T44" fmla="*/ 2 w 8"/>
                  <a:gd name="T45" fmla="*/ 1 h 6"/>
                  <a:gd name="T46" fmla="*/ 3 w 8"/>
                  <a:gd name="T47" fmla="*/ 0 h 6"/>
                  <a:gd name="T48" fmla="*/ 0 w 8"/>
                  <a:gd name="T49" fmla="*/ 1 h 6"/>
                  <a:gd name="T50" fmla="*/ 1 w 8"/>
                  <a:gd name="T51" fmla="*/ 2 h 6"/>
                  <a:gd name="T52" fmla="*/ 3 w 8"/>
                  <a:gd name="T53" fmla="*/ 2 h 6"/>
                  <a:gd name="T54" fmla="*/ 1 w 8"/>
                  <a:gd name="T55" fmla="*/ 3 h 6"/>
                  <a:gd name="T56" fmla="*/ 3 w 8"/>
                  <a:gd name="T57" fmla="*/ 2 h 6"/>
                  <a:gd name="T58" fmla="*/ 1 w 8"/>
                  <a:gd name="T59" fmla="*/ 3 h 6"/>
                  <a:gd name="T60" fmla="*/ 3 w 8"/>
                  <a:gd name="T61" fmla="*/ 2 h 6"/>
                  <a:gd name="T62" fmla="*/ 0 w 8"/>
                  <a:gd name="T63" fmla="*/ 3 h 6"/>
                  <a:gd name="T64" fmla="*/ 2 w 8"/>
                  <a:gd name="T65" fmla="*/ 5 h 6"/>
                  <a:gd name="T66" fmla="*/ 3 w 8"/>
                  <a:gd name="T67" fmla="*/ 4 h 6"/>
                  <a:gd name="T68" fmla="*/ 4 w 8"/>
                  <a:gd name="T69" fmla="*/ 5 h 6"/>
                  <a:gd name="T70" fmla="*/ 5 w 8"/>
                  <a:gd name="T71" fmla="*/ 5 h 6"/>
                  <a:gd name="T72" fmla="*/ 2 w 8"/>
                  <a:gd name="T73" fmla="*/ 6 h 6"/>
                  <a:gd name="T74" fmla="*/ 3 w 8"/>
                  <a:gd name="T75" fmla="*/ 6 h 6"/>
                  <a:gd name="T76" fmla="*/ 3 w 8"/>
                  <a:gd name="T77" fmla="*/ 6 h 6"/>
                  <a:gd name="T78" fmla="*/ 3 w 8"/>
                  <a:gd name="T79" fmla="*/ 6 h 6"/>
                  <a:gd name="T80" fmla="*/ 6 w 8"/>
                  <a:gd name="T81" fmla="*/ 4 h 6"/>
                  <a:gd name="T82" fmla="*/ 7 w 8"/>
                  <a:gd name="T83" fmla="*/ 3 h 6"/>
                  <a:gd name="T84" fmla="*/ 5 w 8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5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4" y="3"/>
                      <a:pt x="2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3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5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2"/>
                      <a:pt x="1" y="3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7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3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3" y="5"/>
                      <a:pt x="8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7" name="Freeform 171"/>
              <p:cNvSpPr>
                <a:spLocks/>
              </p:cNvSpPr>
              <p:nvPr/>
            </p:nvSpPr>
            <p:spPr bwMode="auto">
              <a:xfrm>
                <a:off x="1164" y="31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8" name="Freeform 172"/>
              <p:cNvSpPr>
                <a:spLocks/>
              </p:cNvSpPr>
              <p:nvPr/>
            </p:nvSpPr>
            <p:spPr bwMode="auto">
              <a:xfrm>
                <a:off x="1164" y="310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9" name="Rectangle 173"/>
              <p:cNvSpPr>
                <a:spLocks noChangeArrowheads="1"/>
              </p:cNvSpPr>
              <p:nvPr/>
            </p:nvSpPr>
            <p:spPr bwMode="auto">
              <a:xfrm>
                <a:off x="1168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0" name="Freeform 174"/>
              <p:cNvSpPr>
                <a:spLocks/>
              </p:cNvSpPr>
              <p:nvPr/>
            </p:nvSpPr>
            <p:spPr bwMode="auto">
              <a:xfrm>
                <a:off x="1177" y="3123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1" name="Freeform 175"/>
              <p:cNvSpPr>
                <a:spLocks/>
              </p:cNvSpPr>
              <p:nvPr/>
            </p:nvSpPr>
            <p:spPr bwMode="auto">
              <a:xfrm>
                <a:off x="1173" y="30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2" name="Freeform 176"/>
              <p:cNvSpPr>
                <a:spLocks/>
              </p:cNvSpPr>
              <p:nvPr/>
            </p:nvSpPr>
            <p:spPr bwMode="auto">
              <a:xfrm>
                <a:off x="1173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3" name="Freeform 177"/>
              <p:cNvSpPr>
                <a:spLocks/>
              </p:cNvSpPr>
              <p:nvPr/>
            </p:nvSpPr>
            <p:spPr bwMode="auto">
              <a:xfrm>
                <a:off x="1135" y="3061"/>
                <a:ext cx="46" cy="41"/>
              </a:xfrm>
              <a:custGeom>
                <a:avLst/>
                <a:gdLst>
                  <a:gd name="T0" fmla="*/ 6 w 11"/>
                  <a:gd name="T1" fmla="*/ 0 h 10"/>
                  <a:gd name="T2" fmla="*/ 4 w 11"/>
                  <a:gd name="T3" fmla="*/ 0 h 10"/>
                  <a:gd name="T4" fmla="*/ 3 w 11"/>
                  <a:gd name="T5" fmla="*/ 0 h 10"/>
                  <a:gd name="T6" fmla="*/ 4 w 11"/>
                  <a:gd name="T7" fmla="*/ 1 h 10"/>
                  <a:gd name="T8" fmla="*/ 4 w 11"/>
                  <a:gd name="T9" fmla="*/ 2 h 10"/>
                  <a:gd name="T10" fmla="*/ 3 w 11"/>
                  <a:gd name="T11" fmla="*/ 3 h 10"/>
                  <a:gd name="T12" fmla="*/ 5 w 11"/>
                  <a:gd name="T13" fmla="*/ 4 h 10"/>
                  <a:gd name="T14" fmla="*/ 4 w 11"/>
                  <a:gd name="T15" fmla="*/ 4 h 10"/>
                  <a:gd name="T16" fmla="*/ 4 w 11"/>
                  <a:gd name="T17" fmla="*/ 5 h 10"/>
                  <a:gd name="T18" fmla="*/ 7 w 11"/>
                  <a:gd name="T19" fmla="*/ 5 h 10"/>
                  <a:gd name="T20" fmla="*/ 7 w 11"/>
                  <a:gd name="T21" fmla="*/ 5 h 10"/>
                  <a:gd name="T22" fmla="*/ 6 w 11"/>
                  <a:gd name="T23" fmla="*/ 6 h 10"/>
                  <a:gd name="T24" fmla="*/ 6 w 11"/>
                  <a:gd name="T25" fmla="*/ 7 h 10"/>
                  <a:gd name="T26" fmla="*/ 5 w 11"/>
                  <a:gd name="T27" fmla="*/ 7 h 10"/>
                  <a:gd name="T28" fmla="*/ 6 w 11"/>
                  <a:gd name="T29" fmla="*/ 8 h 10"/>
                  <a:gd name="T30" fmla="*/ 8 w 11"/>
                  <a:gd name="T31" fmla="*/ 8 h 10"/>
                  <a:gd name="T32" fmla="*/ 6 w 11"/>
                  <a:gd name="T33" fmla="*/ 8 h 10"/>
                  <a:gd name="T34" fmla="*/ 7 w 11"/>
                  <a:gd name="T35" fmla="*/ 9 h 10"/>
                  <a:gd name="T36" fmla="*/ 7 w 11"/>
                  <a:gd name="T37" fmla="*/ 10 h 10"/>
                  <a:gd name="T38" fmla="*/ 7 w 11"/>
                  <a:gd name="T39" fmla="*/ 9 h 10"/>
                  <a:gd name="T40" fmla="*/ 6 w 11"/>
                  <a:gd name="T41" fmla="*/ 9 h 10"/>
                  <a:gd name="T42" fmla="*/ 10 w 11"/>
                  <a:gd name="T43" fmla="*/ 8 h 10"/>
                  <a:gd name="T44" fmla="*/ 10 w 11"/>
                  <a:gd name="T45" fmla="*/ 8 h 10"/>
                  <a:gd name="T46" fmla="*/ 10 w 11"/>
                  <a:gd name="T47" fmla="*/ 8 h 10"/>
                  <a:gd name="T48" fmla="*/ 10 w 11"/>
                  <a:gd name="T49" fmla="*/ 7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6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6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5 h 10"/>
                  <a:gd name="T68" fmla="*/ 7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6 w 11"/>
                  <a:gd name="T75" fmla="*/ 2 h 10"/>
                  <a:gd name="T76" fmla="*/ 4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1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6" y="1"/>
                      <a:pt x="6" y="2"/>
                    </a:cubicBezTo>
                    <a:cubicBezTo>
                      <a:pt x="0" y="0"/>
                      <a:pt x="8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3" y="3"/>
                      <a:pt x="5" y="3"/>
                      <a:pt x="3" y="3"/>
                    </a:cubicBezTo>
                    <a:cubicBezTo>
                      <a:pt x="7" y="3"/>
                      <a:pt x="2" y="3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4"/>
                      <a:pt x="4" y="4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5"/>
                      <a:pt x="6" y="5"/>
                      <a:pt x="4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7" y="6"/>
                      <a:pt x="9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7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8"/>
                      <a:pt x="8" y="7"/>
                      <a:pt x="6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8"/>
                      <a:pt x="5" y="8"/>
                    </a:cubicBezTo>
                    <a:cubicBezTo>
                      <a:pt x="6" y="8"/>
                      <a:pt x="5" y="9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8" y="8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10"/>
                      <a:pt x="7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10"/>
                      <a:pt x="7" y="9"/>
                      <a:pt x="6" y="9"/>
                    </a:cubicBezTo>
                    <a:cubicBezTo>
                      <a:pt x="8" y="9"/>
                      <a:pt x="8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10" y="7"/>
                      <a:pt x="9" y="7"/>
                      <a:pt x="10" y="7"/>
                    </a:cubicBezTo>
                    <a:cubicBezTo>
                      <a:pt x="8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7" y="6"/>
                      <a:pt x="9" y="6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6" y="6"/>
                      <a:pt x="9" y="5"/>
                      <a:pt x="8" y="5"/>
                    </a:cubicBezTo>
                    <a:cubicBezTo>
                      <a:pt x="9" y="5"/>
                      <a:pt x="8" y="5"/>
                      <a:pt x="10" y="5"/>
                    </a:cubicBezTo>
                    <a:cubicBezTo>
                      <a:pt x="10" y="5"/>
                      <a:pt x="8" y="5"/>
                      <a:pt x="8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8" y="5"/>
                      <a:pt x="10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9" y="3"/>
                      <a:pt x="7" y="3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6" y="3"/>
                      <a:pt x="10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4" name="Freeform 178"/>
              <p:cNvSpPr>
                <a:spLocks/>
              </p:cNvSpPr>
              <p:nvPr/>
            </p:nvSpPr>
            <p:spPr bwMode="auto">
              <a:xfrm>
                <a:off x="1168" y="307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5" name="Freeform 179"/>
              <p:cNvSpPr>
                <a:spLocks/>
              </p:cNvSpPr>
              <p:nvPr/>
            </p:nvSpPr>
            <p:spPr bwMode="auto">
              <a:xfrm>
                <a:off x="1164" y="307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6" name="Freeform 180"/>
              <p:cNvSpPr>
                <a:spLocks/>
              </p:cNvSpPr>
              <p:nvPr/>
            </p:nvSpPr>
            <p:spPr bwMode="auto">
              <a:xfrm>
                <a:off x="1164" y="306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7" name="Rectangle 181"/>
              <p:cNvSpPr>
                <a:spLocks noChangeArrowheads="1"/>
              </p:cNvSpPr>
              <p:nvPr/>
            </p:nvSpPr>
            <p:spPr bwMode="auto">
              <a:xfrm>
                <a:off x="1164" y="30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8" name="Freeform 182"/>
              <p:cNvSpPr>
                <a:spLocks/>
              </p:cNvSpPr>
              <p:nvPr/>
            </p:nvSpPr>
            <p:spPr bwMode="auto">
              <a:xfrm>
                <a:off x="1143" y="3027"/>
                <a:ext cx="30" cy="34"/>
              </a:xfrm>
              <a:custGeom>
                <a:avLst/>
                <a:gdLst>
                  <a:gd name="T0" fmla="*/ 6 w 7"/>
                  <a:gd name="T1" fmla="*/ 3 h 8"/>
                  <a:gd name="T2" fmla="*/ 5 w 7"/>
                  <a:gd name="T3" fmla="*/ 2 h 8"/>
                  <a:gd name="T4" fmla="*/ 6 w 7"/>
                  <a:gd name="T5" fmla="*/ 3 h 8"/>
                  <a:gd name="T6" fmla="*/ 5 w 7"/>
                  <a:gd name="T7" fmla="*/ 0 h 8"/>
                  <a:gd name="T8" fmla="*/ 3 w 7"/>
                  <a:gd name="T9" fmla="*/ 4 h 8"/>
                  <a:gd name="T10" fmla="*/ 3 w 7"/>
                  <a:gd name="T11" fmla="*/ 3 h 8"/>
                  <a:gd name="T12" fmla="*/ 3 w 7"/>
                  <a:gd name="T13" fmla="*/ 5 h 8"/>
                  <a:gd name="T14" fmla="*/ 2 w 7"/>
                  <a:gd name="T15" fmla="*/ 4 h 8"/>
                  <a:gd name="T16" fmla="*/ 2 w 7"/>
                  <a:gd name="T17" fmla="*/ 5 h 8"/>
                  <a:gd name="T18" fmla="*/ 3 w 7"/>
                  <a:gd name="T19" fmla="*/ 6 h 8"/>
                  <a:gd name="T20" fmla="*/ 2 w 7"/>
                  <a:gd name="T21" fmla="*/ 6 h 8"/>
                  <a:gd name="T22" fmla="*/ 3 w 7"/>
                  <a:gd name="T23" fmla="*/ 6 h 8"/>
                  <a:gd name="T24" fmla="*/ 3 w 7"/>
                  <a:gd name="T25" fmla="*/ 6 h 8"/>
                  <a:gd name="T26" fmla="*/ 2 w 7"/>
                  <a:gd name="T27" fmla="*/ 6 h 8"/>
                  <a:gd name="T28" fmla="*/ 3 w 7"/>
                  <a:gd name="T29" fmla="*/ 7 h 8"/>
                  <a:gd name="T30" fmla="*/ 2 w 7"/>
                  <a:gd name="T31" fmla="*/ 6 h 8"/>
                  <a:gd name="T32" fmla="*/ 3 w 7"/>
                  <a:gd name="T33" fmla="*/ 8 h 8"/>
                  <a:gd name="T34" fmla="*/ 4 w 7"/>
                  <a:gd name="T35" fmla="*/ 8 h 8"/>
                  <a:gd name="T36" fmla="*/ 4 w 7"/>
                  <a:gd name="T37" fmla="*/ 7 h 8"/>
                  <a:gd name="T38" fmla="*/ 3 w 7"/>
                  <a:gd name="T39" fmla="*/ 7 h 8"/>
                  <a:gd name="T40" fmla="*/ 3 w 7"/>
                  <a:gd name="T41" fmla="*/ 7 h 8"/>
                  <a:gd name="T42" fmla="*/ 5 w 7"/>
                  <a:gd name="T43" fmla="*/ 8 h 8"/>
                  <a:gd name="T44" fmla="*/ 6 w 7"/>
                  <a:gd name="T45" fmla="*/ 8 h 8"/>
                  <a:gd name="T46" fmla="*/ 6 w 7"/>
                  <a:gd name="T47" fmla="*/ 8 h 8"/>
                  <a:gd name="T48" fmla="*/ 6 w 7"/>
                  <a:gd name="T49" fmla="*/ 7 h 8"/>
                  <a:gd name="T50" fmla="*/ 5 w 7"/>
                  <a:gd name="T51" fmla="*/ 7 h 8"/>
                  <a:gd name="T52" fmla="*/ 3 w 7"/>
                  <a:gd name="T53" fmla="*/ 6 h 8"/>
                  <a:gd name="T54" fmla="*/ 3 w 7"/>
                  <a:gd name="T55" fmla="*/ 6 h 8"/>
                  <a:gd name="T56" fmla="*/ 5 w 7"/>
                  <a:gd name="T57" fmla="*/ 7 h 8"/>
                  <a:gd name="T58" fmla="*/ 4 w 7"/>
                  <a:gd name="T59" fmla="*/ 6 h 8"/>
                  <a:gd name="T60" fmla="*/ 6 w 7"/>
                  <a:gd name="T61" fmla="*/ 7 h 8"/>
                  <a:gd name="T62" fmla="*/ 4 w 7"/>
                  <a:gd name="T63" fmla="*/ 6 h 8"/>
                  <a:gd name="T64" fmla="*/ 5 w 7"/>
                  <a:gd name="T65" fmla="*/ 5 h 8"/>
                  <a:gd name="T66" fmla="*/ 5 w 7"/>
                  <a:gd name="T67" fmla="*/ 6 h 8"/>
                  <a:gd name="T68" fmla="*/ 5 w 7"/>
                  <a:gd name="T69" fmla="*/ 5 h 8"/>
                  <a:gd name="T70" fmla="*/ 5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5 w 7"/>
                  <a:gd name="T77" fmla="*/ 3 h 8"/>
                  <a:gd name="T78" fmla="*/ 4 w 7"/>
                  <a:gd name="T79" fmla="*/ 2 h 8"/>
                  <a:gd name="T80" fmla="*/ 6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5" y="2"/>
                      <a:pt x="6" y="3"/>
                    </a:cubicBezTo>
                    <a:cubicBezTo>
                      <a:pt x="5" y="1"/>
                      <a:pt x="7" y="2"/>
                      <a:pt x="5" y="0"/>
                    </a:cubicBezTo>
                    <a:cubicBezTo>
                      <a:pt x="5" y="2"/>
                      <a:pt x="2" y="1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5"/>
                      <a:pt x="0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4" y="6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7"/>
                      <a:pt x="0" y="6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7" y="8"/>
                      <a:pt x="3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6"/>
                      <a:pt x="3" y="6"/>
                    </a:cubicBezTo>
                    <a:cubicBezTo>
                      <a:pt x="4" y="6"/>
                      <a:pt x="2" y="5"/>
                      <a:pt x="3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5" y="7"/>
                      <a:pt x="4" y="6"/>
                    </a:cubicBezTo>
                    <a:cubicBezTo>
                      <a:pt x="6" y="7"/>
                      <a:pt x="5" y="6"/>
                      <a:pt x="5" y="5"/>
                    </a:cubicBezTo>
                    <a:cubicBezTo>
                      <a:pt x="5" y="5"/>
                      <a:pt x="6" y="6"/>
                      <a:pt x="5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1"/>
                      <a:pt x="4" y="2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9" name="Freeform 183"/>
              <p:cNvSpPr>
                <a:spLocks/>
              </p:cNvSpPr>
              <p:nvPr/>
            </p:nvSpPr>
            <p:spPr bwMode="auto">
              <a:xfrm>
                <a:off x="1164" y="3027"/>
                <a:ext cx="4" cy="9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0" name="Freeform 184"/>
              <p:cNvSpPr>
                <a:spLocks/>
              </p:cNvSpPr>
              <p:nvPr/>
            </p:nvSpPr>
            <p:spPr bwMode="auto">
              <a:xfrm>
                <a:off x="1164" y="3010"/>
                <a:ext cx="17" cy="30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1 w 4"/>
                  <a:gd name="T5" fmla="*/ 3 h 7"/>
                  <a:gd name="T6" fmla="*/ 1 w 4"/>
                  <a:gd name="T7" fmla="*/ 5 h 7"/>
                  <a:gd name="T8" fmla="*/ 1 w 4"/>
                  <a:gd name="T9" fmla="*/ 4 h 7"/>
                  <a:gd name="T10" fmla="*/ 1 w 4"/>
                  <a:gd name="T11" fmla="*/ 5 h 7"/>
                  <a:gd name="T12" fmla="*/ 1 w 4"/>
                  <a:gd name="T13" fmla="*/ 5 h 7"/>
                  <a:gd name="T14" fmla="*/ 1 w 4"/>
                  <a:gd name="T15" fmla="*/ 5 h 7"/>
                  <a:gd name="T16" fmla="*/ 1 w 4"/>
                  <a:gd name="T17" fmla="*/ 5 h 7"/>
                  <a:gd name="T18" fmla="*/ 2 w 4"/>
                  <a:gd name="T19" fmla="*/ 6 h 7"/>
                  <a:gd name="T20" fmla="*/ 2 w 4"/>
                  <a:gd name="T21" fmla="*/ 4 h 7"/>
                  <a:gd name="T22" fmla="*/ 2 w 4"/>
                  <a:gd name="T23" fmla="*/ 5 h 7"/>
                  <a:gd name="T24" fmla="*/ 3 w 4"/>
                  <a:gd name="T25" fmla="*/ 6 h 7"/>
                  <a:gd name="T26" fmla="*/ 3 w 4"/>
                  <a:gd name="T27" fmla="*/ 5 h 7"/>
                  <a:gd name="T28" fmla="*/ 2 w 4"/>
                  <a:gd name="T29" fmla="*/ 4 h 7"/>
                  <a:gd name="T30" fmla="*/ 3 w 4"/>
                  <a:gd name="T31" fmla="*/ 6 h 7"/>
                  <a:gd name="T32" fmla="*/ 4 w 4"/>
                  <a:gd name="T33" fmla="*/ 4 h 7"/>
                  <a:gd name="T34" fmla="*/ 4 w 4"/>
                  <a:gd name="T35" fmla="*/ 2 h 7"/>
                  <a:gd name="T36" fmla="*/ 4 w 4"/>
                  <a:gd name="T37" fmla="*/ 4 h 7"/>
                  <a:gd name="T38" fmla="*/ 4 w 4"/>
                  <a:gd name="T39" fmla="*/ 4 h 7"/>
                  <a:gd name="T40" fmla="*/ 4 w 4"/>
                  <a:gd name="T41" fmla="*/ 1 h 7"/>
                  <a:gd name="T42" fmla="*/ 3 w 4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2"/>
                      <a:pt x="3" y="5"/>
                      <a:pt x="3" y="6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3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1" name="Rectangle 185"/>
              <p:cNvSpPr>
                <a:spLocks noChangeArrowheads="1"/>
              </p:cNvSpPr>
              <p:nvPr/>
            </p:nvSpPr>
            <p:spPr bwMode="auto">
              <a:xfrm>
                <a:off x="1177" y="301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2" name="Freeform 186"/>
              <p:cNvSpPr>
                <a:spLocks/>
              </p:cNvSpPr>
              <p:nvPr/>
            </p:nvSpPr>
            <p:spPr bwMode="auto">
              <a:xfrm>
                <a:off x="2387" y="2588"/>
                <a:ext cx="0" cy="5"/>
              </a:xfrm>
              <a:custGeom>
                <a:avLst/>
                <a:gdLst>
                  <a:gd name="T0" fmla="*/ 5 h 5"/>
                  <a:gd name="T1" fmla="*/ 5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3" name="Freeform 187"/>
              <p:cNvSpPr>
                <a:spLocks/>
              </p:cNvSpPr>
              <p:nvPr/>
            </p:nvSpPr>
            <p:spPr bwMode="auto">
              <a:xfrm>
                <a:off x="2387" y="2584"/>
                <a:ext cx="12" cy="17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0 w 3"/>
                  <a:gd name="T5" fmla="*/ 0 h 4"/>
                  <a:gd name="T6" fmla="*/ 1 w 3"/>
                  <a:gd name="T7" fmla="*/ 3 h 4"/>
                  <a:gd name="T8" fmla="*/ 1 w 3"/>
                  <a:gd name="T9" fmla="*/ 2 h 4"/>
                  <a:gd name="T10" fmla="*/ 2 w 3"/>
                  <a:gd name="T11" fmla="*/ 4 h 4"/>
                  <a:gd name="T12" fmla="*/ 2 w 3"/>
                  <a:gd name="T13" fmla="*/ 3 h 4"/>
                  <a:gd name="T14" fmla="*/ 3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1" y="3"/>
                      <a:pt x="2" y="4"/>
                    </a:cubicBezTo>
                    <a:cubicBezTo>
                      <a:pt x="3" y="4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4" name="Freeform 188"/>
              <p:cNvSpPr>
                <a:spLocks/>
              </p:cNvSpPr>
              <p:nvPr/>
            </p:nvSpPr>
            <p:spPr bwMode="auto">
              <a:xfrm>
                <a:off x="2391" y="2588"/>
                <a:ext cx="8" cy="9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5" name="Freeform 189"/>
              <p:cNvSpPr>
                <a:spLocks/>
              </p:cNvSpPr>
              <p:nvPr/>
            </p:nvSpPr>
            <p:spPr bwMode="auto">
              <a:xfrm>
                <a:off x="2391" y="2584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6" name="Freeform 190"/>
              <p:cNvSpPr>
                <a:spLocks/>
              </p:cNvSpPr>
              <p:nvPr/>
            </p:nvSpPr>
            <p:spPr bwMode="auto">
              <a:xfrm>
                <a:off x="2395" y="2584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7" name="Freeform 191"/>
              <p:cNvSpPr>
                <a:spLocks/>
              </p:cNvSpPr>
              <p:nvPr/>
            </p:nvSpPr>
            <p:spPr bwMode="auto">
              <a:xfrm>
                <a:off x="2391" y="2584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8" name="Freeform 192"/>
              <p:cNvSpPr>
                <a:spLocks/>
              </p:cNvSpPr>
              <p:nvPr/>
            </p:nvSpPr>
            <p:spPr bwMode="auto">
              <a:xfrm>
                <a:off x="2395" y="2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9" name="Rectangle 193"/>
              <p:cNvSpPr>
                <a:spLocks noChangeArrowheads="1"/>
              </p:cNvSpPr>
              <p:nvPr/>
            </p:nvSpPr>
            <p:spPr bwMode="auto">
              <a:xfrm>
                <a:off x="2395" y="25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0" name="Freeform 194"/>
              <p:cNvSpPr>
                <a:spLocks/>
              </p:cNvSpPr>
              <p:nvPr/>
            </p:nvSpPr>
            <p:spPr bwMode="auto">
              <a:xfrm>
                <a:off x="2395" y="2580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1"/>
                      <a:pt x="1" y="2"/>
                    </a:cubicBezTo>
                    <a:cubicBezTo>
                      <a:pt x="1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1" name="Freeform 195"/>
              <p:cNvSpPr>
                <a:spLocks/>
              </p:cNvSpPr>
              <p:nvPr/>
            </p:nvSpPr>
            <p:spPr bwMode="auto">
              <a:xfrm>
                <a:off x="2416" y="259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2" name="Freeform 196"/>
              <p:cNvSpPr>
                <a:spLocks/>
              </p:cNvSpPr>
              <p:nvPr/>
            </p:nvSpPr>
            <p:spPr bwMode="auto">
              <a:xfrm>
                <a:off x="2404" y="2580"/>
                <a:ext cx="20" cy="17"/>
              </a:xfrm>
              <a:custGeom>
                <a:avLst/>
                <a:gdLst>
                  <a:gd name="T0" fmla="*/ 1 w 5"/>
                  <a:gd name="T1" fmla="*/ 0 h 4"/>
                  <a:gd name="T2" fmla="*/ 3 w 5"/>
                  <a:gd name="T3" fmla="*/ 2 h 4"/>
                  <a:gd name="T4" fmla="*/ 1 w 5"/>
                  <a:gd name="T5" fmla="*/ 1 h 4"/>
                  <a:gd name="T6" fmla="*/ 2 w 5"/>
                  <a:gd name="T7" fmla="*/ 2 h 4"/>
                  <a:gd name="T8" fmla="*/ 0 w 5"/>
                  <a:gd name="T9" fmla="*/ 0 h 4"/>
                  <a:gd name="T10" fmla="*/ 1 w 5"/>
                  <a:gd name="T11" fmla="*/ 2 h 4"/>
                  <a:gd name="T12" fmla="*/ 0 w 5"/>
                  <a:gd name="T13" fmla="*/ 1 h 4"/>
                  <a:gd name="T14" fmla="*/ 2 w 5"/>
                  <a:gd name="T15" fmla="*/ 3 h 4"/>
                  <a:gd name="T16" fmla="*/ 2 w 5"/>
                  <a:gd name="T17" fmla="*/ 2 h 4"/>
                  <a:gd name="T18" fmla="*/ 3 w 5"/>
                  <a:gd name="T19" fmla="*/ 3 h 4"/>
                  <a:gd name="T20" fmla="*/ 5 w 5"/>
                  <a:gd name="T21" fmla="*/ 4 h 4"/>
                  <a:gd name="T22" fmla="*/ 1 w 5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0" y="1"/>
                      <a:pt x="2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3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3" name="Freeform 197"/>
              <p:cNvSpPr>
                <a:spLocks/>
              </p:cNvSpPr>
              <p:nvPr/>
            </p:nvSpPr>
            <p:spPr bwMode="auto">
              <a:xfrm>
                <a:off x="2416" y="258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4" name="Freeform 198"/>
              <p:cNvSpPr>
                <a:spLocks/>
              </p:cNvSpPr>
              <p:nvPr/>
            </p:nvSpPr>
            <p:spPr bwMode="auto">
              <a:xfrm>
                <a:off x="2408" y="2572"/>
                <a:ext cx="21" cy="16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0 w 5"/>
                  <a:gd name="T5" fmla="*/ 2 h 4"/>
                  <a:gd name="T6" fmla="*/ 2 w 5"/>
                  <a:gd name="T7" fmla="*/ 3 h 4"/>
                  <a:gd name="T8" fmla="*/ 2 w 5"/>
                  <a:gd name="T9" fmla="*/ 2 h 4"/>
                  <a:gd name="T10" fmla="*/ 4 w 5"/>
                  <a:gd name="T11" fmla="*/ 3 h 4"/>
                  <a:gd name="T12" fmla="*/ 3 w 5"/>
                  <a:gd name="T13" fmla="*/ 3 h 4"/>
                  <a:gd name="T14" fmla="*/ 4 w 5"/>
                  <a:gd name="T15" fmla="*/ 2 h 4"/>
                  <a:gd name="T16" fmla="*/ 3 w 5"/>
                  <a:gd name="T17" fmla="*/ 2 h 4"/>
                  <a:gd name="T18" fmla="*/ 3 w 5"/>
                  <a:gd name="T19" fmla="*/ 1 h 4"/>
                  <a:gd name="T20" fmla="*/ 1 w 5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4"/>
                      <a:pt x="2" y="2"/>
                      <a:pt x="2" y="2"/>
                    </a:cubicBezTo>
                    <a:cubicBezTo>
                      <a:pt x="3" y="2"/>
                      <a:pt x="2" y="2"/>
                      <a:pt x="4" y="3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5" name="Freeform 199"/>
              <p:cNvSpPr>
                <a:spLocks/>
              </p:cNvSpPr>
              <p:nvPr/>
            </p:nvSpPr>
            <p:spPr bwMode="auto">
              <a:xfrm>
                <a:off x="2408" y="257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6" name="Freeform 200"/>
              <p:cNvSpPr>
                <a:spLocks/>
              </p:cNvSpPr>
              <p:nvPr/>
            </p:nvSpPr>
            <p:spPr bwMode="auto">
              <a:xfrm>
                <a:off x="2424" y="25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7" name="Freeform 201"/>
              <p:cNvSpPr>
                <a:spLocks/>
              </p:cNvSpPr>
              <p:nvPr/>
            </p:nvSpPr>
            <p:spPr bwMode="auto">
              <a:xfrm>
                <a:off x="2412" y="257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8" name="Freeform 202"/>
              <p:cNvSpPr>
                <a:spLocks/>
              </p:cNvSpPr>
              <p:nvPr/>
            </p:nvSpPr>
            <p:spPr bwMode="auto">
              <a:xfrm>
                <a:off x="2412" y="2534"/>
                <a:ext cx="38" cy="46"/>
              </a:xfrm>
              <a:custGeom>
                <a:avLst/>
                <a:gdLst>
                  <a:gd name="T0" fmla="*/ 8 w 9"/>
                  <a:gd name="T1" fmla="*/ 1 h 11"/>
                  <a:gd name="T2" fmla="*/ 7 w 9"/>
                  <a:gd name="T3" fmla="*/ 1 h 11"/>
                  <a:gd name="T4" fmla="*/ 6 w 9"/>
                  <a:gd name="T5" fmla="*/ 0 h 11"/>
                  <a:gd name="T6" fmla="*/ 4 w 9"/>
                  <a:gd name="T7" fmla="*/ 0 h 11"/>
                  <a:gd name="T8" fmla="*/ 4 w 9"/>
                  <a:gd name="T9" fmla="*/ 1 h 11"/>
                  <a:gd name="T10" fmla="*/ 3 w 9"/>
                  <a:gd name="T11" fmla="*/ 0 h 11"/>
                  <a:gd name="T12" fmla="*/ 4 w 9"/>
                  <a:gd name="T13" fmla="*/ 2 h 11"/>
                  <a:gd name="T14" fmla="*/ 4 w 9"/>
                  <a:gd name="T15" fmla="*/ 3 h 11"/>
                  <a:gd name="T16" fmla="*/ 1 w 9"/>
                  <a:gd name="T17" fmla="*/ 7 h 11"/>
                  <a:gd name="T18" fmla="*/ 3 w 9"/>
                  <a:gd name="T19" fmla="*/ 8 h 11"/>
                  <a:gd name="T20" fmla="*/ 2 w 9"/>
                  <a:gd name="T21" fmla="*/ 8 h 11"/>
                  <a:gd name="T22" fmla="*/ 2 w 9"/>
                  <a:gd name="T23" fmla="*/ 8 h 11"/>
                  <a:gd name="T24" fmla="*/ 1 w 9"/>
                  <a:gd name="T25" fmla="*/ 8 h 11"/>
                  <a:gd name="T26" fmla="*/ 3 w 9"/>
                  <a:gd name="T27" fmla="*/ 10 h 11"/>
                  <a:gd name="T28" fmla="*/ 0 w 9"/>
                  <a:gd name="T29" fmla="*/ 9 h 11"/>
                  <a:gd name="T30" fmla="*/ 1 w 9"/>
                  <a:gd name="T31" fmla="*/ 10 h 11"/>
                  <a:gd name="T32" fmla="*/ 3 w 9"/>
                  <a:gd name="T33" fmla="*/ 11 h 11"/>
                  <a:gd name="T34" fmla="*/ 4 w 9"/>
                  <a:gd name="T35" fmla="*/ 11 h 11"/>
                  <a:gd name="T36" fmla="*/ 3 w 9"/>
                  <a:gd name="T37" fmla="*/ 7 h 11"/>
                  <a:gd name="T38" fmla="*/ 4 w 9"/>
                  <a:gd name="T39" fmla="*/ 8 h 11"/>
                  <a:gd name="T40" fmla="*/ 6 w 9"/>
                  <a:gd name="T41" fmla="*/ 7 h 11"/>
                  <a:gd name="T42" fmla="*/ 4 w 9"/>
                  <a:gd name="T43" fmla="*/ 5 h 11"/>
                  <a:gd name="T44" fmla="*/ 5 w 9"/>
                  <a:gd name="T45" fmla="*/ 5 h 11"/>
                  <a:gd name="T46" fmla="*/ 4 w 9"/>
                  <a:gd name="T47" fmla="*/ 5 h 11"/>
                  <a:gd name="T48" fmla="*/ 6 w 9"/>
                  <a:gd name="T49" fmla="*/ 5 h 11"/>
                  <a:gd name="T50" fmla="*/ 4 w 9"/>
                  <a:gd name="T51" fmla="*/ 4 h 11"/>
                  <a:gd name="T52" fmla="*/ 7 w 9"/>
                  <a:gd name="T53" fmla="*/ 4 h 11"/>
                  <a:gd name="T54" fmla="*/ 6 w 9"/>
                  <a:gd name="T55" fmla="*/ 4 h 11"/>
                  <a:gd name="T56" fmla="*/ 5 w 9"/>
                  <a:gd name="T57" fmla="*/ 3 h 11"/>
                  <a:gd name="T58" fmla="*/ 7 w 9"/>
                  <a:gd name="T59" fmla="*/ 4 h 11"/>
                  <a:gd name="T60" fmla="*/ 6 w 9"/>
                  <a:gd name="T61" fmla="*/ 2 h 11"/>
                  <a:gd name="T62" fmla="*/ 5 w 9"/>
                  <a:gd name="T63" fmla="*/ 2 h 11"/>
                  <a:gd name="T64" fmla="*/ 6 w 9"/>
                  <a:gd name="T65" fmla="*/ 1 h 11"/>
                  <a:gd name="T66" fmla="*/ 8 w 9"/>
                  <a:gd name="T67" fmla="*/ 2 h 11"/>
                  <a:gd name="T68" fmla="*/ 9 w 9"/>
                  <a:gd name="T69" fmla="*/ 2 h 11"/>
                  <a:gd name="T70" fmla="*/ 6 w 9"/>
                  <a:gd name="T71" fmla="*/ 1 h 11"/>
                  <a:gd name="T72" fmla="*/ 8 w 9"/>
                  <a:gd name="T7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1">
                    <a:moveTo>
                      <a:pt x="8" y="1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4"/>
                      <a:pt x="3" y="6"/>
                      <a:pt x="1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3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7"/>
                      <a:pt x="2" y="8"/>
                      <a:pt x="1" y="8"/>
                    </a:cubicBezTo>
                    <a:cubicBezTo>
                      <a:pt x="1" y="8"/>
                      <a:pt x="3" y="9"/>
                      <a:pt x="3" y="10"/>
                    </a:cubicBezTo>
                    <a:cubicBezTo>
                      <a:pt x="1" y="8"/>
                      <a:pt x="3" y="10"/>
                      <a:pt x="0" y="9"/>
                    </a:cubicBezTo>
                    <a:cubicBezTo>
                      <a:pt x="0" y="8"/>
                      <a:pt x="2" y="10"/>
                      <a:pt x="1" y="10"/>
                    </a:cubicBezTo>
                    <a:cubicBezTo>
                      <a:pt x="3" y="11"/>
                      <a:pt x="2" y="10"/>
                      <a:pt x="3" y="11"/>
                    </a:cubicBezTo>
                    <a:cubicBezTo>
                      <a:pt x="4" y="11"/>
                      <a:pt x="2" y="11"/>
                      <a:pt x="4" y="11"/>
                    </a:cubicBezTo>
                    <a:cubicBezTo>
                      <a:pt x="5" y="11"/>
                      <a:pt x="3" y="9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4" y="6"/>
                      <a:pt x="6" y="7"/>
                    </a:cubicBezTo>
                    <a:cubicBezTo>
                      <a:pt x="5" y="7"/>
                      <a:pt x="7" y="7"/>
                      <a:pt x="4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5" y="3"/>
                      <a:pt x="5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8" y="4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9" name="Freeform 203"/>
              <p:cNvSpPr>
                <a:spLocks/>
              </p:cNvSpPr>
              <p:nvPr/>
            </p:nvSpPr>
            <p:spPr bwMode="auto">
              <a:xfrm>
                <a:off x="2450" y="254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0" name="Freeform 204"/>
              <p:cNvSpPr>
                <a:spLocks/>
              </p:cNvSpPr>
              <p:nvPr/>
            </p:nvSpPr>
            <p:spPr bwMode="auto">
              <a:xfrm>
                <a:off x="2445" y="2538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1210" y="2150"/>
              <a:ext cx="1265" cy="1015"/>
              <a:chOff x="1210" y="2150"/>
              <a:chExt cx="1265" cy="1015"/>
            </a:xfrm>
          </p:grpSpPr>
          <p:sp>
            <p:nvSpPr>
              <p:cNvPr id="2115" name="Rectangle 206"/>
              <p:cNvSpPr>
                <a:spLocks noChangeArrowheads="1"/>
              </p:cNvSpPr>
              <p:nvPr/>
            </p:nvSpPr>
            <p:spPr bwMode="auto">
              <a:xfrm>
                <a:off x="2424" y="254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6" name="Freeform 207"/>
              <p:cNvSpPr>
                <a:spLocks/>
              </p:cNvSpPr>
              <p:nvPr/>
            </p:nvSpPr>
            <p:spPr bwMode="auto">
              <a:xfrm>
                <a:off x="2441" y="2551"/>
                <a:ext cx="9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7" name="Freeform 208"/>
              <p:cNvSpPr>
                <a:spLocks/>
              </p:cNvSpPr>
              <p:nvPr/>
            </p:nvSpPr>
            <p:spPr bwMode="auto">
              <a:xfrm>
                <a:off x="2437" y="256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8" name="Rectangle 209"/>
              <p:cNvSpPr>
                <a:spLocks noChangeArrowheads="1"/>
              </p:cNvSpPr>
              <p:nvPr/>
            </p:nvSpPr>
            <p:spPr bwMode="auto">
              <a:xfrm>
                <a:off x="2450" y="2538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9" name="Freeform 210"/>
              <p:cNvSpPr>
                <a:spLocks/>
              </p:cNvSpPr>
              <p:nvPr/>
            </p:nvSpPr>
            <p:spPr bwMode="auto">
              <a:xfrm>
                <a:off x="2420" y="2509"/>
                <a:ext cx="34" cy="25"/>
              </a:xfrm>
              <a:custGeom>
                <a:avLst/>
                <a:gdLst>
                  <a:gd name="T0" fmla="*/ 1 w 8"/>
                  <a:gd name="T1" fmla="*/ 1 h 6"/>
                  <a:gd name="T2" fmla="*/ 0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3 w 8"/>
                  <a:gd name="T9" fmla="*/ 4 h 6"/>
                  <a:gd name="T10" fmla="*/ 2 w 8"/>
                  <a:gd name="T11" fmla="*/ 4 h 6"/>
                  <a:gd name="T12" fmla="*/ 5 w 8"/>
                  <a:gd name="T13" fmla="*/ 5 h 6"/>
                  <a:gd name="T14" fmla="*/ 1 w 8"/>
                  <a:gd name="T15" fmla="*/ 4 h 6"/>
                  <a:gd name="T16" fmla="*/ 1 w 8"/>
                  <a:gd name="T17" fmla="*/ 4 h 6"/>
                  <a:gd name="T18" fmla="*/ 2 w 8"/>
                  <a:gd name="T19" fmla="*/ 5 h 6"/>
                  <a:gd name="T20" fmla="*/ 4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6 w 8"/>
                  <a:gd name="T27" fmla="*/ 5 h 6"/>
                  <a:gd name="T28" fmla="*/ 5 w 8"/>
                  <a:gd name="T29" fmla="*/ 5 h 6"/>
                  <a:gd name="T30" fmla="*/ 7 w 8"/>
                  <a:gd name="T31" fmla="*/ 5 h 6"/>
                  <a:gd name="T32" fmla="*/ 5 w 8"/>
                  <a:gd name="T33" fmla="*/ 4 h 6"/>
                  <a:gd name="T34" fmla="*/ 6 w 8"/>
                  <a:gd name="T35" fmla="*/ 4 h 6"/>
                  <a:gd name="T36" fmla="*/ 4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6 w 8"/>
                  <a:gd name="T43" fmla="*/ 2 h 6"/>
                  <a:gd name="T44" fmla="*/ 5 w 8"/>
                  <a:gd name="T45" fmla="*/ 2 h 6"/>
                  <a:gd name="T46" fmla="*/ 6 w 8"/>
                  <a:gd name="T47" fmla="*/ 3 h 6"/>
                  <a:gd name="T48" fmla="*/ 3 w 8"/>
                  <a:gd name="T49" fmla="*/ 3 h 6"/>
                  <a:gd name="T50" fmla="*/ 6 w 8"/>
                  <a:gd name="T51" fmla="*/ 2 h 6"/>
                  <a:gd name="T52" fmla="*/ 5 w 8"/>
                  <a:gd name="T53" fmla="*/ 1 h 6"/>
                  <a:gd name="T54" fmla="*/ 6 w 8"/>
                  <a:gd name="T55" fmla="*/ 1 h 6"/>
                  <a:gd name="T56" fmla="*/ 4 w 8"/>
                  <a:gd name="T57" fmla="*/ 0 h 6"/>
                  <a:gd name="T58" fmla="*/ 4 w 8"/>
                  <a:gd name="T59" fmla="*/ 0 h 6"/>
                  <a:gd name="T60" fmla="*/ 3 w 8"/>
                  <a:gd name="T61" fmla="*/ 0 h 6"/>
                  <a:gd name="T62" fmla="*/ 4 w 8"/>
                  <a:gd name="T63" fmla="*/ 0 h 6"/>
                  <a:gd name="T64" fmla="*/ 1 w 8"/>
                  <a:gd name="T65" fmla="*/ 0 h 6"/>
                  <a:gd name="T66" fmla="*/ 3 w 8"/>
                  <a:gd name="T67" fmla="*/ 0 h 6"/>
                  <a:gd name="T68" fmla="*/ 1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0" y="1"/>
                      <a:pt x="1" y="1"/>
                      <a:pt x="0" y="2"/>
                    </a:cubicBezTo>
                    <a:cubicBezTo>
                      <a:pt x="1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6" y="4"/>
                      <a:pt x="5" y="5"/>
                    </a:cubicBezTo>
                    <a:cubicBezTo>
                      <a:pt x="3" y="4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5" y="6"/>
                      <a:pt x="6" y="5"/>
                      <a:pt x="5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8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2"/>
                      <a:pt x="6" y="3"/>
                    </a:cubicBezTo>
                    <a:cubicBezTo>
                      <a:pt x="5" y="3"/>
                      <a:pt x="4" y="2"/>
                      <a:pt x="3" y="3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1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0" name="Freeform 211"/>
              <p:cNvSpPr>
                <a:spLocks/>
              </p:cNvSpPr>
              <p:nvPr/>
            </p:nvSpPr>
            <p:spPr bwMode="auto">
              <a:xfrm>
                <a:off x="2445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1" name="Freeform 212"/>
              <p:cNvSpPr>
                <a:spLocks/>
              </p:cNvSpPr>
              <p:nvPr/>
            </p:nvSpPr>
            <p:spPr bwMode="auto">
              <a:xfrm>
                <a:off x="2408" y="2492"/>
                <a:ext cx="46" cy="17"/>
              </a:xfrm>
              <a:custGeom>
                <a:avLst/>
                <a:gdLst>
                  <a:gd name="T0" fmla="*/ 6 w 11"/>
                  <a:gd name="T1" fmla="*/ 2 h 4"/>
                  <a:gd name="T2" fmla="*/ 7 w 11"/>
                  <a:gd name="T3" fmla="*/ 1 h 4"/>
                  <a:gd name="T4" fmla="*/ 4 w 11"/>
                  <a:gd name="T5" fmla="*/ 3 h 4"/>
                  <a:gd name="T6" fmla="*/ 3 w 11"/>
                  <a:gd name="T7" fmla="*/ 3 h 4"/>
                  <a:gd name="T8" fmla="*/ 6 w 11"/>
                  <a:gd name="T9" fmla="*/ 1 h 4"/>
                  <a:gd name="T10" fmla="*/ 7 w 11"/>
                  <a:gd name="T11" fmla="*/ 1 h 4"/>
                  <a:gd name="T12" fmla="*/ 5 w 11"/>
                  <a:gd name="T13" fmla="*/ 2 h 4"/>
                  <a:gd name="T14" fmla="*/ 4 w 11"/>
                  <a:gd name="T15" fmla="*/ 1 h 4"/>
                  <a:gd name="T16" fmla="*/ 4 w 11"/>
                  <a:gd name="T17" fmla="*/ 1 h 4"/>
                  <a:gd name="T18" fmla="*/ 6 w 11"/>
                  <a:gd name="T19" fmla="*/ 0 h 4"/>
                  <a:gd name="T20" fmla="*/ 1 w 11"/>
                  <a:gd name="T21" fmla="*/ 2 h 4"/>
                  <a:gd name="T22" fmla="*/ 1 w 11"/>
                  <a:gd name="T23" fmla="*/ 2 h 4"/>
                  <a:gd name="T24" fmla="*/ 3 w 11"/>
                  <a:gd name="T25" fmla="*/ 1 h 4"/>
                  <a:gd name="T26" fmla="*/ 3 w 11"/>
                  <a:gd name="T27" fmla="*/ 1 h 4"/>
                  <a:gd name="T28" fmla="*/ 2 w 11"/>
                  <a:gd name="T29" fmla="*/ 2 h 4"/>
                  <a:gd name="T30" fmla="*/ 3 w 11"/>
                  <a:gd name="T31" fmla="*/ 4 h 4"/>
                  <a:gd name="T32" fmla="*/ 3 w 11"/>
                  <a:gd name="T33" fmla="*/ 4 h 4"/>
                  <a:gd name="T34" fmla="*/ 4 w 11"/>
                  <a:gd name="T35" fmla="*/ 3 h 4"/>
                  <a:gd name="T36" fmla="*/ 6 w 11"/>
                  <a:gd name="T37" fmla="*/ 3 h 4"/>
                  <a:gd name="T38" fmla="*/ 6 w 11"/>
                  <a:gd name="T39" fmla="*/ 3 h 4"/>
                  <a:gd name="T40" fmla="*/ 8 w 11"/>
                  <a:gd name="T41" fmla="*/ 2 h 4"/>
                  <a:gd name="T42" fmla="*/ 9 w 11"/>
                  <a:gd name="T43" fmla="*/ 3 h 4"/>
                  <a:gd name="T44" fmla="*/ 9 w 11"/>
                  <a:gd name="T45" fmla="*/ 1 h 4"/>
                  <a:gd name="T46" fmla="*/ 6 w 11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cubicBezTo>
                      <a:pt x="6" y="2"/>
                      <a:pt x="7" y="2"/>
                      <a:pt x="7" y="1"/>
                    </a:cubicBezTo>
                    <a:cubicBezTo>
                      <a:pt x="6" y="2"/>
                      <a:pt x="6" y="2"/>
                      <a:pt x="4" y="3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4" y="2"/>
                      <a:pt x="6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6" y="2"/>
                      <a:pt x="6" y="1"/>
                      <a:pt x="5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0"/>
                    </a:cubicBezTo>
                    <a:cubicBezTo>
                      <a:pt x="4" y="1"/>
                      <a:pt x="3" y="0"/>
                      <a:pt x="1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1" y="1"/>
                      <a:pt x="7" y="3"/>
                      <a:pt x="9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2" name="Freeform 213"/>
              <p:cNvSpPr>
                <a:spLocks/>
              </p:cNvSpPr>
              <p:nvPr/>
            </p:nvSpPr>
            <p:spPr bwMode="auto">
              <a:xfrm>
                <a:off x="2433" y="250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3" name="Freeform 214"/>
              <p:cNvSpPr>
                <a:spLocks/>
              </p:cNvSpPr>
              <p:nvPr/>
            </p:nvSpPr>
            <p:spPr bwMode="auto">
              <a:xfrm>
                <a:off x="2420" y="250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4" name="Freeform 215"/>
              <p:cNvSpPr>
                <a:spLocks/>
              </p:cNvSpPr>
              <p:nvPr/>
            </p:nvSpPr>
            <p:spPr bwMode="auto">
              <a:xfrm>
                <a:off x="2429" y="249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5" name="Freeform 216"/>
              <p:cNvSpPr>
                <a:spLocks/>
              </p:cNvSpPr>
              <p:nvPr/>
            </p:nvSpPr>
            <p:spPr bwMode="auto">
              <a:xfrm>
                <a:off x="2408" y="2488"/>
                <a:ext cx="16" cy="1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1 h 3"/>
                  <a:gd name="T6" fmla="*/ 1 w 4"/>
                  <a:gd name="T7" fmla="*/ 2 h 3"/>
                  <a:gd name="T8" fmla="*/ 1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2" y="1"/>
                      <a:pt x="1" y="2"/>
                      <a:pt x="1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6" name="Freeform 217"/>
              <p:cNvSpPr>
                <a:spLocks/>
              </p:cNvSpPr>
              <p:nvPr/>
            </p:nvSpPr>
            <p:spPr bwMode="auto">
              <a:xfrm>
                <a:off x="2391" y="2446"/>
                <a:ext cx="42" cy="50"/>
              </a:xfrm>
              <a:custGeom>
                <a:avLst/>
                <a:gdLst>
                  <a:gd name="T0" fmla="*/ 7 w 10"/>
                  <a:gd name="T1" fmla="*/ 8 h 12"/>
                  <a:gd name="T2" fmla="*/ 6 w 10"/>
                  <a:gd name="T3" fmla="*/ 8 h 12"/>
                  <a:gd name="T4" fmla="*/ 7 w 10"/>
                  <a:gd name="T5" fmla="*/ 7 h 12"/>
                  <a:gd name="T6" fmla="*/ 7 w 10"/>
                  <a:gd name="T7" fmla="*/ 6 h 12"/>
                  <a:gd name="T8" fmla="*/ 7 w 10"/>
                  <a:gd name="T9" fmla="*/ 7 h 12"/>
                  <a:gd name="T10" fmla="*/ 6 w 10"/>
                  <a:gd name="T11" fmla="*/ 7 h 12"/>
                  <a:gd name="T12" fmla="*/ 4 w 10"/>
                  <a:gd name="T13" fmla="*/ 8 h 12"/>
                  <a:gd name="T14" fmla="*/ 6 w 10"/>
                  <a:gd name="T15" fmla="*/ 5 h 12"/>
                  <a:gd name="T16" fmla="*/ 3 w 10"/>
                  <a:gd name="T17" fmla="*/ 8 h 12"/>
                  <a:gd name="T18" fmla="*/ 3 w 10"/>
                  <a:gd name="T19" fmla="*/ 7 h 12"/>
                  <a:gd name="T20" fmla="*/ 4 w 10"/>
                  <a:gd name="T21" fmla="*/ 6 h 12"/>
                  <a:gd name="T22" fmla="*/ 3 w 10"/>
                  <a:gd name="T23" fmla="*/ 6 h 12"/>
                  <a:gd name="T24" fmla="*/ 5 w 10"/>
                  <a:gd name="T25" fmla="*/ 5 h 12"/>
                  <a:gd name="T26" fmla="*/ 4 w 10"/>
                  <a:gd name="T27" fmla="*/ 4 h 12"/>
                  <a:gd name="T28" fmla="*/ 4 w 10"/>
                  <a:gd name="T29" fmla="*/ 4 h 12"/>
                  <a:gd name="T30" fmla="*/ 2 w 10"/>
                  <a:gd name="T31" fmla="*/ 4 h 12"/>
                  <a:gd name="T32" fmla="*/ 2 w 10"/>
                  <a:gd name="T33" fmla="*/ 3 h 12"/>
                  <a:gd name="T34" fmla="*/ 2 w 10"/>
                  <a:gd name="T35" fmla="*/ 3 h 12"/>
                  <a:gd name="T36" fmla="*/ 3 w 10"/>
                  <a:gd name="T37" fmla="*/ 8 h 12"/>
                  <a:gd name="T38" fmla="*/ 3 w 10"/>
                  <a:gd name="T39" fmla="*/ 8 h 12"/>
                  <a:gd name="T40" fmla="*/ 2 w 10"/>
                  <a:gd name="T41" fmla="*/ 7 h 12"/>
                  <a:gd name="T42" fmla="*/ 1 w 10"/>
                  <a:gd name="T43" fmla="*/ 5 h 12"/>
                  <a:gd name="T44" fmla="*/ 1 w 10"/>
                  <a:gd name="T45" fmla="*/ 5 h 12"/>
                  <a:gd name="T46" fmla="*/ 3 w 10"/>
                  <a:gd name="T47" fmla="*/ 7 h 12"/>
                  <a:gd name="T48" fmla="*/ 2 w 10"/>
                  <a:gd name="T49" fmla="*/ 6 h 12"/>
                  <a:gd name="T50" fmla="*/ 4 w 10"/>
                  <a:gd name="T51" fmla="*/ 7 h 12"/>
                  <a:gd name="T52" fmla="*/ 2 w 10"/>
                  <a:gd name="T53" fmla="*/ 4 h 12"/>
                  <a:gd name="T54" fmla="*/ 3 w 10"/>
                  <a:gd name="T55" fmla="*/ 4 h 12"/>
                  <a:gd name="T56" fmla="*/ 1 w 10"/>
                  <a:gd name="T57" fmla="*/ 2 h 12"/>
                  <a:gd name="T58" fmla="*/ 0 w 10"/>
                  <a:gd name="T59" fmla="*/ 7 h 12"/>
                  <a:gd name="T60" fmla="*/ 2 w 10"/>
                  <a:gd name="T61" fmla="*/ 6 h 12"/>
                  <a:gd name="T62" fmla="*/ 0 w 10"/>
                  <a:gd name="T63" fmla="*/ 7 h 12"/>
                  <a:gd name="T64" fmla="*/ 2 w 10"/>
                  <a:gd name="T65" fmla="*/ 6 h 12"/>
                  <a:gd name="T66" fmla="*/ 1 w 10"/>
                  <a:gd name="T67" fmla="*/ 7 h 12"/>
                  <a:gd name="T68" fmla="*/ 2 w 10"/>
                  <a:gd name="T69" fmla="*/ 6 h 12"/>
                  <a:gd name="T70" fmla="*/ 1 w 10"/>
                  <a:gd name="T71" fmla="*/ 8 h 12"/>
                  <a:gd name="T72" fmla="*/ 4 w 10"/>
                  <a:gd name="T73" fmla="*/ 10 h 12"/>
                  <a:gd name="T74" fmla="*/ 5 w 10"/>
                  <a:gd name="T75" fmla="*/ 9 h 12"/>
                  <a:gd name="T76" fmla="*/ 6 w 10"/>
                  <a:gd name="T77" fmla="*/ 10 h 12"/>
                  <a:gd name="T78" fmla="*/ 7 w 10"/>
                  <a:gd name="T79" fmla="*/ 9 h 12"/>
                  <a:gd name="T80" fmla="*/ 4 w 10"/>
                  <a:gd name="T81" fmla="*/ 11 h 12"/>
                  <a:gd name="T82" fmla="*/ 5 w 10"/>
                  <a:gd name="T83" fmla="*/ 11 h 12"/>
                  <a:gd name="T84" fmla="*/ 5 w 10"/>
                  <a:gd name="T85" fmla="*/ 11 h 12"/>
                  <a:gd name="T86" fmla="*/ 5 w 10"/>
                  <a:gd name="T87" fmla="*/ 11 h 12"/>
                  <a:gd name="T88" fmla="*/ 8 w 10"/>
                  <a:gd name="T89" fmla="*/ 9 h 12"/>
                  <a:gd name="T90" fmla="*/ 8 w 10"/>
                  <a:gd name="T91" fmla="*/ 7 h 12"/>
                  <a:gd name="T92" fmla="*/ 7 w 10"/>
                  <a:gd name="T9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2">
                    <a:moveTo>
                      <a:pt x="7" y="8"/>
                    </a:move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6" y="8"/>
                      <a:pt x="6" y="7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5" y="6"/>
                      <a:pt x="5" y="7"/>
                      <a:pt x="6" y="5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4" y="6"/>
                      <a:pt x="3" y="8"/>
                      <a:pt x="3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2"/>
                      <a:pt x="3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0"/>
                      <a:pt x="2" y="6"/>
                      <a:pt x="1" y="5"/>
                    </a:cubicBezTo>
                    <a:cubicBezTo>
                      <a:pt x="3" y="8"/>
                      <a:pt x="0" y="4"/>
                      <a:pt x="1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1" y="4"/>
                      <a:pt x="0" y="2"/>
                      <a:pt x="0" y="7"/>
                    </a:cubicBezTo>
                    <a:cubicBezTo>
                      <a:pt x="1" y="5"/>
                      <a:pt x="0" y="7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4" y="8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8" y="7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5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6" y="10"/>
                      <a:pt x="10" y="6"/>
                      <a:pt x="8" y="7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7" name="Freeform 218"/>
              <p:cNvSpPr>
                <a:spLocks/>
              </p:cNvSpPr>
              <p:nvPr/>
            </p:nvSpPr>
            <p:spPr bwMode="auto">
              <a:xfrm>
                <a:off x="2408" y="2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8" name="Freeform 219"/>
              <p:cNvSpPr>
                <a:spLocks/>
              </p:cNvSpPr>
              <p:nvPr/>
            </p:nvSpPr>
            <p:spPr bwMode="auto">
              <a:xfrm>
                <a:off x="2404" y="2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9" name="Rectangle 220"/>
              <p:cNvSpPr>
                <a:spLocks noChangeArrowheads="1"/>
              </p:cNvSpPr>
              <p:nvPr/>
            </p:nvSpPr>
            <p:spPr bwMode="auto">
              <a:xfrm>
                <a:off x="2412" y="24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0" name="Freeform 221"/>
              <p:cNvSpPr>
                <a:spLocks/>
              </p:cNvSpPr>
              <p:nvPr/>
            </p:nvSpPr>
            <p:spPr bwMode="auto">
              <a:xfrm>
                <a:off x="2424" y="2484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1" name="Freeform 222"/>
              <p:cNvSpPr>
                <a:spLocks/>
              </p:cNvSpPr>
              <p:nvPr/>
            </p:nvSpPr>
            <p:spPr bwMode="auto">
              <a:xfrm>
                <a:off x="2412" y="246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2" name="Freeform 223"/>
              <p:cNvSpPr>
                <a:spLocks/>
              </p:cNvSpPr>
              <p:nvPr/>
            </p:nvSpPr>
            <p:spPr bwMode="auto">
              <a:xfrm>
                <a:off x="2429" y="2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3" name="Freeform 224"/>
              <p:cNvSpPr>
                <a:spLocks/>
              </p:cNvSpPr>
              <p:nvPr/>
            </p:nvSpPr>
            <p:spPr bwMode="auto">
              <a:xfrm>
                <a:off x="2395" y="2396"/>
                <a:ext cx="50" cy="75"/>
              </a:xfrm>
              <a:custGeom>
                <a:avLst/>
                <a:gdLst>
                  <a:gd name="T0" fmla="*/ 8 w 12"/>
                  <a:gd name="T1" fmla="*/ 0 h 18"/>
                  <a:gd name="T2" fmla="*/ 6 w 12"/>
                  <a:gd name="T3" fmla="*/ 0 h 18"/>
                  <a:gd name="T4" fmla="*/ 5 w 12"/>
                  <a:gd name="T5" fmla="*/ 0 h 18"/>
                  <a:gd name="T6" fmla="*/ 6 w 12"/>
                  <a:gd name="T7" fmla="*/ 1 h 18"/>
                  <a:gd name="T8" fmla="*/ 6 w 12"/>
                  <a:gd name="T9" fmla="*/ 3 h 18"/>
                  <a:gd name="T10" fmla="*/ 5 w 12"/>
                  <a:gd name="T11" fmla="*/ 4 h 18"/>
                  <a:gd name="T12" fmla="*/ 6 w 12"/>
                  <a:gd name="T13" fmla="*/ 6 h 18"/>
                  <a:gd name="T14" fmla="*/ 5 w 12"/>
                  <a:gd name="T15" fmla="*/ 6 h 18"/>
                  <a:gd name="T16" fmla="*/ 5 w 12"/>
                  <a:gd name="T17" fmla="*/ 7 h 18"/>
                  <a:gd name="T18" fmla="*/ 8 w 12"/>
                  <a:gd name="T19" fmla="*/ 8 h 18"/>
                  <a:gd name="T20" fmla="*/ 7 w 12"/>
                  <a:gd name="T21" fmla="*/ 9 h 18"/>
                  <a:gd name="T22" fmla="*/ 6 w 12"/>
                  <a:gd name="T23" fmla="*/ 9 h 18"/>
                  <a:gd name="T24" fmla="*/ 5 w 12"/>
                  <a:gd name="T25" fmla="*/ 10 h 18"/>
                  <a:gd name="T26" fmla="*/ 4 w 12"/>
                  <a:gd name="T27" fmla="*/ 11 h 18"/>
                  <a:gd name="T28" fmla="*/ 4 w 12"/>
                  <a:gd name="T29" fmla="*/ 12 h 18"/>
                  <a:gd name="T30" fmla="*/ 5 w 12"/>
                  <a:gd name="T31" fmla="*/ 14 h 18"/>
                  <a:gd name="T32" fmla="*/ 3 w 12"/>
                  <a:gd name="T33" fmla="*/ 13 h 18"/>
                  <a:gd name="T34" fmla="*/ 3 w 12"/>
                  <a:gd name="T35" fmla="*/ 14 h 18"/>
                  <a:gd name="T36" fmla="*/ 1 w 12"/>
                  <a:gd name="T37" fmla="*/ 15 h 18"/>
                  <a:gd name="T38" fmla="*/ 3 w 12"/>
                  <a:gd name="T39" fmla="*/ 15 h 18"/>
                  <a:gd name="T40" fmla="*/ 2 w 12"/>
                  <a:gd name="T41" fmla="*/ 14 h 18"/>
                  <a:gd name="T42" fmla="*/ 5 w 12"/>
                  <a:gd name="T43" fmla="*/ 16 h 18"/>
                  <a:gd name="T44" fmla="*/ 6 w 12"/>
                  <a:gd name="T45" fmla="*/ 16 h 18"/>
                  <a:gd name="T46" fmla="*/ 6 w 12"/>
                  <a:gd name="T47" fmla="*/ 15 h 18"/>
                  <a:gd name="T48" fmla="*/ 7 w 12"/>
                  <a:gd name="T49" fmla="*/ 15 h 18"/>
                  <a:gd name="T50" fmla="*/ 8 w 12"/>
                  <a:gd name="T51" fmla="*/ 14 h 18"/>
                  <a:gd name="T52" fmla="*/ 8 w 12"/>
                  <a:gd name="T53" fmla="*/ 12 h 18"/>
                  <a:gd name="T54" fmla="*/ 8 w 12"/>
                  <a:gd name="T55" fmla="*/ 13 h 18"/>
                  <a:gd name="T56" fmla="*/ 8 w 12"/>
                  <a:gd name="T57" fmla="*/ 12 h 18"/>
                  <a:gd name="T58" fmla="*/ 8 w 12"/>
                  <a:gd name="T59" fmla="*/ 11 h 18"/>
                  <a:gd name="T60" fmla="*/ 8 w 12"/>
                  <a:gd name="T61" fmla="*/ 10 h 18"/>
                  <a:gd name="T62" fmla="*/ 9 w 12"/>
                  <a:gd name="T63" fmla="*/ 11 h 18"/>
                  <a:gd name="T64" fmla="*/ 10 w 12"/>
                  <a:gd name="T65" fmla="*/ 10 h 18"/>
                  <a:gd name="T66" fmla="*/ 8 w 12"/>
                  <a:gd name="T67" fmla="*/ 9 h 18"/>
                  <a:gd name="T68" fmla="*/ 8 w 12"/>
                  <a:gd name="T69" fmla="*/ 7 h 18"/>
                  <a:gd name="T70" fmla="*/ 8 w 12"/>
                  <a:gd name="T71" fmla="*/ 5 h 18"/>
                  <a:gd name="T72" fmla="*/ 8 w 12"/>
                  <a:gd name="T73" fmla="*/ 5 h 18"/>
                  <a:gd name="T74" fmla="*/ 8 w 12"/>
                  <a:gd name="T75" fmla="*/ 3 h 18"/>
                  <a:gd name="T76" fmla="*/ 6 w 12"/>
                  <a:gd name="T77" fmla="*/ 3 h 18"/>
                  <a:gd name="T78" fmla="*/ 10 w 12"/>
                  <a:gd name="T7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10" y="1"/>
                    </a:moveTo>
                    <a:cubicBezTo>
                      <a:pt x="10" y="1"/>
                      <a:pt x="9" y="1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8" y="2"/>
                      <a:pt x="8" y="2"/>
                    </a:cubicBezTo>
                    <a:cubicBezTo>
                      <a:pt x="2" y="1"/>
                      <a:pt x="9" y="3"/>
                      <a:pt x="6" y="3"/>
                    </a:cubicBezTo>
                    <a:cubicBezTo>
                      <a:pt x="6" y="3"/>
                      <a:pt x="5" y="4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8" y="5"/>
                      <a:pt x="3" y="4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7" y="7"/>
                      <a:pt x="5" y="6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7" y="8"/>
                      <a:pt x="6" y="7"/>
                      <a:pt x="5" y="7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7" y="9"/>
                      <a:pt x="9" y="10"/>
                      <a:pt x="7" y="9"/>
                    </a:cubicBezTo>
                    <a:cubicBezTo>
                      <a:pt x="6" y="9"/>
                      <a:pt x="7" y="8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6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4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3" y="10"/>
                      <a:pt x="6" y="13"/>
                      <a:pt x="4" y="12"/>
                    </a:cubicBezTo>
                    <a:cubicBezTo>
                      <a:pt x="6" y="13"/>
                      <a:pt x="6" y="14"/>
                      <a:pt x="6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3" y="12"/>
                      <a:pt x="3" y="11"/>
                    </a:cubicBezTo>
                    <a:cubicBezTo>
                      <a:pt x="3" y="12"/>
                      <a:pt x="2" y="12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0" y="13"/>
                      <a:pt x="1" y="15"/>
                    </a:cubicBezTo>
                    <a:cubicBezTo>
                      <a:pt x="2" y="16"/>
                      <a:pt x="4" y="17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3" y="14"/>
                      <a:pt x="2" y="14"/>
                    </a:cubicBezTo>
                    <a:cubicBezTo>
                      <a:pt x="2" y="13"/>
                      <a:pt x="3" y="15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4" y="14"/>
                      <a:pt x="7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4"/>
                      <a:pt x="6" y="13"/>
                      <a:pt x="8" y="14"/>
                    </a:cubicBezTo>
                    <a:cubicBezTo>
                      <a:pt x="6" y="13"/>
                      <a:pt x="8" y="13"/>
                      <a:pt x="7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2"/>
                      <a:pt x="8" y="12"/>
                    </a:cubicBezTo>
                    <a:cubicBezTo>
                      <a:pt x="9" y="13"/>
                      <a:pt x="8" y="13"/>
                      <a:pt x="9" y="13"/>
                    </a:cubicBezTo>
                    <a:cubicBezTo>
                      <a:pt x="9" y="13"/>
                      <a:pt x="6" y="11"/>
                      <a:pt x="8" y="11"/>
                    </a:cubicBezTo>
                    <a:cubicBezTo>
                      <a:pt x="7" y="11"/>
                      <a:pt x="7" y="10"/>
                      <a:pt x="6" y="10"/>
                    </a:cubicBezTo>
                    <a:cubicBezTo>
                      <a:pt x="6" y="10"/>
                      <a:pt x="8" y="11"/>
                      <a:pt x="8" y="10"/>
                    </a:cubicBezTo>
                    <a:cubicBezTo>
                      <a:pt x="6" y="9"/>
                      <a:pt x="8" y="10"/>
                      <a:pt x="7" y="9"/>
                    </a:cubicBezTo>
                    <a:cubicBezTo>
                      <a:pt x="9" y="10"/>
                      <a:pt x="8" y="10"/>
                      <a:pt x="9" y="11"/>
                    </a:cubicBezTo>
                    <a:cubicBezTo>
                      <a:pt x="10" y="11"/>
                      <a:pt x="8" y="9"/>
                      <a:pt x="9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9" y="6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8" y="5"/>
                    </a:cubicBezTo>
                    <a:cubicBezTo>
                      <a:pt x="8" y="5"/>
                      <a:pt x="10" y="5"/>
                      <a:pt x="10" y="5"/>
                    </a:cubicBezTo>
                    <a:cubicBezTo>
                      <a:pt x="8" y="4"/>
                      <a:pt x="12" y="4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8" y="3"/>
                      <a:pt x="7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3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4" name="Freeform 225"/>
              <p:cNvSpPr>
                <a:spLocks/>
              </p:cNvSpPr>
              <p:nvPr/>
            </p:nvSpPr>
            <p:spPr bwMode="auto">
              <a:xfrm>
                <a:off x="2433" y="24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5" name="Freeform 226"/>
              <p:cNvSpPr>
                <a:spLocks/>
              </p:cNvSpPr>
              <p:nvPr/>
            </p:nvSpPr>
            <p:spPr bwMode="auto">
              <a:xfrm>
                <a:off x="2433" y="24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6" name="Freeform 227"/>
              <p:cNvSpPr>
                <a:spLocks/>
              </p:cNvSpPr>
              <p:nvPr/>
            </p:nvSpPr>
            <p:spPr bwMode="auto">
              <a:xfrm>
                <a:off x="2433" y="239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7" name="Rectangle 228"/>
              <p:cNvSpPr>
                <a:spLocks noChangeArrowheads="1"/>
              </p:cNvSpPr>
              <p:nvPr/>
            </p:nvSpPr>
            <p:spPr bwMode="auto">
              <a:xfrm>
                <a:off x="2433" y="23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8" name="Freeform 229"/>
              <p:cNvSpPr>
                <a:spLocks/>
              </p:cNvSpPr>
              <p:nvPr/>
            </p:nvSpPr>
            <p:spPr bwMode="auto">
              <a:xfrm>
                <a:off x="2404" y="2367"/>
                <a:ext cx="37" cy="29"/>
              </a:xfrm>
              <a:custGeom>
                <a:avLst/>
                <a:gdLst>
                  <a:gd name="T0" fmla="*/ 3 w 9"/>
                  <a:gd name="T1" fmla="*/ 1 h 7"/>
                  <a:gd name="T2" fmla="*/ 2 w 9"/>
                  <a:gd name="T3" fmla="*/ 1 h 7"/>
                  <a:gd name="T4" fmla="*/ 2 w 9"/>
                  <a:gd name="T5" fmla="*/ 0 h 7"/>
                  <a:gd name="T6" fmla="*/ 0 w 9"/>
                  <a:gd name="T7" fmla="*/ 2 h 7"/>
                  <a:gd name="T8" fmla="*/ 3 w 9"/>
                  <a:gd name="T9" fmla="*/ 3 h 7"/>
                  <a:gd name="T10" fmla="*/ 2 w 9"/>
                  <a:gd name="T11" fmla="*/ 3 h 7"/>
                  <a:gd name="T12" fmla="*/ 4 w 9"/>
                  <a:gd name="T13" fmla="*/ 4 h 7"/>
                  <a:gd name="T14" fmla="*/ 2 w 9"/>
                  <a:gd name="T15" fmla="*/ 4 h 7"/>
                  <a:gd name="T16" fmla="*/ 3 w 9"/>
                  <a:gd name="T17" fmla="*/ 5 h 7"/>
                  <a:gd name="T18" fmla="*/ 4 w 9"/>
                  <a:gd name="T19" fmla="*/ 5 h 7"/>
                  <a:gd name="T20" fmla="*/ 3 w 9"/>
                  <a:gd name="T21" fmla="*/ 5 h 7"/>
                  <a:gd name="T22" fmla="*/ 4 w 9"/>
                  <a:gd name="T23" fmla="*/ 5 h 7"/>
                  <a:gd name="T24" fmla="*/ 4 w 9"/>
                  <a:gd name="T25" fmla="*/ 5 h 7"/>
                  <a:gd name="T26" fmla="*/ 3 w 9"/>
                  <a:gd name="T27" fmla="*/ 5 h 7"/>
                  <a:gd name="T28" fmla="*/ 4 w 9"/>
                  <a:gd name="T29" fmla="*/ 6 h 7"/>
                  <a:gd name="T30" fmla="*/ 3 w 9"/>
                  <a:gd name="T31" fmla="*/ 6 h 7"/>
                  <a:gd name="T32" fmla="*/ 5 w 9"/>
                  <a:gd name="T33" fmla="*/ 7 h 7"/>
                  <a:gd name="T34" fmla="*/ 6 w 9"/>
                  <a:gd name="T35" fmla="*/ 7 h 7"/>
                  <a:gd name="T36" fmla="*/ 5 w 9"/>
                  <a:gd name="T37" fmla="*/ 6 h 7"/>
                  <a:gd name="T38" fmla="*/ 5 w 9"/>
                  <a:gd name="T39" fmla="*/ 6 h 7"/>
                  <a:gd name="T40" fmla="*/ 4 w 9"/>
                  <a:gd name="T41" fmla="*/ 5 h 7"/>
                  <a:gd name="T42" fmla="*/ 6 w 9"/>
                  <a:gd name="T43" fmla="*/ 6 h 7"/>
                  <a:gd name="T44" fmla="*/ 8 w 9"/>
                  <a:gd name="T45" fmla="*/ 4 h 7"/>
                  <a:gd name="T46" fmla="*/ 8 w 9"/>
                  <a:gd name="T47" fmla="*/ 5 h 7"/>
                  <a:gd name="T48" fmla="*/ 7 w 9"/>
                  <a:gd name="T49" fmla="*/ 4 h 7"/>
                  <a:gd name="T50" fmla="*/ 6 w 9"/>
                  <a:gd name="T51" fmla="*/ 5 h 7"/>
                  <a:gd name="T52" fmla="*/ 4 w 9"/>
                  <a:gd name="T53" fmla="*/ 5 h 7"/>
                  <a:gd name="T54" fmla="*/ 4 w 9"/>
                  <a:gd name="T55" fmla="*/ 4 h 7"/>
                  <a:gd name="T56" fmla="*/ 6 w 9"/>
                  <a:gd name="T57" fmla="*/ 4 h 7"/>
                  <a:gd name="T58" fmla="*/ 5 w 9"/>
                  <a:gd name="T59" fmla="*/ 4 h 7"/>
                  <a:gd name="T60" fmla="*/ 7 w 9"/>
                  <a:gd name="T61" fmla="*/ 4 h 7"/>
                  <a:gd name="T62" fmla="*/ 5 w 9"/>
                  <a:gd name="T63" fmla="*/ 4 h 7"/>
                  <a:gd name="T64" fmla="*/ 4 w 9"/>
                  <a:gd name="T65" fmla="*/ 2 h 7"/>
                  <a:gd name="T66" fmla="*/ 5 w 9"/>
                  <a:gd name="T67" fmla="*/ 2 h 7"/>
                  <a:gd name="T68" fmla="*/ 4 w 9"/>
                  <a:gd name="T69" fmla="*/ 2 h 7"/>
                  <a:gd name="T70" fmla="*/ 4 w 9"/>
                  <a:gd name="T71" fmla="*/ 1 h 7"/>
                  <a:gd name="T72" fmla="*/ 3 w 9"/>
                  <a:gd name="T73" fmla="*/ 2 h 7"/>
                  <a:gd name="T74" fmla="*/ 3 w 9"/>
                  <a:gd name="T75" fmla="*/ 1 h 7"/>
                  <a:gd name="T76" fmla="*/ 3 w 9"/>
                  <a:gd name="T77" fmla="*/ 1 h 7"/>
                  <a:gd name="T78" fmla="*/ 1 w 9"/>
                  <a:gd name="T79" fmla="*/ 2 h 7"/>
                  <a:gd name="T80" fmla="*/ 3 w 9"/>
                  <a:gd name="T8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5"/>
                      <a:pt x="4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5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2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6" y="6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9" y="5"/>
                      <a:pt x="5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4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9" name="Freeform 230"/>
              <p:cNvSpPr>
                <a:spLocks/>
              </p:cNvSpPr>
              <p:nvPr/>
            </p:nvSpPr>
            <p:spPr bwMode="auto">
              <a:xfrm>
                <a:off x="2404" y="2367"/>
                <a:ext cx="8" cy="8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0" name="Freeform 231"/>
              <p:cNvSpPr>
                <a:spLocks/>
              </p:cNvSpPr>
              <p:nvPr/>
            </p:nvSpPr>
            <p:spPr bwMode="auto">
              <a:xfrm>
                <a:off x="2391" y="2359"/>
                <a:ext cx="21" cy="20"/>
              </a:xfrm>
              <a:custGeom>
                <a:avLst/>
                <a:gdLst>
                  <a:gd name="T0" fmla="*/ 2 w 5"/>
                  <a:gd name="T1" fmla="*/ 2 h 5"/>
                  <a:gd name="T2" fmla="*/ 1 w 5"/>
                  <a:gd name="T3" fmla="*/ 3 h 5"/>
                  <a:gd name="T4" fmla="*/ 2 w 5"/>
                  <a:gd name="T5" fmla="*/ 4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2 h 5"/>
                  <a:gd name="T12" fmla="*/ 3 w 5"/>
                  <a:gd name="T13" fmla="*/ 3 h 5"/>
                  <a:gd name="T14" fmla="*/ 4 w 5"/>
                  <a:gd name="T15" fmla="*/ 2 h 5"/>
                  <a:gd name="T16" fmla="*/ 4 w 5"/>
                  <a:gd name="T17" fmla="*/ 2 h 5"/>
                  <a:gd name="T18" fmla="*/ 4 w 5"/>
                  <a:gd name="T19" fmla="*/ 2 h 5"/>
                  <a:gd name="T20" fmla="*/ 2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3 w 5"/>
                  <a:gd name="T27" fmla="*/ 1 h 5"/>
                  <a:gd name="T28" fmla="*/ 2 w 5"/>
                  <a:gd name="T29" fmla="*/ 2 h 5"/>
                  <a:gd name="T30" fmla="*/ 3 w 5"/>
                  <a:gd name="T31" fmla="*/ 1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3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2" y="4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9" name="Rectangle 232"/>
              <p:cNvSpPr>
                <a:spLocks noChangeArrowheads="1"/>
              </p:cNvSpPr>
              <p:nvPr/>
            </p:nvSpPr>
            <p:spPr bwMode="auto">
              <a:xfrm>
                <a:off x="2395" y="23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0" name="Freeform 233"/>
              <p:cNvSpPr>
                <a:spLocks/>
              </p:cNvSpPr>
              <p:nvPr/>
            </p:nvSpPr>
            <p:spPr bwMode="auto">
              <a:xfrm>
                <a:off x="2345" y="223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0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1" name="Freeform 234"/>
              <p:cNvSpPr>
                <a:spLocks/>
              </p:cNvSpPr>
              <p:nvPr/>
            </p:nvSpPr>
            <p:spPr bwMode="auto">
              <a:xfrm>
                <a:off x="2345" y="2237"/>
                <a:ext cx="17" cy="1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0 w 4"/>
                  <a:gd name="T5" fmla="*/ 0 h 4"/>
                  <a:gd name="T6" fmla="*/ 2 w 4"/>
                  <a:gd name="T7" fmla="*/ 2 h 4"/>
                  <a:gd name="T8" fmla="*/ 2 w 4"/>
                  <a:gd name="T9" fmla="*/ 1 h 4"/>
                  <a:gd name="T10" fmla="*/ 3 w 4"/>
                  <a:gd name="T11" fmla="*/ 3 h 4"/>
                  <a:gd name="T12" fmla="*/ 3 w 4"/>
                  <a:gd name="T13" fmla="*/ 3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4"/>
                      <a:pt x="2" y="2"/>
                      <a:pt x="3" y="3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2" name="Freeform 235"/>
              <p:cNvSpPr>
                <a:spLocks/>
              </p:cNvSpPr>
              <p:nvPr/>
            </p:nvSpPr>
            <p:spPr bwMode="auto">
              <a:xfrm>
                <a:off x="2353" y="224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3" name="Freeform 236"/>
              <p:cNvSpPr>
                <a:spLocks/>
              </p:cNvSpPr>
              <p:nvPr/>
            </p:nvSpPr>
            <p:spPr bwMode="auto">
              <a:xfrm>
                <a:off x="2349" y="2237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4" name="Freeform 237"/>
              <p:cNvSpPr>
                <a:spLocks/>
              </p:cNvSpPr>
              <p:nvPr/>
            </p:nvSpPr>
            <p:spPr bwMode="auto">
              <a:xfrm>
                <a:off x="2349" y="2237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5" name="Freeform 238"/>
              <p:cNvSpPr>
                <a:spLocks/>
              </p:cNvSpPr>
              <p:nvPr/>
            </p:nvSpPr>
            <p:spPr bwMode="auto">
              <a:xfrm>
                <a:off x="2349" y="2237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1 w 3"/>
                  <a:gd name="T5" fmla="*/ 1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6" name="Freeform 239"/>
              <p:cNvSpPr>
                <a:spLocks/>
              </p:cNvSpPr>
              <p:nvPr/>
            </p:nvSpPr>
            <p:spPr bwMode="auto">
              <a:xfrm>
                <a:off x="2353" y="22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7" name="Rectangle 240"/>
              <p:cNvSpPr>
                <a:spLocks noChangeArrowheads="1"/>
              </p:cNvSpPr>
              <p:nvPr/>
            </p:nvSpPr>
            <p:spPr bwMode="auto">
              <a:xfrm>
                <a:off x="2353" y="224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8" name="Freeform 241"/>
              <p:cNvSpPr>
                <a:spLocks/>
              </p:cNvSpPr>
              <p:nvPr/>
            </p:nvSpPr>
            <p:spPr bwMode="auto">
              <a:xfrm>
                <a:off x="2349" y="2237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4 w 4"/>
                  <a:gd name="T5" fmla="*/ 3 h 3"/>
                  <a:gd name="T6" fmla="*/ 3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2"/>
                      <a:pt x="0" y="0"/>
                      <a:pt x="2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9" name="Freeform 242"/>
              <p:cNvSpPr>
                <a:spLocks/>
              </p:cNvSpPr>
              <p:nvPr/>
            </p:nvSpPr>
            <p:spPr bwMode="auto">
              <a:xfrm>
                <a:off x="2370" y="2250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0" name="Freeform 243"/>
              <p:cNvSpPr>
                <a:spLocks/>
              </p:cNvSpPr>
              <p:nvPr/>
            </p:nvSpPr>
            <p:spPr bwMode="auto">
              <a:xfrm>
                <a:off x="2357" y="2242"/>
                <a:ext cx="17" cy="12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1 w 4"/>
                  <a:gd name="T5" fmla="*/ 0 h 3"/>
                  <a:gd name="T6" fmla="*/ 1 w 4"/>
                  <a:gd name="T7" fmla="*/ 1 h 3"/>
                  <a:gd name="T8" fmla="*/ 0 w 4"/>
                  <a:gd name="T9" fmla="*/ 0 h 3"/>
                  <a:gd name="T10" fmla="*/ 1 w 4"/>
                  <a:gd name="T11" fmla="*/ 1 h 3"/>
                  <a:gd name="T12" fmla="*/ 0 w 4"/>
                  <a:gd name="T13" fmla="*/ 0 h 3"/>
                  <a:gd name="T14" fmla="*/ 2 w 4"/>
                  <a:gd name="T15" fmla="*/ 2 h 3"/>
                  <a:gd name="T16" fmla="*/ 2 w 4"/>
                  <a:gd name="T17" fmla="*/ 1 h 3"/>
                  <a:gd name="T18" fmla="*/ 3 w 4"/>
                  <a:gd name="T19" fmla="*/ 2 h 3"/>
                  <a:gd name="T20" fmla="*/ 4 w 4"/>
                  <a:gd name="T21" fmla="*/ 3 h 3"/>
                  <a:gd name="T22" fmla="*/ 1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1" name="Freeform 244"/>
              <p:cNvSpPr>
                <a:spLocks/>
              </p:cNvSpPr>
              <p:nvPr/>
            </p:nvSpPr>
            <p:spPr bwMode="auto">
              <a:xfrm>
                <a:off x="2366" y="224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2" name="Freeform 245"/>
              <p:cNvSpPr>
                <a:spLocks/>
              </p:cNvSpPr>
              <p:nvPr/>
            </p:nvSpPr>
            <p:spPr bwMode="auto">
              <a:xfrm>
                <a:off x="2362" y="2237"/>
                <a:ext cx="16" cy="17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0 w 4"/>
                  <a:gd name="T5" fmla="*/ 0 h 4"/>
                  <a:gd name="T6" fmla="*/ 1 w 4"/>
                  <a:gd name="T7" fmla="*/ 2 h 4"/>
                  <a:gd name="T8" fmla="*/ 0 w 4"/>
                  <a:gd name="T9" fmla="*/ 1 h 4"/>
                  <a:gd name="T10" fmla="*/ 3 w 4"/>
                  <a:gd name="T11" fmla="*/ 3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1 h 4"/>
                  <a:gd name="T18" fmla="*/ 1 w 4"/>
                  <a:gd name="T19" fmla="*/ 1 h 4"/>
                  <a:gd name="T20" fmla="*/ 0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3"/>
                      <a:pt x="1" y="1"/>
                      <a:pt x="0" y="1"/>
                    </a:cubicBezTo>
                    <a:cubicBezTo>
                      <a:pt x="1" y="1"/>
                      <a:pt x="1" y="2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3" name="Freeform 246"/>
              <p:cNvSpPr>
                <a:spLocks/>
              </p:cNvSpPr>
              <p:nvPr/>
            </p:nvSpPr>
            <p:spPr bwMode="auto">
              <a:xfrm>
                <a:off x="2357" y="223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4" name="Freeform 247"/>
              <p:cNvSpPr>
                <a:spLocks/>
              </p:cNvSpPr>
              <p:nvPr/>
            </p:nvSpPr>
            <p:spPr bwMode="auto">
              <a:xfrm>
                <a:off x="2370" y="22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5" name="Freeform 248"/>
              <p:cNvSpPr>
                <a:spLocks/>
              </p:cNvSpPr>
              <p:nvPr/>
            </p:nvSpPr>
            <p:spPr bwMode="auto">
              <a:xfrm>
                <a:off x="2362" y="223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6" name="Freeform 249"/>
              <p:cNvSpPr>
                <a:spLocks/>
              </p:cNvSpPr>
              <p:nvPr/>
            </p:nvSpPr>
            <p:spPr bwMode="auto">
              <a:xfrm>
                <a:off x="2357" y="2221"/>
                <a:ext cx="30" cy="29"/>
              </a:xfrm>
              <a:custGeom>
                <a:avLst/>
                <a:gdLst>
                  <a:gd name="T0" fmla="*/ 7 w 7"/>
                  <a:gd name="T1" fmla="*/ 2 h 7"/>
                  <a:gd name="T2" fmla="*/ 6 w 7"/>
                  <a:gd name="T3" fmla="*/ 2 h 7"/>
                  <a:gd name="T4" fmla="*/ 4 w 7"/>
                  <a:gd name="T5" fmla="*/ 1 h 7"/>
                  <a:gd name="T6" fmla="*/ 2 w 7"/>
                  <a:gd name="T7" fmla="*/ 0 h 7"/>
                  <a:gd name="T8" fmla="*/ 3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3 w 7"/>
                  <a:gd name="T15" fmla="*/ 2 h 7"/>
                  <a:gd name="T16" fmla="*/ 1 w 7"/>
                  <a:gd name="T17" fmla="*/ 3 h 7"/>
                  <a:gd name="T18" fmla="*/ 3 w 7"/>
                  <a:gd name="T19" fmla="*/ 4 h 7"/>
                  <a:gd name="T20" fmla="*/ 2 w 7"/>
                  <a:gd name="T21" fmla="*/ 3 h 7"/>
                  <a:gd name="T22" fmla="*/ 2 w 7"/>
                  <a:gd name="T23" fmla="*/ 3 h 7"/>
                  <a:gd name="T24" fmla="*/ 1 w 7"/>
                  <a:gd name="T25" fmla="*/ 3 h 7"/>
                  <a:gd name="T26" fmla="*/ 3 w 7"/>
                  <a:gd name="T27" fmla="*/ 5 h 7"/>
                  <a:gd name="T28" fmla="*/ 1 w 7"/>
                  <a:gd name="T29" fmla="*/ 3 h 7"/>
                  <a:gd name="T30" fmla="*/ 2 w 7"/>
                  <a:gd name="T31" fmla="*/ 5 h 7"/>
                  <a:gd name="T32" fmla="*/ 3 w 7"/>
                  <a:gd name="T33" fmla="*/ 6 h 7"/>
                  <a:gd name="T34" fmla="*/ 4 w 7"/>
                  <a:gd name="T35" fmla="*/ 6 h 7"/>
                  <a:gd name="T36" fmla="*/ 3 w 7"/>
                  <a:gd name="T37" fmla="*/ 4 h 7"/>
                  <a:gd name="T38" fmla="*/ 4 w 7"/>
                  <a:gd name="T39" fmla="*/ 4 h 7"/>
                  <a:gd name="T40" fmla="*/ 5 w 7"/>
                  <a:gd name="T41" fmla="*/ 4 h 7"/>
                  <a:gd name="T42" fmla="*/ 3 w 7"/>
                  <a:gd name="T43" fmla="*/ 3 h 7"/>
                  <a:gd name="T44" fmla="*/ 4 w 7"/>
                  <a:gd name="T45" fmla="*/ 3 h 7"/>
                  <a:gd name="T46" fmla="*/ 3 w 7"/>
                  <a:gd name="T47" fmla="*/ 3 h 7"/>
                  <a:gd name="T48" fmla="*/ 5 w 7"/>
                  <a:gd name="T49" fmla="*/ 3 h 7"/>
                  <a:gd name="T50" fmla="*/ 2 w 7"/>
                  <a:gd name="T51" fmla="*/ 2 h 7"/>
                  <a:gd name="T52" fmla="*/ 6 w 7"/>
                  <a:gd name="T53" fmla="*/ 3 h 7"/>
                  <a:gd name="T54" fmla="*/ 5 w 7"/>
                  <a:gd name="T55" fmla="*/ 3 h 7"/>
                  <a:gd name="T56" fmla="*/ 4 w 7"/>
                  <a:gd name="T57" fmla="*/ 2 h 7"/>
                  <a:gd name="T58" fmla="*/ 6 w 7"/>
                  <a:gd name="T59" fmla="*/ 3 h 7"/>
                  <a:gd name="T60" fmla="*/ 5 w 7"/>
                  <a:gd name="T61" fmla="*/ 2 h 7"/>
                  <a:gd name="T62" fmla="*/ 3 w 7"/>
                  <a:gd name="T63" fmla="*/ 1 h 7"/>
                  <a:gd name="T64" fmla="*/ 4 w 7"/>
                  <a:gd name="T65" fmla="*/ 1 h 7"/>
                  <a:gd name="T66" fmla="*/ 6 w 7"/>
                  <a:gd name="T67" fmla="*/ 3 h 7"/>
                  <a:gd name="T68" fmla="*/ 7 w 7"/>
                  <a:gd name="T69" fmla="*/ 3 h 7"/>
                  <a:gd name="T70" fmla="*/ 5 w 7"/>
                  <a:gd name="T71" fmla="*/ 1 h 7"/>
                  <a:gd name="T72" fmla="*/ 7 w 7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6" y="2"/>
                      <a:pt x="5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2" y="4"/>
                      <a:pt x="1" y="3"/>
                    </a:cubicBezTo>
                    <a:cubicBezTo>
                      <a:pt x="1" y="4"/>
                      <a:pt x="3" y="5"/>
                      <a:pt x="3" y="5"/>
                    </a:cubicBezTo>
                    <a:cubicBezTo>
                      <a:pt x="1" y="3"/>
                      <a:pt x="3" y="5"/>
                      <a:pt x="1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5" y="4"/>
                    </a:cubicBezTo>
                    <a:cubicBezTo>
                      <a:pt x="4" y="4"/>
                      <a:pt x="6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"/>
                      <a:pt x="4" y="1"/>
                    </a:cubicBezTo>
                    <a:cubicBezTo>
                      <a:pt x="6" y="2"/>
                      <a:pt x="5" y="2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7" name="Freeform 250"/>
              <p:cNvSpPr>
                <a:spLocks/>
              </p:cNvSpPr>
              <p:nvPr/>
            </p:nvSpPr>
            <p:spPr bwMode="auto">
              <a:xfrm>
                <a:off x="2387" y="223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8" name="Freeform 251"/>
              <p:cNvSpPr>
                <a:spLocks/>
              </p:cNvSpPr>
              <p:nvPr/>
            </p:nvSpPr>
            <p:spPr bwMode="auto">
              <a:xfrm>
                <a:off x="2387" y="22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9" name="Rectangle 252"/>
              <p:cNvSpPr>
                <a:spLocks noChangeArrowheads="1"/>
              </p:cNvSpPr>
              <p:nvPr/>
            </p:nvSpPr>
            <p:spPr bwMode="auto">
              <a:xfrm>
                <a:off x="2366" y="22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0" name="Freeform 253"/>
              <p:cNvSpPr>
                <a:spLocks/>
              </p:cNvSpPr>
              <p:nvPr/>
            </p:nvSpPr>
            <p:spPr bwMode="auto">
              <a:xfrm>
                <a:off x="2383" y="223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1" name="Freeform 254"/>
              <p:cNvSpPr>
                <a:spLocks/>
              </p:cNvSpPr>
              <p:nvPr/>
            </p:nvSpPr>
            <p:spPr bwMode="auto">
              <a:xfrm>
                <a:off x="2378" y="2237"/>
                <a:ext cx="5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2" name="Rectangle 255"/>
              <p:cNvSpPr>
                <a:spLocks noChangeArrowheads="1"/>
              </p:cNvSpPr>
              <p:nvPr/>
            </p:nvSpPr>
            <p:spPr bwMode="auto">
              <a:xfrm>
                <a:off x="2387" y="223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3" name="Freeform 256"/>
              <p:cNvSpPr>
                <a:spLocks/>
              </p:cNvSpPr>
              <p:nvPr/>
            </p:nvSpPr>
            <p:spPr bwMode="auto">
              <a:xfrm>
                <a:off x="2362" y="2208"/>
                <a:ext cx="29" cy="21"/>
              </a:xfrm>
              <a:custGeom>
                <a:avLst/>
                <a:gdLst>
                  <a:gd name="T0" fmla="*/ 2 w 7"/>
                  <a:gd name="T1" fmla="*/ 1 h 5"/>
                  <a:gd name="T2" fmla="*/ 1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3 w 7"/>
                  <a:gd name="T9" fmla="*/ 3 h 5"/>
                  <a:gd name="T10" fmla="*/ 2 w 7"/>
                  <a:gd name="T11" fmla="*/ 2 h 5"/>
                  <a:gd name="T12" fmla="*/ 5 w 7"/>
                  <a:gd name="T13" fmla="*/ 4 h 5"/>
                  <a:gd name="T14" fmla="*/ 1 w 7"/>
                  <a:gd name="T15" fmla="*/ 2 h 5"/>
                  <a:gd name="T16" fmla="*/ 1 w 7"/>
                  <a:gd name="T17" fmla="*/ 2 h 5"/>
                  <a:gd name="T18" fmla="*/ 2 w 7"/>
                  <a:gd name="T19" fmla="*/ 3 h 5"/>
                  <a:gd name="T20" fmla="*/ 4 w 7"/>
                  <a:gd name="T21" fmla="*/ 4 h 5"/>
                  <a:gd name="T22" fmla="*/ 5 w 7"/>
                  <a:gd name="T23" fmla="*/ 5 h 5"/>
                  <a:gd name="T24" fmla="*/ 4 w 7"/>
                  <a:gd name="T25" fmla="*/ 4 h 5"/>
                  <a:gd name="T26" fmla="*/ 5 w 7"/>
                  <a:gd name="T27" fmla="*/ 5 h 5"/>
                  <a:gd name="T28" fmla="*/ 5 w 7"/>
                  <a:gd name="T29" fmla="*/ 4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4 w 7"/>
                  <a:gd name="T37" fmla="*/ 3 h 5"/>
                  <a:gd name="T38" fmla="*/ 5 w 7"/>
                  <a:gd name="T39" fmla="*/ 4 h 5"/>
                  <a:gd name="T40" fmla="*/ 4 w 7"/>
                  <a:gd name="T41" fmla="*/ 3 h 5"/>
                  <a:gd name="T42" fmla="*/ 6 w 7"/>
                  <a:gd name="T43" fmla="*/ 4 h 5"/>
                  <a:gd name="T44" fmla="*/ 5 w 7"/>
                  <a:gd name="T45" fmla="*/ 3 h 5"/>
                  <a:gd name="T46" fmla="*/ 6 w 7"/>
                  <a:gd name="T47" fmla="*/ 4 h 5"/>
                  <a:gd name="T48" fmla="*/ 3 w 7"/>
                  <a:gd name="T49" fmla="*/ 2 h 5"/>
                  <a:gd name="T50" fmla="*/ 6 w 7"/>
                  <a:gd name="T51" fmla="*/ 3 h 5"/>
                  <a:gd name="T52" fmla="*/ 5 w 7"/>
                  <a:gd name="T53" fmla="*/ 3 h 5"/>
                  <a:gd name="T54" fmla="*/ 6 w 7"/>
                  <a:gd name="T55" fmla="*/ 3 h 5"/>
                  <a:gd name="T56" fmla="*/ 5 w 7"/>
                  <a:gd name="T57" fmla="*/ 2 h 5"/>
                  <a:gd name="T58" fmla="*/ 4 w 7"/>
                  <a:gd name="T59" fmla="*/ 2 h 5"/>
                  <a:gd name="T60" fmla="*/ 3 w 7"/>
                  <a:gd name="T61" fmla="*/ 1 h 5"/>
                  <a:gd name="T62" fmla="*/ 4 w 7"/>
                  <a:gd name="T63" fmla="*/ 2 h 5"/>
                  <a:gd name="T64" fmla="*/ 2 w 7"/>
                  <a:gd name="T65" fmla="*/ 1 h 5"/>
                  <a:gd name="T66" fmla="*/ 3 w 7"/>
                  <a:gd name="T67" fmla="*/ 1 h 5"/>
                  <a:gd name="T68" fmla="*/ 2 w 7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4"/>
                      <a:pt x="5" y="4"/>
                    </a:cubicBezTo>
                    <a:cubicBezTo>
                      <a:pt x="3" y="3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5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4" y="3"/>
                      <a:pt x="3" y="2"/>
                      <a:pt x="6" y="3"/>
                    </a:cubicBezTo>
                    <a:cubicBezTo>
                      <a:pt x="6" y="3"/>
                      <a:pt x="5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7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4" name="Freeform 257"/>
              <p:cNvSpPr>
                <a:spLocks/>
              </p:cNvSpPr>
              <p:nvPr/>
            </p:nvSpPr>
            <p:spPr bwMode="auto">
              <a:xfrm>
                <a:off x="2383" y="222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5" name="Freeform 258"/>
              <p:cNvSpPr>
                <a:spLocks/>
              </p:cNvSpPr>
              <p:nvPr/>
            </p:nvSpPr>
            <p:spPr bwMode="auto">
              <a:xfrm>
                <a:off x="2362" y="2204"/>
                <a:ext cx="37" cy="17"/>
              </a:xfrm>
              <a:custGeom>
                <a:avLst/>
                <a:gdLst>
                  <a:gd name="T0" fmla="*/ 4 w 9"/>
                  <a:gd name="T1" fmla="*/ 2 h 4"/>
                  <a:gd name="T2" fmla="*/ 6 w 9"/>
                  <a:gd name="T3" fmla="*/ 2 h 4"/>
                  <a:gd name="T4" fmla="*/ 3 w 9"/>
                  <a:gd name="T5" fmla="*/ 1 h 4"/>
                  <a:gd name="T6" fmla="*/ 2 w 9"/>
                  <a:gd name="T7" fmla="*/ 1 h 4"/>
                  <a:gd name="T8" fmla="*/ 5 w 9"/>
                  <a:gd name="T9" fmla="*/ 2 h 4"/>
                  <a:gd name="T10" fmla="*/ 6 w 9"/>
                  <a:gd name="T11" fmla="*/ 2 h 4"/>
                  <a:gd name="T12" fmla="*/ 4 w 9"/>
                  <a:gd name="T13" fmla="*/ 1 h 4"/>
                  <a:gd name="T14" fmla="*/ 3 w 9"/>
                  <a:gd name="T15" fmla="*/ 1 h 4"/>
                  <a:gd name="T16" fmla="*/ 3 w 9"/>
                  <a:gd name="T17" fmla="*/ 1 h 4"/>
                  <a:gd name="T18" fmla="*/ 6 w 9"/>
                  <a:gd name="T19" fmla="*/ 2 h 4"/>
                  <a:gd name="T20" fmla="*/ 1 w 9"/>
                  <a:gd name="T21" fmla="*/ 0 h 4"/>
                  <a:gd name="T22" fmla="*/ 1 w 9"/>
                  <a:gd name="T23" fmla="*/ 0 h 4"/>
                  <a:gd name="T24" fmla="*/ 3 w 9"/>
                  <a:gd name="T25" fmla="*/ 1 h 4"/>
                  <a:gd name="T26" fmla="*/ 3 w 9"/>
                  <a:gd name="T27" fmla="*/ 0 h 4"/>
                  <a:gd name="T28" fmla="*/ 1 w 9"/>
                  <a:gd name="T29" fmla="*/ 0 h 4"/>
                  <a:gd name="T30" fmla="*/ 1 w 9"/>
                  <a:gd name="T31" fmla="*/ 1 h 4"/>
                  <a:gd name="T32" fmla="*/ 1 w 9"/>
                  <a:gd name="T33" fmla="*/ 1 h 4"/>
                  <a:gd name="T34" fmla="*/ 2 w 9"/>
                  <a:gd name="T35" fmla="*/ 2 h 4"/>
                  <a:gd name="T36" fmla="*/ 5 w 9"/>
                  <a:gd name="T37" fmla="*/ 2 h 4"/>
                  <a:gd name="T38" fmla="*/ 4 w 9"/>
                  <a:gd name="T39" fmla="*/ 2 h 4"/>
                  <a:gd name="T40" fmla="*/ 6 w 9"/>
                  <a:gd name="T41" fmla="*/ 3 h 4"/>
                  <a:gd name="T42" fmla="*/ 7 w 9"/>
                  <a:gd name="T43" fmla="*/ 3 h 4"/>
                  <a:gd name="T44" fmla="*/ 7 w 9"/>
                  <a:gd name="T45" fmla="*/ 3 h 4"/>
                  <a:gd name="T46" fmla="*/ 4 w 9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9" y="4"/>
                      <a:pt x="6" y="3"/>
                      <a:pt x="7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6" name="Freeform 259"/>
              <p:cNvSpPr>
                <a:spLocks/>
              </p:cNvSpPr>
              <p:nvPr/>
            </p:nvSpPr>
            <p:spPr bwMode="auto">
              <a:xfrm>
                <a:off x="2378" y="221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7" name="Freeform 260"/>
              <p:cNvSpPr>
                <a:spLocks/>
              </p:cNvSpPr>
              <p:nvPr/>
            </p:nvSpPr>
            <p:spPr bwMode="auto">
              <a:xfrm>
                <a:off x="2366" y="22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8" name="Freeform 261"/>
              <p:cNvSpPr>
                <a:spLocks/>
              </p:cNvSpPr>
              <p:nvPr/>
            </p:nvSpPr>
            <p:spPr bwMode="auto">
              <a:xfrm>
                <a:off x="2383" y="220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9" name="Freeform 262"/>
              <p:cNvSpPr>
                <a:spLocks/>
              </p:cNvSpPr>
              <p:nvPr/>
            </p:nvSpPr>
            <p:spPr bwMode="auto">
              <a:xfrm>
                <a:off x="2362" y="2200"/>
                <a:ext cx="21" cy="8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4 w 5"/>
                  <a:gd name="T5" fmla="*/ 2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0" name="Freeform 263"/>
              <p:cNvSpPr>
                <a:spLocks/>
              </p:cNvSpPr>
              <p:nvPr/>
            </p:nvSpPr>
            <p:spPr bwMode="auto">
              <a:xfrm>
                <a:off x="2366" y="218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4 w 7"/>
                  <a:gd name="T3" fmla="*/ 3 h 5"/>
                  <a:gd name="T4" fmla="*/ 5 w 7"/>
                  <a:gd name="T5" fmla="*/ 4 h 5"/>
                  <a:gd name="T6" fmla="*/ 6 w 7"/>
                  <a:gd name="T7" fmla="*/ 4 h 5"/>
                  <a:gd name="T8" fmla="*/ 5 w 7"/>
                  <a:gd name="T9" fmla="*/ 3 h 5"/>
                  <a:gd name="T10" fmla="*/ 4 w 7"/>
                  <a:gd name="T11" fmla="*/ 3 h 5"/>
                  <a:gd name="T12" fmla="*/ 3 w 7"/>
                  <a:gd name="T13" fmla="*/ 3 h 5"/>
                  <a:gd name="T14" fmla="*/ 6 w 7"/>
                  <a:gd name="T15" fmla="*/ 3 h 5"/>
                  <a:gd name="T16" fmla="*/ 2 w 7"/>
                  <a:gd name="T17" fmla="*/ 2 h 5"/>
                  <a:gd name="T18" fmla="*/ 3 w 7"/>
                  <a:gd name="T19" fmla="*/ 2 h 5"/>
                  <a:gd name="T20" fmla="*/ 3 w 7"/>
                  <a:gd name="T21" fmla="*/ 2 h 5"/>
                  <a:gd name="T22" fmla="*/ 3 w 7"/>
                  <a:gd name="T23" fmla="*/ 2 h 5"/>
                  <a:gd name="T24" fmla="*/ 5 w 7"/>
                  <a:gd name="T25" fmla="*/ 2 h 5"/>
                  <a:gd name="T26" fmla="*/ 5 w 7"/>
                  <a:gd name="T27" fmla="*/ 2 h 5"/>
                  <a:gd name="T28" fmla="*/ 6 w 7"/>
                  <a:gd name="T29" fmla="*/ 2 h 5"/>
                  <a:gd name="T30" fmla="*/ 5 w 7"/>
                  <a:gd name="T31" fmla="*/ 1 h 5"/>
                  <a:gd name="T32" fmla="*/ 6 w 7"/>
                  <a:gd name="T33" fmla="*/ 1 h 5"/>
                  <a:gd name="T34" fmla="*/ 2 w 7"/>
                  <a:gd name="T35" fmla="*/ 1 h 5"/>
                  <a:gd name="T36" fmla="*/ 3 w 7"/>
                  <a:gd name="T37" fmla="*/ 1 h 5"/>
                  <a:gd name="T38" fmla="*/ 5 w 7"/>
                  <a:gd name="T39" fmla="*/ 1 h 5"/>
                  <a:gd name="T40" fmla="*/ 4 w 7"/>
                  <a:gd name="T41" fmla="*/ 0 h 5"/>
                  <a:gd name="T42" fmla="*/ 6 w 7"/>
                  <a:gd name="T43" fmla="*/ 0 h 5"/>
                  <a:gd name="T44" fmla="*/ 3 w 7"/>
                  <a:gd name="T45" fmla="*/ 0 h 5"/>
                  <a:gd name="T46" fmla="*/ 3 w 7"/>
                  <a:gd name="T47" fmla="*/ 0 h 5"/>
                  <a:gd name="T48" fmla="*/ 0 w 7"/>
                  <a:gd name="T49" fmla="*/ 0 h 5"/>
                  <a:gd name="T50" fmla="*/ 1 w 7"/>
                  <a:gd name="T51" fmla="*/ 1 h 5"/>
                  <a:gd name="T52" fmla="*/ 3 w 7"/>
                  <a:gd name="T53" fmla="*/ 1 h 5"/>
                  <a:gd name="T54" fmla="*/ 1 w 7"/>
                  <a:gd name="T55" fmla="*/ 1 h 5"/>
                  <a:gd name="T56" fmla="*/ 3 w 7"/>
                  <a:gd name="T57" fmla="*/ 1 h 5"/>
                  <a:gd name="T58" fmla="*/ 1 w 7"/>
                  <a:gd name="T59" fmla="*/ 1 h 5"/>
                  <a:gd name="T60" fmla="*/ 3 w 7"/>
                  <a:gd name="T61" fmla="*/ 1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4 w 7"/>
                  <a:gd name="T71" fmla="*/ 4 h 5"/>
                  <a:gd name="T72" fmla="*/ 1 w 7"/>
                  <a:gd name="T73" fmla="*/ 3 h 5"/>
                  <a:gd name="T74" fmla="*/ 1 w 7"/>
                  <a:gd name="T75" fmla="*/ 3 h 5"/>
                  <a:gd name="T76" fmla="*/ 2 w 7"/>
                  <a:gd name="T77" fmla="*/ 4 h 5"/>
                  <a:gd name="T78" fmla="*/ 1 w 7"/>
                  <a:gd name="T79" fmla="*/ 4 h 5"/>
                  <a:gd name="T80" fmla="*/ 5 w 7"/>
                  <a:gd name="T81" fmla="*/ 4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4" y="3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6" y="3"/>
                    </a:cubicBezTo>
                    <a:cubicBezTo>
                      <a:pt x="5" y="3"/>
                      <a:pt x="3" y="2"/>
                      <a:pt x="2" y="2"/>
                    </a:cubicBezTo>
                    <a:cubicBezTo>
                      <a:pt x="4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5" y="1"/>
                      <a:pt x="2" y="1"/>
                    </a:cubicBezTo>
                    <a:cubicBezTo>
                      <a:pt x="6" y="1"/>
                      <a:pt x="1" y="1"/>
                      <a:pt x="3" y="1"/>
                    </a:cubicBezTo>
                    <a:cubicBezTo>
                      <a:pt x="4" y="0"/>
                      <a:pt x="3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3" y="1"/>
                      <a:pt x="1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6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2" y="3"/>
                      <a:pt x="7" y="5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1" name="Freeform 264"/>
              <p:cNvSpPr>
                <a:spLocks/>
              </p:cNvSpPr>
              <p:nvPr/>
            </p:nvSpPr>
            <p:spPr bwMode="auto">
              <a:xfrm>
                <a:off x="2366" y="2200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2" name="Freeform 265"/>
              <p:cNvSpPr>
                <a:spLocks/>
              </p:cNvSpPr>
              <p:nvPr/>
            </p:nvSpPr>
            <p:spPr bwMode="auto">
              <a:xfrm>
                <a:off x="2378" y="2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3" name="Rectangle 266"/>
              <p:cNvSpPr>
                <a:spLocks noChangeArrowheads="1"/>
              </p:cNvSpPr>
              <p:nvPr/>
            </p:nvSpPr>
            <p:spPr bwMode="auto">
              <a:xfrm>
                <a:off x="2370" y="22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4" name="Freeform 267"/>
              <p:cNvSpPr>
                <a:spLocks/>
              </p:cNvSpPr>
              <p:nvPr/>
            </p:nvSpPr>
            <p:spPr bwMode="auto">
              <a:xfrm>
                <a:off x="2383" y="220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5" name="Freeform 268"/>
              <p:cNvSpPr>
                <a:spLocks/>
              </p:cNvSpPr>
              <p:nvPr/>
            </p:nvSpPr>
            <p:spPr bwMode="auto">
              <a:xfrm>
                <a:off x="2383" y="218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6" name="Freeform 269"/>
              <p:cNvSpPr>
                <a:spLocks/>
              </p:cNvSpPr>
              <p:nvPr/>
            </p:nvSpPr>
            <p:spPr bwMode="auto">
              <a:xfrm>
                <a:off x="2387" y="21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7" name="Freeform 270"/>
              <p:cNvSpPr>
                <a:spLocks/>
              </p:cNvSpPr>
              <p:nvPr/>
            </p:nvSpPr>
            <p:spPr bwMode="auto">
              <a:xfrm>
                <a:off x="2345" y="2154"/>
                <a:ext cx="50" cy="33"/>
              </a:xfrm>
              <a:custGeom>
                <a:avLst/>
                <a:gdLst>
                  <a:gd name="T0" fmla="*/ 4 w 12"/>
                  <a:gd name="T1" fmla="*/ 2 h 8"/>
                  <a:gd name="T2" fmla="*/ 3 w 12"/>
                  <a:gd name="T3" fmla="*/ 3 h 8"/>
                  <a:gd name="T4" fmla="*/ 2 w 12"/>
                  <a:gd name="T5" fmla="*/ 4 h 8"/>
                  <a:gd name="T6" fmla="*/ 3 w 12"/>
                  <a:gd name="T7" fmla="*/ 3 h 8"/>
                  <a:gd name="T8" fmla="*/ 4 w 12"/>
                  <a:gd name="T9" fmla="*/ 4 h 8"/>
                  <a:gd name="T10" fmla="*/ 3 w 12"/>
                  <a:gd name="T11" fmla="*/ 4 h 8"/>
                  <a:gd name="T12" fmla="*/ 5 w 12"/>
                  <a:gd name="T13" fmla="*/ 4 h 8"/>
                  <a:gd name="T14" fmla="*/ 5 w 12"/>
                  <a:gd name="T15" fmla="*/ 5 h 8"/>
                  <a:gd name="T16" fmla="*/ 4 w 12"/>
                  <a:gd name="T17" fmla="*/ 5 h 8"/>
                  <a:gd name="T18" fmla="*/ 7 w 12"/>
                  <a:gd name="T19" fmla="*/ 4 h 8"/>
                  <a:gd name="T20" fmla="*/ 8 w 12"/>
                  <a:gd name="T21" fmla="*/ 4 h 8"/>
                  <a:gd name="T22" fmla="*/ 6 w 12"/>
                  <a:gd name="T23" fmla="*/ 5 h 8"/>
                  <a:gd name="T24" fmla="*/ 7 w 12"/>
                  <a:gd name="T25" fmla="*/ 5 h 8"/>
                  <a:gd name="T26" fmla="*/ 6 w 12"/>
                  <a:gd name="T27" fmla="*/ 6 h 8"/>
                  <a:gd name="T28" fmla="*/ 7 w 12"/>
                  <a:gd name="T29" fmla="*/ 6 h 8"/>
                  <a:gd name="T30" fmla="*/ 8 w 12"/>
                  <a:gd name="T31" fmla="*/ 6 h 8"/>
                  <a:gd name="T32" fmla="*/ 7 w 12"/>
                  <a:gd name="T33" fmla="*/ 7 h 8"/>
                  <a:gd name="T34" fmla="*/ 7 w 12"/>
                  <a:gd name="T35" fmla="*/ 7 h 8"/>
                  <a:gd name="T36" fmla="*/ 7 w 12"/>
                  <a:gd name="T37" fmla="*/ 8 h 8"/>
                  <a:gd name="T38" fmla="*/ 8 w 12"/>
                  <a:gd name="T39" fmla="*/ 7 h 8"/>
                  <a:gd name="T40" fmla="*/ 7 w 12"/>
                  <a:gd name="T41" fmla="*/ 7 h 8"/>
                  <a:gd name="T42" fmla="*/ 10 w 12"/>
                  <a:gd name="T43" fmla="*/ 7 h 8"/>
                  <a:gd name="T44" fmla="*/ 11 w 12"/>
                  <a:gd name="T45" fmla="*/ 6 h 8"/>
                  <a:gd name="T46" fmla="*/ 10 w 12"/>
                  <a:gd name="T47" fmla="*/ 6 h 8"/>
                  <a:gd name="T48" fmla="*/ 11 w 12"/>
                  <a:gd name="T49" fmla="*/ 5 h 8"/>
                  <a:gd name="T50" fmla="*/ 11 w 12"/>
                  <a:gd name="T51" fmla="*/ 5 h 8"/>
                  <a:gd name="T52" fmla="*/ 10 w 12"/>
                  <a:gd name="T53" fmla="*/ 5 h 8"/>
                  <a:gd name="T54" fmla="*/ 10 w 12"/>
                  <a:gd name="T55" fmla="*/ 5 h 8"/>
                  <a:gd name="T56" fmla="*/ 10 w 12"/>
                  <a:gd name="T57" fmla="*/ 4 h 8"/>
                  <a:gd name="T58" fmla="*/ 10 w 12"/>
                  <a:gd name="T59" fmla="*/ 4 h 8"/>
                  <a:gd name="T60" fmla="*/ 8 w 12"/>
                  <a:gd name="T61" fmla="*/ 4 h 8"/>
                  <a:gd name="T62" fmla="*/ 10 w 12"/>
                  <a:gd name="T63" fmla="*/ 3 h 8"/>
                  <a:gd name="T64" fmla="*/ 10 w 12"/>
                  <a:gd name="T65" fmla="*/ 3 h 8"/>
                  <a:gd name="T66" fmla="*/ 8 w 12"/>
                  <a:gd name="T67" fmla="*/ 3 h 8"/>
                  <a:gd name="T68" fmla="*/ 7 w 12"/>
                  <a:gd name="T69" fmla="*/ 3 h 8"/>
                  <a:gd name="T70" fmla="*/ 6 w 12"/>
                  <a:gd name="T71" fmla="*/ 3 h 8"/>
                  <a:gd name="T72" fmla="*/ 7 w 12"/>
                  <a:gd name="T73" fmla="*/ 3 h 8"/>
                  <a:gd name="T74" fmla="*/ 6 w 12"/>
                  <a:gd name="T75" fmla="*/ 2 h 8"/>
                  <a:gd name="T76" fmla="*/ 4 w 12"/>
                  <a:gd name="T77" fmla="*/ 4 h 8"/>
                  <a:gd name="T78" fmla="*/ 7 w 12"/>
                  <a:gd name="T7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6" y="1"/>
                      <a:pt x="6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2" y="3"/>
                      <a:pt x="2" y="4"/>
                    </a:cubicBezTo>
                    <a:cubicBezTo>
                      <a:pt x="2" y="4"/>
                      <a:pt x="5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4"/>
                      <a:pt x="5" y="2"/>
                      <a:pt x="5" y="2"/>
                    </a:cubicBezTo>
                    <a:cubicBezTo>
                      <a:pt x="0" y="5"/>
                      <a:pt x="7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3" y="4"/>
                      <a:pt x="5" y="4"/>
                      <a:pt x="3" y="4"/>
                    </a:cubicBezTo>
                    <a:cubicBezTo>
                      <a:pt x="6" y="3"/>
                      <a:pt x="2" y="6"/>
                      <a:pt x="6" y="4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6" y="4"/>
                      <a:pt x="5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4" y="5"/>
                    </a:cubicBezTo>
                    <a:cubicBezTo>
                      <a:pt x="6" y="4"/>
                      <a:pt x="5" y="5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4"/>
                    </a:cubicBezTo>
                    <a:cubicBezTo>
                      <a:pt x="7" y="4"/>
                      <a:pt x="7" y="4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6"/>
                      <a:pt x="8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5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6"/>
                      <a:pt x="9" y="5"/>
                      <a:pt x="7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6" y="6"/>
                      <a:pt x="6" y="7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9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5" y="8"/>
                      <a:pt x="7" y="8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0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8" y="7"/>
                      <a:pt x="7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9" y="6"/>
                      <a:pt x="12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6"/>
                      <a:pt x="8" y="6"/>
                      <a:pt x="8" y="6"/>
                    </a:cubicBezTo>
                    <a:cubicBezTo>
                      <a:pt x="10" y="5"/>
                      <a:pt x="9" y="5"/>
                      <a:pt x="11" y="5"/>
                    </a:cubicBezTo>
                    <a:cubicBezTo>
                      <a:pt x="9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9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8" y="5"/>
                      <a:pt x="10" y="4"/>
                    </a:cubicBezTo>
                    <a:cubicBezTo>
                      <a:pt x="9" y="4"/>
                      <a:pt x="9" y="4"/>
                      <a:pt x="7" y="5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10" y="4"/>
                      <a:pt x="8" y="4"/>
                      <a:pt x="10" y="3"/>
                    </a:cubicBezTo>
                    <a:cubicBezTo>
                      <a:pt x="11" y="3"/>
                      <a:pt x="8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4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8" y="3"/>
                      <a:pt x="9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6" y="3"/>
                      <a:pt x="8" y="2"/>
                      <a:pt x="8" y="2"/>
                    </a:cubicBezTo>
                    <a:cubicBezTo>
                      <a:pt x="5" y="3"/>
                      <a:pt x="9" y="0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8" name="Freeform 271"/>
              <p:cNvSpPr>
                <a:spLocks/>
              </p:cNvSpPr>
              <p:nvPr/>
            </p:nvSpPr>
            <p:spPr bwMode="auto">
              <a:xfrm>
                <a:off x="2374" y="2162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9" name="Rectangle 272"/>
              <p:cNvSpPr>
                <a:spLocks noChangeArrowheads="1"/>
              </p:cNvSpPr>
              <p:nvPr/>
            </p:nvSpPr>
            <p:spPr bwMode="auto">
              <a:xfrm>
                <a:off x="2374" y="216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8" name="Freeform 273"/>
              <p:cNvSpPr>
                <a:spLocks/>
              </p:cNvSpPr>
              <p:nvPr/>
            </p:nvSpPr>
            <p:spPr bwMode="auto">
              <a:xfrm>
                <a:off x="2370" y="2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9" name="Rectangle 274"/>
              <p:cNvSpPr>
                <a:spLocks noChangeArrowheads="1"/>
              </p:cNvSpPr>
              <p:nvPr/>
            </p:nvSpPr>
            <p:spPr bwMode="auto">
              <a:xfrm>
                <a:off x="2366" y="215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0" name="Freeform 275"/>
              <p:cNvSpPr>
                <a:spLocks/>
              </p:cNvSpPr>
              <p:nvPr/>
            </p:nvSpPr>
            <p:spPr bwMode="auto">
              <a:xfrm>
                <a:off x="2341" y="2154"/>
                <a:ext cx="29" cy="17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2 w 7"/>
                  <a:gd name="T5" fmla="*/ 0 h 4"/>
                  <a:gd name="T6" fmla="*/ 0 w 7"/>
                  <a:gd name="T7" fmla="*/ 2 h 4"/>
                  <a:gd name="T8" fmla="*/ 2 w 7"/>
                  <a:gd name="T9" fmla="*/ 2 h 4"/>
                  <a:gd name="T10" fmla="*/ 1 w 7"/>
                  <a:gd name="T11" fmla="*/ 2 h 4"/>
                  <a:gd name="T12" fmla="*/ 3 w 7"/>
                  <a:gd name="T13" fmla="*/ 2 h 4"/>
                  <a:gd name="T14" fmla="*/ 2 w 7"/>
                  <a:gd name="T15" fmla="*/ 3 h 4"/>
                  <a:gd name="T16" fmla="*/ 2 w 7"/>
                  <a:gd name="T17" fmla="*/ 3 h 4"/>
                  <a:gd name="T18" fmla="*/ 3 w 7"/>
                  <a:gd name="T19" fmla="*/ 2 h 4"/>
                  <a:gd name="T20" fmla="*/ 3 w 7"/>
                  <a:gd name="T21" fmla="*/ 3 h 4"/>
                  <a:gd name="T22" fmla="*/ 3 w 7"/>
                  <a:gd name="T23" fmla="*/ 2 h 4"/>
                  <a:gd name="T24" fmla="*/ 3 w 7"/>
                  <a:gd name="T25" fmla="*/ 2 h 4"/>
                  <a:gd name="T26" fmla="*/ 3 w 7"/>
                  <a:gd name="T27" fmla="*/ 3 h 4"/>
                  <a:gd name="T28" fmla="*/ 4 w 7"/>
                  <a:gd name="T29" fmla="*/ 2 h 4"/>
                  <a:gd name="T30" fmla="*/ 3 w 7"/>
                  <a:gd name="T31" fmla="*/ 3 h 4"/>
                  <a:gd name="T32" fmla="*/ 4 w 7"/>
                  <a:gd name="T33" fmla="*/ 2 h 4"/>
                  <a:gd name="T34" fmla="*/ 6 w 7"/>
                  <a:gd name="T35" fmla="*/ 2 h 4"/>
                  <a:gd name="T36" fmla="*/ 4 w 7"/>
                  <a:gd name="T37" fmla="*/ 2 h 4"/>
                  <a:gd name="T38" fmla="*/ 4 w 7"/>
                  <a:gd name="T39" fmla="*/ 2 h 4"/>
                  <a:gd name="T40" fmla="*/ 4 w 7"/>
                  <a:gd name="T41" fmla="*/ 2 h 4"/>
                  <a:gd name="T42" fmla="*/ 5 w 7"/>
                  <a:gd name="T43" fmla="*/ 1 h 4"/>
                  <a:gd name="T44" fmla="*/ 6 w 7"/>
                  <a:gd name="T45" fmla="*/ 0 h 4"/>
                  <a:gd name="T46" fmla="*/ 6 w 7"/>
                  <a:gd name="T47" fmla="*/ 0 h 4"/>
                  <a:gd name="T48" fmla="*/ 6 w 7"/>
                  <a:gd name="T49" fmla="*/ 0 h 4"/>
                  <a:gd name="T50" fmla="*/ 5 w 7"/>
                  <a:gd name="T51" fmla="*/ 1 h 4"/>
                  <a:gd name="T52" fmla="*/ 3 w 7"/>
                  <a:gd name="T53" fmla="*/ 2 h 4"/>
                  <a:gd name="T54" fmla="*/ 3 w 7"/>
                  <a:gd name="T55" fmla="*/ 2 h 4"/>
                  <a:gd name="T56" fmla="*/ 5 w 7"/>
                  <a:gd name="T57" fmla="*/ 1 h 4"/>
                  <a:gd name="T58" fmla="*/ 4 w 7"/>
                  <a:gd name="T59" fmla="*/ 1 h 4"/>
                  <a:gd name="T60" fmla="*/ 5 w 7"/>
                  <a:gd name="T61" fmla="*/ 0 h 4"/>
                  <a:gd name="T62" fmla="*/ 4 w 7"/>
                  <a:gd name="T63" fmla="*/ 1 h 4"/>
                  <a:gd name="T64" fmla="*/ 3 w 7"/>
                  <a:gd name="T65" fmla="*/ 1 h 4"/>
                  <a:gd name="T66" fmla="*/ 4 w 7"/>
                  <a:gd name="T67" fmla="*/ 0 h 4"/>
                  <a:gd name="T68" fmla="*/ 3 w 7"/>
                  <a:gd name="T69" fmla="*/ 1 h 4"/>
                  <a:gd name="T70" fmla="*/ 3 w 7"/>
                  <a:gd name="T71" fmla="*/ 0 h 4"/>
                  <a:gd name="T72" fmla="*/ 3 w 7"/>
                  <a:gd name="T73" fmla="*/ 1 h 4"/>
                  <a:gd name="T74" fmla="*/ 3 w 7"/>
                  <a:gd name="T75" fmla="*/ 0 h 4"/>
                  <a:gd name="T76" fmla="*/ 3 w 7"/>
                  <a:gd name="T77" fmla="*/ 0 h 4"/>
                  <a:gd name="T78" fmla="*/ 1 w 7"/>
                  <a:gd name="T79" fmla="*/ 2 h 4"/>
                  <a:gd name="T80" fmla="*/ 3 w 7"/>
                  <a:gd name="T8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0" y="3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0" y="4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4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4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0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1" name="Freeform 276"/>
              <p:cNvSpPr>
                <a:spLocks/>
              </p:cNvSpPr>
              <p:nvPr/>
            </p:nvSpPr>
            <p:spPr bwMode="auto">
              <a:xfrm>
                <a:off x="2341" y="2154"/>
                <a:ext cx="8" cy="8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2" name="Freeform 277"/>
              <p:cNvSpPr>
                <a:spLocks/>
              </p:cNvSpPr>
              <p:nvPr/>
            </p:nvSpPr>
            <p:spPr bwMode="auto">
              <a:xfrm>
                <a:off x="2328" y="2150"/>
                <a:ext cx="21" cy="16"/>
              </a:xfrm>
              <a:custGeom>
                <a:avLst/>
                <a:gdLst>
                  <a:gd name="T0" fmla="*/ 3 w 5"/>
                  <a:gd name="T1" fmla="*/ 2 h 4"/>
                  <a:gd name="T2" fmla="*/ 2 w 5"/>
                  <a:gd name="T3" fmla="*/ 3 h 4"/>
                  <a:gd name="T4" fmla="*/ 2 w 5"/>
                  <a:gd name="T5" fmla="*/ 3 h 4"/>
                  <a:gd name="T6" fmla="*/ 4 w 5"/>
                  <a:gd name="T7" fmla="*/ 2 h 4"/>
                  <a:gd name="T8" fmla="*/ 3 w 5"/>
                  <a:gd name="T9" fmla="*/ 3 h 4"/>
                  <a:gd name="T10" fmla="*/ 4 w 5"/>
                  <a:gd name="T11" fmla="*/ 2 h 4"/>
                  <a:gd name="T12" fmla="*/ 3 w 5"/>
                  <a:gd name="T13" fmla="*/ 2 h 4"/>
                  <a:gd name="T14" fmla="*/ 4 w 5"/>
                  <a:gd name="T15" fmla="*/ 2 h 4"/>
                  <a:gd name="T16" fmla="*/ 4 w 5"/>
                  <a:gd name="T17" fmla="*/ 2 h 4"/>
                  <a:gd name="T18" fmla="*/ 4 w 5"/>
                  <a:gd name="T19" fmla="*/ 1 h 4"/>
                  <a:gd name="T20" fmla="*/ 3 w 5"/>
                  <a:gd name="T21" fmla="*/ 2 h 4"/>
                  <a:gd name="T22" fmla="*/ 4 w 5"/>
                  <a:gd name="T23" fmla="*/ 1 h 4"/>
                  <a:gd name="T24" fmla="*/ 4 w 5"/>
                  <a:gd name="T25" fmla="*/ 0 h 4"/>
                  <a:gd name="T26" fmla="*/ 4 w 5"/>
                  <a:gd name="T27" fmla="*/ 1 h 4"/>
                  <a:gd name="T28" fmla="*/ 3 w 5"/>
                  <a:gd name="T29" fmla="*/ 2 h 4"/>
                  <a:gd name="T30" fmla="*/ 4 w 5"/>
                  <a:gd name="T31" fmla="*/ 0 h 4"/>
                  <a:gd name="T32" fmla="*/ 3 w 5"/>
                  <a:gd name="T33" fmla="*/ 1 h 4"/>
                  <a:gd name="T34" fmla="*/ 2 w 5"/>
                  <a:gd name="T35" fmla="*/ 2 h 4"/>
                  <a:gd name="T36" fmla="*/ 3 w 5"/>
                  <a:gd name="T37" fmla="*/ 1 h 4"/>
                  <a:gd name="T38" fmla="*/ 3 w 5"/>
                  <a:gd name="T39" fmla="*/ 1 h 4"/>
                  <a:gd name="T40" fmla="*/ 1 w 5"/>
                  <a:gd name="T41" fmla="*/ 3 h 4"/>
                  <a:gd name="T42" fmla="*/ 3 w 5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3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4"/>
                      <a:pt x="3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3"/>
                      <a:pt x="4" y="2"/>
                    </a:cubicBezTo>
                    <a:cubicBezTo>
                      <a:pt x="4" y="2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2" y="3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4" y="1"/>
                      <a:pt x="4" y="0"/>
                    </a:cubicBezTo>
                    <a:cubicBezTo>
                      <a:pt x="3" y="1"/>
                      <a:pt x="2" y="2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3" name="Rectangle 278"/>
              <p:cNvSpPr>
                <a:spLocks noChangeArrowheads="1"/>
              </p:cNvSpPr>
              <p:nvPr/>
            </p:nvSpPr>
            <p:spPr bwMode="auto">
              <a:xfrm>
                <a:off x="2332" y="216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4" name="Freeform 279"/>
              <p:cNvSpPr>
                <a:spLocks/>
              </p:cNvSpPr>
              <p:nvPr/>
            </p:nvSpPr>
            <p:spPr bwMode="auto">
              <a:xfrm>
                <a:off x="2399" y="3023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5" name="Freeform 280"/>
              <p:cNvSpPr>
                <a:spLocks/>
              </p:cNvSpPr>
              <p:nvPr/>
            </p:nvSpPr>
            <p:spPr bwMode="auto">
              <a:xfrm>
                <a:off x="2404" y="3023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0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6" name="Freeform 281"/>
              <p:cNvSpPr>
                <a:spLocks/>
              </p:cNvSpPr>
              <p:nvPr/>
            </p:nvSpPr>
            <p:spPr bwMode="auto">
              <a:xfrm>
                <a:off x="2408" y="3027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7" name="Freeform 282"/>
              <p:cNvSpPr>
                <a:spLocks/>
              </p:cNvSpPr>
              <p:nvPr/>
            </p:nvSpPr>
            <p:spPr bwMode="auto">
              <a:xfrm>
                <a:off x="2408" y="3023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8" name="Freeform 283"/>
              <p:cNvSpPr>
                <a:spLocks/>
              </p:cNvSpPr>
              <p:nvPr/>
            </p:nvSpPr>
            <p:spPr bwMode="auto">
              <a:xfrm>
                <a:off x="2412" y="302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9" name="Freeform 284"/>
              <p:cNvSpPr>
                <a:spLocks/>
              </p:cNvSpPr>
              <p:nvPr/>
            </p:nvSpPr>
            <p:spPr bwMode="auto">
              <a:xfrm>
                <a:off x="2412" y="3019"/>
                <a:ext cx="4" cy="17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1 h 4"/>
                  <a:gd name="T4" fmla="*/ 0 w 1"/>
                  <a:gd name="T5" fmla="*/ 1 h 4"/>
                  <a:gd name="T6" fmla="*/ 1 w 1"/>
                  <a:gd name="T7" fmla="*/ 3 h 4"/>
                  <a:gd name="T8" fmla="*/ 0 w 1"/>
                  <a:gd name="T9" fmla="*/ 3 h 4"/>
                  <a:gd name="T10" fmla="*/ 1 w 1"/>
                  <a:gd name="T11" fmla="*/ 4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0" name="Freeform 285"/>
              <p:cNvSpPr>
                <a:spLocks/>
              </p:cNvSpPr>
              <p:nvPr/>
            </p:nvSpPr>
            <p:spPr bwMode="auto">
              <a:xfrm>
                <a:off x="2412" y="3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1" name="Freeform 286"/>
              <p:cNvSpPr>
                <a:spLocks/>
              </p:cNvSpPr>
              <p:nvPr/>
            </p:nvSpPr>
            <p:spPr bwMode="auto">
              <a:xfrm>
                <a:off x="2408" y="302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2" name="Freeform 287"/>
              <p:cNvSpPr>
                <a:spLocks/>
              </p:cNvSpPr>
              <p:nvPr/>
            </p:nvSpPr>
            <p:spPr bwMode="auto">
              <a:xfrm>
                <a:off x="2412" y="3023"/>
                <a:ext cx="12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3" name="Freeform 288"/>
              <p:cNvSpPr>
                <a:spLocks/>
              </p:cNvSpPr>
              <p:nvPr/>
            </p:nvSpPr>
            <p:spPr bwMode="auto">
              <a:xfrm>
                <a:off x="2429" y="30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4" name="Freeform 289"/>
              <p:cNvSpPr>
                <a:spLocks/>
              </p:cNvSpPr>
              <p:nvPr/>
            </p:nvSpPr>
            <p:spPr bwMode="auto">
              <a:xfrm>
                <a:off x="2420" y="3023"/>
                <a:ext cx="17" cy="21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2 w 4"/>
                  <a:gd name="T5" fmla="*/ 1 h 5"/>
                  <a:gd name="T6" fmla="*/ 1 w 4"/>
                  <a:gd name="T7" fmla="*/ 2 h 5"/>
                  <a:gd name="T8" fmla="*/ 1 w 4"/>
                  <a:gd name="T9" fmla="*/ 0 h 5"/>
                  <a:gd name="T10" fmla="*/ 1 w 4"/>
                  <a:gd name="T11" fmla="*/ 2 h 5"/>
                  <a:gd name="T12" fmla="*/ 0 w 4"/>
                  <a:gd name="T13" fmla="*/ 1 h 5"/>
                  <a:gd name="T14" fmla="*/ 1 w 4"/>
                  <a:gd name="T15" fmla="*/ 3 h 5"/>
                  <a:gd name="T16" fmla="*/ 2 w 4"/>
                  <a:gd name="T17" fmla="*/ 2 h 5"/>
                  <a:gd name="T18" fmla="*/ 2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0" y="0"/>
                      <a:pt x="2" y="1"/>
                      <a:pt x="1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4" y="5"/>
                      <a:pt x="4" y="4"/>
                    </a:cubicBezTo>
                    <a:cubicBezTo>
                      <a:pt x="4" y="4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5" name="Freeform 290"/>
              <p:cNvSpPr>
                <a:spLocks/>
              </p:cNvSpPr>
              <p:nvPr/>
            </p:nvSpPr>
            <p:spPr bwMode="auto">
              <a:xfrm>
                <a:off x="2433" y="3027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6" name="Freeform 291"/>
              <p:cNvSpPr>
                <a:spLocks/>
              </p:cNvSpPr>
              <p:nvPr/>
            </p:nvSpPr>
            <p:spPr bwMode="auto">
              <a:xfrm>
                <a:off x="2429" y="3015"/>
                <a:ext cx="16" cy="21"/>
              </a:xfrm>
              <a:custGeom>
                <a:avLst/>
                <a:gdLst>
                  <a:gd name="T0" fmla="*/ 0 w 4"/>
                  <a:gd name="T1" fmla="*/ 1 h 5"/>
                  <a:gd name="T2" fmla="*/ 1 w 4"/>
                  <a:gd name="T3" fmla="*/ 2 h 5"/>
                  <a:gd name="T4" fmla="*/ 0 w 4"/>
                  <a:gd name="T5" fmla="*/ 1 h 5"/>
                  <a:gd name="T6" fmla="*/ 1 w 4"/>
                  <a:gd name="T7" fmla="*/ 3 h 5"/>
                  <a:gd name="T8" fmla="*/ 1 w 4"/>
                  <a:gd name="T9" fmla="*/ 2 h 5"/>
                  <a:gd name="T10" fmla="*/ 3 w 4"/>
                  <a:gd name="T11" fmla="*/ 4 h 5"/>
                  <a:gd name="T12" fmla="*/ 2 w 4"/>
                  <a:gd name="T13" fmla="*/ 4 h 5"/>
                  <a:gd name="T14" fmla="*/ 3 w 4"/>
                  <a:gd name="T15" fmla="*/ 2 h 5"/>
                  <a:gd name="T16" fmla="*/ 2 w 4"/>
                  <a:gd name="T17" fmla="*/ 2 h 5"/>
                  <a:gd name="T18" fmla="*/ 2 w 4"/>
                  <a:gd name="T19" fmla="*/ 1 h 5"/>
                  <a:gd name="T20" fmla="*/ 0 w 4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4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4" y="5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7" name="Freeform 292"/>
              <p:cNvSpPr>
                <a:spLocks/>
              </p:cNvSpPr>
              <p:nvPr/>
            </p:nvSpPr>
            <p:spPr bwMode="auto">
              <a:xfrm>
                <a:off x="2424" y="3019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8" name="Freeform 293"/>
              <p:cNvSpPr>
                <a:spLocks/>
              </p:cNvSpPr>
              <p:nvPr/>
            </p:nvSpPr>
            <p:spPr bwMode="auto">
              <a:xfrm>
                <a:off x="2441" y="30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9" name="Freeform 294"/>
              <p:cNvSpPr>
                <a:spLocks/>
              </p:cNvSpPr>
              <p:nvPr/>
            </p:nvSpPr>
            <p:spPr bwMode="auto">
              <a:xfrm>
                <a:off x="2433" y="301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0" name="Freeform 295"/>
              <p:cNvSpPr>
                <a:spLocks/>
              </p:cNvSpPr>
              <p:nvPr/>
            </p:nvSpPr>
            <p:spPr bwMode="auto">
              <a:xfrm>
                <a:off x="2429" y="2977"/>
                <a:ext cx="42" cy="50"/>
              </a:xfrm>
              <a:custGeom>
                <a:avLst/>
                <a:gdLst>
                  <a:gd name="T0" fmla="*/ 10 w 10"/>
                  <a:gd name="T1" fmla="*/ 1 h 12"/>
                  <a:gd name="T2" fmla="*/ 9 w 10"/>
                  <a:gd name="T3" fmla="*/ 1 h 12"/>
                  <a:gd name="T4" fmla="*/ 7 w 10"/>
                  <a:gd name="T5" fmla="*/ 0 h 12"/>
                  <a:gd name="T6" fmla="*/ 5 w 10"/>
                  <a:gd name="T7" fmla="*/ 0 h 12"/>
                  <a:gd name="T8" fmla="*/ 6 w 10"/>
                  <a:gd name="T9" fmla="*/ 1 h 12"/>
                  <a:gd name="T10" fmla="*/ 4 w 10"/>
                  <a:gd name="T11" fmla="*/ 0 h 12"/>
                  <a:gd name="T12" fmla="*/ 5 w 10"/>
                  <a:gd name="T13" fmla="*/ 2 h 12"/>
                  <a:gd name="T14" fmla="*/ 5 w 10"/>
                  <a:gd name="T15" fmla="*/ 3 h 12"/>
                  <a:gd name="T16" fmla="*/ 2 w 10"/>
                  <a:gd name="T17" fmla="*/ 7 h 12"/>
                  <a:gd name="T18" fmla="*/ 4 w 10"/>
                  <a:gd name="T19" fmla="*/ 8 h 12"/>
                  <a:gd name="T20" fmla="*/ 3 w 10"/>
                  <a:gd name="T21" fmla="*/ 8 h 12"/>
                  <a:gd name="T22" fmla="*/ 3 w 10"/>
                  <a:gd name="T23" fmla="*/ 8 h 12"/>
                  <a:gd name="T24" fmla="*/ 1 w 10"/>
                  <a:gd name="T25" fmla="*/ 8 h 12"/>
                  <a:gd name="T26" fmla="*/ 3 w 10"/>
                  <a:gd name="T27" fmla="*/ 10 h 12"/>
                  <a:gd name="T28" fmla="*/ 1 w 10"/>
                  <a:gd name="T29" fmla="*/ 8 h 12"/>
                  <a:gd name="T30" fmla="*/ 2 w 10"/>
                  <a:gd name="T31" fmla="*/ 10 h 12"/>
                  <a:gd name="T32" fmla="*/ 4 w 10"/>
                  <a:gd name="T33" fmla="*/ 11 h 12"/>
                  <a:gd name="T34" fmla="*/ 4 w 10"/>
                  <a:gd name="T35" fmla="*/ 12 h 12"/>
                  <a:gd name="T36" fmla="*/ 4 w 10"/>
                  <a:gd name="T37" fmla="*/ 7 h 12"/>
                  <a:gd name="T38" fmla="*/ 5 w 10"/>
                  <a:gd name="T39" fmla="*/ 8 h 12"/>
                  <a:gd name="T40" fmla="*/ 7 w 10"/>
                  <a:gd name="T41" fmla="*/ 7 h 12"/>
                  <a:gd name="T42" fmla="*/ 5 w 10"/>
                  <a:gd name="T43" fmla="*/ 5 h 12"/>
                  <a:gd name="T44" fmla="*/ 6 w 10"/>
                  <a:gd name="T45" fmla="*/ 6 h 12"/>
                  <a:gd name="T46" fmla="*/ 5 w 10"/>
                  <a:gd name="T47" fmla="*/ 5 h 12"/>
                  <a:gd name="T48" fmla="*/ 7 w 10"/>
                  <a:gd name="T49" fmla="*/ 5 h 12"/>
                  <a:gd name="T50" fmla="*/ 5 w 10"/>
                  <a:gd name="T51" fmla="*/ 4 h 12"/>
                  <a:gd name="T52" fmla="*/ 9 w 10"/>
                  <a:gd name="T53" fmla="*/ 4 h 12"/>
                  <a:gd name="T54" fmla="*/ 7 w 10"/>
                  <a:gd name="T55" fmla="*/ 4 h 12"/>
                  <a:gd name="T56" fmla="*/ 6 w 10"/>
                  <a:gd name="T57" fmla="*/ 3 h 12"/>
                  <a:gd name="T58" fmla="*/ 8 w 10"/>
                  <a:gd name="T59" fmla="*/ 4 h 12"/>
                  <a:gd name="T60" fmla="*/ 7 w 10"/>
                  <a:gd name="T61" fmla="*/ 3 h 12"/>
                  <a:gd name="T62" fmla="*/ 6 w 10"/>
                  <a:gd name="T63" fmla="*/ 2 h 12"/>
                  <a:gd name="T64" fmla="*/ 7 w 10"/>
                  <a:gd name="T65" fmla="*/ 1 h 12"/>
                  <a:gd name="T66" fmla="*/ 9 w 10"/>
                  <a:gd name="T67" fmla="*/ 3 h 12"/>
                  <a:gd name="T68" fmla="*/ 10 w 10"/>
                  <a:gd name="T69" fmla="*/ 3 h 12"/>
                  <a:gd name="T70" fmla="*/ 8 w 10"/>
                  <a:gd name="T71" fmla="*/ 1 h 12"/>
                  <a:gd name="T72" fmla="*/ 10 w 10"/>
                  <a:gd name="T7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">
                    <a:moveTo>
                      <a:pt x="10" y="1"/>
                    </a:moveTo>
                    <a:cubicBezTo>
                      <a:pt x="9" y="1"/>
                      <a:pt x="8" y="1"/>
                      <a:pt x="9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5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4" y="4"/>
                      <a:pt x="4" y="6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4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2" y="8"/>
                      <a:pt x="1" y="8"/>
                    </a:cubicBezTo>
                    <a:cubicBezTo>
                      <a:pt x="2" y="8"/>
                      <a:pt x="3" y="10"/>
                      <a:pt x="3" y="10"/>
                    </a:cubicBezTo>
                    <a:cubicBezTo>
                      <a:pt x="2" y="8"/>
                      <a:pt x="3" y="10"/>
                      <a:pt x="1" y="8"/>
                    </a:cubicBezTo>
                    <a:cubicBezTo>
                      <a:pt x="0" y="8"/>
                      <a:pt x="2" y="10"/>
                      <a:pt x="2" y="10"/>
                    </a:cubicBezTo>
                    <a:cubicBezTo>
                      <a:pt x="3" y="11"/>
                      <a:pt x="3" y="10"/>
                      <a:pt x="4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5" y="12"/>
                      <a:pt x="4" y="9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5" y="7"/>
                      <a:pt x="7" y="7"/>
                    </a:cubicBezTo>
                    <a:cubicBezTo>
                      <a:pt x="6" y="7"/>
                      <a:pt x="8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6" y="3"/>
                    </a:cubicBezTo>
                    <a:cubicBezTo>
                      <a:pt x="6" y="3"/>
                      <a:pt x="8" y="4"/>
                      <a:pt x="8" y="4"/>
                    </a:cubicBezTo>
                    <a:cubicBezTo>
                      <a:pt x="9" y="4"/>
                      <a:pt x="6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9" y="2"/>
                      <a:pt x="8" y="2"/>
                      <a:pt x="9" y="3"/>
                    </a:cubicBezTo>
                    <a:cubicBezTo>
                      <a:pt x="9" y="3"/>
                      <a:pt x="10" y="2"/>
                      <a:pt x="10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1" name="Rectangle 296"/>
              <p:cNvSpPr>
                <a:spLocks noChangeArrowheads="1"/>
              </p:cNvSpPr>
              <p:nvPr/>
            </p:nvSpPr>
            <p:spPr bwMode="auto">
              <a:xfrm>
                <a:off x="2471" y="2990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2" name="Freeform 297"/>
              <p:cNvSpPr>
                <a:spLocks/>
              </p:cNvSpPr>
              <p:nvPr/>
            </p:nvSpPr>
            <p:spPr bwMode="auto">
              <a:xfrm>
                <a:off x="2471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3" name="Rectangle 298"/>
              <p:cNvSpPr>
                <a:spLocks noChangeArrowheads="1"/>
              </p:cNvSpPr>
              <p:nvPr/>
            </p:nvSpPr>
            <p:spPr bwMode="auto">
              <a:xfrm>
                <a:off x="2450" y="29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4" name="Freeform 299"/>
              <p:cNvSpPr>
                <a:spLocks/>
              </p:cNvSpPr>
              <p:nvPr/>
            </p:nvSpPr>
            <p:spPr bwMode="auto">
              <a:xfrm>
                <a:off x="2466" y="299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5" name="Freeform 300"/>
              <p:cNvSpPr>
                <a:spLocks/>
              </p:cNvSpPr>
              <p:nvPr/>
            </p:nvSpPr>
            <p:spPr bwMode="auto">
              <a:xfrm>
                <a:off x="2458" y="300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6" name="Freeform 301"/>
              <p:cNvSpPr>
                <a:spLocks/>
              </p:cNvSpPr>
              <p:nvPr/>
            </p:nvSpPr>
            <p:spPr bwMode="auto">
              <a:xfrm>
                <a:off x="2471" y="298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4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7" name="Freeform 302"/>
              <p:cNvSpPr>
                <a:spLocks/>
              </p:cNvSpPr>
              <p:nvPr/>
            </p:nvSpPr>
            <p:spPr bwMode="auto">
              <a:xfrm>
                <a:off x="2441" y="2952"/>
                <a:ext cx="34" cy="25"/>
              </a:xfrm>
              <a:custGeom>
                <a:avLst/>
                <a:gdLst>
                  <a:gd name="T0" fmla="*/ 2 w 8"/>
                  <a:gd name="T1" fmla="*/ 1 h 6"/>
                  <a:gd name="T2" fmla="*/ 1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4 w 8"/>
                  <a:gd name="T9" fmla="*/ 4 h 6"/>
                  <a:gd name="T10" fmla="*/ 2 w 8"/>
                  <a:gd name="T11" fmla="*/ 4 h 6"/>
                  <a:gd name="T12" fmla="*/ 6 w 8"/>
                  <a:gd name="T13" fmla="*/ 5 h 6"/>
                  <a:gd name="T14" fmla="*/ 2 w 8"/>
                  <a:gd name="T15" fmla="*/ 4 h 6"/>
                  <a:gd name="T16" fmla="*/ 2 w 8"/>
                  <a:gd name="T17" fmla="*/ 4 h 6"/>
                  <a:gd name="T18" fmla="*/ 3 w 8"/>
                  <a:gd name="T19" fmla="*/ 5 h 6"/>
                  <a:gd name="T20" fmla="*/ 5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7 w 8"/>
                  <a:gd name="T27" fmla="*/ 5 h 6"/>
                  <a:gd name="T28" fmla="*/ 6 w 8"/>
                  <a:gd name="T29" fmla="*/ 5 h 6"/>
                  <a:gd name="T30" fmla="*/ 7 w 8"/>
                  <a:gd name="T31" fmla="*/ 5 h 6"/>
                  <a:gd name="T32" fmla="*/ 6 w 8"/>
                  <a:gd name="T33" fmla="*/ 4 h 6"/>
                  <a:gd name="T34" fmla="*/ 6 w 8"/>
                  <a:gd name="T35" fmla="*/ 4 h 6"/>
                  <a:gd name="T36" fmla="*/ 5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7 w 8"/>
                  <a:gd name="T43" fmla="*/ 2 h 6"/>
                  <a:gd name="T44" fmla="*/ 6 w 8"/>
                  <a:gd name="T45" fmla="*/ 2 h 6"/>
                  <a:gd name="T46" fmla="*/ 7 w 8"/>
                  <a:gd name="T47" fmla="*/ 3 h 6"/>
                  <a:gd name="T48" fmla="*/ 4 w 8"/>
                  <a:gd name="T49" fmla="*/ 3 h 6"/>
                  <a:gd name="T50" fmla="*/ 6 w 8"/>
                  <a:gd name="T51" fmla="*/ 2 h 6"/>
                  <a:gd name="T52" fmla="*/ 6 w 8"/>
                  <a:gd name="T53" fmla="*/ 1 h 6"/>
                  <a:gd name="T54" fmla="*/ 6 w 8"/>
                  <a:gd name="T55" fmla="*/ 1 h 6"/>
                  <a:gd name="T56" fmla="*/ 5 w 8"/>
                  <a:gd name="T57" fmla="*/ 0 h 6"/>
                  <a:gd name="T58" fmla="*/ 4 w 8"/>
                  <a:gd name="T59" fmla="*/ 0 h 6"/>
                  <a:gd name="T60" fmla="*/ 4 w 8"/>
                  <a:gd name="T61" fmla="*/ 0 h 6"/>
                  <a:gd name="T62" fmla="*/ 4 w 8"/>
                  <a:gd name="T63" fmla="*/ 0 h 6"/>
                  <a:gd name="T64" fmla="*/ 2 w 8"/>
                  <a:gd name="T65" fmla="*/ 0 h 6"/>
                  <a:gd name="T66" fmla="*/ 3 w 8"/>
                  <a:gd name="T67" fmla="*/ 0 h 6"/>
                  <a:gd name="T68" fmla="*/ 2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7" y="4"/>
                      <a:pt x="6" y="5"/>
                    </a:cubicBezTo>
                    <a:cubicBezTo>
                      <a:pt x="4" y="4"/>
                      <a:pt x="4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7" y="2"/>
                      <a:pt x="7" y="3"/>
                    </a:cubicBezTo>
                    <a:cubicBezTo>
                      <a:pt x="6" y="3"/>
                      <a:pt x="4" y="2"/>
                      <a:pt x="4" y="3"/>
                    </a:cubicBezTo>
                    <a:cubicBezTo>
                      <a:pt x="5" y="2"/>
                      <a:pt x="3" y="2"/>
                      <a:pt x="6" y="2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7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8" name="Freeform 303"/>
              <p:cNvSpPr>
                <a:spLocks/>
              </p:cNvSpPr>
              <p:nvPr/>
            </p:nvSpPr>
            <p:spPr bwMode="auto">
              <a:xfrm>
                <a:off x="2466" y="2969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9" name="Freeform 304"/>
              <p:cNvSpPr>
                <a:spLocks/>
              </p:cNvSpPr>
              <p:nvPr/>
            </p:nvSpPr>
            <p:spPr bwMode="auto">
              <a:xfrm>
                <a:off x="2433" y="2935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5 w 10"/>
                  <a:gd name="T9" fmla="*/ 1 h 4"/>
                  <a:gd name="T10" fmla="*/ 5 w 10"/>
                  <a:gd name="T11" fmla="*/ 0 h 4"/>
                  <a:gd name="T12" fmla="*/ 4 w 10"/>
                  <a:gd name="T13" fmla="*/ 1 h 4"/>
                  <a:gd name="T14" fmla="*/ 3 w 10"/>
                  <a:gd name="T15" fmla="*/ 2 h 4"/>
                  <a:gd name="T16" fmla="*/ 3 w 10"/>
                  <a:gd name="T17" fmla="*/ 1 h 4"/>
                  <a:gd name="T18" fmla="*/ 5 w 10"/>
                  <a:gd name="T19" fmla="*/ 0 h 4"/>
                  <a:gd name="T20" fmla="*/ 0 w 10"/>
                  <a:gd name="T21" fmla="*/ 3 h 4"/>
                  <a:gd name="T22" fmla="*/ 1 w 10"/>
                  <a:gd name="T23" fmla="*/ 2 h 4"/>
                  <a:gd name="T24" fmla="*/ 2 w 10"/>
                  <a:gd name="T25" fmla="*/ 1 h 4"/>
                  <a:gd name="T26" fmla="*/ 2 w 10"/>
                  <a:gd name="T27" fmla="*/ 1 h 4"/>
                  <a:gd name="T28" fmla="*/ 1 w 10"/>
                  <a:gd name="T29" fmla="*/ 2 h 4"/>
                  <a:gd name="T30" fmla="*/ 2 w 10"/>
                  <a:gd name="T31" fmla="*/ 4 h 4"/>
                  <a:gd name="T32" fmla="*/ 2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3 h 4"/>
                  <a:gd name="T40" fmla="*/ 7 w 10"/>
                  <a:gd name="T41" fmla="*/ 2 h 4"/>
                  <a:gd name="T42" fmla="*/ 9 w 10"/>
                  <a:gd name="T43" fmla="*/ 2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5" y="2"/>
                      <a:pt x="6" y="2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4" y="1"/>
                      <a:pt x="5" y="0"/>
                    </a:cubicBezTo>
                    <a:cubicBezTo>
                      <a:pt x="3" y="0"/>
                      <a:pt x="2" y="0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8" y="2"/>
                      <a:pt x="7" y="3"/>
                      <a:pt x="9" y="2"/>
                    </a:cubicBezTo>
                    <a:cubicBezTo>
                      <a:pt x="10" y="1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0" name="Rectangle 305"/>
              <p:cNvSpPr>
                <a:spLocks noChangeArrowheads="1"/>
              </p:cNvSpPr>
              <p:nvPr/>
            </p:nvSpPr>
            <p:spPr bwMode="auto">
              <a:xfrm>
                <a:off x="2458" y="2948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1" name="Freeform 306"/>
              <p:cNvSpPr>
                <a:spLocks/>
              </p:cNvSpPr>
              <p:nvPr/>
            </p:nvSpPr>
            <p:spPr bwMode="auto">
              <a:xfrm>
                <a:off x="2441" y="2952"/>
                <a:ext cx="9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2" name="Freeform 307"/>
              <p:cNvSpPr>
                <a:spLocks/>
              </p:cNvSpPr>
              <p:nvPr/>
            </p:nvSpPr>
            <p:spPr bwMode="auto">
              <a:xfrm>
                <a:off x="2450" y="293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3" name="Freeform 308"/>
              <p:cNvSpPr>
                <a:spLocks/>
              </p:cNvSpPr>
              <p:nvPr/>
            </p:nvSpPr>
            <p:spPr bwMode="auto">
              <a:xfrm>
                <a:off x="2429" y="2931"/>
                <a:ext cx="16" cy="17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1 h 4"/>
                  <a:gd name="T6" fmla="*/ 2 w 4"/>
                  <a:gd name="T7" fmla="*/ 2 h 4"/>
                  <a:gd name="T8" fmla="*/ 1 w 4"/>
                  <a:gd name="T9" fmla="*/ 2 h 4"/>
                  <a:gd name="T10" fmla="*/ 0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2" y="1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4" name="Freeform 309"/>
              <p:cNvSpPr>
                <a:spLocks/>
              </p:cNvSpPr>
              <p:nvPr/>
            </p:nvSpPr>
            <p:spPr bwMode="auto">
              <a:xfrm>
                <a:off x="2395" y="2914"/>
                <a:ext cx="46" cy="25"/>
              </a:xfrm>
              <a:custGeom>
                <a:avLst/>
                <a:gdLst>
                  <a:gd name="T0" fmla="*/ 9 w 11"/>
                  <a:gd name="T1" fmla="*/ 3 h 6"/>
                  <a:gd name="T2" fmla="*/ 9 w 11"/>
                  <a:gd name="T3" fmla="*/ 3 h 6"/>
                  <a:gd name="T4" fmla="*/ 9 w 11"/>
                  <a:gd name="T5" fmla="*/ 2 h 6"/>
                  <a:gd name="T6" fmla="*/ 9 w 11"/>
                  <a:gd name="T7" fmla="*/ 1 h 6"/>
                  <a:gd name="T8" fmla="*/ 9 w 11"/>
                  <a:gd name="T9" fmla="*/ 2 h 6"/>
                  <a:gd name="T10" fmla="*/ 7 w 11"/>
                  <a:gd name="T11" fmla="*/ 2 h 6"/>
                  <a:gd name="T12" fmla="*/ 7 w 11"/>
                  <a:gd name="T13" fmla="*/ 3 h 6"/>
                  <a:gd name="T14" fmla="*/ 7 w 11"/>
                  <a:gd name="T15" fmla="*/ 1 h 6"/>
                  <a:gd name="T16" fmla="*/ 6 w 11"/>
                  <a:gd name="T17" fmla="*/ 4 h 6"/>
                  <a:gd name="T18" fmla="*/ 5 w 11"/>
                  <a:gd name="T19" fmla="*/ 3 h 6"/>
                  <a:gd name="T20" fmla="*/ 6 w 11"/>
                  <a:gd name="T21" fmla="*/ 3 h 6"/>
                  <a:gd name="T22" fmla="*/ 5 w 11"/>
                  <a:gd name="T23" fmla="*/ 3 h 6"/>
                  <a:gd name="T24" fmla="*/ 5 w 11"/>
                  <a:gd name="T25" fmla="*/ 1 h 6"/>
                  <a:gd name="T26" fmla="*/ 4 w 11"/>
                  <a:gd name="T27" fmla="*/ 1 h 6"/>
                  <a:gd name="T28" fmla="*/ 4 w 11"/>
                  <a:gd name="T29" fmla="*/ 0 h 6"/>
                  <a:gd name="T30" fmla="*/ 2 w 11"/>
                  <a:gd name="T31" fmla="*/ 1 h 6"/>
                  <a:gd name="T32" fmla="*/ 2 w 11"/>
                  <a:gd name="T33" fmla="*/ 0 h 6"/>
                  <a:gd name="T34" fmla="*/ 2 w 11"/>
                  <a:gd name="T35" fmla="*/ 4 h 6"/>
                  <a:gd name="T36" fmla="*/ 3 w 11"/>
                  <a:gd name="T37" fmla="*/ 4 h 6"/>
                  <a:gd name="T38" fmla="*/ 4 w 11"/>
                  <a:gd name="T39" fmla="*/ 5 h 6"/>
                  <a:gd name="T40" fmla="*/ 3 w 11"/>
                  <a:gd name="T41" fmla="*/ 4 h 6"/>
                  <a:gd name="T42" fmla="*/ 5 w 11"/>
                  <a:gd name="T43" fmla="*/ 5 h 6"/>
                  <a:gd name="T44" fmla="*/ 4 w 11"/>
                  <a:gd name="T45" fmla="*/ 3 h 6"/>
                  <a:gd name="T46" fmla="*/ 4 w 11"/>
                  <a:gd name="T47" fmla="*/ 3 h 6"/>
                  <a:gd name="T48" fmla="*/ 2 w 11"/>
                  <a:gd name="T49" fmla="*/ 1 h 6"/>
                  <a:gd name="T50" fmla="*/ 2 w 11"/>
                  <a:gd name="T51" fmla="*/ 2 h 6"/>
                  <a:gd name="T52" fmla="*/ 2 w 11"/>
                  <a:gd name="T53" fmla="*/ 5 h 6"/>
                  <a:gd name="T54" fmla="*/ 3 w 11"/>
                  <a:gd name="T55" fmla="*/ 5 h 6"/>
                  <a:gd name="T56" fmla="*/ 3 w 11"/>
                  <a:gd name="T57" fmla="*/ 3 h 6"/>
                  <a:gd name="T58" fmla="*/ 3 w 11"/>
                  <a:gd name="T59" fmla="*/ 5 h 6"/>
                  <a:gd name="T60" fmla="*/ 3 w 11"/>
                  <a:gd name="T61" fmla="*/ 4 h 6"/>
                  <a:gd name="T62" fmla="*/ 4 w 11"/>
                  <a:gd name="T63" fmla="*/ 5 h 6"/>
                  <a:gd name="T64" fmla="*/ 4 w 11"/>
                  <a:gd name="T65" fmla="*/ 4 h 6"/>
                  <a:gd name="T66" fmla="*/ 4 w 11"/>
                  <a:gd name="T67" fmla="*/ 6 h 6"/>
                  <a:gd name="T68" fmla="*/ 8 w 11"/>
                  <a:gd name="T69" fmla="*/ 5 h 6"/>
                  <a:gd name="T70" fmla="*/ 8 w 11"/>
                  <a:gd name="T71" fmla="*/ 4 h 6"/>
                  <a:gd name="T72" fmla="*/ 9 w 11"/>
                  <a:gd name="T73" fmla="*/ 4 h 6"/>
                  <a:gd name="T74" fmla="*/ 10 w 11"/>
                  <a:gd name="T75" fmla="*/ 3 h 6"/>
                  <a:gd name="T76" fmla="*/ 8 w 11"/>
                  <a:gd name="T77" fmla="*/ 6 h 6"/>
                  <a:gd name="T78" fmla="*/ 9 w 11"/>
                  <a:gd name="T79" fmla="*/ 6 h 6"/>
                  <a:gd name="T80" fmla="*/ 9 w 11"/>
                  <a:gd name="T81" fmla="*/ 5 h 6"/>
                  <a:gd name="T82" fmla="*/ 9 w 11"/>
                  <a:gd name="T83" fmla="*/ 6 h 6"/>
                  <a:gd name="T84" fmla="*/ 11 w 11"/>
                  <a:gd name="T85" fmla="*/ 3 h 6"/>
                  <a:gd name="T86" fmla="*/ 10 w 11"/>
                  <a:gd name="T87" fmla="*/ 0 h 6"/>
                  <a:gd name="T88" fmla="*/ 9 w 11"/>
                  <a:gd name="T8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6">
                    <a:moveTo>
                      <a:pt x="9" y="3"/>
                    </a:moveTo>
                    <a:cubicBezTo>
                      <a:pt x="9" y="2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0"/>
                      <a:pt x="9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3"/>
                      <a:pt x="6" y="4"/>
                    </a:cubicBezTo>
                    <a:cubicBezTo>
                      <a:pt x="6" y="2"/>
                      <a:pt x="6" y="5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3" y="1"/>
                      <a:pt x="2" y="4"/>
                    </a:cubicBezTo>
                    <a:cubicBezTo>
                      <a:pt x="2" y="0"/>
                      <a:pt x="2" y="5"/>
                      <a:pt x="3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3" y="4"/>
                      <a:pt x="4" y="5"/>
                      <a:pt x="3" y="4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0" y="1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3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7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10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9" y="5"/>
                      <a:pt x="11" y="0"/>
                      <a:pt x="10" y="0"/>
                    </a:cubicBezTo>
                    <a:cubicBezTo>
                      <a:pt x="9" y="1"/>
                      <a:pt x="10" y="2"/>
                      <a:pt x="9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5" name="Freeform 310"/>
              <p:cNvSpPr>
                <a:spLocks/>
              </p:cNvSpPr>
              <p:nvPr/>
            </p:nvSpPr>
            <p:spPr bwMode="auto">
              <a:xfrm>
                <a:off x="2429" y="2939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6" name="Freeform 311"/>
              <p:cNvSpPr>
                <a:spLocks/>
              </p:cNvSpPr>
              <p:nvPr/>
            </p:nvSpPr>
            <p:spPr bwMode="auto">
              <a:xfrm>
                <a:off x="2412" y="292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7" name="Rectangle 312"/>
              <p:cNvSpPr>
                <a:spLocks noChangeArrowheads="1"/>
              </p:cNvSpPr>
              <p:nvPr/>
            </p:nvSpPr>
            <p:spPr bwMode="auto">
              <a:xfrm>
                <a:off x="2433" y="293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8" name="Freeform 313"/>
              <p:cNvSpPr>
                <a:spLocks/>
              </p:cNvSpPr>
              <p:nvPr/>
            </p:nvSpPr>
            <p:spPr bwMode="auto">
              <a:xfrm>
                <a:off x="2441" y="2927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9" name="Freeform 314"/>
              <p:cNvSpPr>
                <a:spLocks/>
              </p:cNvSpPr>
              <p:nvPr/>
            </p:nvSpPr>
            <p:spPr bwMode="auto">
              <a:xfrm>
                <a:off x="2420" y="292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0" name="Freeform 315"/>
              <p:cNvSpPr>
                <a:spLocks/>
              </p:cNvSpPr>
              <p:nvPr/>
            </p:nvSpPr>
            <p:spPr bwMode="auto">
              <a:xfrm>
                <a:off x="2437" y="29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1" name="Freeform 316"/>
              <p:cNvSpPr>
                <a:spLocks/>
              </p:cNvSpPr>
              <p:nvPr/>
            </p:nvSpPr>
            <p:spPr bwMode="auto">
              <a:xfrm>
                <a:off x="2404" y="2860"/>
                <a:ext cx="58" cy="71"/>
              </a:xfrm>
              <a:custGeom>
                <a:avLst/>
                <a:gdLst>
                  <a:gd name="T0" fmla="*/ 11 w 14"/>
                  <a:gd name="T1" fmla="*/ 1 h 17"/>
                  <a:gd name="T2" fmla="*/ 9 w 14"/>
                  <a:gd name="T3" fmla="*/ 0 h 17"/>
                  <a:gd name="T4" fmla="*/ 8 w 14"/>
                  <a:gd name="T5" fmla="*/ 0 h 17"/>
                  <a:gd name="T6" fmla="*/ 8 w 14"/>
                  <a:gd name="T7" fmla="*/ 1 h 17"/>
                  <a:gd name="T8" fmla="*/ 8 w 14"/>
                  <a:gd name="T9" fmla="*/ 3 h 17"/>
                  <a:gd name="T10" fmla="*/ 7 w 14"/>
                  <a:gd name="T11" fmla="*/ 3 h 17"/>
                  <a:gd name="T12" fmla="*/ 8 w 14"/>
                  <a:gd name="T13" fmla="*/ 6 h 17"/>
                  <a:gd name="T14" fmla="*/ 7 w 14"/>
                  <a:gd name="T15" fmla="*/ 6 h 17"/>
                  <a:gd name="T16" fmla="*/ 6 w 14"/>
                  <a:gd name="T17" fmla="*/ 6 h 17"/>
                  <a:gd name="T18" fmla="*/ 9 w 14"/>
                  <a:gd name="T19" fmla="*/ 9 h 17"/>
                  <a:gd name="T20" fmla="*/ 8 w 14"/>
                  <a:gd name="T21" fmla="*/ 9 h 17"/>
                  <a:gd name="T22" fmla="*/ 6 w 14"/>
                  <a:gd name="T23" fmla="*/ 9 h 17"/>
                  <a:gd name="T24" fmla="*/ 6 w 14"/>
                  <a:gd name="T25" fmla="*/ 10 h 17"/>
                  <a:gd name="T26" fmla="*/ 5 w 14"/>
                  <a:gd name="T27" fmla="*/ 11 h 17"/>
                  <a:gd name="T28" fmla="*/ 5 w 14"/>
                  <a:gd name="T29" fmla="*/ 12 h 17"/>
                  <a:gd name="T30" fmla="*/ 5 w 14"/>
                  <a:gd name="T31" fmla="*/ 13 h 17"/>
                  <a:gd name="T32" fmla="*/ 4 w 14"/>
                  <a:gd name="T33" fmla="*/ 12 h 17"/>
                  <a:gd name="T34" fmla="*/ 4 w 14"/>
                  <a:gd name="T35" fmla="*/ 13 h 17"/>
                  <a:gd name="T36" fmla="*/ 2 w 14"/>
                  <a:gd name="T37" fmla="*/ 15 h 17"/>
                  <a:gd name="T38" fmla="*/ 3 w 14"/>
                  <a:gd name="T39" fmla="*/ 14 h 17"/>
                  <a:gd name="T40" fmla="*/ 2 w 14"/>
                  <a:gd name="T41" fmla="*/ 13 h 17"/>
                  <a:gd name="T42" fmla="*/ 5 w 14"/>
                  <a:gd name="T43" fmla="*/ 16 h 17"/>
                  <a:gd name="T44" fmla="*/ 6 w 14"/>
                  <a:gd name="T45" fmla="*/ 16 h 17"/>
                  <a:gd name="T46" fmla="*/ 6 w 14"/>
                  <a:gd name="T47" fmla="*/ 15 h 17"/>
                  <a:gd name="T48" fmla="*/ 7 w 14"/>
                  <a:gd name="T49" fmla="*/ 15 h 17"/>
                  <a:gd name="T50" fmla="*/ 8 w 14"/>
                  <a:gd name="T51" fmla="*/ 14 h 17"/>
                  <a:gd name="T52" fmla="*/ 8 w 14"/>
                  <a:gd name="T53" fmla="*/ 12 h 17"/>
                  <a:gd name="T54" fmla="*/ 8 w 14"/>
                  <a:gd name="T55" fmla="*/ 13 h 17"/>
                  <a:gd name="T56" fmla="*/ 8 w 14"/>
                  <a:gd name="T57" fmla="*/ 12 h 17"/>
                  <a:gd name="T58" fmla="*/ 9 w 14"/>
                  <a:gd name="T59" fmla="*/ 11 h 17"/>
                  <a:gd name="T60" fmla="*/ 8 w 14"/>
                  <a:gd name="T61" fmla="*/ 10 h 17"/>
                  <a:gd name="T62" fmla="*/ 10 w 14"/>
                  <a:gd name="T63" fmla="*/ 11 h 17"/>
                  <a:gd name="T64" fmla="*/ 11 w 14"/>
                  <a:gd name="T65" fmla="*/ 10 h 17"/>
                  <a:gd name="T66" fmla="*/ 9 w 14"/>
                  <a:gd name="T67" fmla="*/ 9 h 17"/>
                  <a:gd name="T68" fmla="*/ 9 w 14"/>
                  <a:gd name="T69" fmla="*/ 7 h 17"/>
                  <a:gd name="T70" fmla="*/ 10 w 14"/>
                  <a:gd name="T71" fmla="*/ 6 h 17"/>
                  <a:gd name="T72" fmla="*/ 10 w 14"/>
                  <a:gd name="T73" fmla="*/ 5 h 17"/>
                  <a:gd name="T74" fmla="*/ 11 w 14"/>
                  <a:gd name="T75" fmla="*/ 3 h 17"/>
                  <a:gd name="T76" fmla="*/ 8 w 14"/>
                  <a:gd name="T77" fmla="*/ 3 h 17"/>
                  <a:gd name="T78" fmla="*/ 12 w 14"/>
                  <a:gd name="T7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7">
                    <a:moveTo>
                      <a:pt x="13" y="2"/>
                    </a:moveTo>
                    <a:cubicBezTo>
                      <a:pt x="12" y="2"/>
                      <a:pt x="12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10" y="1"/>
                      <a:pt x="10" y="1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1"/>
                      <a:pt x="10" y="2"/>
                      <a:pt x="10" y="2"/>
                    </a:cubicBezTo>
                    <a:cubicBezTo>
                      <a:pt x="5" y="0"/>
                      <a:pt x="11" y="4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3"/>
                      <a:pt x="8" y="4"/>
                      <a:pt x="7" y="3"/>
                    </a:cubicBezTo>
                    <a:cubicBezTo>
                      <a:pt x="10" y="5"/>
                      <a:pt x="5" y="3"/>
                      <a:pt x="9" y="6"/>
                    </a:cubicBezTo>
                    <a:cubicBezTo>
                      <a:pt x="7" y="6"/>
                      <a:pt x="9" y="6"/>
                      <a:pt x="8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9" y="7"/>
                      <a:pt x="7" y="6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8" y="8"/>
                      <a:pt x="8" y="7"/>
                      <a:pt x="6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7" y="8"/>
                      <a:pt x="8" y="8"/>
                      <a:pt x="9" y="9"/>
                    </a:cubicBezTo>
                    <a:cubicBezTo>
                      <a:pt x="8" y="9"/>
                      <a:pt x="9" y="10"/>
                      <a:pt x="10" y="10"/>
                    </a:cubicBezTo>
                    <a:cubicBezTo>
                      <a:pt x="8" y="9"/>
                      <a:pt x="10" y="10"/>
                      <a:pt x="8" y="9"/>
                    </a:cubicBezTo>
                    <a:cubicBezTo>
                      <a:pt x="7" y="8"/>
                      <a:pt x="8" y="8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4" y="8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4" y="10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3" y="10"/>
                      <a:pt x="6" y="13"/>
                      <a:pt x="5" y="12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4" y="12"/>
                      <a:pt x="3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5" y="14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3"/>
                      <a:pt x="2" y="15"/>
                    </a:cubicBezTo>
                    <a:cubicBezTo>
                      <a:pt x="2" y="15"/>
                      <a:pt x="4" y="17"/>
                      <a:pt x="5" y="17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13"/>
                      <a:pt x="4" y="14"/>
                      <a:pt x="3" y="13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5"/>
                      <a:pt x="6" y="16"/>
                    </a:cubicBezTo>
                    <a:cubicBezTo>
                      <a:pt x="5" y="14"/>
                      <a:pt x="7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5" y="13"/>
                      <a:pt x="6" y="13"/>
                    </a:cubicBezTo>
                    <a:cubicBezTo>
                      <a:pt x="7" y="14"/>
                      <a:pt x="7" y="13"/>
                      <a:pt x="8" y="14"/>
                    </a:cubicBezTo>
                    <a:cubicBezTo>
                      <a:pt x="7" y="13"/>
                      <a:pt x="8" y="13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7" y="11"/>
                      <a:pt x="9" y="11"/>
                    </a:cubicBezTo>
                    <a:cubicBezTo>
                      <a:pt x="8" y="11"/>
                      <a:pt x="8" y="10"/>
                      <a:pt x="6" y="9"/>
                    </a:cubicBezTo>
                    <a:cubicBezTo>
                      <a:pt x="7" y="10"/>
                      <a:pt x="8" y="11"/>
                      <a:pt x="8" y="10"/>
                    </a:cubicBezTo>
                    <a:cubicBezTo>
                      <a:pt x="7" y="9"/>
                      <a:pt x="9" y="10"/>
                      <a:pt x="8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11" y="11"/>
                      <a:pt x="9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9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8"/>
                      <a:pt x="10" y="7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0" y="4"/>
                      <a:pt x="14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4"/>
                      <a:pt x="9" y="1"/>
                      <a:pt x="1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2" name="Freeform 317"/>
              <p:cNvSpPr>
                <a:spLocks/>
              </p:cNvSpPr>
              <p:nvPr/>
            </p:nvSpPr>
            <p:spPr bwMode="auto">
              <a:xfrm>
                <a:off x="2445" y="2889"/>
                <a:ext cx="9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3" name="Freeform 318"/>
              <p:cNvSpPr>
                <a:spLocks/>
              </p:cNvSpPr>
              <p:nvPr/>
            </p:nvSpPr>
            <p:spPr bwMode="auto">
              <a:xfrm>
                <a:off x="2445" y="2885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0 w 5"/>
                  <a:gd name="T5" fmla="*/ 0 h 4"/>
                  <a:gd name="T6" fmla="*/ 5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4" name="Freeform 319"/>
              <p:cNvSpPr>
                <a:spLocks/>
              </p:cNvSpPr>
              <p:nvPr/>
            </p:nvSpPr>
            <p:spPr bwMode="auto">
              <a:xfrm>
                <a:off x="2454" y="286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5" name="Freeform 320"/>
              <p:cNvSpPr>
                <a:spLocks/>
              </p:cNvSpPr>
              <p:nvPr/>
            </p:nvSpPr>
            <p:spPr bwMode="auto">
              <a:xfrm>
                <a:off x="2450" y="28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6" name="Freeform 321"/>
              <p:cNvSpPr>
                <a:spLocks/>
              </p:cNvSpPr>
              <p:nvPr/>
            </p:nvSpPr>
            <p:spPr bwMode="auto">
              <a:xfrm>
                <a:off x="2429" y="2839"/>
                <a:ext cx="33" cy="21"/>
              </a:xfrm>
              <a:custGeom>
                <a:avLst/>
                <a:gdLst>
                  <a:gd name="T0" fmla="*/ 3 w 8"/>
                  <a:gd name="T1" fmla="*/ 0 h 5"/>
                  <a:gd name="T2" fmla="*/ 2 w 8"/>
                  <a:gd name="T3" fmla="*/ 1 h 5"/>
                  <a:gd name="T4" fmla="*/ 2 w 8"/>
                  <a:gd name="T5" fmla="*/ 0 h 5"/>
                  <a:gd name="T6" fmla="*/ 1 w 8"/>
                  <a:gd name="T7" fmla="*/ 2 h 5"/>
                  <a:gd name="T8" fmla="*/ 3 w 8"/>
                  <a:gd name="T9" fmla="*/ 2 h 5"/>
                  <a:gd name="T10" fmla="*/ 2 w 8"/>
                  <a:gd name="T11" fmla="*/ 2 h 5"/>
                  <a:gd name="T12" fmla="*/ 4 w 8"/>
                  <a:gd name="T13" fmla="*/ 2 h 5"/>
                  <a:gd name="T14" fmla="*/ 1 w 8"/>
                  <a:gd name="T15" fmla="*/ 2 h 5"/>
                  <a:gd name="T16" fmla="*/ 2 w 8"/>
                  <a:gd name="T17" fmla="*/ 3 h 5"/>
                  <a:gd name="T18" fmla="*/ 3 w 8"/>
                  <a:gd name="T19" fmla="*/ 3 h 5"/>
                  <a:gd name="T20" fmla="*/ 3 w 8"/>
                  <a:gd name="T21" fmla="*/ 3 h 5"/>
                  <a:gd name="T22" fmla="*/ 3 w 8"/>
                  <a:gd name="T23" fmla="*/ 3 h 5"/>
                  <a:gd name="T24" fmla="*/ 3 w 8"/>
                  <a:gd name="T25" fmla="*/ 3 h 5"/>
                  <a:gd name="T26" fmla="*/ 3 w 8"/>
                  <a:gd name="T27" fmla="*/ 3 h 5"/>
                  <a:gd name="T28" fmla="*/ 3 w 8"/>
                  <a:gd name="T29" fmla="*/ 4 h 5"/>
                  <a:gd name="T30" fmla="*/ 2 w 8"/>
                  <a:gd name="T31" fmla="*/ 3 h 5"/>
                  <a:gd name="T32" fmla="*/ 4 w 8"/>
                  <a:gd name="T33" fmla="*/ 5 h 5"/>
                  <a:gd name="T34" fmla="*/ 5 w 8"/>
                  <a:gd name="T35" fmla="*/ 5 h 5"/>
                  <a:gd name="T36" fmla="*/ 4 w 8"/>
                  <a:gd name="T37" fmla="*/ 4 h 5"/>
                  <a:gd name="T38" fmla="*/ 4 w 8"/>
                  <a:gd name="T39" fmla="*/ 4 h 5"/>
                  <a:gd name="T40" fmla="*/ 4 w 8"/>
                  <a:gd name="T41" fmla="*/ 3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6 w 8"/>
                  <a:gd name="T49" fmla="*/ 3 h 5"/>
                  <a:gd name="T50" fmla="*/ 6 w 8"/>
                  <a:gd name="T51" fmla="*/ 3 h 5"/>
                  <a:gd name="T52" fmla="*/ 3 w 8"/>
                  <a:gd name="T53" fmla="*/ 3 h 5"/>
                  <a:gd name="T54" fmla="*/ 3 w 8"/>
                  <a:gd name="T55" fmla="*/ 2 h 5"/>
                  <a:gd name="T56" fmla="*/ 5 w 8"/>
                  <a:gd name="T57" fmla="*/ 3 h 5"/>
                  <a:gd name="T58" fmla="*/ 4 w 8"/>
                  <a:gd name="T59" fmla="*/ 2 h 5"/>
                  <a:gd name="T60" fmla="*/ 6 w 8"/>
                  <a:gd name="T61" fmla="*/ 2 h 5"/>
                  <a:gd name="T62" fmla="*/ 4 w 8"/>
                  <a:gd name="T63" fmla="*/ 2 h 5"/>
                  <a:gd name="T64" fmla="*/ 4 w 8"/>
                  <a:gd name="T65" fmla="*/ 1 h 5"/>
                  <a:gd name="T66" fmla="*/ 5 w 8"/>
                  <a:gd name="T67" fmla="*/ 1 h 5"/>
                  <a:gd name="T68" fmla="*/ 4 w 8"/>
                  <a:gd name="T69" fmla="*/ 1 h 5"/>
                  <a:gd name="T70" fmla="*/ 4 w 8"/>
                  <a:gd name="T71" fmla="*/ 0 h 5"/>
                  <a:gd name="T72" fmla="*/ 3 w 8"/>
                  <a:gd name="T73" fmla="*/ 1 h 5"/>
                  <a:gd name="T74" fmla="*/ 3 w 8"/>
                  <a:gd name="T75" fmla="*/ 0 h 5"/>
                  <a:gd name="T76" fmla="*/ 3 w 8"/>
                  <a:gd name="T77" fmla="*/ 0 h 5"/>
                  <a:gd name="T78" fmla="*/ 1 w 8"/>
                  <a:gd name="T79" fmla="*/ 2 h 5"/>
                  <a:gd name="T80" fmla="*/ 3 w 8"/>
                  <a:gd name="T8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2"/>
                      <a:pt x="1" y="0"/>
                      <a:pt x="1" y="2"/>
                    </a:cubicBezTo>
                    <a:cubicBezTo>
                      <a:pt x="2" y="2"/>
                      <a:pt x="1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0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5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3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1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3"/>
                      <a:pt x="5" y="4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4"/>
                      <a:pt x="4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2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7" name="Freeform 322"/>
              <p:cNvSpPr>
                <a:spLocks/>
              </p:cNvSpPr>
              <p:nvPr/>
            </p:nvSpPr>
            <p:spPr bwMode="auto">
              <a:xfrm>
                <a:off x="2429" y="2839"/>
                <a:ext cx="4" cy="1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8" name="Freeform 323"/>
              <p:cNvSpPr>
                <a:spLocks/>
              </p:cNvSpPr>
              <p:nvPr/>
            </p:nvSpPr>
            <p:spPr bwMode="auto">
              <a:xfrm>
                <a:off x="2416" y="2835"/>
                <a:ext cx="17" cy="25"/>
              </a:xfrm>
              <a:custGeom>
                <a:avLst/>
                <a:gdLst>
                  <a:gd name="T0" fmla="*/ 2 w 4"/>
                  <a:gd name="T1" fmla="*/ 3 h 6"/>
                  <a:gd name="T2" fmla="*/ 2 w 4"/>
                  <a:gd name="T3" fmla="*/ 4 h 6"/>
                  <a:gd name="T4" fmla="*/ 3 w 4"/>
                  <a:gd name="T5" fmla="*/ 4 h 6"/>
                  <a:gd name="T6" fmla="*/ 3 w 4"/>
                  <a:gd name="T7" fmla="*/ 2 h 6"/>
                  <a:gd name="T8" fmla="*/ 3 w 4"/>
                  <a:gd name="T9" fmla="*/ 4 h 6"/>
                  <a:gd name="T10" fmla="*/ 4 w 4"/>
                  <a:gd name="T11" fmla="*/ 2 h 6"/>
                  <a:gd name="T12" fmla="*/ 3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4 w 4"/>
                  <a:gd name="T19" fmla="*/ 1 h 6"/>
                  <a:gd name="T20" fmla="*/ 3 w 4"/>
                  <a:gd name="T21" fmla="*/ 3 h 6"/>
                  <a:gd name="T22" fmla="*/ 3 w 4"/>
                  <a:gd name="T23" fmla="*/ 1 h 6"/>
                  <a:gd name="T24" fmla="*/ 2 w 4"/>
                  <a:gd name="T25" fmla="*/ 0 h 6"/>
                  <a:gd name="T26" fmla="*/ 2 w 4"/>
                  <a:gd name="T27" fmla="*/ 1 h 6"/>
                  <a:gd name="T28" fmla="*/ 2 w 4"/>
                  <a:gd name="T29" fmla="*/ 2 h 6"/>
                  <a:gd name="T30" fmla="*/ 2 w 4"/>
                  <a:gd name="T31" fmla="*/ 0 h 6"/>
                  <a:gd name="T32" fmla="*/ 1 w 4"/>
                  <a:gd name="T33" fmla="*/ 1 h 6"/>
                  <a:gd name="T34" fmla="*/ 1 w 4"/>
                  <a:gd name="T35" fmla="*/ 4 h 6"/>
                  <a:gd name="T36" fmla="*/ 1 w 4"/>
                  <a:gd name="T37" fmla="*/ 2 h 6"/>
                  <a:gd name="T38" fmla="*/ 0 w 4"/>
                  <a:gd name="T39" fmla="*/ 2 h 6"/>
                  <a:gd name="T40" fmla="*/ 0 w 4"/>
                  <a:gd name="T41" fmla="*/ 5 h 6"/>
                  <a:gd name="T42" fmla="*/ 2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3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4"/>
                      <a:pt x="3" y="1"/>
                      <a:pt x="2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9" name="Freeform 324"/>
              <p:cNvSpPr>
                <a:spLocks/>
              </p:cNvSpPr>
              <p:nvPr/>
            </p:nvSpPr>
            <p:spPr bwMode="auto">
              <a:xfrm>
                <a:off x="2420" y="285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0" name="Freeform 325"/>
              <p:cNvSpPr>
                <a:spLocks/>
              </p:cNvSpPr>
              <p:nvPr/>
            </p:nvSpPr>
            <p:spPr bwMode="auto">
              <a:xfrm>
                <a:off x="2290" y="314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1" name="Freeform 326"/>
              <p:cNvSpPr>
                <a:spLocks/>
              </p:cNvSpPr>
              <p:nvPr/>
            </p:nvSpPr>
            <p:spPr bwMode="auto">
              <a:xfrm>
                <a:off x="2290" y="3136"/>
                <a:ext cx="9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2 w 2"/>
                  <a:gd name="T11" fmla="*/ 4 h 5"/>
                  <a:gd name="T12" fmla="*/ 2 w 2"/>
                  <a:gd name="T13" fmla="*/ 4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2"/>
                      <a:pt x="1" y="3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5"/>
                      <a:pt x="1" y="4"/>
                      <a:pt x="2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2" name="Freeform 327"/>
              <p:cNvSpPr>
                <a:spLocks/>
              </p:cNvSpPr>
              <p:nvPr/>
            </p:nvSpPr>
            <p:spPr bwMode="auto">
              <a:xfrm>
                <a:off x="2295" y="3144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3" name="Freeform 328"/>
              <p:cNvSpPr>
                <a:spLocks/>
              </p:cNvSpPr>
              <p:nvPr/>
            </p:nvSpPr>
            <p:spPr bwMode="auto">
              <a:xfrm>
                <a:off x="2295" y="3140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4" name="Freeform 329"/>
              <p:cNvSpPr>
                <a:spLocks/>
              </p:cNvSpPr>
              <p:nvPr/>
            </p:nvSpPr>
            <p:spPr bwMode="auto">
              <a:xfrm>
                <a:off x="2295" y="314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5" name="Freeform 330"/>
              <p:cNvSpPr>
                <a:spLocks/>
              </p:cNvSpPr>
              <p:nvPr/>
            </p:nvSpPr>
            <p:spPr bwMode="auto">
              <a:xfrm>
                <a:off x="2295" y="3140"/>
                <a:ext cx="8" cy="1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6" name="Freeform 331"/>
              <p:cNvSpPr>
                <a:spLocks/>
              </p:cNvSpPr>
              <p:nvPr/>
            </p:nvSpPr>
            <p:spPr bwMode="auto">
              <a:xfrm>
                <a:off x="2295" y="314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7" name="Freeform 332"/>
              <p:cNvSpPr>
                <a:spLocks/>
              </p:cNvSpPr>
              <p:nvPr/>
            </p:nvSpPr>
            <p:spPr bwMode="auto">
              <a:xfrm>
                <a:off x="2295" y="314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8" name="Freeform 333"/>
              <p:cNvSpPr>
                <a:spLocks/>
              </p:cNvSpPr>
              <p:nvPr/>
            </p:nvSpPr>
            <p:spPr bwMode="auto">
              <a:xfrm>
                <a:off x="2295" y="3140"/>
                <a:ext cx="12" cy="17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9" name="Freeform 334"/>
              <p:cNvSpPr>
                <a:spLocks/>
              </p:cNvSpPr>
              <p:nvPr/>
            </p:nvSpPr>
            <p:spPr bwMode="auto">
              <a:xfrm>
                <a:off x="2311" y="3157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0" name="Freeform 335"/>
              <p:cNvSpPr>
                <a:spLocks/>
              </p:cNvSpPr>
              <p:nvPr/>
            </p:nvSpPr>
            <p:spPr bwMode="auto">
              <a:xfrm>
                <a:off x="2303" y="3144"/>
                <a:ext cx="13" cy="2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2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0 h 5"/>
                  <a:gd name="T10" fmla="*/ 1 w 3"/>
                  <a:gd name="T11" fmla="*/ 2 h 5"/>
                  <a:gd name="T12" fmla="*/ 0 w 3"/>
                  <a:gd name="T13" fmla="*/ 0 h 5"/>
                  <a:gd name="T14" fmla="*/ 1 w 3"/>
                  <a:gd name="T15" fmla="*/ 2 h 5"/>
                  <a:gd name="T16" fmla="*/ 1 w 3"/>
                  <a:gd name="T17" fmla="*/ 2 h 5"/>
                  <a:gd name="T18" fmla="*/ 2 w 3"/>
                  <a:gd name="T19" fmla="*/ 3 h 5"/>
                  <a:gd name="T20" fmla="*/ 3 w 3"/>
                  <a:gd name="T21" fmla="*/ 4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3" y="5"/>
                      <a:pt x="3" y="4"/>
                    </a:cubicBezTo>
                    <a:cubicBezTo>
                      <a:pt x="3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1" name="Freeform 336"/>
              <p:cNvSpPr>
                <a:spLocks/>
              </p:cNvSpPr>
              <p:nvPr/>
            </p:nvSpPr>
            <p:spPr bwMode="auto">
              <a:xfrm>
                <a:off x="2311" y="3153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2" name="Freeform 337"/>
              <p:cNvSpPr>
                <a:spLocks/>
              </p:cNvSpPr>
              <p:nvPr/>
            </p:nvSpPr>
            <p:spPr bwMode="auto">
              <a:xfrm>
                <a:off x="2307" y="3140"/>
                <a:ext cx="13" cy="21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0 w 3"/>
                  <a:gd name="T5" fmla="*/ 1 h 5"/>
                  <a:gd name="T6" fmla="*/ 1 w 3"/>
                  <a:gd name="T7" fmla="*/ 2 h 5"/>
                  <a:gd name="T8" fmla="*/ 0 w 3"/>
                  <a:gd name="T9" fmla="*/ 1 h 5"/>
                  <a:gd name="T10" fmla="*/ 2 w 3"/>
                  <a:gd name="T11" fmla="*/ 4 h 5"/>
                  <a:gd name="T12" fmla="*/ 2 w 3"/>
                  <a:gd name="T13" fmla="*/ 3 h 5"/>
                  <a:gd name="T14" fmla="*/ 2 w 3"/>
                  <a:gd name="T15" fmla="*/ 3 h 5"/>
                  <a:gd name="T16" fmla="*/ 1 w 3"/>
                  <a:gd name="T17" fmla="*/ 2 h 5"/>
                  <a:gd name="T18" fmla="*/ 1 w 3"/>
                  <a:gd name="T19" fmla="*/ 2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4"/>
                      <a:pt x="1" y="2"/>
                      <a:pt x="0" y="1"/>
                    </a:cubicBezTo>
                    <a:cubicBezTo>
                      <a:pt x="1" y="2"/>
                      <a:pt x="1" y="2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5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3" name="Freeform 338"/>
              <p:cNvSpPr>
                <a:spLocks/>
              </p:cNvSpPr>
              <p:nvPr/>
            </p:nvSpPr>
            <p:spPr bwMode="auto">
              <a:xfrm>
                <a:off x="2303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4" name="Freeform 339"/>
              <p:cNvSpPr>
                <a:spLocks/>
              </p:cNvSpPr>
              <p:nvPr/>
            </p:nvSpPr>
            <p:spPr bwMode="auto">
              <a:xfrm>
                <a:off x="231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5" name="Freeform 340"/>
              <p:cNvSpPr>
                <a:spLocks/>
              </p:cNvSpPr>
              <p:nvPr/>
            </p:nvSpPr>
            <p:spPr bwMode="auto">
              <a:xfrm>
                <a:off x="2307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6" name="Freeform 341"/>
              <p:cNvSpPr>
                <a:spLocks/>
              </p:cNvSpPr>
              <p:nvPr/>
            </p:nvSpPr>
            <p:spPr bwMode="auto">
              <a:xfrm>
                <a:off x="2307" y="3123"/>
                <a:ext cx="30" cy="34"/>
              </a:xfrm>
              <a:custGeom>
                <a:avLst/>
                <a:gdLst>
                  <a:gd name="T0" fmla="*/ 7 w 7"/>
                  <a:gd name="T1" fmla="*/ 4 h 8"/>
                  <a:gd name="T2" fmla="*/ 6 w 7"/>
                  <a:gd name="T3" fmla="*/ 3 h 8"/>
                  <a:gd name="T4" fmla="*/ 5 w 7"/>
                  <a:gd name="T5" fmla="*/ 2 h 8"/>
                  <a:gd name="T6" fmla="*/ 4 w 7"/>
                  <a:gd name="T7" fmla="*/ 0 h 8"/>
                  <a:gd name="T8" fmla="*/ 4 w 7"/>
                  <a:gd name="T9" fmla="*/ 1 h 8"/>
                  <a:gd name="T10" fmla="*/ 3 w 7"/>
                  <a:gd name="T11" fmla="*/ 0 h 8"/>
                  <a:gd name="T12" fmla="*/ 3 w 7"/>
                  <a:gd name="T13" fmla="*/ 1 h 8"/>
                  <a:gd name="T14" fmla="*/ 3 w 7"/>
                  <a:gd name="T15" fmla="*/ 2 h 8"/>
                  <a:gd name="T16" fmla="*/ 1 w 7"/>
                  <a:gd name="T17" fmla="*/ 3 h 8"/>
                  <a:gd name="T18" fmla="*/ 2 w 7"/>
                  <a:gd name="T19" fmla="*/ 5 h 8"/>
                  <a:gd name="T20" fmla="*/ 1 w 7"/>
                  <a:gd name="T21" fmla="*/ 4 h 8"/>
                  <a:gd name="T22" fmla="*/ 1 w 7"/>
                  <a:gd name="T23" fmla="*/ 4 h 8"/>
                  <a:gd name="T24" fmla="*/ 1 w 7"/>
                  <a:gd name="T25" fmla="*/ 4 h 8"/>
                  <a:gd name="T26" fmla="*/ 2 w 7"/>
                  <a:gd name="T27" fmla="*/ 6 h 8"/>
                  <a:gd name="T28" fmla="*/ 0 w 7"/>
                  <a:gd name="T29" fmla="*/ 4 h 8"/>
                  <a:gd name="T30" fmla="*/ 1 w 7"/>
                  <a:gd name="T31" fmla="*/ 5 h 8"/>
                  <a:gd name="T32" fmla="*/ 2 w 7"/>
                  <a:gd name="T33" fmla="*/ 7 h 8"/>
                  <a:gd name="T34" fmla="*/ 3 w 7"/>
                  <a:gd name="T35" fmla="*/ 7 h 8"/>
                  <a:gd name="T36" fmla="*/ 2 w 7"/>
                  <a:gd name="T37" fmla="*/ 4 h 8"/>
                  <a:gd name="T38" fmla="*/ 3 w 7"/>
                  <a:gd name="T39" fmla="*/ 5 h 8"/>
                  <a:gd name="T40" fmla="*/ 4 w 7"/>
                  <a:gd name="T41" fmla="*/ 6 h 8"/>
                  <a:gd name="T42" fmla="*/ 3 w 7"/>
                  <a:gd name="T43" fmla="*/ 4 h 8"/>
                  <a:gd name="T44" fmla="*/ 4 w 7"/>
                  <a:gd name="T45" fmla="*/ 4 h 8"/>
                  <a:gd name="T46" fmla="*/ 3 w 7"/>
                  <a:gd name="T47" fmla="*/ 3 h 8"/>
                  <a:gd name="T48" fmla="*/ 4 w 7"/>
                  <a:gd name="T49" fmla="*/ 4 h 8"/>
                  <a:gd name="T50" fmla="*/ 3 w 7"/>
                  <a:gd name="T51" fmla="*/ 2 h 8"/>
                  <a:gd name="T52" fmla="*/ 6 w 7"/>
                  <a:gd name="T53" fmla="*/ 5 h 8"/>
                  <a:gd name="T54" fmla="*/ 5 w 7"/>
                  <a:gd name="T55" fmla="*/ 4 h 8"/>
                  <a:gd name="T56" fmla="*/ 4 w 7"/>
                  <a:gd name="T57" fmla="*/ 3 h 8"/>
                  <a:gd name="T58" fmla="*/ 6 w 7"/>
                  <a:gd name="T59" fmla="*/ 4 h 8"/>
                  <a:gd name="T60" fmla="*/ 5 w 7"/>
                  <a:gd name="T61" fmla="*/ 3 h 8"/>
                  <a:gd name="T62" fmla="*/ 4 w 7"/>
                  <a:gd name="T63" fmla="*/ 2 h 8"/>
                  <a:gd name="T64" fmla="*/ 5 w 7"/>
                  <a:gd name="T65" fmla="*/ 2 h 8"/>
                  <a:gd name="T66" fmla="*/ 6 w 7"/>
                  <a:gd name="T67" fmla="*/ 4 h 8"/>
                  <a:gd name="T68" fmla="*/ 7 w 7"/>
                  <a:gd name="T69" fmla="*/ 5 h 8"/>
                  <a:gd name="T70" fmla="*/ 5 w 7"/>
                  <a:gd name="T71" fmla="*/ 2 h 8"/>
                  <a:gd name="T72" fmla="*/ 7 w 7"/>
                  <a:gd name="T7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1" y="4"/>
                      <a:pt x="2" y="6"/>
                      <a:pt x="0" y="4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8"/>
                      <a:pt x="2" y="6"/>
                      <a:pt x="3" y="7"/>
                    </a:cubicBezTo>
                    <a:cubicBezTo>
                      <a:pt x="3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6"/>
                    </a:cubicBezTo>
                    <a:cubicBezTo>
                      <a:pt x="4" y="5"/>
                      <a:pt x="5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7" name="Rectangle 342"/>
              <p:cNvSpPr>
                <a:spLocks noChangeArrowheads="1"/>
              </p:cNvSpPr>
              <p:nvPr/>
            </p:nvSpPr>
            <p:spPr bwMode="auto">
              <a:xfrm>
                <a:off x="2337" y="314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8" name="Freeform 343"/>
              <p:cNvSpPr>
                <a:spLocks/>
              </p:cNvSpPr>
              <p:nvPr/>
            </p:nvSpPr>
            <p:spPr bwMode="auto">
              <a:xfrm>
                <a:off x="2337" y="3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9" name="Rectangle 344"/>
              <p:cNvSpPr>
                <a:spLocks noChangeArrowheads="1"/>
              </p:cNvSpPr>
              <p:nvPr/>
            </p:nvSpPr>
            <p:spPr bwMode="auto">
              <a:xfrm>
                <a:off x="2320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0" name="Freeform 345"/>
              <p:cNvSpPr>
                <a:spLocks/>
              </p:cNvSpPr>
              <p:nvPr/>
            </p:nvSpPr>
            <p:spPr bwMode="auto">
              <a:xfrm>
                <a:off x="2332" y="314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1" name="Freeform 346"/>
              <p:cNvSpPr>
                <a:spLocks/>
              </p:cNvSpPr>
              <p:nvPr/>
            </p:nvSpPr>
            <p:spPr bwMode="auto">
              <a:xfrm>
                <a:off x="2328" y="3144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2" name="Freeform 347"/>
              <p:cNvSpPr>
                <a:spLocks/>
              </p:cNvSpPr>
              <p:nvPr/>
            </p:nvSpPr>
            <p:spPr bwMode="auto">
              <a:xfrm>
                <a:off x="2337" y="314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3" name="Freeform 348"/>
              <p:cNvSpPr>
                <a:spLocks/>
              </p:cNvSpPr>
              <p:nvPr/>
            </p:nvSpPr>
            <p:spPr bwMode="auto">
              <a:xfrm>
                <a:off x="2324" y="3111"/>
                <a:ext cx="21" cy="25"/>
              </a:xfrm>
              <a:custGeom>
                <a:avLst/>
                <a:gdLst>
                  <a:gd name="T0" fmla="*/ 1 w 5"/>
                  <a:gd name="T1" fmla="*/ 1 h 6"/>
                  <a:gd name="T2" fmla="*/ 0 w 5"/>
                  <a:gd name="T3" fmla="*/ 0 h 6"/>
                  <a:gd name="T4" fmla="*/ 3 w 5"/>
                  <a:gd name="T5" fmla="*/ 3 h 6"/>
                  <a:gd name="T6" fmla="*/ 0 w 5"/>
                  <a:gd name="T7" fmla="*/ 1 h 6"/>
                  <a:gd name="T8" fmla="*/ 1 w 5"/>
                  <a:gd name="T9" fmla="*/ 3 h 6"/>
                  <a:gd name="T10" fmla="*/ 0 w 5"/>
                  <a:gd name="T11" fmla="*/ 2 h 6"/>
                  <a:gd name="T12" fmla="*/ 3 w 5"/>
                  <a:gd name="T13" fmla="*/ 5 h 6"/>
                  <a:gd name="T14" fmla="*/ 0 w 5"/>
                  <a:gd name="T15" fmla="*/ 2 h 6"/>
                  <a:gd name="T16" fmla="*/ 0 w 5"/>
                  <a:gd name="T17" fmla="*/ 2 h 6"/>
                  <a:gd name="T18" fmla="*/ 0 w 5"/>
                  <a:gd name="T19" fmla="*/ 3 h 6"/>
                  <a:gd name="T20" fmla="*/ 2 w 5"/>
                  <a:gd name="T21" fmla="*/ 5 h 6"/>
                  <a:gd name="T22" fmla="*/ 3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3 w 5"/>
                  <a:gd name="T29" fmla="*/ 5 h 6"/>
                  <a:gd name="T30" fmla="*/ 4 w 5"/>
                  <a:gd name="T31" fmla="*/ 6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5 h 6"/>
                  <a:gd name="T44" fmla="*/ 3 w 5"/>
                  <a:gd name="T45" fmla="*/ 4 h 6"/>
                  <a:gd name="T46" fmla="*/ 4 w 5"/>
                  <a:gd name="T47" fmla="*/ 5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4 h 6"/>
                  <a:gd name="T54" fmla="*/ 4 w 5"/>
                  <a:gd name="T55" fmla="*/ 4 h 6"/>
                  <a:gd name="T56" fmla="*/ 4 w 5"/>
                  <a:gd name="T57" fmla="*/ 3 h 6"/>
                  <a:gd name="T58" fmla="*/ 3 w 5"/>
                  <a:gd name="T59" fmla="*/ 3 h 6"/>
                  <a:gd name="T60" fmla="*/ 3 w 5"/>
                  <a:gd name="T61" fmla="*/ 2 h 6"/>
                  <a:gd name="T62" fmla="*/ 3 w 5"/>
                  <a:gd name="T63" fmla="*/ 2 h 6"/>
                  <a:gd name="T64" fmla="*/ 2 w 5"/>
                  <a:gd name="T65" fmla="*/ 1 h 6"/>
                  <a:gd name="T66" fmla="*/ 2 w 5"/>
                  <a:gd name="T67" fmla="*/ 2 h 6"/>
                  <a:gd name="T68" fmla="*/ 1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3" y="6"/>
                      <a:pt x="3" y="5"/>
                    </a:cubicBezTo>
                    <a:cubicBezTo>
                      <a:pt x="1" y="3"/>
                      <a:pt x="1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6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2" y="2"/>
                      <a:pt x="4" y="4"/>
                    </a:cubicBezTo>
                    <a:cubicBezTo>
                      <a:pt x="4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4" name="Freeform 349"/>
              <p:cNvSpPr>
                <a:spLocks/>
              </p:cNvSpPr>
              <p:nvPr/>
            </p:nvSpPr>
            <p:spPr bwMode="auto">
              <a:xfrm>
                <a:off x="2337" y="3132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5" name="Freeform 350"/>
              <p:cNvSpPr>
                <a:spLocks/>
              </p:cNvSpPr>
              <p:nvPr/>
            </p:nvSpPr>
            <p:spPr bwMode="auto">
              <a:xfrm>
                <a:off x="2328" y="3102"/>
                <a:ext cx="25" cy="30"/>
              </a:xfrm>
              <a:custGeom>
                <a:avLst/>
                <a:gdLst>
                  <a:gd name="T0" fmla="*/ 3 w 6"/>
                  <a:gd name="T1" fmla="*/ 4 h 7"/>
                  <a:gd name="T2" fmla="*/ 4 w 6"/>
                  <a:gd name="T3" fmla="*/ 5 h 7"/>
                  <a:gd name="T4" fmla="*/ 1 w 6"/>
                  <a:gd name="T5" fmla="*/ 3 h 7"/>
                  <a:gd name="T6" fmla="*/ 1 w 6"/>
                  <a:gd name="T7" fmla="*/ 2 h 7"/>
                  <a:gd name="T8" fmla="*/ 4 w 6"/>
                  <a:gd name="T9" fmla="*/ 4 h 7"/>
                  <a:gd name="T10" fmla="*/ 4 w 6"/>
                  <a:gd name="T11" fmla="*/ 4 h 7"/>
                  <a:gd name="T12" fmla="*/ 2 w 6"/>
                  <a:gd name="T13" fmla="*/ 3 h 7"/>
                  <a:gd name="T14" fmla="*/ 2 w 6"/>
                  <a:gd name="T15" fmla="*/ 2 h 7"/>
                  <a:gd name="T16" fmla="*/ 2 w 6"/>
                  <a:gd name="T17" fmla="*/ 2 h 7"/>
                  <a:gd name="T18" fmla="*/ 4 w 6"/>
                  <a:gd name="T19" fmla="*/ 4 h 7"/>
                  <a:gd name="T20" fmla="*/ 0 w 6"/>
                  <a:gd name="T21" fmla="*/ 0 h 7"/>
                  <a:gd name="T22" fmla="*/ 0 w 6"/>
                  <a:gd name="T23" fmla="*/ 0 h 7"/>
                  <a:gd name="T24" fmla="*/ 2 w 6"/>
                  <a:gd name="T25" fmla="*/ 2 h 7"/>
                  <a:gd name="T26" fmla="*/ 2 w 6"/>
                  <a:gd name="T27" fmla="*/ 1 h 7"/>
                  <a:gd name="T28" fmla="*/ 1 w 6"/>
                  <a:gd name="T29" fmla="*/ 1 h 7"/>
                  <a:gd name="T30" fmla="*/ 0 w 6"/>
                  <a:gd name="T31" fmla="*/ 2 h 7"/>
                  <a:gd name="T32" fmla="*/ 0 w 6"/>
                  <a:gd name="T33" fmla="*/ 2 h 7"/>
                  <a:gd name="T34" fmla="*/ 1 w 6"/>
                  <a:gd name="T35" fmla="*/ 3 h 7"/>
                  <a:gd name="T36" fmla="*/ 3 w 6"/>
                  <a:gd name="T37" fmla="*/ 4 h 7"/>
                  <a:gd name="T38" fmla="*/ 2 w 6"/>
                  <a:gd name="T39" fmla="*/ 4 h 7"/>
                  <a:gd name="T40" fmla="*/ 4 w 6"/>
                  <a:gd name="T41" fmla="*/ 5 h 7"/>
                  <a:gd name="T42" fmla="*/ 5 w 6"/>
                  <a:gd name="T43" fmla="*/ 6 h 7"/>
                  <a:gd name="T44" fmla="*/ 5 w 6"/>
                  <a:gd name="T45" fmla="*/ 6 h 7"/>
                  <a:gd name="T46" fmla="*/ 3 w 6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4"/>
                      <a:pt x="4" y="4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2" y="3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3" y="2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3" y="5"/>
                      <a:pt x="5" y="6"/>
                    </a:cubicBezTo>
                    <a:cubicBezTo>
                      <a:pt x="6" y="7"/>
                      <a:pt x="4" y="5"/>
                      <a:pt x="5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6" name="Freeform 351"/>
              <p:cNvSpPr>
                <a:spLocks/>
              </p:cNvSpPr>
              <p:nvPr/>
            </p:nvSpPr>
            <p:spPr bwMode="auto">
              <a:xfrm>
                <a:off x="2337" y="31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7" name="Freeform 352"/>
              <p:cNvSpPr>
                <a:spLocks/>
              </p:cNvSpPr>
              <p:nvPr/>
            </p:nvSpPr>
            <p:spPr bwMode="auto">
              <a:xfrm>
                <a:off x="2328" y="311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8" name="Freeform 353"/>
              <p:cNvSpPr>
                <a:spLocks/>
              </p:cNvSpPr>
              <p:nvPr/>
            </p:nvSpPr>
            <p:spPr bwMode="auto">
              <a:xfrm>
                <a:off x="2345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9" name="Freeform 354"/>
              <p:cNvSpPr>
                <a:spLocks/>
              </p:cNvSpPr>
              <p:nvPr/>
            </p:nvSpPr>
            <p:spPr bwMode="auto">
              <a:xfrm>
                <a:off x="2328" y="3098"/>
                <a:ext cx="17" cy="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1 w 4"/>
                  <a:gd name="T7" fmla="*/ 1 h 3"/>
                  <a:gd name="T8" fmla="*/ 1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0" name="Freeform 355"/>
              <p:cNvSpPr>
                <a:spLocks/>
              </p:cNvSpPr>
              <p:nvPr/>
            </p:nvSpPr>
            <p:spPr bwMode="auto">
              <a:xfrm>
                <a:off x="2332" y="3086"/>
                <a:ext cx="30" cy="29"/>
              </a:xfrm>
              <a:custGeom>
                <a:avLst/>
                <a:gdLst>
                  <a:gd name="T0" fmla="*/ 4 w 7"/>
                  <a:gd name="T1" fmla="*/ 5 h 7"/>
                  <a:gd name="T2" fmla="*/ 3 w 7"/>
                  <a:gd name="T3" fmla="*/ 5 h 7"/>
                  <a:gd name="T4" fmla="*/ 4 w 7"/>
                  <a:gd name="T5" fmla="*/ 5 h 7"/>
                  <a:gd name="T6" fmla="*/ 5 w 7"/>
                  <a:gd name="T7" fmla="*/ 6 h 7"/>
                  <a:gd name="T8" fmla="*/ 4 w 7"/>
                  <a:gd name="T9" fmla="*/ 5 h 7"/>
                  <a:gd name="T10" fmla="*/ 4 w 7"/>
                  <a:gd name="T11" fmla="*/ 4 h 7"/>
                  <a:gd name="T12" fmla="*/ 3 w 7"/>
                  <a:gd name="T13" fmla="*/ 4 h 7"/>
                  <a:gd name="T14" fmla="*/ 5 w 7"/>
                  <a:gd name="T15" fmla="*/ 5 h 7"/>
                  <a:gd name="T16" fmla="*/ 2 w 7"/>
                  <a:gd name="T17" fmla="*/ 3 h 7"/>
                  <a:gd name="T18" fmla="*/ 3 w 7"/>
                  <a:gd name="T19" fmla="*/ 3 h 7"/>
                  <a:gd name="T20" fmla="*/ 3 w 7"/>
                  <a:gd name="T21" fmla="*/ 3 h 7"/>
                  <a:gd name="T22" fmla="*/ 4 w 7"/>
                  <a:gd name="T23" fmla="*/ 3 h 7"/>
                  <a:gd name="T24" fmla="*/ 5 w 7"/>
                  <a:gd name="T25" fmla="*/ 4 h 7"/>
                  <a:gd name="T26" fmla="*/ 5 w 7"/>
                  <a:gd name="T27" fmla="*/ 3 h 7"/>
                  <a:gd name="T28" fmla="*/ 6 w 7"/>
                  <a:gd name="T29" fmla="*/ 4 h 7"/>
                  <a:gd name="T30" fmla="*/ 5 w 7"/>
                  <a:gd name="T31" fmla="*/ 2 h 7"/>
                  <a:gd name="T32" fmla="*/ 6 w 7"/>
                  <a:gd name="T33" fmla="*/ 2 h 7"/>
                  <a:gd name="T34" fmla="*/ 3 w 7"/>
                  <a:gd name="T35" fmla="*/ 1 h 7"/>
                  <a:gd name="T36" fmla="*/ 4 w 7"/>
                  <a:gd name="T37" fmla="*/ 1 h 7"/>
                  <a:gd name="T38" fmla="*/ 6 w 7"/>
                  <a:gd name="T39" fmla="*/ 2 h 7"/>
                  <a:gd name="T40" fmla="*/ 5 w 7"/>
                  <a:gd name="T41" fmla="*/ 1 h 7"/>
                  <a:gd name="T42" fmla="*/ 7 w 7"/>
                  <a:gd name="T43" fmla="*/ 2 h 7"/>
                  <a:gd name="T44" fmla="*/ 4 w 7"/>
                  <a:gd name="T45" fmla="*/ 1 h 7"/>
                  <a:gd name="T46" fmla="*/ 5 w 7"/>
                  <a:gd name="T47" fmla="*/ 1 h 7"/>
                  <a:gd name="T48" fmla="*/ 2 w 7"/>
                  <a:gd name="T49" fmla="*/ 0 h 7"/>
                  <a:gd name="T50" fmla="*/ 2 w 7"/>
                  <a:gd name="T51" fmla="*/ 1 h 7"/>
                  <a:gd name="T52" fmla="*/ 3 w 7"/>
                  <a:gd name="T53" fmla="*/ 2 h 7"/>
                  <a:gd name="T54" fmla="*/ 1 w 7"/>
                  <a:gd name="T55" fmla="*/ 1 h 7"/>
                  <a:gd name="T56" fmla="*/ 3 w 7"/>
                  <a:gd name="T57" fmla="*/ 2 h 7"/>
                  <a:gd name="T58" fmla="*/ 1 w 7"/>
                  <a:gd name="T59" fmla="*/ 1 h 7"/>
                  <a:gd name="T60" fmla="*/ 3 w 7"/>
                  <a:gd name="T61" fmla="*/ 2 h 7"/>
                  <a:gd name="T62" fmla="*/ 1 w 7"/>
                  <a:gd name="T63" fmla="*/ 1 h 7"/>
                  <a:gd name="T64" fmla="*/ 1 w 7"/>
                  <a:gd name="T65" fmla="*/ 3 h 7"/>
                  <a:gd name="T66" fmla="*/ 2 w 7"/>
                  <a:gd name="T67" fmla="*/ 4 h 7"/>
                  <a:gd name="T68" fmla="*/ 2 w 7"/>
                  <a:gd name="T69" fmla="*/ 5 h 7"/>
                  <a:gd name="T70" fmla="*/ 3 w 7"/>
                  <a:gd name="T71" fmla="*/ 5 h 7"/>
                  <a:gd name="T72" fmla="*/ 0 w 7"/>
                  <a:gd name="T73" fmla="*/ 4 h 7"/>
                  <a:gd name="T74" fmla="*/ 0 w 7"/>
                  <a:gd name="T75" fmla="*/ 4 h 7"/>
                  <a:gd name="T76" fmla="*/ 1 w 7"/>
                  <a:gd name="T77" fmla="*/ 4 h 7"/>
                  <a:gd name="T78" fmla="*/ 0 w 7"/>
                  <a:gd name="T79" fmla="*/ 4 h 7"/>
                  <a:gd name="T80" fmla="*/ 4 w 7"/>
                  <a:gd name="T81" fmla="*/ 6 h 7"/>
                  <a:gd name="T82" fmla="*/ 5 w 7"/>
                  <a:gd name="T83" fmla="*/ 6 h 7"/>
                  <a:gd name="T84" fmla="*/ 4 w 7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7">
                    <a:moveTo>
                      <a:pt x="4" y="5"/>
                    </a:move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4" y="4"/>
                      <a:pt x="2" y="2"/>
                      <a:pt x="3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5" y="4"/>
                      <a:pt x="3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6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3"/>
                      <a:pt x="3" y="1"/>
                    </a:cubicBezTo>
                    <a:cubicBezTo>
                      <a:pt x="6" y="3"/>
                      <a:pt x="2" y="1"/>
                      <a:pt x="4" y="1"/>
                    </a:cubicBezTo>
                    <a:cubicBezTo>
                      <a:pt x="5" y="1"/>
                      <a:pt x="4" y="2"/>
                      <a:pt x="6" y="2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6" y="2"/>
                      <a:pt x="5" y="1"/>
                      <a:pt x="7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2" y="4"/>
                      <a:pt x="6" y="7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1" name="Freeform 356"/>
              <p:cNvSpPr>
                <a:spLocks/>
              </p:cNvSpPr>
              <p:nvPr/>
            </p:nvSpPr>
            <p:spPr bwMode="auto">
              <a:xfrm>
                <a:off x="2332" y="3098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2" name="Freeform 357"/>
              <p:cNvSpPr>
                <a:spLocks/>
              </p:cNvSpPr>
              <p:nvPr/>
            </p:nvSpPr>
            <p:spPr bwMode="auto">
              <a:xfrm>
                <a:off x="2349" y="3086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3" name="Rectangle 358"/>
              <p:cNvSpPr>
                <a:spLocks noChangeArrowheads="1"/>
              </p:cNvSpPr>
              <p:nvPr/>
            </p:nvSpPr>
            <p:spPr bwMode="auto">
              <a:xfrm>
                <a:off x="2332" y="31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4" name="Freeform 359"/>
              <p:cNvSpPr>
                <a:spLocks/>
              </p:cNvSpPr>
              <p:nvPr/>
            </p:nvSpPr>
            <p:spPr bwMode="auto">
              <a:xfrm>
                <a:off x="2345" y="3111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5" name="Freeform 360"/>
              <p:cNvSpPr>
                <a:spLocks/>
              </p:cNvSpPr>
              <p:nvPr/>
            </p:nvSpPr>
            <p:spPr bwMode="auto">
              <a:xfrm>
                <a:off x="2357" y="3086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6" name="Freeform 361"/>
              <p:cNvSpPr>
                <a:spLocks/>
              </p:cNvSpPr>
              <p:nvPr/>
            </p:nvSpPr>
            <p:spPr bwMode="auto">
              <a:xfrm>
                <a:off x="236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7" name="Freeform 362"/>
              <p:cNvSpPr>
                <a:spLocks/>
              </p:cNvSpPr>
              <p:nvPr/>
            </p:nvSpPr>
            <p:spPr bwMode="auto">
              <a:xfrm>
                <a:off x="2324" y="3048"/>
                <a:ext cx="46" cy="42"/>
              </a:xfrm>
              <a:custGeom>
                <a:avLst/>
                <a:gdLst>
                  <a:gd name="T0" fmla="*/ 6 w 11"/>
                  <a:gd name="T1" fmla="*/ 1 h 10"/>
                  <a:gd name="T2" fmla="*/ 3 w 11"/>
                  <a:gd name="T3" fmla="*/ 1 h 10"/>
                  <a:gd name="T4" fmla="*/ 2 w 11"/>
                  <a:gd name="T5" fmla="*/ 1 h 10"/>
                  <a:gd name="T6" fmla="*/ 4 w 11"/>
                  <a:gd name="T7" fmla="*/ 1 h 10"/>
                  <a:gd name="T8" fmla="*/ 4 w 11"/>
                  <a:gd name="T9" fmla="*/ 2 h 10"/>
                  <a:gd name="T10" fmla="*/ 4 w 11"/>
                  <a:gd name="T11" fmla="*/ 3 h 10"/>
                  <a:gd name="T12" fmla="*/ 6 w 11"/>
                  <a:gd name="T13" fmla="*/ 4 h 10"/>
                  <a:gd name="T14" fmla="*/ 5 w 11"/>
                  <a:gd name="T15" fmla="*/ 4 h 10"/>
                  <a:gd name="T16" fmla="*/ 4 w 11"/>
                  <a:gd name="T17" fmla="*/ 4 h 10"/>
                  <a:gd name="T18" fmla="*/ 8 w 11"/>
                  <a:gd name="T19" fmla="*/ 5 h 10"/>
                  <a:gd name="T20" fmla="*/ 8 w 11"/>
                  <a:gd name="T21" fmla="*/ 5 h 10"/>
                  <a:gd name="T22" fmla="*/ 6 w 11"/>
                  <a:gd name="T23" fmla="*/ 5 h 10"/>
                  <a:gd name="T24" fmla="*/ 6 w 11"/>
                  <a:gd name="T25" fmla="*/ 6 h 10"/>
                  <a:gd name="T26" fmla="*/ 6 w 11"/>
                  <a:gd name="T27" fmla="*/ 6 h 10"/>
                  <a:gd name="T28" fmla="*/ 6 w 11"/>
                  <a:gd name="T29" fmla="*/ 7 h 10"/>
                  <a:gd name="T30" fmla="*/ 8 w 11"/>
                  <a:gd name="T31" fmla="*/ 8 h 10"/>
                  <a:gd name="T32" fmla="*/ 6 w 11"/>
                  <a:gd name="T33" fmla="*/ 7 h 10"/>
                  <a:gd name="T34" fmla="*/ 6 w 11"/>
                  <a:gd name="T35" fmla="*/ 8 h 10"/>
                  <a:gd name="T36" fmla="*/ 6 w 11"/>
                  <a:gd name="T37" fmla="*/ 9 h 10"/>
                  <a:gd name="T38" fmla="*/ 6 w 11"/>
                  <a:gd name="T39" fmla="*/ 9 h 10"/>
                  <a:gd name="T40" fmla="*/ 5 w 11"/>
                  <a:gd name="T41" fmla="*/ 8 h 10"/>
                  <a:gd name="T42" fmla="*/ 9 w 11"/>
                  <a:gd name="T43" fmla="*/ 9 h 10"/>
                  <a:gd name="T44" fmla="*/ 10 w 11"/>
                  <a:gd name="T45" fmla="*/ 9 h 10"/>
                  <a:gd name="T46" fmla="*/ 9 w 11"/>
                  <a:gd name="T47" fmla="*/ 8 h 10"/>
                  <a:gd name="T48" fmla="*/ 10 w 11"/>
                  <a:gd name="T49" fmla="*/ 8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7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5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4 h 10"/>
                  <a:gd name="T68" fmla="*/ 8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7 w 11"/>
                  <a:gd name="T75" fmla="*/ 2 h 10"/>
                  <a:gd name="T76" fmla="*/ 5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0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0" y="2"/>
                      <a:pt x="8" y="2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4" y="3"/>
                    </a:cubicBezTo>
                    <a:cubicBezTo>
                      <a:pt x="7" y="3"/>
                      <a:pt x="2" y="3"/>
                      <a:pt x="6" y="3"/>
                    </a:cubicBezTo>
                    <a:cubicBezTo>
                      <a:pt x="5" y="4"/>
                      <a:pt x="7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7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6" y="4"/>
                      <a:pt x="4" y="4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5"/>
                      <a:pt x="9" y="5"/>
                      <a:pt x="10" y="5"/>
                    </a:cubicBezTo>
                    <a:cubicBezTo>
                      <a:pt x="7" y="5"/>
                      <a:pt x="10" y="5"/>
                      <a:pt x="8" y="5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4" y="6"/>
                      <a:pt x="8" y="7"/>
                      <a:pt x="6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7"/>
                      <a:pt x="5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8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3" y="8"/>
                      <a:pt x="6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7" y="8"/>
                      <a:pt x="6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8" y="8"/>
                      <a:pt x="10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9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8" y="7"/>
                      <a:pt x="10" y="7"/>
                      <a:pt x="9" y="7"/>
                    </a:cubicBezTo>
                    <a:cubicBezTo>
                      <a:pt x="8" y="7"/>
                      <a:pt x="8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6"/>
                      <a:pt x="9" y="6"/>
                    </a:cubicBezTo>
                    <a:cubicBezTo>
                      <a:pt x="8" y="6"/>
                      <a:pt x="8" y="6"/>
                      <a:pt x="6" y="5"/>
                    </a:cubicBezTo>
                    <a:cubicBezTo>
                      <a:pt x="7" y="5"/>
                      <a:pt x="9" y="6"/>
                      <a:pt x="8" y="5"/>
                    </a:cubicBezTo>
                    <a:cubicBezTo>
                      <a:pt x="7" y="5"/>
                      <a:pt x="9" y="5"/>
                      <a:pt x="8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11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8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7" y="3"/>
                    </a:cubicBezTo>
                    <a:cubicBezTo>
                      <a:pt x="7" y="3"/>
                      <a:pt x="9" y="3"/>
                      <a:pt x="9" y="2"/>
                    </a:cubicBezTo>
                    <a:cubicBezTo>
                      <a:pt x="6" y="2"/>
                      <a:pt x="11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8" name="Freeform 363"/>
              <p:cNvSpPr>
                <a:spLocks/>
              </p:cNvSpPr>
              <p:nvPr/>
            </p:nvSpPr>
            <p:spPr bwMode="auto">
              <a:xfrm>
                <a:off x="2357" y="306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9" name="Freeform 364"/>
              <p:cNvSpPr>
                <a:spLocks/>
              </p:cNvSpPr>
              <p:nvPr/>
            </p:nvSpPr>
            <p:spPr bwMode="auto">
              <a:xfrm>
                <a:off x="2357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0" name="Freeform 365"/>
              <p:cNvSpPr>
                <a:spLocks/>
              </p:cNvSpPr>
              <p:nvPr/>
            </p:nvSpPr>
            <p:spPr bwMode="auto">
              <a:xfrm>
                <a:off x="2353" y="304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1" name="Freeform 366"/>
              <p:cNvSpPr>
                <a:spLocks/>
              </p:cNvSpPr>
              <p:nvPr/>
            </p:nvSpPr>
            <p:spPr bwMode="auto">
              <a:xfrm>
                <a:off x="2349" y="304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2" name="Freeform 367"/>
              <p:cNvSpPr>
                <a:spLocks/>
              </p:cNvSpPr>
              <p:nvPr/>
            </p:nvSpPr>
            <p:spPr bwMode="auto">
              <a:xfrm>
                <a:off x="2324" y="3031"/>
                <a:ext cx="33" cy="21"/>
              </a:xfrm>
              <a:custGeom>
                <a:avLst/>
                <a:gdLst>
                  <a:gd name="T0" fmla="*/ 3 w 8"/>
                  <a:gd name="T1" fmla="*/ 1 h 5"/>
                  <a:gd name="T2" fmla="*/ 2 w 8"/>
                  <a:gd name="T3" fmla="*/ 1 h 5"/>
                  <a:gd name="T4" fmla="*/ 3 w 8"/>
                  <a:gd name="T5" fmla="*/ 1 h 5"/>
                  <a:gd name="T6" fmla="*/ 0 w 8"/>
                  <a:gd name="T7" fmla="*/ 2 h 5"/>
                  <a:gd name="T8" fmla="*/ 3 w 8"/>
                  <a:gd name="T9" fmla="*/ 3 h 5"/>
                  <a:gd name="T10" fmla="*/ 2 w 8"/>
                  <a:gd name="T11" fmla="*/ 3 h 5"/>
                  <a:gd name="T12" fmla="*/ 4 w 8"/>
                  <a:gd name="T13" fmla="*/ 3 h 5"/>
                  <a:gd name="T14" fmla="*/ 2 w 8"/>
                  <a:gd name="T15" fmla="*/ 4 h 5"/>
                  <a:gd name="T16" fmla="*/ 2 w 8"/>
                  <a:gd name="T17" fmla="*/ 4 h 5"/>
                  <a:gd name="T18" fmla="*/ 3 w 8"/>
                  <a:gd name="T19" fmla="*/ 4 h 5"/>
                  <a:gd name="T20" fmla="*/ 3 w 8"/>
                  <a:gd name="T21" fmla="*/ 4 h 5"/>
                  <a:gd name="T22" fmla="*/ 3 w 8"/>
                  <a:gd name="T23" fmla="*/ 4 h 5"/>
                  <a:gd name="T24" fmla="*/ 4 w 8"/>
                  <a:gd name="T25" fmla="*/ 4 h 5"/>
                  <a:gd name="T26" fmla="*/ 3 w 8"/>
                  <a:gd name="T27" fmla="*/ 4 h 5"/>
                  <a:gd name="T28" fmla="*/ 4 w 8"/>
                  <a:gd name="T29" fmla="*/ 4 h 5"/>
                  <a:gd name="T30" fmla="*/ 3 w 8"/>
                  <a:gd name="T31" fmla="*/ 4 h 5"/>
                  <a:gd name="T32" fmla="*/ 5 w 8"/>
                  <a:gd name="T33" fmla="*/ 4 h 5"/>
                  <a:gd name="T34" fmla="*/ 6 w 8"/>
                  <a:gd name="T35" fmla="*/ 4 h 5"/>
                  <a:gd name="T36" fmla="*/ 5 w 8"/>
                  <a:gd name="T37" fmla="*/ 4 h 5"/>
                  <a:gd name="T38" fmla="*/ 5 w 8"/>
                  <a:gd name="T39" fmla="*/ 4 h 5"/>
                  <a:gd name="T40" fmla="*/ 4 w 8"/>
                  <a:gd name="T41" fmla="*/ 4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7 w 8"/>
                  <a:gd name="T49" fmla="*/ 3 h 5"/>
                  <a:gd name="T50" fmla="*/ 6 w 8"/>
                  <a:gd name="T51" fmla="*/ 3 h 5"/>
                  <a:gd name="T52" fmla="*/ 3 w 8"/>
                  <a:gd name="T53" fmla="*/ 4 h 5"/>
                  <a:gd name="T54" fmla="*/ 3 w 8"/>
                  <a:gd name="T55" fmla="*/ 3 h 5"/>
                  <a:gd name="T56" fmla="*/ 5 w 8"/>
                  <a:gd name="T57" fmla="*/ 3 h 5"/>
                  <a:gd name="T58" fmla="*/ 4 w 8"/>
                  <a:gd name="T59" fmla="*/ 3 h 5"/>
                  <a:gd name="T60" fmla="*/ 6 w 8"/>
                  <a:gd name="T61" fmla="*/ 2 h 5"/>
                  <a:gd name="T62" fmla="*/ 4 w 8"/>
                  <a:gd name="T63" fmla="*/ 3 h 5"/>
                  <a:gd name="T64" fmla="*/ 4 w 8"/>
                  <a:gd name="T65" fmla="*/ 2 h 5"/>
                  <a:gd name="T66" fmla="*/ 5 w 8"/>
                  <a:gd name="T67" fmla="*/ 2 h 5"/>
                  <a:gd name="T68" fmla="*/ 4 w 8"/>
                  <a:gd name="T69" fmla="*/ 2 h 5"/>
                  <a:gd name="T70" fmla="*/ 4 w 8"/>
                  <a:gd name="T71" fmla="*/ 1 h 5"/>
                  <a:gd name="T72" fmla="*/ 3 w 8"/>
                  <a:gd name="T73" fmla="*/ 2 h 5"/>
                  <a:gd name="T74" fmla="*/ 3 w 8"/>
                  <a:gd name="T75" fmla="*/ 1 h 5"/>
                  <a:gd name="T76" fmla="*/ 3 w 8"/>
                  <a:gd name="T77" fmla="*/ 1 h 5"/>
                  <a:gd name="T78" fmla="*/ 1 w 8"/>
                  <a:gd name="T79" fmla="*/ 2 h 5"/>
                  <a:gd name="T80" fmla="*/ 3 w 8"/>
                  <a:gd name="T8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3" y="0"/>
                      <a:pt x="0" y="2"/>
                    </a:cubicBezTo>
                    <a:cubicBezTo>
                      <a:pt x="1" y="2"/>
                      <a:pt x="0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4"/>
                      <a:pt x="4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3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1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3"/>
                      <a:pt x="4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5" y="3"/>
                      <a:pt x="3" y="4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3"/>
                      <a:pt x="6" y="2"/>
                    </a:cubicBezTo>
                    <a:cubicBezTo>
                      <a:pt x="5" y="3"/>
                      <a:pt x="6" y="3"/>
                      <a:pt x="4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3" name="Freeform 368"/>
              <p:cNvSpPr>
                <a:spLocks/>
              </p:cNvSpPr>
              <p:nvPr/>
            </p:nvSpPr>
            <p:spPr bwMode="auto">
              <a:xfrm>
                <a:off x="2324" y="3031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4" name="Freeform 369"/>
              <p:cNvSpPr>
                <a:spLocks/>
              </p:cNvSpPr>
              <p:nvPr/>
            </p:nvSpPr>
            <p:spPr bwMode="auto">
              <a:xfrm>
                <a:off x="2311" y="3027"/>
                <a:ext cx="26" cy="13"/>
              </a:xfrm>
              <a:custGeom>
                <a:avLst/>
                <a:gdLst>
                  <a:gd name="T0" fmla="*/ 3 w 6"/>
                  <a:gd name="T1" fmla="*/ 1 h 3"/>
                  <a:gd name="T2" fmla="*/ 2 w 6"/>
                  <a:gd name="T3" fmla="*/ 1 h 3"/>
                  <a:gd name="T4" fmla="*/ 2 w 6"/>
                  <a:gd name="T5" fmla="*/ 2 h 3"/>
                  <a:gd name="T6" fmla="*/ 4 w 6"/>
                  <a:gd name="T7" fmla="*/ 2 h 3"/>
                  <a:gd name="T8" fmla="*/ 3 w 6"/>
                  <a:gd name="T9" fmla="*/ 2 h 3"/>
                  <a:gd name="T10" fmla="*/ 5 w 6"/>
                  <a:gd name="T11" fmla="*/ 2 h 3"/>
                  <a:gd name="T12" fmla="*/ 4 w 6"/>
                  <a:gd name="T13" fmla="*/ 2 h 3"/>
                  <a:gd name="T14" fmla="*/ 5 w 6"/>
                  <a:gd name="T15" fmla="*/ 2 h 3"/>
                  <a:gd name="T16" fmla="*/ 4 w 6"/>
                  <a:gd name="T17" fmla="*/ 2 h 3"/>
                  <a:gd name="T18" fmla="*/ 5 w 6"/>
                  <a:gd name="T19" fmla="*/ 1 h 3"/>
                  <a:gd name="T20" fmla="*/ 3 w 6"/>
                  <a:gd name="T21" fmla="*/ 2 h 3"/>
                  <a:gd name="T22" fmla="*/ 5 w 6"/>
                  <a:gd name="T23" fmla="*/ 1 h 3"/>
                  <a:gd name="T24" fmla="*/ 5 w 6"/>
                  <a:gd name="T25" fmla="*/ 0 h 3"/>
                  <a:gd name="T26" fmla="*/ 5 w 6"/>
                  <a:gd name="T27" fmla="*/ 1 h 3"/>
                  <a:gd name="T28" fmla="*/ 4 w 6"/>
                  <a:gd name="T29" fmla="*/ 1 h 3"/>
                  <a:gd name="T30" fmla="*/ 5 w 6"/>
                  <a:gd name="T31" fmla="*/ 0 h 3"/>
                  <a:gd name="T32" fmla="*/ 4 w 6"/>
                  <a:gd name="T33" fmla="*/ 0 h 3"/>
                  <a:gd name="T34" fmla="*/ 2 w 6"/>
                  <a:gd name="T35" fmla="*/ 1 h 3"/>
                  <a:gd name="T36" fmla="*/ 4 w 6"/>
                  <a:gd name="T37" fmla="*/ 0 h 3"/>
                  <a:gd name="T38" fmla="*/ 4 w 6"/>
                  <a:gd name="T39" fmla="*/ 0 h 3"/>
                  <a:gd name="T40" fmla="*/ 1 w 6"/>
                  <a:gd name="T41" fmla="*/ 1 h 3"/>
                  <a:gd name="T42" fmla="*/ 3 w 6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3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2"/>
                      <a:pt x="3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2"/>
                      <a:pt x="5" y="1"/>
                      <a:pt x="5" y="0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5" name="Rectangle 370"/>
              <p:cNvSpPr>
                <a:spLocks noChangeArrowheads="1"/>
              </p:cNvSpPr>
              <p:nvPr/>
            </p:nvSpPr>
            <p:spPr bwMode="auto">
              <a:xfrm>
                <a:off x="2320" y="3031"/>
                <a:ext cx="1" cy="5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6" name="Freeform 371"/>
              <p:cNvSpPr>
                <a:spLocks/>
              </p:cNvSpPr>
              <p:nvPr/>
            </p:nvSpPr>
            <p:spPr bwMode="auto">
              <a:xfrm>
                <a:off x="1231" y="25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7" name="Freeform 372"/>
              <p:cNvSpPr>
                <a:spLocks/>
              </p:cNvSpPr>
              <p:nvPr/>
            </p:nvSpPr>
            <p:spPr bwMode="auto">
              <a:xfrm>
                <a:off x="1231" y="2513"/>
                <a:ext cx="17" cy="17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0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2" y="2"/>
                      <a:pt x="0" y="4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4" y="1"/>
                      <a:pt x="3" y="2"/>
                      <a:pt x="3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8" name="Freeform 373"/>
              <p:cNvSpPr>
                <a:spLocks/>
              </p:cNvSpPr>
              <p:nvPr/>
            </p:nvSpPr>
            <p:spPr bwMode="auto">
              <a:xfrm>
                <a:off x="1235" y="2517"/>
                <a:ext cx="9" cy="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9" name="Freeform 374"/>
              <p:cNvSpPr>
                <a:spLocks/>
              </p:cNvSpPr>
              <p:nvPr/>
            </p:nvSpPr>
            <p:spPr bwMode="auto">
              <a:xfrm>
                <a:off x="1231" y="2522"/>
                <a:ext cx="9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0" name="Freeform 375"/>
              <p:cNvSpPr>
                <a:spLocks/>
              </p:cNvSpPr>
              <p:nvPr/>
            </p:nvSpPr>
            <p:spPr bwMode="auto">
              <a:xfrm>
                <a:off x="1235" y="252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1" name="Freeform 376"/>
              <p:cNvSpPr>
                <a:spLocks/>
              </p:cNvSpPr>
              <p:nvPr/>
            </p:nvSpPr>
            <p:spPr bwMode="auto">
              <a:xfrm>
                <a:off x="1231" y="2517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3 w 3"/>
                  <a:gd name="T11" fmla="*/ 0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0"/>
                      <a:pt x="2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2" name="Freeform 377"/>
              <p:cNvSpPr>
                <a:spLocks/>
              </p:cNvSpPr>
              <p:nvPr/>
            </p:nvSpPr>
            <p:spPr bwMode="auto">
              <a:xfrm>
                <a:off x="1235" y="25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3" name="Freeform 378"/>
              <p:cNvSpPr>
                <a:spLocks/>
              </p:cNvSpPr>
              <p:nvPr/>
            </p:nvSpPr>
            <p:spPr bwMode="auto">
              <a:xfrm>
                <a:off x="1235" y="2522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5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4" name="Freeform 379"/>
              <p:cNvSpPr>
                <a:spLocks/>
              </p:cNvSpPr>
              <p:nvPr/>
            </p:nvSpPr>
            <p:spPr bwMode="auto">
              <a:xfrm>
                <a:off x="1231" y="251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5" name="Freeform 380"/>
              <p:cNvSpPr>
                <a:spLocks/>
              </p:cNvSpPr>
              <p:nvPr/>
            </p:nvSpPr>
            <p:spPr bwMode="auto">
              <a:xfrm>
                <a:off x="1252" y="25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6" name="Freeform 381"/>
              <p:cNvSpPr>
                <a:spLocks/>
              </p:cNvSpPr>
              <p:nvPr/>
            </p:nvSpPr>
            <p:spPr bwMode="auto">
              <a:xfrm>
                <a:off x="1235" y="2505"/>
                <a:ext cx="21" cy="12"/>
              </a:xfrm>
              <a:custGeom>
                <a:avLst/>
                <a:gdLst>
                  <a:gd name="T0" fmla="*/ 1 w 5"/>
                  <a:gd name="T1" fmla="*/ 2 h 3"/>
                  <a:gd name="T2" fmla="*/ 3 w 5"/>
                  <a:gd name="T3" fmla="*/ 2 h 3"/>
                  <a:gd name="T4" fmla="*/ 1 w 5"/>
                  <a:gd name="T5" fmla="*/ 2 h 3"/>
                  <a:gd name="T6" fmla="*/ 2 w 5"/>
                  <a:gd name="T7" fmla="*/ 2 h 3"/>
                  <a:gd name="T8" fmla="*/ 0 w 5"/>
                  <a:gd name="T9" fmla="*/ 3 h 3"/>
                  <a:gd name="T10" fmla="*/ 2 w 5"/>
                  <a:gd name="T11" fmla="*/ 2 h 3"/>
                  <a:gd name="T12" fmla="*/ 1 w 5"/>
                  <a:gd name="T13" fmla="*/ 3 h 3"/>
                  <a:gd name="T14" fmla="*/ 3 w 5"/>
                  <a:gd name="T15" fmla="*/ 2 h 3"/>
                  <a:gd name="T16" fmla="*/ 2 w 5"/>
                  <a:gd name="T17" fmla="*/ 2 h 3"/>
                  <a:gd name="T18" fmla="*/ 4 w 5"/>
                  <a:gd name="T19" fmla="*/ 1 h 3"/>
                  <a:gd name="T20" fmla="*/ 5 w 5"/>
                  <a:gd name="T21" fmla="*/ 0 h 3"/>
                  <a:gd name="T22" fmla="*/ 1 w 5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7" name="Freeform 382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8" name="Freeform 383"/>
              <p:cNvSpPr>
                <a:spLocks/>
              </p:cNvSpPr>
              <p:nvPr/>
            </p:nvSpPr>
            <p:spPr bwMode="auto">
              <a:xfrm>
                <a:off x="1235" y="2505"/>
                <a:ext cx="21" cy="8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1 w 5"/>
                  <a:gd name="T9" fmla="*/ 2 h 2"/>
                  <a:gd name="T10" fmla="*/ 4 w 5"/>
                  <a:gd name="T11" fmla="*/ 0 h 2"/>
                  <a:gd name="T12" fmla="*/ 3 w 5"/>
                  <a:gd name="T13" fmla="*/ 1 h 2"/>
                  <a:gd name="T14" fmla="*/ 3 w 5"/>
                  <a:gd name="T15" fmla="*/ 1 h 2"/>
                  <a:gd name="T16" fmla="*/ 2 w 5"/>
                  <a:gd name="T17" fmla="*/ 1 h 2"/>
                  <a:gd name="T18" fmla="*/ 1 w 5"/>
                  <a:gd name="T19" fmla="*/ 1 h 2"/>
                  <a:gd name="T20" fmla="*/ 0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5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9" name="Freeform 384"/>
              <p:cNvSpPr>
                <a:spLocks/>
              </p:cNvSpPr>
              <p:nvPr/>
            </p:nvSpPr>
            <p:spPr bwMode="auto">
              <a:xfrm>
                <a:off x="1235" y="251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0" name="Freeform 385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1" name="Freeform 386"/>
              <p:cNvSpPr>
                <a:spLocks/>
              </p:cNvSpPr>
              <p:nvPr/>
            </p:nvSpPr>
            <p:spPr bwMode="auto">
              <a:xfrm>
                <a:off x="1235" y="2513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2" name="Freeform 387"/>
              <p:cNvSpPr>
                <a:spLocks/>
              </p:cNvSpPr>
              <p:nvPr/>
            </p:nvSpPr>
            <p:spPr bwMode="auto">
              <a:xfrm>
                <a:off x="1223" y="2496"/>
                <a:ext cx="29" cy="17"/>
              </a:xfrm>
              <a:custGeom>
                <a:avLst/>
                <a:gdLst>
                  <a:gd name="T0" fmla="*/ 5 w 7"/>
                  <a:gd name="T1" fmla="*/ 0 h 4"/>
                  <a:gd name="T2" fmla="*/ 4 w 7"/>
                  <a:gd name="T3" fmla="*/ 0 h 4"/>
                  <a:gd name="T4" fmla="*/ 3 w 7"/>
                  <a:gd name="T5" fmla="*/ 0 h 4"/>
                  <a:gd name="T6" fmla="*/ 0 w 7"/>
                  <a:gd name="T7" fmla="*/ 1 h 4"/>
                  <a:gd name="T8" fmla="*/ 2 w 7"/>
                  <a:gd name="T9" fmla="*/ 1 h 4"/>
                  <a:gd name="T10" fmla="*/ 0 w 7"/>
                  <a:gd name="T11" fmla="*/ 1 h 4"/>
                  <a:gd name="T12" fmla="*/ 1 w 7"/>
                  <a:gd name="T13" fmla="*/ 2 h 4"/>
                  <a:gd name="T14" fmla="*/ 2 w 7"/>
                  <a:gd name="T15" fmla="*/ 2 h 4"/>
                  <a:gd name="T16" fmla="*/ 2 w 7"/>
                  <a:gd name="T17" fmla="*/ 3 h 4"/>
                  <a:gd name="T18" fmla="*/ 4 w 7"/>
                  <a:gd name="T19" fmla="*/ 3 h 4"/>
                  <a:gd name="T20" fmla="*/ 3 w 7"/>
                  <a:gd name="T21" fmla="*/ 3 h 4"/>
                  <a:gd name="T22" fmla="*/ 3 w 7"/>
                  <a:gd name="T23" fmla="*/ 3 h 4"/>
                  <a:gd name="T24" fmla="*/ 2 w 7"/>
                  <a:gd name="T25" fmla="*/ 4 h 4"/>
                  <a:gd name="T26" fmla="*/ 5 w 7"/>
                  <a:gd name="T27" fmla="*/ 3 h 4"/>
                  <a:gd name="T28" fmla="*/ 2 w 7"/>
                  <a:gd name="T29" fmla="*/ 4 h 4"/>
                  <a:gd name="T30" fmla="*/ 4 w 7"/>
                  <a:gd name="T31" fmla="*/ 3 h 4"/>
                  <a:gd name="T32" fmla="*/ 5 w 7"/>
                  <a:gd name="T33" fmla="*/ 3 h 4"/>
                  <a:gd name="T34" fmla="*/ 6 w 7"/>
                  <a:gd name="T35" fmla="*/ 2 h 4"/>
                  <a:gd name="T36" fmla="*/ 3 w 7"/>
                  <a:gd name="T37" fmla="*/ 3 h 4"/>
                  <a:gd name="T38" fmla="*/ 5 w 7"/>
                  <a:gd name="T39" fmla="*/ 2 h 4"/>
                  <a:gd name="T40" fmla="*/ 6 w 7"/>
                  <a:gd name="T41" fmla="*/ 1 h 4"/>
                  <a:gd name="T42" fmla="*/ 3 w 7"/>
                  <a:gd name="T43" fmla="*/ 2 h 4"/>
                  <a:gd name="T44" fmla="*/ 4 w 7"/>
                  <a:gd name="T45" fmla="*/ 2 h 4"/>
                  <a:gd name="T46" fmla="*/ 3 w 7"/>
                  <a:gd name="T47" fmla="*/ 2 h 4"/>
                  <a:gd name="T48" fmla="*/ 5 w 7"/>
                  <a:gd name="T49" fmla="*/ 1 h 4"/>
                  <a:gd name="T50" fmla="*/ 2 w 7"/>
                  <a:gd name="T51" fmla="*/ 2 h 4"/>
                  <a:gd name="T52" fmla="*/ 5 w 7"/>
                  <a:gd name="T53" fmla="*/ 1 h 4"/>
                  <a:gd name="T54" fmla="*/ 4 w 7"/>
                  <a:gd name="T55" fmla="*/ 1 h 4"/>
                  <a:gd name="T56" fmla="*/ 3 w 7"/>
                  <a:gd name="T57" fmla="*/ 1 h 4"/>
                  <a:gd name="T58" fmla="*/ 5 w 7"/>
                  <a:gd name="T59" fmla="*/ 1 h 4"/>
                  <a:gd name="T60" fmla="*/ 4 w 7"/>
                  <a:gd name="T61" fmla="*/ 1 h 4"/>
                  <a:gd name="T62" fmla="*/ 3 w 7"/>
                  <a:gd name="T63" fmla="*/ 1 h 4"/>
                  <a:gd name="T64" fmla="*/ 3 w 7"/>
                  <a:gd name="T65" fmla="*/ 1 h 4"/>
                  <a:gd name="T66" fmla="*/ 5 w 7"/>
                  <a:gd name="T67" fmla="*/ 0 h 4"/>
                  <a:gd name="T68" fmla="*/ 6 w 7"/>
                  <a:gd name="T69" fmla="*/ 0 h 4"/>
                  <a:gd name="T70" fmla="*/ 3 w 7"/>
                  <a:gd name="T71" fmla="*/ 0 h 4"/>
                  <a:gd name="T72" fmla="*/ 5 w 7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3" y="3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5" y="3"/>
                      <a:pt x="6" y="2"/>
                    </a:cubicBezTo>
                    <a:cubicBezTo>
                      <a:pt x="7" y="2"/>
                      <a:pt x="4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6" y="1"/>
                    </a:cubicBezTo>
                    <a:cubicBezTo>
                      <a:pt x="4" y="2"/>
                      <a:pt x="6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1"/>
                      <a:pt x="5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3" y="1"/>
                      <a:pt x="5" y="1"/>
                      <a:pt x="5" y="1"/>
                    </a:cubicBezTo>
                    <a:cubicBezTo>
                      <a:pt x="6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3" name="Rectangle 388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4" name="Freeform 389"/>
              <p:cNvSpPr>
                <a:spLocks/>
              </p:cNvSpPr>
              <p:nvPr/>
            </p:nvSpPr>
            <p:spPr bwMode="auto">
              <a:xfrm>
                <a:off x="1244" y="2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5" name="Rectangle 390"/>
              <p:cNvSpPr>
                <a:spLocks noChangeArrowheads="1"/>
              </p:cNvSpPr>
              <p:nvPr/>
            </p:nvSpPr>
            <p:spPr bwMode="auto">
              <a:xfrm>
                <a:off x="1227" y="250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6" name="Freeform 391"/>
              <p:cNvSpPr>
                <a:spLocks/>
              </p:cNvSpPr>
              <p:nvPr/>
            </p:nvSpPr>
            <p:spPr bwMode="auto">
              <a:xfrm>
                <a:off x="1244" y="2496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8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7" name="Freeform 392"/>
              <p:cNvSpPr>
                <a:spLocks/>
              </p:cNvSpPr>
              <p:nvPr/>
            </p:nvSpPr>
            <p:spPr bwMode="auto">
              <a:xfrm>
                <a:off x="1248" y="25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8" name="Rectangle 393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9" name="Freeform 394"/>
              <p:cNvSpPr>
                <a:spLocks/>
              </p:cNvSpPr>
              <p:nvPr/>
            </p:nvSpPr>
            <p:spPr bwMode="auto">
              <a:xfrm>
                <a:off x="1214" y="2492"/>
                <a:ext cx="38" cy="9"/>
              </a:xfrm>
              <a:custGeom>
                <a:avLst/>
                <a:gdLst>
                  <a:gd name="T0" fmla="*/ 2 w 9"/>
                  <a:gd name="T1" fmla="*/ 0 h 2"/>
                  <a:gd name="T2" fmla="*/ 1 w 9"/>
                  <a:gd name="T3" fmla="*/ 0 h 2"/>
                  <a:gd name="T4" fmla="*/ 4 w 9"/>
                  <a:gd name="T5" fmla="*/ 0 h 2"/>
                  <a:gd name="T6" fmla="*/ 1 w 9"/>
                  <a:gd name="T7" fmla="*/ 0 h 2"/>
                  <a:gd name="T8" fmla="*/ 4 w 9"/>
                  <a:gd name="T9" fmla="*/ 1 h 2"/>
                  <a:gd name="T10" fmla="*/ 2 w 9"/>
                  <a:gd name="T11" fmla="*/ 1 h 2"/>
                  <a:gd name="T12" fmla="*/ 6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3 w 9"/>
                  <a:gd name="T19" fmla="*/ 2 h 2"/>
                  <a:gd name="T20" fmla="*/ 5 w 9"/>
                  <a:gd name="T21" fmla="*/ 1 h 2"/>
                  <a:gd name="T22" fmla="*/ 7 w 9"/>
                  <a:gd name="T23" fmla="*/ 1 h 2"/>
                  <a:gd name="T24" fmla="*/ 6 w 9"/>
                  <a:gd name="T25" fmla="*/ 1 h 2"/>
                  <a:gd name="T26" fmla="*/ 7 w 9"/>
                  <a:gd name="T27" fmla="*/ 1 h 2"/>
                  <a:gd name="T28" fmla="*/ 6 w 9"/>
                  <a:gd name="T29" fmla="*/ 1 h 2"/>
                  <a:gd name="T30" fmla="*/ 7 w 9"/>
                  <a:gd name="T31" fmla="*/ 1 h 2"/>
                  <a:gd name="T32" fmla="*/ 6 w 9"/>
                  <a:gd name="T33" fmla="*/ 1 h 2"/>
                  <a:gd name="T34" fmla="*/ 6 w 9"/>
                  <a:gd name="T35" fmla="*/ 1 h 2"/>
                  <a:gd name="T36" fmla="*/ 5 w 9"/>
                  <a:gd name="T37" fmla="*/ 1 h 2"/>
                  <a:gd name="T38" fmla="*/ 6 w 9"/>
                  <a:gd name="T39" fmla="*/ 0 h 2"/>
                  <a:gd name="T40" fmla="*/ 5 w 9"/>
                  <a:gd name="T41" fmla="*/ 1 h 2"/>
                  <a:gd name="T42" fmla="*/ 7 w 9"/>
                  <a:gd name="T43" fmla="*/ 0 h 2"/>
                  <a:gd name="T44" fmla="*/ 6 w 9"/>
                  <a:gd name="T45" fmla="*/ 0 h 2"/>
                  <a:gd name="T46" fmla="*/ 7 w 9"/>
                  <a:gd name="T47" fmla="*/ 0 h 2"/>
                  <a:gd name="T48" fmla="*/ 4 w 9"/>
                  <a:gd name="T49" fmla="*/ 1 h 2"/>
                  <a:gd name="T50" fmla="*/ 6 w 9"/>
                  <a:gd name="T51" fmla="*/ 0 h 2"/>
                  <a:gd name="T52" fmla="*/ 6 w 9"/>
                  <a:gd name="T53" fmla="*/ 0 h 2"/>
                  <a:gd name="T54" fmla="*/ 6 w 9"/>
                  <a:gd name="T55" fmla="*/ 0 h 2"/>
                  <a:gd name="T56" fmla="*/ 5 w 9"/>
                  <a:gd name="T57" fmla="*/ 0 h 2"/>
                  <a:gd name="T58" fmla="*/ 5 w 9"/>
                  <a:gd name="T59" fmla="*/ 0 h 2"/>
                  <a:gd name="T60" fmla="*/ 4 w 9"/>
                  <a:gd name="T61" fmla="*/ 0 h 2"/>
                  <a:gd name="T62" fmla="*/ 4 w 9"/>
                  <a:gd name="T63" fmla="*/ 0 h 2"/>
                  <a:gd name="T64" fmla="*/ 2 w 9"/>
                  <a:gd name="T65" fmla="*/ 0 h 2"/>
                  <a:gd name="T66" fmla="*/ 4 w 9"/>
                  <a:gd name="T67" fmla="*/ 0 h 2"/>
                  <a:gd name="T68" fmla="*/ 2 w 9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7" y="1"/>
                      <a:pt x="6" y="1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1"/>
                      <a:pt x="7" y="1"/>
                      <a:pt x="6" y="1"/>
                    </a:cubicBezTo>
                    <a:cubicBezTo>
                      <a:pt x="7" y="1"/>
                      <a:pt x="6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9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0"/>
                      <a:pt x="3" y="0"/>
                      <a:pt x="6" y="0"/>
                    </a:cubicBezTo>
                    <a:cubicBezTo>
                      <a:pt x="7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0" name="Freeform 395"/>
              <p:cNvSpPr>
                <a:spLocks/>
              </p:cNvSpPr>
              <p:nvPr/>
            </p:nvSpPr>
            <p:spPr bwMode="auto">
              <a:xfrm>
                <a:off x="1240" y="249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1" name="Freeform 396"/>
              <p:cNvSpPr>
                <a:spLocks/>
              </p:cNvSpPr>
              <p:nvPr/>
            </p:nvSpPr>
            <p:spPr bwMode="auto">
              <a:xfrm>
                <a:off x="1210" y="2484"/>
                <a:ext cx="42" cy="4"/>
              </a:xfrm>
              <a:custGeom>
                <a:avLst/>
                <a:gdLst>
                  <a:gd name="T0" fmla="*/ 5 w 10"/>
                  <a:gd name="T1" fmla="*/ 1 h 1"/>
                  <a:gd name="T2" fmla="*/ 7 w 10"/>
                  <a:gd name="T3" fmla="*/ 1 h 1"/>
                  <a:gd name="T4" fmla="*/ 4 w 10"/>
                  <a:gd name="T5" fmla="*/ 1 h 1"/>
                  <a:gd name="T6" fmla="*/ 3 w 10"/>
                  <a:gd name="T7" fmla="*/ 1 h 1"/>
                  <a:gd name="T8" fmla="*/ 6 w 10"/>
                  <a:gd name="T9" fmla="*/ 1 h 1"/>
                  <a:gd name="T10" fmla="*/ 6 w 10"/>
                  <a:gd name="T11" fmla="*/ 1 h 1"/>
                  <a:gd name="T12" fmla="*/ 5 w 10"/>
                  <a:gd name="T13" fmla="*/ 1 h 1"/>
                  <a:gd name="T14" fmla="*/ 3 w 10"/>
                  <a:gd name="T15" fmla="*/ 0 h 1"/>
                  <a:gd name="T16" fmla="*/ 4 w 10"/>
                  <a:gd name="T17" fmla="*/ 1 h 1"/>
                  <a:gd name="T18" fmla="*/ 6 w 10"/>
                  <a:gd name="T19" fmla="*/ 1 h 1"/>
                  <a:gd name="T20" fmla="*/ 1 w 10"/>
                  <a:gd name="T21" fmla="*/ 0 h 1"/>
                  <a:gd name="T22" fmla="*/ 1 w 10"/>
                  <a:gd name="T23" fmla="*/ 0 h 1"/>
                  <a:gd name="T24" fmla="*/ 4 w 10"/>
                  <a:gd name="T25" fmla="*/ 0 h 1"/>
                  <a:gd name="T26" fmla="*/ 3 w 10"/>
                  <a:gd name="T27" fmla="*/ 0 h 1"/>
                  <a:gd name="T28" fmla="*/ 2 w 10"/>
                  <a:gd name="T29" fmla="*/ 0 h 1"/>
                  <a:gd name="T30" fmla="*/ 2 w 10"/>
                  <a:gd name="T31" fmla="*/ 1 h 1"/>
                  <a:gd name="T32" fmla="*/ 2 w 10"/>
                  <a:gd name="T33" fmla="*/ 1 h 1"/>
                  <a:gd name="T34" fmla="*/ 3 w 10"/>
                  <a:gd name="T35" fmla="*/ 1 h 1"/>
                  <a:gd name="T36" fmla="*/ 6 w 10"/>
                  <a:gd name="T37" fmla="*/ 1 h 1"/>
                  <a:gd name="T38" fmla="*/ 5 w 10"/>
                  <a:gd name="T39" fmla="*/ 1 h 1"/>
                  <a:gd name="T40" fmla="*/ 7 w 10"/>
                  <a:gd name="T41" fmla="*/ 1 h 1"/>
                  <a:gd name="T42" fmla="*/ 8 w 10"/>
                  <a:gd name="T43" fmla="*/ 1 h 1"/>
                  <a:gd name="T44" fmla="*/ 8 w 10"/>
                  <a:gd name="T45" fmla="*/ 1 h 1"/>
                  <a:gd name="T46" fmla="*/ 5 w 10"/>
                  <a:gd name="T4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4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4" y="0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1"/>
                      <a:pt x="7" y="1"/>
                      <a:pt x="8" y="1"/>
                    </a:cubicBezTo>
                    <a:cubicBezTo>
                      <a:pt x="10" y="1"/>
                      <a:pt x="7" y="1"/>
                      <a:pt x="8" y="1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2" name="Freeform 397"/>
              <p:cNvSpPr>
                <a:spLocks/>
              </p:cNvSpPr>
              <p:nvPr/>
            </p:nvSpPr>
            <p:spPr bwMode="auto">
              <a:xfrm>
                <a:off x="1231" y="2488"/>
                <a:ext cx="9" cy="0"/>
              </a:xfrm>
              <a:custGeom>
                <a:avLst/>
                <a:gdLst>
                  <a:gd name="T0" fmla="*/ 9 w 9"/>
                  <a:gd name="T1" fmla="*/ 0 w 9"/>
                  <a:gd name="T2" fmla="*/ 4 w 9"/>
                  <a:gd name="T3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3" name="Freeform 398"/>
              <p:cNvSpPr>
                <a:spLocks/>
              </p:cNvSpPr>
              <p:nvPr/>
            </p:nvSpPr>
            <p:spPr bwMode="auto">
              <a:xfrm>
                <a:off x="1219" y="248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4" name="Freeform 399"/>
              <p:cNvSpPr>
                <a:spLocks/>
              </p:cNvSpPr>
              <p:nvPr/>
            </p:nvSpPr>
            <p:spPr bwMode="auto">
              <a:xfrm>
                <a:off x="1235" y="2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5" name="Freeform 400"/>
              <p:cNvSpPr>
                <a:spLocks/>
              </p:cNvSpPr>
              <p:nvPr/>
            </p:nvSpPr>
            <p:spPr bwMode="auto">
              <a:xfrm>
                <a:off x="1214" y="2480"/>
                <a:ext cx="17" cy="4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1 w 4"/>
                  <a:gd name="T7" fmla="*/ 1 h 1"/>
                  <a:gd name="T8" fmla="*/ 1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3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6" name="Freeform 401"/>
              <p:cNvSpPr>
                <a:spLocks/>
              </p:cNvSpPr>
              <p:nvPr/>
            </p:nvSpPr>
            <p:spPr bwMode="auto">
              <a:xfrm>
                <a:off x="1219" y="2463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2 w 7"/>
                  <a:gd name="T13" fmla="*/ 3 h 5"/>
                  <a:gd name="T14" fmla="*/ 5 w 7"/>
                  <a:gd name="T15" fmla="*/ 4 h 5"/>
                  <a:gd name="T16" fmla="*/ 1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4 w 7"/>
                  <a:gd name="T27" fmla="*/ 3 h 5"/>
                  <a:gd name="T28" fmla="*/ 5 w 7"/>
                  <a:gd name="T29" fmla="*/ 3 h 5"/>
                  <a:gd name="T30" fmla="*/ 4 w 7"/>
                  <a:gd name="T31" fmla="*/ 2 h 5"/>
                  <a:gd name="T32" fmla="*/ 5 w 7"/>
                  <a:gd name="T33" fmla="*/ 2 h 5"/>
                  <a:gd name="T34" fmla="*/ 2 w 7"/>
                  <a:gd name="T35" fmla="*/ 2 h 5"/>
                  <a:gd name="T36" fmla="*/ 2 w 7"/>
                  <a:gd name="T37" fmla="*/ 1 h 5"/>
                  <a:gd name="T38" fmla="*/ 4 w 7"/>
                  <a:gd name="T39" fmla="*/ 2 h 5"/>
                  <a:gd name="T40" fmla="*/ 3 w 7"/>
                  <a:gd name="T41" fmla="*/ 2 h 5"/>
                  <a:gd name="T42" fmla="*/ 5 w 7"/>
                  <a:gd name="T43" fmla="*/ 2 h 5"/>
                  <a:gd name="T44" fmla="*/ 3 w 7"/>
                  <a:gd name="T45" fmla="*/ 1 h 5"/>
                  <a:gd name="T46" fmla="*/ 3 w 7"/>
                  <a:gd name="T47" fmla="*/ 1 h 5"/>
                  <a:gd name="T48" fmla="*/ 0 w 7"/>
                  <a:gd name="T49" fmla="*/ 0 h 5"/>
                  <a:gd name="T50" fmla="*/ 0 w 7"/>
                  <a:gd name="T51" fmla="*/ 1 h 5"/>
                  <a:gd name="T52" fmla="*/ 2 w 7"/>
                  <a:gd name="T53" fmla="*/ 2 h 5"/>
                  <a:gd name="T54" fmla="*/ 0 w 7"/>
                  <a:gd name="T55" fmla="*/ 2 h 5"/>
                  <a:gd name="T56" fmla="*/ 2 w 7"/>
                  <a:gd name="T57" fmla="*/ 2 h 5"/>
                  <a:gd name="T58" fmla="*/ 0 w 7"/>
                  <a:gd name="T59" fmla="*/ 2 h 5"/>
                  <a:gd name="T60" fmla="*/ 2 w 7"/>
                  <a:gd name="T61" fmla="*/ 2 h 5"/>
                  <a:gd name="T62" fmla="*/ 0 w 7"/>
                  <a:gd name="T63" fmla="*/ 2 h 5"/>
                  <a:gd name="T64" fmla="*/ 0 w 7"/>
                  <a:gd name="T65" fmla="*/ 4 h 5"/>
                  <a:gd name="T66" fmla="*/ 2 w 7"/>
                  <a:gd name="T67" fmla="*/ 4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4 h 5"/>
                  <a:gd name="T74" fmla="*/ 0 w 7"/>
                  <a:gd name="T75" fmla="*/ 4 h 5"/>
                  <a:gd name="T76" fmla="*/ 1 w 7"/>
                  <a:gd name="T77" fmla="*/ 4 h 5"/>
                  <a:gd name="T78" fmla="*/ 0 w 7"/>
                  <a:gd name="T79" fmla="*/ 4 h 5"/>
                  <a:gd name="T80" fmla="*/ 4 w 7"/>
                  <a:gd name="T81" fmla="*/ 5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4" y="4"/>
                      <a:pt x="3" y="3"/>
                      <a:pt x="1" y="3"/>
                    </a:cubicBezTo>
                    <a:cubicBezTo>
                      <a:pt x="3" y="3"/>
                      <a:pt x="1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3"/>
                      <a:pt x="2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ubicBezTo>
                      <a:pt x="5" y="2"/>
                      <a:pt x="1" y="1"/>
                      <a:pt x="2" y="1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0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4"/>
                      <a:pt x="7" y="5"/>
                      <a:pt x="6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7" name="Freeform 402"/>
              <p:cNvSpPr>
                <a:spLocks/>
              </p:cNvSpPr>
              <p:nvPr/>
            </p:nvSpPr>
            <p:spPr bwMode="auto">
              <a:xfrm>
                <a:off x="1214" y="2480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8" name="Freeform 403"/>
              <p:cNvSpPr>
                <a:spLocks/>
              </p:cNvSpPr>
              <p:nvPr/>
            </p:nvSpPr>
            <p:spPr bwMode="auto">
              <a:xfrm>
                <a:off x="1231" y="24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9" name="Rectangle 404"/>
              <p:cNvSpPr>
                <a:spLocks noChangeArrowheads="1"/>
              </p:cNvSpPr>
              <p:nvPr/>
            </p:nvSpPr>
            <p:spPr bwMode="auto">
              <a:xfrm>
                <a:off x="1219" y="248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0" name="Freeform 405"/>
              <p:cNvSpPr>
                <a:spLocks/>
              </p:cNvSpPr>
              <p:nvPr/>
            </p:nvSpPr>
            <p:spPr bwMode="auto">
              <a:xfrm>
                <a:off x="1231" y="2484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9" name="Freeform 407"/>
            <p:cNvSpPr>
              <a:spLocks/>
            </p:cNvSpPr>
            <p:nvPr/>
          </p:nvSpPr>
          <p:spPr bwMode="auto">
            <a:xfrm>
              <a:off x="1235" y="246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" name="Freeform 408"/>
            <p:cNvSpPr>
              <a:spLocks/>
            </p:cNvSpPr>
            <p:nvPr/>
          </p:nvSpPr>
          <p:spPr bwMode="auto">
            <a:xfrm>
              <a:off x="1244" y="2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" name="Freeform 409"/>
            <p:cNvSpPr>
              <a:spLocks/>
            </p:cNvSpPr>
            <p:nvPr/>
          </p:nvSpPr>
          <p:spPr bwMode="auto">
            <a:xfrm>
              <a:off x="1219" y="2430"/>
              <a:ext cx="33" cy="41"/>
            </a:xfrm>
            <a:custGeom>
              <a:avLst/>
              <a:gdLst>
                <a:gd name="T0" fmla="*/ 5 w 8"/>
                <a:gd name="T1" fmla="*/ 3 h 10"/>
                <a:gd name="T2" fmla="*/ 4 w 8"/>
                <a:gd name="T3" fmla="*/ 1 h 10"/>
                <a:gd name="T4" fmla="*/ 3 w 8"/>
                <a:gd name="T5" fmla="*/ 0 h 10"/>
                <a:gd name="T6" fmla="*/ 4 w 8"/>
                <a:gd name="T7" fmla="*/ 2 h 10"/>
                <a:gd name="T8" fmla="*/ 3 w 8"/>
                <a:gd name="T9" fmla="*/ 2 h 10"/>
                <a:gd name="T10" fmla="*/ 2 w 8"/>
                <a:gd name="T11" fmla="*/ 3 h 10"/>
                <a:gd name="T12" fmla="*/ 3 w 8"/>
                <a:gd name="T13" fmla="*/ 4 h 10"/>
                <a:gd name="T14" fmla="*/ 3 w 8"/>
                <a:gd name="T15" fmla="*/ 4 h 10"/>
                <a:gd name="T16" fmla="*/ 2 w 8"/>
                <a:gd name="T17" fmla="*/ 4 h 10"/>
                <a:gd name="T18" fmla="*/ 5 w 8"/>
                <a:gd name="T19" fmla="*/ 6 h 10"/>
                <a:gd name="T20" fmla="*/ 5 w 8"/>
                <a:gd name="T21" fmla="*/ 6 h 10"/>
                <a:gd name="T22" fmla="*/ 3 w 8"/>
                <a:gd name="T23" fmla="*/ 6 h 10"/>
                <a:gd name="T24" fmla="*/ 3 w 8"/>
                <a:gd name="T25" fmla="*/ 6 h 10"/>
                <a:gd name="T26" fmla="*/ 2 w 8"/>
                <a:gd name="T27" fmla="*/ 6 h 10"/>
                <a:gd name="T28" fmla="*/ 3 w 8"/>
                <a:gd name="T29" fmla="*/ 7 h 10"/>
                <a:gd name="T30" fmla="*/ 4 w 8"/>
                <a:gd name="T31" fmla="*/ 8 h 10"/>
                <a:gd name="T32" fmla="*/ 3 w 8"/>
                <a:gd name="T33" fmla="*/ 7 h 10"/>
                <a:gd name="T34" fmla="*/ 3 w 8"/>
                <a:gd name="T35" fmla="*/ 8 h 10"/>
                <a:gd name="T36" fmla="*/ 2 w 8"/>
                <a:gd name="T37" fmla="*/ 9 h 10"/>
                <a:gd name="T38" fmla="*/ 3 w 8"/>
                <a:gd name="T39" fmla="*/ 8 h 10"/>
                <a:gd name="T40" fmla="*/ 2 w 8"/>
                <a:gd name="T41" fmla="*/ 8 h 10"/>
                <a:gd name="T42" fmla="*/ 6 w 8"/>
                <a:gd name="T43" fmla="*/ 9 h 10"/>
                <a:gd name="T44" fmla="*/ 6 w 8"/>
                <a:gd name="T45" fmla="*/ 9 h 10"/>
                <a:gd name="T46" fmla="*/ 6 w 8"/>
                <a:gd name="T47" fmla="*/ 9 h 10"/>
                <a:gd name="T48" fmla="*/ 6 w 8"/>
                <a:gd name="T49" fmla="*/ 9 h 10"/>
                <a:gd name="T50" fmla="*/ 7 w 8"/>
                <a:gd name="T51" fmla="*/ 9 h 10"/>
                <a:gd name="T52" fmla="*/ 6 w 8"/>
                <a:gd name="T53" fmla="*/ 8 h 10"/>
                <a:gd name="T54" fmla="*/ 6 w 8"/>
                <a:gd name="T55" fmla="*/ 8 h 10"/>
                <a:gd name="T56" fmla="*/ 6 w 8"/>
                <a:gd name="T57" fmla="*/ 8 h 10"/>
                <a:gd name="T58" fmla="*/ 6 w 8"/>
                <a:gd name="T59" fmla="*/ 8 h 10"/>
                <a:gd name="T60" fmla="*/ 5 w 8"/>
                <a:gd name="T61" fmla="*/ 7 h 10"/>
                <a:gd name="T62" fmla="*/ 7 w 8"/>
                <a:gd name="T63" fmla="*/ 8 h 10"/>
                <a:gd name="T64" fmla="*/ 7 w 8"/>
                <a:gd name="T65" fmla="*/ 8 h 10"/>
                <a:gd name="T66" fmla="*/ 6 w 8"/>
                <a:gd name="T67" fmla="*/ 7 h 10"/>
                <a:gd name="T68" fmla="*/ 5 w 8"/>
                <a:gd name="T69" fmla="*/ 6 h 10"/>
                <a:gd name="T70" fmla="*/ 5 w 8"/>
                <a:gd name="T71" fmla="*/ 5 h 10"/>
                <a:gd name="T72" fmla="*/ 5 w 8"/>
                <a:gd name="T73" fmla="*/ 5 h 10"/>
                <a:gd name="T74" fmla="*/ 5 w 8"/>
                <a:gd name="T75" fmla="*/ 4 h 10"/>
                <a:gd name="T76" fmla="*/ 4 w 8"/>
                <a:gd name="T77" fmla="*/ 3 h 10"/>
                <a:gd name="T78" fmla="*/ 6 w 8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cubicBezTo>
                    <a:pt x="6" y="4"/>
                    <a:pt x="6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3" y="1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1" y="0"/>
                    <a:pt x="6" y="5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3" y="3"/>
                    <a:pt x="4" y="4"/>
                    <a:pt x="2" y="3"/>
                  </a:cubicBezTo>
                  <a:cubicBezTo>
                    <a:pt x="5" y="5"/>
                    <a:pt x="1" y="2"/>
                    <a:pt x="4" y="5"/>
                  </a:cubicBezTo>
                  <a:cubicBezTo>
                    <a:pt x="3" y="4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4" y="5"/>
                    <a:pt x="3" y="4"/>
                  </a:cubicBezTo>
                  <a:cubicBezTo>
                    <a:pt x="2" y="4"/>
                    <a:pt x="4" y="5"/>
                    <a:pt x="5" y="6"/>
                  </a:cubicBezTo>
                  <a:cubicBezTo>
                    <a:pt x="4" y="5"/>
                    <a:pt x="4" y="5"/>
                    <a:pt x="2" y="4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4" y="6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1" y="5"/>
                    <a:pt x="4" y="7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6"/>
                    <a:pt x="5" y="8"/>
                    <a:pt x="3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2" y="7"/>
                    <a:pt x="2" y="7"/>
                  </a:cubicBezTo>
                  <a:cubicBezTo>
                    <a:pt x="2" y="7"/>
                    <a:pt x="1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0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1" y="7"/>
                    <a:pt x="3" y="8"/>
                    <a:pt x="2" y="8"/>
                  </a:cubicBezTo>
                  <a:cubicBezTo>
                    <a:pt x="4" y="9"/>
                    <a:pt x="4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4" y="8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4" y="8"/>
                  </a:cubicBezTo>
                  <a:cubicBezTo>
                    <a:pt x="6" y="9"/>
                    <a:pt x="5" y="8"/>
                    <a:pt x="7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5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4" y="7"/>
                    <a:pt x="6" y="8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4" y="6"/>
                    <a:pt x="6" y="7"/>
                    <a:pt x="5" y="7"/>
                  </a:cubicBezTo>
                  <a:cubicBezTo>
                    <a:pt x="6" y="8"/>
                    <a:pt x="5" y="7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5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6"/>
                    <a:pt x="5" y="5"/>
                  </a:cubicBezTo>
                  <a:cubicBezTo>
                    <a:pt x="5" y="4"/>
                    <a:pt x="6" y="6"/>
                    <a:pt x="7" y="6"/>
                  </a:cubicBezTo>
                  <a:cubicBezTo>
                    <a:pt x="5" y="4"/>
                    <a:pt x="8" y="7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5" y="4"/>
                    <a:pt x="4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4" y="2"/>
                    <a:pt x="7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" name="Freeform 410"/>
            <p:cNvSpPr>
              <a:spLocks/>
            </p:cNvSpPr>
            <p:nvPr/>
          </p:nvSpPr>
          <p:spPr bwMode="auto">
            <a:xfrm>
              <a:off x="1244" y="2455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" name="Freeform 411"/>
            <p:cNvSpPr>
              <a:spLocks/>
            </p:cNvSpPr>
            <p:nvPr/>
          </p:nvSpPr>
          <p:spPr bwMode="auto">
            <a:xfrm>
              <a:off x="1244" y="2451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" name="Freeform 412"/>
            <p:cNvSpPr>
              <a:spLocks/>
            </p:cNvSpPr>
            <p:nvPr/>
          </p:nvSpPr>
          <p:spPr bwMode="auto">
            <a:xfrm>
              <a:off x="1244" y="2446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Rectangle 413"/>
            <p:cNvSpPr>
              <a:spLocks noChangeArrowheads="1"/>
            </p:cNvSpPr>
            <p:nvPr/>
          </p:nvSpPr>
          <p:spPr bwMode="auto">
            <a:xfrm>
              <a:off x="1244" y="244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414"/>
            <p:cNvSpPr>
              <a:spLocks/>
            </p:cNvSpPr>
            <p:nvPr/>
          </p:nvSpPr>
          <p:spPr bwMode="auto">
            <a:xfrm>
              <a:off x="1231" y="2417"/>
              <a:ext cx="21" cy="29"/>
            </a:xfrm>
            <a:custGeom>
              <a:avLst/>
              <a:gdLst>
                <a:gd name="T0" fmla="*/ 4 w 5"/>
                <a:gd name="T1" fmla="*/ 3 h 7"/>
                <a:gd name="T2" fmla="*/ 4 w 5"/>
                <a:gd name="T3" fmla="*/ 1 h 7"/>
                <a:gd name="T4" fmla="*/ 5 w 5"/>
                <a:gd name="T5" fmla="*/ 2 h 7"/>
                <a:gd name="T6" fmla="*/ 4 w 5"/>
                <a:gd name="T7" fmla="*/ 0 h 7"/>
                <a:gd name="T8" fmla="*/ 3 w 5"/>
                <a:gd name="T9" fmla="*/ 2 h 7"/>
                <a:gd name="T10" fmla="*/ 2 w 5"/>
                <a:gd name="T11" fmla="*/ 1 h 7"/>
                <a:gd name="T12" fmla="*/ 3 w 5"/>
                <a:gd name="T13" fmla="*/ 3 h 7"/>
                <a:gd name="T14" fmla="*/ 1 w 5"/>
                <a:gd name="T15" fmla="*/ 2 h 7"/>
                <a:gd name="T16" fmla="*/ 1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2 w 5"/>
                <a:gd name="T23" fmla="*/ 3 h 7"/>
                <a:gd name="T24" fmla="*/ 2 w 5"/>
                <a:gd name="T25" fmla="*/ 4 h 7"/>
                <a:gd name="T26" fmla="*/ 1 w 5"/>
                <a:gd name="T27" fmla="*/ 3 h 7"/>
                <a:gd name="T28" fmla="*/ 2 w 5"/>
                <a:gd name="T29" fmla="*/ 4 h 7"/>
                <a:gd name="T30" fmla="*/ 1 w 5"/>
                <a:gd name="T31" fmla="*/ 3 h 7"/>
                <a:gd name="T32" fmla="*/ 2 w 5"/>
                <a:gd name="T33" fmla="*/ 5 h 7"/>
                <a:gd name="T34" fmla="*/ 3 w 5"/>
                <a:gd name="T35" fmla="*/ 6 h 7"/>
                <a:gd name="T36" fmla="*/ 2 w 5"/>
                <a:gd name="T37" fmla="*/ 5 h 7"/>
                <a:gd name="T38" fmla="*/ 2 w 5"/>
                <a:gd name="T39" fmla="*/ 5 h 7"/>
                <a:gd name="T40" fmla="*/ 2 w 5"/>
                <a:gd name="T41" fmla="*/ 4 h 7"/>
                <a:gd name="T42" fmla="*/ 3 w 5"/>
                <a:gd name="T43" fmla="*/ 6 h 7"/>
                <a:gd name="T44" fmla="*/ 4 w 5"/>
                <a:gd name="T45" fmla="*/ 6 h 7"/>
                <a:gd name="T46" fmla="*/ 4 w 5"/>
                <a:gd name="T47" fmla="*/ 6 h 7"/>
                <a:gd name="T48" fmla="*/ 4 w 5"/>
                <a:gd name="T49" fmla="*/ 6 h 7"/>
                <a:gd name="T50" fmla="*/ 3 w 5"/>
                <a:gd name="T51" fmla="*/ 5 h 7"/>
                <a:gd name="T52" fmla="*/ 2 w 5"/>
                <a:gd name="T53" fmla="*/ 3 h 7"/>
                <a:gd name="T54" fmla="*/ 2 w 5"/>
                <a:gd name="T55" fmla="*/ 3 h 7"/>
                <a:gd name="T56" fmla="*/ 3 w 5"/>
                <a:gd name="T57" fmla="*/ 5 h 7"/>
                <a:gd name="T58" fmla="*/ 3 w 5"/>
                <a:gd name="T59" fmla="*/ 4 h 7"/>
                <a:gd name="T60" fmla="*/ 4 w 5"/>
                <a:gd name="T61" fmla="*/ 6 h 7"/>
                <a:gd name="T62" fmla="*/ 3 w 5"/>
                <a:gd name="T63" fmla="*/ 4 h 7"/>
                <a:gd name="T64" fmla="*/ 4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4 h 7"/>
                <a:gd name="T72" fmla="*/ 4 w 5"/>
                <a:gd name="T73" fmla="*/ 3 h 7"/>
                <a:gd name="T74" fmla="*/ 4 w 5"/>
                <a:gd name="T75" fmla="*/ 3 h 7"/>
                <a:gd name="T76" fmla="*/ 4 w 5"/>
                <a:gd name="T77" fmla="*/ 3 h 7"/>
                <a:gd name="T78" fmla="*/ 3 w 5"/>
                <a:gd name="T79" fmla="*/ 1 h 7"/>
                <a:gd name="T80" fmla="*/ 4 w 5"/>
                <a:gd name="T8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5" y="2"/>
                    <a:pt x="4" y="0"/>
                  </a:cubicBezTo>
                  <a:cubicBezTo>
                    <a:pt x="3" y="1"/>
                    <a:pt x="2" y="0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3"/>
                    <a:pt x="0" y="0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4"/>
                    <a:pt x="0" y="2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2"/>
                    <a:pt x="3" y="5"/>
                    <a:pt x="2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5" y="7"/>
                    <a:pt x="2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5"/>
                    <a:pt x="4" y="3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3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Freeform 415"/>
            <p:cNvSpPr>
              <a:spLocks/>
            </p:cNvSpPr>
            <p:nvPr/>
          </p:nvSpPr>
          <p:spPr bwMode="auto">
            <a:xfrm>
              <a:off x="1244" y="2413"/>
              <a:ext cx="8" cy="12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3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416"/>
            <p:cNvSpPr>
              <a:spLocks/>
            </p:cNvSpPr>
            <p:nvPr/>
          </p:nvSpPr>
          <p:spPr bwMode="auto">
            <a:xfrm>
              <a:off x="1244" y="2400"/>
              <a:ext cx="17" cy="30"/>
            </a:xfrm>
            <a:custGeom>
              <a:avLst/>
              <a:gdLst>
                <a:gd name="T0" fmla="*/ 2 w 4"/>
                <a:gd name="T1" fmla="*/ 3 h 7"/>
                <a:gd name="T2" fmla="*/ 2 w 4"/>
                <a:gd name="T3" fmla="*/ 2 h 7"/>
                <a:gd name="T4" fmla="*/ 1 w 4"/>
                <a:gd name="T5" fmla="*/ 2 h 7"/>
                <a:gd name="T6" fmla="*/ 2 w 4"/>
                <a:gd name="T7" fmla="*/ 4 h 7"/>
                <a:gd name="T8" fmla="*/ 1 w 4"/>
                <a:gd name="T9" fmla="*/ 3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2 w 4"/>
                <a:gd name="T21" fmla="*/ 3 h 7"/>
                <a:gd name="T22" fmla="*/ 2 w 4"/>
                <a:gd name="T23" fmla="*/ 5 h 7"/>
                <a:gd name="T24" fmla="*/ 3 w 4"/>
                <a:gd name="T25" fmla="*/ 6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6 h 7"/>
                <a:gd name="T32" fmla="*/ 3 w 4"/>
                <a:gd name="T33" fmla="*/ 4 h 7"/>
                <a:gd name="T34" fmla="*/ 3 w 4"/>
                <a:gd name="T35" fmla="*/ 2 h 7"/>
                <a:gd name="T36" fmla="*/ 3 w 4"/>
                <a:gd name="T37" fmla="*/ 4 h 7"/>
                <a:gd name="T38" fmla="*/ 3 w 4"/>
                <a:gd name="T39" fmla="*/ 4 h 7"/>
                <a:gd name="T40" fmla="*/ 3 w 4"/>
                <a:gd name="T41" fmla="*/ 1 h 7"/>
                <a:gd name="T42" fmla="*/ 2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2"/>
                    <a:pt x="3" y="5"/>
                    <a:pt x="3" y="6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Rectangle 417"/>
            <p:cNvSpPr>
              <a:spLocks noChangeArrowheads="1"/>
            </p:cNvSpPr>
            <p:nvPr/>
          </p:nvSpPr>
          <p:spPr bwMode="auto">
            <a:xfrm>
              <a:off x="1252" y="240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418"/>
            <p:cNvSpPr>
              <a:spLocks/>
            </p:cNvSpPr>
            <p:nvPr/>
          </p:nvSpPr>
          <p:spPr bwMode="auto">
            <a:xfrm>
              <a:off x="2060" y="3056"/>
              <a:ext cx="0" cy="9"/>
            </a:xfrm>
            <a:custGeom>
              <a:avLst/>
              <a:gdLst>
                <a:gd name="T0" fmla="*/ 5 h 9"/>
                <a:gd name="T1" fmla="*/ 9 h 9"/>
                <a:gd name="T2" fmla="*/ 0 h 9"/>
                <a:gd name="T3" fmla="*/ 5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9">
                  <a:moveTo>
                    <a:pt x="0" y="5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Freeform 419"/>
            <p:cNvSpPr>
              <a:spLocks/>
            </p:cNvSpPr>
            <p:nvPr/>
          </p:nvSpPr>
          <p:spPr bwMode="auto">
            <a:xfrm>
              <a:off x="2060" y="3056"/>
              <a:ext cx="9" cy="21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4 h 5"/>
                <a:gd name="T4" fmla="*/ 0 w 2"/>
                <a:gd name="T5" fmla="*/ 0 h 5"/>
                <a:gd name="T6" fmla="*/ 1 w 2"/>
                <a:gd name="T7" fmla="*/ 3 h 5"/>
                <a:gd name="T8" fmla="*/ 1 w 2"/>
                <a:gd name="T9" fmla="*/ 2 h 5"/>
                <a:gd name="T10" fmla="*/ 2 w 2"/>
                <a:gd name="T11" fmla="*/ 4 h 5"/>
                <a:gd name="T12" fmla="*/ 2 w 2"/>
                <a:gd name="T13" fmla="*/ 3 h 5"/>
                <a:gd name="T14" fmla="*/ 2 w 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1"/>
                    <a:pt x="1" y="2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3"/>
                    <a:pt x="2" y="3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420"/>
            <p:cNvSpPr>
              <a:spLocks/>
            </p:cNvSpPr>
            <p:nvPr/>
          </p:nvSpPr>
          <p:spPr bwMode="auto">
            <a:xfrm>
              <a:off x="2064" y="3065"/>
              <a:ext cx="5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421"/>
            <p:cNvSpPr>
              <a:spLocks/>
            </p:cNvSpPr>
            <p:nvPr/>
          </p:nvSpPr>
          <p:spPr bwMode="auto">
            <a:xfrm>
              <a:off x="2060" y="3061"/>
              <a:ext cx="4" cy="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422"/>
            <p:cNvSpPr>
              <a:spLocks/>
            </p:cNvSpPr>
            <p:nvPr/>
          </p:nvSpPr>
          <p:spPr bwMode="auto">
            <a:xfrm>
              <a:off x="2064" y="30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Freeform 423"/>
            <p:cNvSpPr>
              <a:spLocks/>
            </p:cNvSpPr>
            <p:nvPr/>
          </p:nvSpPr>
          <p:spPr bwMode="auto">
            <a:xfrm>
              <a:off x="2060" y="3056"/>
              <a:ext cx="9" cy="17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1 h 4"/>
                <a:gd name="T4" fmla="*/ 1 w 2"/>
                <a:gd name="T5" fmla="*/ 1 h 4"/>
                <a:gd name="T6" fmla="*/ 2 w 2"/>
                <a:gd name="T7" fmla="*/ 3 h 4"/>
                <a:gd name="T8" fmla="*/ 2 w 2"/>
                <a:gd name="T9" fmla="*/ 3 h 4"/>
                <a:gd name="T10" fmla="*/ 2 w 2"/>
                <a:gd name="T11" fmla="*/ 4 h 4"/>
                <a:gd name="T12" fmla="*/ 1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424"/>
            <p:cNvSpPr>
              <a:spLocks/>
            </p:cNvSpPr>
            <p:nvPr/>
          </p:nvSpPr>
          <p:spPr bwMode="auto">
            <a:xfrm>
              <a:off x="2064" y="3061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Rectangle 425"/>
            <p:cNvSpPr>
              <a:spLocks noChangeArrowheads="1"/>
            </p:cNvSpPr>
            <p:nvPr/>
          </p:nvSpPr>
          <p:spPr bwMode="auto">
            <a:xfrm>
              <a:off x="2064" y="3061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426"/>
            <p:cNvSpPr>
              <a:spLocks/>
            </p:cNvSpPr>
            <p:nvPr/>
          </p:nvSpPr>
          <p:spPr bwMode="auto">
            <a:xfrm>
              <a:off x="2064" y="3061"/>
              <a:ext cx="9" cy="1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1 h 3"/>
                <a:gd name="T4" fmla="*/ 2 w 2"/>
                <a:gd name="T5" fmla="*/ 3 h 3"/>
                <a:gd name="T6" fmla="*/ 2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0" y="0"/>
                    <a:pt x="1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427"/>
            <p:cNvSpPr>
              <a:spLocks/>
            </p:cNvSpPr>
            <p:nvPr/>
          </p:nvSpPr>
          <p:spPr bwMode="auto">
            <a:xfrm>
              <a:off x="2077" y="30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428"/>
            <p:cNvSpPr>
              <a:spLocks/>
            </p:cNvSpPr>
            <p:nvPr/>
          </p:nvSpPr>
          <p:spPr bwMode="auto">
            <a:xfrm>
              <a:off x="2069" y="3065"/>
              <a:ext cx="12" cy="16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2 h 4"/>
                <a:gd name="T4" fmla="*/ 1 w 3"/>
                <a:gd name="T5" fmla="*/ 0 h 4"/>
                <a:gd name="T6" fmla="*/ 1 w 3"/>
                <a:gd name="T7" fmla="*/ 1 h 4"/>
                <a:gd name="T8" fmla="*/ 0 w 3"/>
                <a:gd name="T9" fmla="*/ 0 h 4"/>
                <a:gd name="T10" fmla="*/ 1 w 3"/>
                <a:gd name="T11" fmla="*/ 1 h 4"/>
                <a:gd name="T12" fmla="*/ 0 w 3"/>
                <a:gd name="T13" fmla="*/ 0 h 4"/>
                <a:gd name="T14" fmla="*/ 1 w 3"/>
                <a:gd name="T15" fmla="*/ 2 h 4"/>
                <a:gd name="T16" fmla="*/ 1 w 3"/>
                <a:gd name="T17" fmla="*/ 2 h 4"/>
                <a:gd name="T18" fmla="*/ 2 w 3"/>
                <a:gd name="T19" fmla="*/ 3 h 4"/>
                <a:gd name="T20" fmla="*/ 3 w 3"/>
                <a:gd name="T21" fmla="*/ 4 h 4"/>
                <a:gd name="T22" fmla="*/ 1 w 3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0" y="0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429"/>
            <p:cNvSpPr>
              <a:spLocks/>
            </p:cNvSpPr>
            <p:nvPr/>
          </p:nvSpPr>
          <p:spPr bwMode="auto">
            <a:xfrm>
              <a:off x="2077" y="3073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430"/>
            <p:cNvSpPr>
              <a:spLocks/>
            </p:cNvSpPr>
            <p:nvPr/>
          </p:nvSpPr>
          <p:spPr bwMode="auto">
            <a:xfrm>
              <a:off x="2073" y="3061"/>
              <a:ext cx="12" cy="20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1 h 5"/>
                <a:gd name="T6" fmla="*/ 1 w 3"/>
                <a:gd name="T7" fmla="*/ 2 h 5"/>
                <a:gd name="T8" fmla="*/ 0 w 3"/>
                <a:gd name="T9" fmla="*/ 1 h 5"/>
                <a:gd name="T10" fmla="*/ 2 w 3"/>
                <a:gd name="T11" fmla="*/ 4 h 5"/>
                <a:gd name="T12" fmla="*/ 2 w 3"/>
                <a:gd name="T13" fmla="*/ 3 h 5"/>
                <a:gd name="T14" fmla="*/ 2 w 3"/>
                <a:gd name="T15" fmla="*/ 3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1" y="2"/>
                    <a:pt x="1" y="2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5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431"/>
            <p:cNvSpPr>
              <a:spLocks/>
            </p:cNvSpPr>
            <p:nvPr/>
          </p:nvSpPr>
          <p:spPr bwMode="auto">
            <a:xfrm>
              <a:off x="2069" y="3061"/>
              <a:ext cx="4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432"/>
            <p:cNvSpPr>
              <a:spLocks/>
            </p:cNvSpPr>
            <p:nvPr/>
          </p:nvSpPr>
          <p:spPr bwMode="auto">
            <a:xfrm>
              <a:off x="2081" y="30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433"/>
            <p:cNvSpPr>
              <a:spLocks/>
            </p:cNvSpPr>
            <p:nvPr/>
          </p:nvSpPr>
          <p:spPr bwMode="auto">
            <a:xfrm>
              <a:off x="2073" y="3061"/>
              <a:ext cx="0" cy="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Freeform 434"/>
            <p:cNvSpPr>
              <a:spLocks/>
            </p:cNvSpPr>
            <p:nvPr/>
          </p:nvSpPr>
          <p:spPr bwMode="auto">
            <a:xfrm>
              <a:off x="2073" y="3048"/>
              <a:ext cx="21" cy="29"/>
            </a:xfrm>
            <a:custGeom>
              <a:avLst/>
              <a:gdLst>
                <a:gd name="T0" fmla="*/ 5 w 5"/>
                <a:gd name="T1" fmla="*/ 4 h 7"/>
                <a:gd name="T2" fmla="*/ 4 w 5"/>
                <a:gd name="T3" fmla="*/ 3 h 7"/>
                <a:gd name="T4" fmla="*/ 4 w 5"/>
                <a:gd name="T5" fmla="*/ 2 h 7"/>
                <a:gd name="T6" fmla="*/ 2 w 5"/>
                <a:gd name="T7" fmla="*/ 0 h 7"/>
                <a:gd name="T8" fmla="*/ 3 w 5"/>
                <a:gd name="T9" fmla="*/ 1 h 7"/>
                <a:gd name="T10" fmla="*/ 2 w 5"/>
                <a:gd name="T11" fmla="*/ 0 h 7"/>
                <a:gd name="T12" fmla="*/ 2 w 5"/>
                <a:gd name="T13" fmla="*/ 1 h 7"/>
                <a:gd name="T14" fmla="*/ 2 w 5"/>
                <a:gd name="T15" fmla="*/ 2 h 7"/>
                <a:gd name="T16" fmla="*/ 1 w 5"/>
                <a:gd name="T17" fmla="*/ 2 h 7"/>
                <a:gd name="T18" fmla="*/ 2 w 5"/>
                <a:gd name="T19" fmla="*/ 4 h 7"/>
                <a:gd name="T20" fmla="*/ 1 w 5"/>
                <a:gd name="T21" fmla="*/ 3 h 7"/>
                <a:gd name="T22" fmla="*/ 1 w 5"/>
                <a:gd name="T23" fmla="*/ 3 h 7"/>
                <a:gd name="T24" fmla="*/ 0 w 5"/>
                <a:gd name="T25" fmla="*/ 3 h 7"/>
                <a:gd name="T26" fmla="*/ 2 w 5"/>
                <a:gd name="T27" fmla="*/ 5 h 7"/>
                <a:gd name="T28" fmla="*/ 0 w 5"/>
                <a:gd name="T29" fmla="*/ 3 h 7"/>
                <a:gd name="T30" fmla="*/ 1 w 5"/>
                <a:gd name="T31" fmla="*/ 4 h 7"/>
                <a:gd name="T32" fmla="*/ 2 w 5"/>
                <a:gd name="T33" fmla="*/ 6 h 7"/>
                <a:gd name="T34" fmla="*/ 2 w 5"/>
                <a:gd name="T35" fmla="*/ 6 h 7"/>
                <a:gd name="T36" fmla="*/ 2 w 5"/>
                <a:gd name="T37" fmla="*/ 3 h 7"/>
                <a:gd name="T38" fmla="*/ 2 w 5"/>
                <a:gd name="T39" fmla="*/ 5 h 7"/>
                <a:gd name="T40" fmla="*/ 3 w 5"/>
                <a:gd name="T41" fmla="*/ 5 h 7"/>
                <a:gd name="T42" fmla="*/ 2 w 5"/>
                <a:gd name="T43" fmla="*/ 3 h 7"/>
                <a:gd name="T44" fmla="*/ 3 w 5"/>
                <a:gd name="T45" fmla="*/ 4 h 7"/>
                <a:gd name="T46" fmla="*/ 2 w 5"/>
                <a:gd name="T47" fmla="*/ 3 h 7"/>
                <a:gd name="T48" fmla="*/ 3 w 5"/>
                <a:gd name="T49" fmla="*/ 4 h 7"/>
                <a:gd name="T50" fmla="*/ 2 w 5"/>
                <a:gd name="T51" fmla="*/ 2 h 7"/>
                <a:gd name="T52" fmla="*/ 4 w 5"/>
                <a:gd name="T53" fmla="*/ 5 h 7"/>
                <a:gd name="T54" fmla="*/ 3 w 5"/>
                <a:gd name="T55" fmla="*/ 4 h 7"/>
                <a:gd name="T56" fmla="*/ 3 w 5"/>
                <a:gd name="T57" fmla="*/ 3 h 7"/>
                <a:gd name="T58" fmla="*/ 4 w 5"/>
                <a:gd name="T59" fmla="*/ 4 h 7"/>
                <a:gd name="T60" fmla="*/ 4 w 5"/>
                <a:gd name="T61" fmla="*/ 3 h 7"/>
                <a:gd name="T62" fmla="*/ 3 w 5"/>
                <a:gd name="T63" fmla="*/ 2 h 7"/>
                <a:gd name="T64" fmla="*/ 3 w 5"/>
                <a:gd name="T65" fmla="*/ 2 h 7"/>
                <a:gd name="T66" fmla="*/ 5 w 5"/>
                <a:gd name="T67" fmla="*/ 4 h 7"/>
                <a:gd name="T68" fmla="*/ 5 w 5"/>
                <a:gd name="T69" fmla="*/ 5 h 7"/>
                <a:gd name="T70" fmla="*/ 4 w 5"/>
                <a:gd name="T71" fmla="*/ 2 h 7"/>
                <a:gd name="T72" fmla="*/ 5 w 5"/>
                <a:gd name="T7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2" y="3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1" y="3"/>
                    <a:pt x="0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0" y="3"/>
                    <a:pt x="2" y="5"/>
                    <a:pt x="0" y="3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2" y="7"/>
                    <a:pt x="2" y="5"/>
                    <a:pt x="2" y="6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5"/>
                  </a:cubicBezTo>
                  <a:cubicBezTo>
                    <a:pt x="3" y="4"/>
                    <a:pt x="4" y="5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5" y="5"/>
                    <a:pt x="3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Rectangle 435"/>
            <p:cNvSpPr>
              <a:spLocks noChangeArrowheads="1"/>
            </p:cNvSpPr>
            <p:nvPr/>
          </p:nvSpPr>
          <p:spPr bwMode="auto">
            <a:xfrm>
              <a:off x="2094" y="30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436"/>
            <p:cNvSpPr>
              <a:spLocks/>
            </p:cNvSpPr>
            <p:nvPr/>
          </p:nvSpPr>
          <p:spPr bwMode="auto">
            <a:xfrm>
              <a:off x="2094" y="30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Rectangle 437"/>
            <p:cNvSpPr>
              <a:spLocks noChangeArrowheads="1"/>
            </p:cNvSpPr>
            <p:nvPr/>
          </p:nvSpPr>
          <p:spPr bwMode="auto">
            <a:xfrm>
              <a:off x="2081" y="305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Freeform 438"/>
            <p:cNvSpPr>
              <a:spLocks/>
            </p:cNvSpPr>
            <p:nvPr/>
          </p:nvSpPr>
          <p:spPr bwMode="auto">
            <a:xfrm>
              <a:off x="2090" y="3069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439"/>
            <p:cNvSpPr>
              <a:spLocks/>
            </p:cNvSpPr>
            <p:nvPr/>
          </p:nvSpPr>
          <p:spPr bwMode="auto">
            <a:xfrm>
              <a:off x="2090" y="3069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440"/>
            <p:cNvSpPr>
              <a:spLocks/>
            </p:cNvSpPr>
            <p:nvPr/>
          </p:nvSpPr>
          <p:spPr bwMode="auto">
            <a:xfrm>
              <a:off x="2094" y="3065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441"/>
            <p:cNvSpPr>
              <a:spLocks/>
            </p:cNvSpPr>
            <p:nvPr/>
          </p:nvSpPr>
          <p:spPr bwMode="auto">
            <a:xfrm>
              <a:off x="2081" y="3040"/>
              <a:ext cx="21" cy="25"/>
            </a:xfrm>
            <a:custGeom>
              <a:avLst/>
              <a:gdLst>
                <a:gd name="T0" fmla="*/ 1 w 5"/>
                <a:gd name="T1" fmla="*/ 1 h 6"/>
                <a:gd name="T2" fmla="*/ 0 w 5"/>
                <a:gd name="T3" fmla="*/ 0 h 6"/>
                <a:gd name="T4" fmla="*/ 3 w 5"/>
                <a:gd name="T5" fmla="*/ 3 h 6"/>
                <a:gd name="T6" fmla="*/ 1 w 5"/>
                <a:gd name="T7" fmla="*/ 1 h 6"/>
                <a:gd name="T8" fmla="*/ 2 w 5"/>
                <a:gd name="T9" fmla="*/ 3 h 6"/>
                <a:gd name="T10" fmla="*/ 1 w 5"/>
                <a:gd name="T11" fmla="*/ 2 h 6"/>
                <a:gd name="T12" fmla="*/ 3 w 5"/>
                <a:gd name="T13" fmla="*/ 4 h 6"/>
                <a:gd name="T14" fmla="*/ 0 w 5"/>
                <a:gd name="T15" fmla="*/ 2 h 6"/>
                <a:gd name="T16" fmla="*/ 0 w 5"/>
                <a:gd name="T17" fmla="*/ 1 h 6"/>
                <a:gd name="T18" fmla="*/ 1 w 5"/>
                <a:gd name="T19" fmla="*/ 2 h 6"/>
                <a:gd name="T20" fmla="*/ 2 w 5"/>
                <a:gd name="T21" fmla="*/ 4 h 6"/>
                <a:gd name="T22" fmla="*/ 3 w 5"/>
                <a:gd name="T23" fmla="*/ 6 h 6"/>
                <a:gd name="T24" fmla="*/ 2 w 5"/>
                <a:gd name="T25" fmla="*/ 4 h 6"/>
                <a:gd name="T26" fmla="*/ 3 w 5"/>
                <a:gd name="T27" fmla="*/ 5 h 6"/>
                <a:gd name="T28" fmla="*/ 3 w 5"/>
                <a:gd name="T29" fmla="*/ 5 h 6"/>
                <a:gd name="T30" fmla="*/ 4 w 5"/>
                <a:gd name="T31" fmla="*/ 6 h 6"/>
                <a:gd name="T32" fmla="*/ 3 w 5"/>
                <a:gd name="T33" fmla="*/ 5 h 6"/>
                <a:gd name="T34" fmla="*/ 3 w 5"/>
                <a:gd name="T35" fmla="*/ 5 h 6"/>
                <a:gd name="T36" fmla="*/ 2 w 5"/>
                <a:gd name="T37" fmla="*/ 3 h 6"/>
                <a:gd name="T38" fmla="*/ 3 w 5"/>
                <a:gd name="T39" fmla="*/ 5 h 6"/>
                <a:gd name="T40" fmla="*/ 3 w 5"/>
                <a:gd name="T41" fmla="*/ 4 h 6"/>
                <a:gd name="T42" fmla="*/ 4 w 5"/>
                <a:gd name="T43" fmla="*/ 5 h 6"/>
                <a:gd name="T44" fmla="*/ 3 w 5"/>
                <a:gd name="T45" fmla="*/ 4 h 6"/>
                <a:gd name="T46" fmla="*/ 4 w 5"/>
                <a:gd name="T47" fmla="*/ 5 h 6"/>
                <a:gd name="T48" fmla="*/ 2 w 5"/>
                <a:gd name="T49" fmla="*/ 2 h 6"/>
                <a:gd name="T50" fmla="*/ 4 w 5"/>
                <a:gd name="T51" fmla="*/ 4 h 6"/>
                <a:gd name="T52" fmla="*/ 4 w 5"/>
                <a:gd name="T53" fmla="*/ 4 h 6"/>
                <a:gd name="T54" fmla="*/ 4 w 5"/>
                <a:gd name="T55" fmla="*/ 4 h 6"/>
                <a:gd name="T56" fmla="*/ 3 w 5"/>
                <a:gd name="T57" fmla="*/ 3 h 6"/>
                <a:gd name="T58" fmla="*/ 3 w 5"/>
                <a:gd name="T59" fmla="*/ 3 h 6"/>
                <a:gd name="T60" fmla="*/ 3 w 5"/>
                <a:gd name="T61" fmla="*/ 2 h 6"/>
                <a:gd name="T62" fmla="*/ 3 w 5"/>
                <a:gd name="T63" fmla="*/ 2 h 6"/>
                <a:gd name="T64" fmla="*/ 2 w 5"/>
                <a:gd name="T65" fmla="*/ 1 h 6"/>
                <a:gd name="T66" fmla="*/ 2 w 5"/>
                <a:gd name="T67" fmla="*/ 2 h 6"/>
                <a:gd name="T68" fmla="*/ 1 w 5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3" y="3"/>
                    <a:pt x="3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4" y="5"/>
                    <a:pt x="3" y="4"/>
                  </a:cubicBezTo>
                  <a:cubicBezTo>
                    <a:pt x="2" y="3"/>
                    <a:pt x="2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5" y="6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4" y="5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3" y="3"/>
                    <a:pt x="2" y="2"/>
                    <a:pt x="4" y="4"/>
                  </a:cubicBezTo>
                  <a:cubicBezTo>
                    <a:pt x="4" y="4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5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442"/>
            <p:cNvSpPr>
              <a:spLocks/>
            </p:cNvSpPr>
            <p:nvPr/>
          </p:nvSpPr>
          <p:spPr bwMode="auto">
            <a:xfrm>
              <a:off x="2094" y="3061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443"/>
            <p:cNvSpPr>
              <a:spLocks/>
            </p:cNvSpPr>
            <p:nvPr/>
          </p:nvSpPr>
          <p:spPr bwMode="auto">
            <a:xfrm>
              <a:off x="2085" y="3031"/>
              <a:ext cx="25" cy="30"/>
            </a:xfrm>
            <a:custGeom>
              <a:avLst/>
              <a:gdLst>
                <a:gd name="T0" fmla="*/ 2 w 6"/>
                <a:gd name="T1" fmla="*/ 4 h 7"/>
                <a:gd name="T2" fmla="*/ 4 w 6"/>
                <a:gd name="T3" fmla="*/ 5 h 7"/>
                <a:gd name="T4" fmla="*/ 1 w 6"/>
                <a:gd name="T5" fmla="*/ 3 h 7"/>
                <a:gd name="T6" fmla="*/ 1 w 6"/>
                <a:gd name="T7" fmla="*/ 2 h 7"/>
                <a:gd name="T8" fmla="*/ 3 w 6"/>
                <a:gd name="T9" fmla="*/ 4 h 7"/>
                <a:gd name="T10" fmla="*/ 4 w 6"/>
                <a:gd name="T11" fmla="*/ 5 h 7"/>
                <a:gd name="T12" fmla="*/ 2 w 6"/>
                <a:gd name="T13" fmla="*/ 3 h 7"/>
                <a:gd name="T14" fmla="*/ 2 w 6"/>
                <a:gd name="T15" fmla="*/ 2 h 7"/>
                <a:gd name="T16" fmla="*/ 2 w 6"/>
                <a:gd name="T17" fmla="*/ 3 h 7"/>
                <a:gd name="T18" fmla="*/ 4 w 6"/>
                <a:gd name="T19" fmla="*/ 4 h 7"/>
                <a:gd name="T20" fmla="*/ 0 w 6"/>
                <a:gd name="T21" fmla="*/ 0 h 7"/>
                <a:gd name="T22" fmla="*/ 0 w 6"/>
                <a:gd name="T23" fmla="*/ 1 h 7"/>
                <a:gd name="T24" fmla="*/ 2 w 6"/>
                <a:gd name="T25" fmla="*/ 2 h 7"/>
                <a:gd name="T26" fmla="*/ 1 w 6"/>
                <a:gd name="T27" fmla="*/ 2 h 7"/>
                <a:gd name="T28" fmla="*/ 1 w 6"/>
                <a:gd name="T29" fmla="*/ 1 h 7"/>
                <a:gd name="T30" fmla="*/ 0 w 6"/>
                <a:gd name="T31" fmla="*/ 2 h 7"/>
                <a:gd name="T32" fmla="*/ 0 w 6"/>
                <a:gd name="T33" fmla="*/ 2 h 7"/>
                <a:gd name="T34" fmla="*/ 1 w 6"/>
                <a:gd name="T35" fmla="*/ 3 h 7"/>
                <a:gd name="T36" fmla="*/ 3 w 6"/>
                <a:gd name="T37" fmla="*/ 4 h 7"/>
                <a:gd name="T38" fmla="*/ 2 w 6"/>
                <a:gd name="T39" fmla="*/ 4 h 7"/>
                <a:gd name="T40" fmla="*/ 4 w 6"/>
                <a:gd name="T41" fmla="*/ 5 h 7"/>
                <a:gd name="T42" fmla="*/ 4 w 6"/>
                <a:gd name="T43" fmla="*/ 6 h 7"/>
                <a:gd name="T44" fmla="*/ 4 w 6"/>
                <a:gd name="T45" fmla="*/ 6 h 7"/>
                <a:gd name="T46" fmla="*/ 2 w 6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3" y="4"/>
                    <a:pt x="3" y="5"/>
                    <a:pt x="4" y="5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2" y="3"/>
                    <a:pt x="3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6" y="7"/>
                    <a:pt x="3" y="5"/>
                    <a:pt x="4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444"/>
            <p:cNvSpPr>
              <a:spLocks/>
            </p:cNvSpPr>
            <p:nvPr/>
          </p:nvSpPr>
          <p:spPr bwMode="auto">
            <a:xfrm>
              <a:off x="2094" y="3048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445"/>
            <p:cNvSpPr>
              <a:spLocks/>
            </p:cNvSpPr>
            <p:nvPr/>
          </p:nvSpPr>
          <p:spPr bwMode="auto">
            <a:xfrm>
              <a:off x="2085" y="3036"/>
              <a:ext cx="5" cy="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446"/>
            <p:cNvSpPr>
              <a:spLocks/>
            </p:cNvSpPr>
            <p:nvPr/>
          </p:nvSpPr>
          <p:spPr bwMode="auto">
            <a:xfrm>
              <a:off x="2098" y="3048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447"/>
            <p:cNvSpPr>
              <a:spLocks/>
            </p:cNvSpPr>
            <p:nvPr/>
          </p:nvSpPr>
          <p:spPr bwMode="auto">
            <a:xfrm>
              <a:off x="2085" y="3031"/>
              <a:ext cx="13" cy="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1 w 3"/>
                <a:gd name="T7" fmla="*/ 1 h 3"/>
                <a:gd name="T8" fmla="*/ 1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1"/>
                    <a:pt x="1" y="1"/>
                  </a:cubicBezTo>
                  <a:cubicBezTo>
                    <a:pt x="2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Freeform 448"/>
            <p:cNvSpPr>
              <a:spLocks/>
            </p:cNvSpPr>
            <p:nvPr/>
          </p:nvSpPr>
          <p:spPr bwMode="auto">
            <a:xfrm>
              <a:off x="2090" y="3023"/>
              <a:ext cx="25" cy="29"/>
            </a:xfrm>
            <a:custGeom>
              <a:avLst/>
              <a:gdLst>
                <a:gd name="T0" fmla="*/ 3 w 6"/>
                <a:gd name="T1" fmla="*/ 4 h 7"/>
                <a:gd name="T2" fmla="*/ 3 w 6"/>
                <a:gd name="T3" fmla="*/ 4 h 7"/>
                <a:gd name="T4" fmla="*/ 3 w 6"/>
                <a:gd name="T5" fmla="*/ 5 h 7"/>
                <a:gd name="T6" fmla="*/ 4 w 6"/>
                <a:gd name="T7" fmla="*/ 5 h 7"/>
                <a:gd name="T8" fmla="*/ 4 w 6"/>
                <a:gd name="T9" fmla="*/ 5 h 7"/>
                <a:gd name="T10" fmla="*/ 3 w 6"/>
                <a:gd name="T11" fmla="*/ 4 h 7"/>
                <a:gd name="T12" fmla="*/ 2 w 6"/>
                <a:gd name="T13" fmla="*/ 3 h 7"/>
                <a:gd name="T14" fmla="*/ 5 w 6"/>
                <a:gd name="T15" fmla="*/ 4 h 7"/>
                <a:gd name="T16" fmla="*/ 1 w 6"/>
                <a:gd name="T17" fmla="*/ 2 h 7"/>
                <a:gd name="T18" fmla="*/ 3 w 6"/>
                <a:gd name="T19" fmla="*/ 3 h 7"/>
                <a:gd name="T20" fmla="*/ 3 w 6"/>
                <a:gd name="T21" fmla="*/ 3 h 7"/>
                <a:gd name="T22" fmla="*/ 3 w 6"/>
                <a:gd name="T23" fmla="*/ 3 h 7"/>
                <a:gd name="T24" fmla="*/ 5 w 6"/>
                <a:gd name="T25" fmla="*/ 4 h 7"/>
                <a:gd name="T26" fmla="*/ 5 w 6"/>
                <a:gd name="T27" fmla="*/ 3 h 7"/>
                <a:gd name="T28" fmla="*/ 5 w 6"/>
                <a:gd name="T29" fmla="*/ 4 h 7"/>
                <a:gd name="T30" fmla="*/ 5 w 6"/>
                <a:gd name="T31" fmla="*/ 3 h 7"/>
                <a:gd name="T32" fmla="*/ 6 w 6"/>
                <a:gd name="T33" fmla="*/ 3 h 7"/>
                <a:gd name="T34" fmla="*/ 3 w 6"/>
                <a:gd name="T35" fmla="*/ 1 h 7"/>
                <a:gd name="T36" fmla="*/ 3 w 6"/>
                <a:gd name="T37" fmla="*/ 1 h 7"/>
                <a:gd name="T38" fmla="*/ 5 w 6"/>
                <a:gd name="T39" fmla="*/ 2 h 7"/>
                <a:gd name="T40" fmla="*/ 4 w 6"/>
                <a:gd name="T41" fmla="*/ 2 h 7"/>
                <a:gd name="T42" fmla="*/ 6 w 6"/>
                <a:gd name="T43" fmla="*/ 3 h 7"/>
                <a:gd name="T44" fmla="*/ 3 w 6"/>
                <a:gd name="T45" fmla="*/ 1 h 7"/>
                <a:gd name="T46" fmla="*/ 4 w 6"/>
                <a:gd name="T47" fmla="*/ 1 h 7"/>
                <a:gd name="T48" fmla="*/ 1 w 6"/>
                <a:gd name="T49" fmla="*/ 0 h 7"/>
                <a:gd name="T50" fmla="*/ 1 w 6"/>
                <a:gd name="T51" fmla="*/ 1 h 7"/>
                <a:gd name="T52" fmla="*/ 3 w 6"/>
                <a:gd name="T53" fmla="*/ 2 h 7"/>
                <a:gd name="T54" fmla="*/ 1 w 6"/>
                <a:gd name="T55" fmla="*/ 1 h 7"/>
                <a:gd name="T56" fmla="*/ 3 w 6"/>
                <a:gd name="T57" fmla="*/ 2 h 7"/>
                <a:gd name="T58" fmla="*/ 1 w 6"/>
                <a:gd name="T59" fmla="*/ 1 h 7"/>
                <a:gd name="T60" fmla="*/ 2 w 6"/>
                <a:gd name="T61" fmla="*/ 2 h 7"/>
                <a:gd name="T62" fmla="*/ 0 w 6"/>
                <a:gd name="T63" fmla="*/ 1 h 7"/>
                <a:gd name="T64" fmla="*/ 1 w 6"/>
                <a:gd name="T65" fmla="*/ 2 h 7"/>
                <a:gd name="T66" fmla="*/ 2 w 6"/>
                <a:gd name="T67" fmla="*/ 3 h 7"/>
                <a:gd name="T68" fmla="*/ 2 w 6"/>
                <a:gd name="T69" fmla="*/ 4 h 7"/>
                <a:gd name="T70" fmla="*/ 2 w 6"/>
                <a:gd name="T71" fmla="*/ 4 h 7"/>
                <a:gd name="T72" fmla="*/ 0 w 6"/>
                <a:gd name="T73" fmla="*/ 2 h 7"/>
                <a:gd name="T74" fmla="*/ 0 w 6"/>
                <a:gd name="T75" fmla="*/ 3 h 7"/>
                <a:gd name="T76" fmla="*/ 1 w 6"/>
                <a:gd name="T77" fmla="*/ 3 h 7"/>
                <a:gd name="T78" fmla="*/ 0 w 6"/>
                <a:gd name="T79" fmla="*/ 3 h 7"/>
                <a:gd name="T80" fmla="*/ 3 w 6"/>
                <a:gd name="T81" fmla="*/ 5 h 7"/>
                <a:gd name="T82" fmla="*/ 5 w 6"/>
                <a:gd name="T83" fmla="*/ 6 h 7"/>
                <a:gd name="T84" fmla="*/ 3 w 6"/>
                <a:gd name="T8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7">
                  <a:moveTo>
                    <a:pt x="3" y="4"/>
                  </a:moveTo>
                  <a:cubicBezTo>
                    <a:pt x="3" y="4"/>
                    <a:pt x="2" y="4"/>
                    <a:pt x="3" y="4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4"/>
                    <a:pt x="3" y="4"/>
                    <a:pt x="5" y="4"/>
                  </a:cubicBezTo>
                  <a:cubicBezTo>
                    <a:pt x="4" y="4"/>
                    <a:pt x="3" y="3"/>
                    <a:pt x="1" y="2"/>
                  </a:cubicBezTo>
                  <a:cubicBezTo>
                    <a:pt x="3" y="3"/>
                    <a:pt x="1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3"/>
                    <a:pt x="3" y="1"/>
                  </a:cubicBezTo>
                  <a:cubicBezTo>
                    <a:pt x="6" y="3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3"/>
                    <a:pt x="4" y="2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3" y="2"/>
                    <a:pt x="1" y="1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1" y="3"/>
                    <a:pt x="5" y="7"/>
                    <a:pt x="5" y="6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Freeform 449"/>
            <p:cNvSpPr>
              <a:spLocks/>
            </p:cNvSpPr>
            <p:nvPr/>
          </p:nvSpPr>
          <p:spPr bwMode="auto">
            <a:xfrm>
              <a:off x="2090" y="30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Freeform 450"/>
            <p:cNvSpPr>
              <a:spLocks/>
            </p:cNvSpPr>
            <p:nvPr/>
          </p:nvSpPr>
          <p:spPr bwMode="auto">
            <a:xfrm>
              <a:off x="2106" y="30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Rectangle 451"/>
            <p:cNvSpPr>
              <a:spLocks noChangeArrowheads="1"/>
            </p:cNvSpPr>
            <p:nvPr/>
          </p:nvSpPr>
          <p:spPr bwMode="auto">
            <a:xfrm>
              <a:off x="2090" y="3036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452"/>
            <p:cNvSpPr>
              <a:spLocks/>
            </p:cNvSpPr>
            <p:nvPr/>
          </p:nvSpPr>
          <p:spPr bwMode="auto">
            <a:xfrm>
              <a:off x="2098" y="3044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453"/>
            <p:cNvSpPr>
              <a:spLocks/>
            </p:cNvSpPr>
            <p:nvPr/>
          </p:nvSpPr>
          <p:spPr bwMode="auto">
            <a:xfrm>
              <a:off x="2110" y="302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454"/>
            <p:cNvSpPr>
              <a:spLocks/>
            </p:cNvSpPr>
            <p:nvPr/>
          </p:nvSpPr>
          <p:spPr bwMode="auto">
            <a:xfrm>
              <a:off x="2119" y="30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455"/>
            <p:cNvSpPr>
              <a:spLocks/>
            </p:cNvSpPr>
            <p:nvPr/>
          </p:nvSpPr>
          <p:spPr bwMode="auto">
            <a:xfrm>
              <a:off x="2081" y="3002"/>
              <a:ext cx="42" cy="29"/>
            </a:xfrm>
            <a:custGeom>
              <a:avLst/>
              <a:gdLst>
                <a:gd name="T0" fmla="*/ 5 w 10"/>
                <a:gd name="T1" fmla="*/ 0 h 7"/>
                <a:gd name="T2" fmla="*/ 3 w 10"/>
                <a:gd name="T3" fmla="*/ 0 h 7"/>
                <a:gd name="T4" fmla="*/ 2 w 10"/>
                <a:gd name="T5" fmla="*/ 1 h 7"/>
                <a:gd name="T6" fmla="*/ 3 w 10"/>
                <a:gd name="T7" fmla="*/ 1 h 7"/>
                <a:gd name="T8" fmla="*/ 3 w 10"/>
                <a:gd name="T9" fmla="*/ 1 h 7"/>
                <a:gd name="T10" fmla="*/ 3 w 10"/>
                <a:gd name="T11" fmla="*/ 2 h 7"/>
                <a:gd name="T12" fmla="*/ 5 w 10"/>
                <a:gd name="T13" fmla="*/ 2 h 7"/>
                <a:gd name="T14" fmla="*/ 4 w 10"/>
                <a:gd name="T15" fmla="*/ 2 h 7"/>
                <a:gd name="T16" fmla="*/ 4 w 10"/>
                <a:gd name="T17" fmla="*/ 2 h 7"/>
                <a:gd name="T18" fmla="*/ 7 w 10"/>
                <a:gd name="T19" fmla="*/ 3 h 7"/>
                <a:gd name="T20" fmla="*/ 7 w 10"/>
                <a:gd name="T21" fmla="*/ 3 h 7"/>
                <a:gd name="T22" fmla="*/ 6 w 10"/>
                <a:gd name="T23" fmla="*/ 3 h 7"/>
                <a:gd name="T24" fmla="*/ 6 w 10"/>
                <a:gd name="T25" fmla="*/ 3 h 7"/>
                <a:gd name="T26" fmla="*/ 5 w 10"/>
                <a:gd name="T27" fmla="*/ 4 h 7"/>
                <a:gd name="T28" fmla="*/ 6 w 10"/>
                <a:gd name="T29" fmla="*/ 4 h 7"/>
                <a:gd name="T30" fmla="*/ 7 w 10"/>
                <a:gd name="T31" fmla="*/ 5 h 7"/>
                <a:gd name="T32" fmla="*/ 5 w 10"/>
                <a:gd name="T33" fmla="*/ 5 h 7"/>
                <a:gd name="T34" fmla="*/ 6 w 10"/>
                <a:gd name="T35" fmla="*/ 5 h 7"/>
                <a:gd name="T36" fmla="*/ 5 w 10"/>
                <a:gd name="T37" fmla="*/ 6 h 7"/>
                <a:gd name="T38" fmla="*/ 6 w 10"/>
                <a:gd name="T39" fmla="*/ 5 h 7"/>
                <a:gd name="T40" fmla="*/ 5 w 10"/>
                <a:gd name="T41" fmla="*/ 5 h 7"/>
                <a:gd name="T42" fmla="*/ 8 w 10"/>
                <a:gd name="T43" fmla="*/ 6 h 7"/>
                <a:gd name="T44" fmla="*/ 9 w 10"/>
                <a:gd name="T45" fmla="*/ 6 h 7"/>
                <a:gd name="T46" fmla="*/ 9 w 10"/>
                <a:gd name="T47" fmla="*/ 6 h 7"/>
                <a:gd name="T48" fmla="*/ 9 w 10"/>
                <a:gd name="T49" fmla="*/ 5 h 7"/>
                <a:gd name="T50" fmla="*/ 10 w 10"/>
                <a:gd name="T51" fmla="*/ 5 h 7"/>
                <a:gd name="T52" fmla="*/ 9 w 10"/>
                <a:gd name="T53" fmla="*/ 4 h 7"/>
                <a:gd name="T54" fmla="*/ 9 w 10"/>
                <a:gd name="T55" fmla="*/ 4 h 7"/>
                <a:gd name="T56" fmla="*/ 9 w 10"/>
                <a:gd name="T57" fmla="*/ 4 h 7"/>
                <a:gd name="T58" fmla="*/ 9 w 10"/>
                <a:gd name="T59" fmla="*/ 4 h 7"/>
                <a:gd name="T60" fmla="*/ 8 w 10"/>
                <a:gd name="T61" fmla="*/ 3 h 7"/>
                <a:gd name="T62" fmla="*/ 9 w 10"/>
                <a:gd name="T63" fmla="*/ 3 h 7"/>
                <a:gd name="T64" fmla="*/ 10 w 10"/>
                <a:gd name="T65" fmla="*/ 3 h 7"/>
                <a:gd name="T66" fmla="*/ 8 w 10"/>
                <a:gd name="T67" fmla="*/ 3 h 7"/>
                <a:gd name="T68" fmla="*/ 7 w 10"/>
                <a:gd name="T69" fmla="*/ 2 h 7"/>
                <a:gd name="T70" fmla="*/ 6 w 10"/>
                <a:gd name="T71" fmla="*/ 1 h 7"/>
                <a:gd name="T72" fmla="*/ 7 w 10"/>
                <a:gd name="T73" fmla="*/ 1 h 7"/>
                <a:gd name="T74" fmla="*/ 6 w 10"/>
                <a:gd name="T75" fmla="*/ 1 h 7"/>
                <a:gd name="T76" fmla="*/ 4 w 10"/>
                <a:gd name="T77" fmla="*/ 1 h 7"/>
                <a:gd name="T78" fmla="*/ 7 w 10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2" y="1"/>
                    <a:pt x="2" y="1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0" y="2"/>
                    <a:pt x="7" y="0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6" y="1"/>
                    <a:pt x="1" y="2"/>
                    <a:pt x="6" y="2"/>
                  </a:cubicBezTo>
                  <a:cubicBezTo>
                    <a:pt x="4" y="2"/>
                    <a:pt x="6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6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6" y="2"/>
                    <a:pt x="5" y="2"/>
                    <a:pt x="6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7" y="3"/>
                    <a:pt x="9" y="3"/>
                    <a:pt x="7" y="3"/>
                  </a:cubicBezTo>
                  <a:cubicBezTo>
                    <a:pt x="6" y="3"/>
                    <a:pt x="6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7" y="3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4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8" y="5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5" y="4"/>
                    <a:pt x="4" y="4"/>
                  </a:cubicBezTo>
                  <a:cubicBezTo>
                    <a:pt x="5" y="4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7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3" y="4"/>
                    <a:pt x="5" y="6"/>
                  </a:cubicBezTo>
                  <a:cubicBezTo>
                    <a:pt x="6" y="6"/>
                    <a:pt x="8" y="7"/>
                    <a:pt x="8" y="7"/>
                  </a:cubicBezTo>
                  <a:cubicBezTo>
                    <a:pt x="8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6" y="5"/>
                    <a:pt x="5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7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9" y="5"/>
                    <a:pt x="8" y="5"/>
                    <a:pt x="10" y="5"/>
                  </a:cubicBezTo>
                  <a:cubicBezTo>
                    <a:pt x="8" y="4"/>
                    <a:pt x="9" y="4"/>
                    <a:pt x="8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7" y="4"/>
                    <a:pt x="9" y="4"/>
                  </a:cubicBezTo>
                  <a:cubicBezTo>
                    <a:pt x="8" y="4"/>
                    <a:pt x="8" y="3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6" y="3"/>
                    <a:pt x="8" y="3"/>
                    <a:pt x="7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10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6" y="1"/>
                    <a:pt x="8" y="1"/>
                    <a:pt x="8" y="1"/>
                  </a:cubicBezTo>
                  <a:cubicBezTo>
                    <a:pt x="6" y="1"/>
                    <a:pt x="10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456"/>
            <p:cNvSpPr>
              <a:spLocks/>
            </p:cNvSpPr>
            <p:nvPr/>
          </p:nvSpPr>
          <p:spPr bwMode="auto">
            <a:xfrm>
              <a:off x="2110" y="3006"/>
              <a:ext cx="9" cy="4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Freeform 457"/>
            <p:cNvSpPr>
              <a:spLocks/>
            </p:cNvSpPr>
            <p:nvPr/>
          </p:nvSpPr>
          <p:spPr bwMode="auto">
            <a:xfrm>
              <a:off x="2110" y="3006"/>
              <a:ext cx="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458"/>
            <p:cNvSpPr>
              <a:spLocks/>
            </p:cNvSpPr>
            <p:nvPr/>
          </p:nvSpPr>
          <p:spPr bwMode="auto">
            <a:xfrm>
              <a:off x="2106" y="2998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459"/>
            <p:cNvSpPr>
              <a:spLocks/>
            </p:cNvSpPr>
            <p:nvPr/>
          </p:nvSpPr>
          <p:spPr bwMode="auto">
            <a:xfrm>
              <a:off x="2102" y="2998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Freeform 460"/>
            <p:cNvSpPr>
              <a:spLocks/>
            </p:cNvSpPr>
            <p:nvPr/>
          </p:nvSpPr>
          <p:spPr bwMode="auto">
            <a:xfrm>
              <a:off x="2077" y="2994"/>
              <a:ext cx="33" cy="12"/>
            </a:xfrm>
            <a:custGeom>
              <a:avLst/>
              <a:gdLst>
                <a:gd name="T0" fmla="*/ 4 w 8"/>
                <a:gd name="T1" fmla="*/ 0 h 3"/>
                <a:gd name="T2" fmla="*/ 2 w 8"/>
                <a:gd name="T3" fmla="*/ 0 h 3"/>
                <a:gd name="T4" fmla="*/ 3 w 8"/>
                <a:gd name="T5" fmla="*/ 0 h 3"/>
                <a:gd name="T6" fmla="*/ 1 w 8"/>
                <a:gd name="T7" fmla="*/ 1 h 3"/>
                <a:gd name="T8" fmla="*/ 3 w 8"/>
                <a:gd name="T9" fmla="*/ 1 h 3"/>
                <a:gd name="T10" fmla="*/ 2 w 8"/>
                <a:gd name="T11" fmla="*/ 2 h 3"/>
                <a:gd name="T12" fmla="*/ 4 w 8"/>
                <a:gd name="T13" fmla="*/ 1 h 3"/>
                <a:gd name="T14" fmla="*/ 2 w 8"/>
                <a:gd name="T15" fmla="*/ 2 h 3"/>
                <a:gd name="T16" fmla="*/ 3 w 8"/>
                <a:gd name="T17" fmla="*/ 2 h 3"/>
                <a:gd name="T18" fmla="*/ 4 w 8"/>
                <a:gd name="T19" fmla="*/ 2 h 3"/>
                <a:gd name="T20" fmla="*/ 3 w 8"/>
                <a:gd name="T21" fmla="*/ 2 h 3"/>
                <a:gd name="T22" fmla="*/ 4 w 8"/>
                <a:gd name="T23" fmla="*/ 2 h 3"/>
                <a:gd name="T24" fmla="*/ 4 w 8"/>
                <a:gd name="T25" fmla="*/ 2 h 3"/>
                <a:gd name="T26" fmla="*/ 3 w 8"/>
                <a:gd name="T27" fmla="*/ 2 h 3"/>
                <a:gd name="T28" fmla="*/ 4 w 8"/>
                <a:gd name="T29" fmla="*/ 2 h 3"/>
                <a:gd name="T30" fmla="*/ 3 w 8"/>
                <a:gd name="T31" fmla="*/ 2 h 3"/>
                <a:gd name="T32" fmla="*/ 5 w 8"/>
                <a:gd name="T33" fmla="*/ 2 h 3"/>
                <a:gd name="T34" fmla="*/ 6 w 8"/>
                <a:gd name="T35" fmla="*/ 2 h 3"/>
                <a:gd name="T36" fmla="*/ 5 w 8"/>
                <a:gd name="T37" fmla="*/ 2 h 3"/>
                <a:gd name="T38" fmla="*/ 5 w 8"/>
                <a:gd name="T39" fmla="*/ 2 h 3"/>
                <a:gd name="T40" fmla="*/ 4 w 8"/>
                <a:gd name="T41" fmla="*/ 2 h 3"/>
                <a:gd name="T42" fmla="*/ 6 w 8"/>
                <a:gd name="T43" fmla="*/ 1 h 3"/>
                <a:gd name="T44" fmla="*/ 7 w 8"/>
                <a:gd name="T45" fmla="*/ 0 h 3"/>
                <a:gd name="T46" fmla="*/ 7 w 8"/>
                <a:gd name="T47" fmla="*/ 0 h 3"/>
                <a:gd name="T48" fmla="*/ 7 w 8"/>
                <a:gd name="T49" fmla="*/ 1 h 3"/>
                <a:gd name="T50" fmla="*/ 6 w 8"/>
                <a:gd name="T51" fmla="*/ 1 h 3"/>
                <a:gd name="T52" fmla="*/ 4 w 8"/>
                <a:gd name="T53" fmla="*/ 2 h 3"/>
                <a:gd name="T54" fmla="*/ 4 w 8"/>
                <a:gd name="T55" fmla="*/ 1 h 3"/>
                <a:gd name="T56" fmla="*/ 6 w 8"/>
                <a:gd name="T57" fmla="*/ 1 h 3"/>
                <a:gd name="T58" fmla="*/ 5 w 8"/>
                <a:gd name="T59" fmla="*/ 1 h 3"/>
                <a:gd name="T60" fmla="*/ 7 w 8"/>
                <a:gd name="T61" fmla="*/ 0 h 3"/>
                <a:gd name="T62" fmla="*/ 5 w 8"/>
                <a:gd name="T63" fmla="*/ 1 h 3"/>
                <a:gd name="T64" fmla="*/ 4 w 8"/>
                <a:gd name="T65" fmla="*/ 1 h 3"/>
                <a:gd name="T66" fmla="*/ 5 w 8"/>
                <a:gd name="T67" fmla="*/ 0 h 3"/>
                <a:gd name="T68" fmla="*/ 4 w 8"/>
                <a:gd name="T69" fmla="*/ 1 h 3"/>
                <a:gd name="T70" fmla="*/ 5 w 8"/>
                <a:gd name="T71" fmla="*/ 0 h 3"/>
                <a:gd name="T72" fmla="*/ 4 w 8"/>
                <a:gd name="T73" fmla="*/ 0 h 3"/>
                <a:gd name="T74" fmla="*/ 4 w 8"/>
                <a:gd name="T75" fmla="*/ 0 h 3"/>
                <a:gd name="T76" fmla="*/ 4 w 8"/>
                <a:gd name="T77" fmla="*/ 0 h 3"/>
                <a:gd name="T78" fmla="*/ 2 w 8"/>
                <a:gd name="T79" fmla="*/ 1 h 3"/>
                <a:gd name="T80" fmla="*/ 4 w 8"/>
                <a:gd name="T8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1"/>
                    <a:pt x="3" y="0"/>
                    <a:pt x="1" y="1"/>
                  </a:cubicBezTo>
                  <a:cubicBezTo>
                    <a:pt x="2" y="1"/>
                    <a:pt x="1" y="2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0" y="3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5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2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3"/>
                    <a:pt x="6" y="1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5" y="1"/>
                    <a:pt x="3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0"/>
                    <a:pt x="6" y="0"/>
                    <a:pt x="4" y="1"/>
                  </a:cubicBezTo>
                  <a:cubicBezTo>
                    <a:pt x="5" y="1"/>
                    <a:pt x="6" y="0"/>
                    <a:pt x="5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461"/>
            <p:cNvSpPr>
              <a:spLocks/>
            </p:cNvSpPr>
            <p:nvPr/>
          </p:nvSpPr>
          <p:spPr bwMode="auto">
            <a:xfrm>
              <a:off x="2077" y="2994"/>
              <a:ext cx="13" cy="4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0" name="Freeform 462"/>
            <p:cNvSpPr>
              <a:spLocks/>
            </p:cNvSpPr>
            <p:nvPr/>
          </p:nvSpPr>
          <p:spPr bwMode="auto">
            <a:xfrm>
              <a:off x="2069" y="2990"/>
              <a:ext cx="25" cy="12"/>
            </a:xfrm>
            <a:custGeom>
              <a:avLst/>
              <a:gdLst>
                <a:gd name="T0" fmla="*/ 3 w 6"/>
                <a:gd name="T1" fmla="*/ 1 h 3"/>
                <a:gd name="T2" fmla="*/ 2 w 6"/>
                <a:gd name="T3" fmla="*/ 2 h 3"/>
                <a:gd name="T4" fmla="*/ 2 w 6"/>
                <a:gd name="T5" fmla="*/ 2 h 3"/>
                <a:gd name="T6" fmla="*/ 4 w 6"/>
                <a:gd name="T7" fmla="*/ 1 h 3"/>
                <a:gd name="T8" fmla="*/ 3 w 6"/>
                <a:gd name="T9" fmla="*/ 2 h 3"/>
                <a:gd name="T10" fmla="*/ 4 w 6"/>
                <a:gd name="T11" fmla="*/ 1 h 3"/>
                <a:gd name="T12" fmla="*/ 3 w 6"/>
                <a:gd name="T13" fmla="*/ 1 h 3"/>
                <a:gd name="T14" fmla="*/ 4 w 6"/>
                <a:gd name="T15" fmla="*/ 1 h 3"/>
                <a:gd name="T16" fmla="*/ 4 w 6"/>
                <a:gd name="T17" fmla="*/ 1 h 3"/>
                <a:gd name="T18" fmla="*/ 5 w 6"/>
                <a:gd name="T19" fmla="*/ 1 h 3"/>
                <a:gd name="T20" fmla="*/ 3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4 w 6"/>
                <a:gd name="T27" fmla="*/ 0 h 3"/>
                <a:gd name="T28" fmla="*/ 3 w 6"/>
                <a:gd name="T29" fmla="*/ 1 h 3"/>
                <a:gd name="T30" fmla="*/ 5 w 6"/>
                <a:gd name="T31" fmla="*/ 0 h 3"/>
                <a:gd name="T32" fmla="*/ 4 w 6"/>
                <a:gd name="T33" fmla="*/ 0 h 3"/>
                <a:gd name="T34" fmla="*/ 2 w 6"/>
                <a:gd name="T35" fmla="*/ 1 h 3"/>
                <a:gd name="T36" fmla="*/ 3 w 6"/>
                <a:gd name="T37" fmla="*/ 0 h 3"/>
                <a:gd name="T38" fmla="*/ 4 w 6"/>
                <a:gd name="T39" fmla="*/ 0 h 3"/>
                <a:gd name="T40" fmla="*/ 1 w 6"/>
                <a:gd name="T41" fmla="*/ 2 h 3"/>
                <a:gd name="T42" fmla="*/ 3 w 6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2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2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2" y="2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3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1" name="Rectangle 463"/>
            <p:cNvSpPr>
              <a:spLocks noChangeArrowheads="1"/>
            </p:cNvSpPr>
            <p:nvPr/>
          </p:nvSpPr>
          <p:spPr bwMode="auto">
            <a:xfrm>
              <a:off x="2077" y="2998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2" name="Freeform 464"/>
            <p:cNvSpPr>
              <a:spLocks/>
            </p:cNvSpPr>
            <p:nvPr/>
          </p:nvSpPr>
          <p:spPr bwMode="auto">
            <a:xfrm>
              <a:off x="1453" y="3194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3" name="Freeform 465"/>
            <p:cNvSpPr>
              <a:spLocks/>
            </p:cNvSpPr>
            <p:nvPr/>
          </p:nvSpPr>
          <p:spPr bwMode="auto">
            <a:xfrm>
              <a:off x="1445" y="3178"/>
              <a:ext cx="8" cy="2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2 w 2"/>
                <a:gd name="T5" fmla="*/ 5 h 5"/>
                <a:gd name="T6" fmla="*/ 1 w 2"/>
                <a:gd name="T7" fmla="*/ 2 h 5"/>
                <a:gd name="T8" fmla="*/ 1 w 2"/>
                <a:gd name="T9" fmla="*/ 3 h 5"/>
                <a:gd name="T10" fmla="*/ 0 w 2"/>
                <a:gd name="T11" fmla="*/ 1 h 5"/>
                <a:gd name="T12" fmla="*/ 0 w 2"/>
                <a:gd name="T13" fmla="*/ 2 h 5"/>
                <a:gd name="T14" fmla="*/ 0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3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0" y="1"/>
                  </a:cubicBezTo>
                  <a:cubicBezTo>
                    <a:pt x="0" y="0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4" name="Freeform 466"/>
            <p:cNvSpPr>
              <a:spLocks/>
            </p:cNvSpPr>
            <p:nvPr/>
          </p:nvSpPr>
          <p:spPr bwMode="auto">
            <a:xfrm>
              <a:off x="1445" y="3186"/>
              <a:ext cx="4" cy="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5" name="Freeform 467"/>
            <p:cNvSpPr>
              <a:spLocks/>
            </p:cNvSpPr>
            <p:nvPr/>
          </p:nvSpPr>
          <p:spPr bwMode="auto">
            <a:xfrm>
              <a:off x="1445" y="31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6" name="Freeform 468"/>
            <p:cNvSpPr>
              <a:spLocks/>
            </p:cNvSpPr>
            <p:nvPr/>
          </p:nvSpPr>
          <p:spPr bwMode="auto">
            <a:xfrm>
              <a:off x="1445" y="31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7" name="Freeform 469"/>
            <p:cNvSpPr>
              <a:spLocks/>
            </p:cNvSpPr>
            <p:nvPr/>
          </p:nvSpPr>
          <p:spPr bwMode="auto">
            <a:xfrm>
              <a:off x="1445" y="3182"/>
              <a:ext cx="4" cy="16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8" name="Freeform 470"/>
            <p:cNvSpPr>
              <a:spLocks/>
            </p:cNvSpPr>
            <p:nvPr/>
          </p:nvSpPr>
          <p:spPr bwMode="auto">
            <a:xfrm>
              <a:off x="1445" y="31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29" name="Freeform 471"/>
            <p:cNvSpPr>
              <a:spLocks/>
            </p:cNvSpPr>
            <p:nvPr/>
          </p:nvSpPr>
          <p:spPr bwMode="auto">
            <a:xfrm>
              <a:off x="1445" y="31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0" name="Freeform 472"/>
            <p:cNvSpPr>
              <a:spLocks/>
            </p:cNvSpPr>
            <p:nvPr/>
          </p:nvSpPr>
          <p:spPr bwMode="auto">
            <a:xfrm>
              <a:off x="1441" y="3182"/>
              <a:ext cx="4" cy="16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1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1" name="Freeform 473"/>
            <p:cNvSpPr>
              <a:spLocks/>
            </p:cNvSpPr>
            <p:nvPr/>
          </p:nvSpPr>
          <p:spPr bwMode="auto">
            <a:xfrm>
              <a:off x="1436" y="3173"/>
              <a:ext cx="5" cy="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2" name="Freeform 474"/>
            <p:cNvSpPr>
              <a:spLocks/>
            </p:cNvSpPr>
            <p:nvPr/>
          </p:nvSpPr>
          <p:spPr bwMode="auto">
            <a:xfrm>
              <a:off x="1436" y="3169"/>
              <a:ext cx="5" cy="25"/>
            </a:xfrm>
            <a:custGeom>
              <a:avLst/>
              <a:gdLst>
                <a:gd name="T0" fmla="*/ 0 w 1"/>
                <a:gd name="T1" fmla="*/ 5 h 6"/>
                <a:gd name="T2" fmla="*/ 0 w 1"/>
                <a:gd name="T3" fmla="*/ 3 h 6"/>
                <a:gd name="T4" fmla="*/ 1 w 1"/>
                <a:gd name="T5" fmla="*/ 5 h 6"/>
                <a:gd name="T6" fmla="*/ 1 w 1"/>
                <a:gd name="T7" fmla="*/ 4 h 6"/>
                <a:gd name="T8" fmla="*/ 1 w 1"/>
                <a:gd name="T9" fmla="*/ 6 h 6"/>
                <a:gd name="T10" fmla="*/ 1 w 1"/>
                <a:gd name="T11" fmla="*/ 4 h 6"/>
                <a:gd name="T12" fmla="*/ 1 w 1"/>
                <a:gd name="T13" fmla="*/ 5 h 6"/>
                <a:gd name="T14" fmla="*/ 1 w 1"/>
                <a:gd name="T15" fmla="*/ 3 h 6"/>
                <a:gd name="T16" fmla="*/ 1 w 1"/>
                <a:gd name="T17" fmla="*/ 3 h 6"/>
                <a:gd name="T18" fmla="*/ 1 w 1"/>
                <a:gd name="T19" fmla="*/ 2 h 6"/>
                <a:gd name="T20" fmla="*/ 0 w 1"/>
                <a:gd name="T21" fmla="*/ 0 h 6"/>
                <a:gd name="T22" fmla="*/ 0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3"/>
                    <a:pt x="1" y="4"/>
                  </a:cubicBezTo>
                  <a:cubicBezTo>
                    <a:pt x="1" y="6"/>
                    <a:pt x="1" y="4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5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3" name="Freeform 475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4" name="Freeform 476"/>
            <p:cNvSpPr>
              <a:spLocks/>
            </p:cNvSpPr>
            <p:nvPr/>
          </p:nvSpPr>
          <p:spPr bwMode="auto">
            <a:xfrm>
              <a:off x="1436" y="3169"/>
              <a:ext cx="0" cy="25"/>
            </a:xfrm>
            <a:custGeom>
              <a:avLst/>
              <a:gdLst>
                <a:gd name="T0" fmla="*/ 6 h 6"/>
                <a:gd name="T1" fmla="*/ 4 h 6"/>
                <a:gd name="T2" fmla="*/ 5 h 6"/>
                <a:gd name="T3" fmla="*/ 3 h 6"/>
                <a:gd name="T4" fmla="*/ 4 h 6"/>
                <a:gd name="T5" fmla="*/ 1 h 6"/>
                <a:gd name="T6" fmla="*/ 2 h 6"/>
                <a:gd name="T7" fmla="*/ 2 h 6"/>
                <a:gd name="T8" fmla="*/ 3 h 6"/>
                <a:gd name="T9" fmla="*/ 4 h 6"/>
                <a:gd name="T10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4"/>
                    <a:pt x="0" y="4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5" name="Freeform 477"/>
            <p:cNvSpPr>
              <a:spLocks/>
            </p:cNvSpPr>
            <p:nvPr/>
          </p:nvSpPr>
          <p:spPr bwMode="auto">
            <a:xfrm>
              <a:off x="1436" y="31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6" name="Freeform 478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7" name="Freeform 479"/>
            <p:cNvSpPr>
              <a:spLocks/>
            </p:cNvSpPr>
            <p:nvPr/>
          </p:nvSpPr>
          <p:spPr bwMode="auto">
            <a:xfrm>
              <a:off x="1432" y="3190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8" name="Freeform 480"/>
            <p:cNvSpPr>
              <a:spLocks/>
            </p:cNvSpPr>
            <p:nvPr/>
          </p:nvSpPr>
          <p:spPr bwMode="auto">
            <a:xfrm>
              <a:off x="1411" y="3169"/>
              <a:ext cx="25" cy="29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2 h 7"/>
                <a:gd name="T4" fmla="*/ 1 w 6"/>
                <a:gd name="T5" fmla="*/ 3 h 7"/>
                <a:gd name="T6" fmla="*/ 0 w 6"/>
                <a:gd name="T7" fmla="*/ 5 h 7"/>
                <a:gd name="T8" fmla="*/ 1 w 6"/>
                <a:gd name="T9" fmla="*/ 4 h 7"/>
                <a:gd name="T10" fmla="*/ 0 w 6"/>
                <a:gd name="T11" fmla="*/ 5 h 7"/>
                <a:gd name="T12" fmla="*/ 1 w 6"/>
                <a:gd name="T13" fmla="*/ 5 h 7"/>
                <a:gd name="T14" fmla="*/ 2 w 6"/>
                <a:gd name="T15" fmla="*/ 5 h 7"/>
                <a:gd name="T16" fmla="*/ 4 w 6"/>
                <a:gd name="T17" fmla="*/ 6 h 7"/>
                <a:gd name="T18" fmla="*/ 4 w 6"/>
                <a:gd name="T19" fmla="*/ 4 h 7"/>
                <a:gd name="T20" fmla="*/ 4 w 6"/>
                <a:gd name="T21" fmla="*/ 5 h 7"/>
                <a:gd name="T22" fmla="*/ 4 w 6"/>
                <a:gd name="T23" fmla="*/ 5 h 7"/>
                <a:gd name="T24" fmla="*/ 5 w 6"/>
                <a:gd name="T25" fmla="*/ 6 h 7"/>
                <a:gd name="T26" fmla="*/ 5 w 6"/>
                <a:gd name="T27" fmla="*/ 3 h 7"/>
                <a:gd name="T28" fmla="*/ 5 w 6"/>
                <a:gd name="T29" fmla="*/ 6 h 7"/>
                <a:gd name="T30" fmla="*/ 5 w 6"/>
                <a:gd name="T31" fmla="*/ 4 h 7"/>
                <a:gd name="T32" fmla="*/ 5 w 6"/>
                <a:gd name="T33" fmla="*/ 2 h 7"/>
                <a:gd name="T34" fmla="*/ 6 w 6"/>
                <a:gd name="T35" fmla="*/ 1 h 7"/>
                <a:gd name="T36" fmla="*/ 4 w 6"/>
                <a:gd name="T37" fmla="*/ 4 h 7"/>
                <a:gd name="T38" fmla="*/ 4 w 6"/>
                <a:gd name="T39" fmla="*/ 3 h 7"/>
                <a:gd name="T40" fmla="*/ 4 w 6"/>
                <a:gd name="T41" fmla="*/ 2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4 h 7"/>
                <a:gd name="T48" fmla="*/ 3 w 6"/>
                <a:gd name="T49" fmla="*/ 2 h 7"/>
                <a:gd name="T50" fmla="*/ 2 w 6"/>
                <a:gd name="T51" fmla="*/ 5 h 7"/>
                <a:gd name="T52" fmla="*/ 3 w 6"/>
                <a:gd name="T53" fmla="*/ 1 h 7"/>
                <a:gd name="T54" fmla="*/ 3 w 6"/>
                <a:gd name="T55" fmla="*/ 3 h 7"/>
                <a:gd name="T56" fmla="*/ 2 w 6"/>
                <a:gd name="T57" fmla="*/ 3 h 7"/>
                <a:gd name="T58" fmla="*/ 3 w 6"/>
                <a:gd name="T59" fmla="*/ 1 h 7"/>
                <a:gd name="T60" fmla="*/ 2 w 6"/>
                <a:gd name="T61" fmla="*/ 3 h 7"/>
                <a:gd name="T62" fmla="*/ 2 w 6"/>
                <a:gd name="T63" fmla="*/ 4 h 7"/>
                <a:gd name="T64" fmla="*/ 2 w 6"/>
                <a:gd name="T65" fmla="*/ 3 h 7"/>
                <a:gd name="T66" fmla="*/ 3 w 6"/>
                <a:gd name="T67" fmla="*/ 1 h 7"/>
                <a:gd name="T68" fmla="*/ 3 w 6"/>
                <a:gd name="T69" fmla="*/ 0 h 7"/>
                <a:gd name="T70" fmla="*/ 2 w 6"/>
                <a:gd name="T71" fmla="*/ 2 h 7"/>
                <a:gd name="T72" fmla="*/ 3 w 6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3" y="5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5" y="5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6"/>
                    <a:pt x="5" y="3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5" y="3"/>
                    <a:pt x="6" y="1"/>
                  </a:cubicBezTo>
                  <a:cubicBezTo>
                    <a:pt x="5" y="1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2"/>
                  </a:cubicBezTo>
                  <a:cubicBezTo>
                    <a:pt x="4" y="3"/>
                    <a:pt x="4" y="1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39" name="Rectangle 481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0" name="Freeform 482"/>
            <p:cNvSpPr>
              <a:spLocks/>
            </p:cNvSpPr>
            <p:nvPr/>
          </p:nvSpPr>
          <p:spPr bwMode="auto">
            <a:xfrm>
              <a:off x="1424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1" name="Rectangle 483"/>
            <p:cNvSpPr>
              <a:spLocks noChangeArrowheads="1"/>
            </p:cNvSpPr>
            <p:nvPr/>
          </p:nvSpPr>
          <p:spPr bwMode="auto">
            <a:xfrm>
              <a:off x="1415" y="31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2" name="Freeform 484"/>
            <p:cNvSpPr>
              <a:spLocks/>
            </p:cNvSpPr>
            <p:nvPr/>
          </p:nvSpPr>
          <p:spPr bwMode="auto">
            <a:xfrm>
              <a:off x="1424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3" name="Freeform 485"/>
            <p:cNvSpPr>
              <a:spLocks/>
            </p:cNvSpPr>
            <p:nvPr/>
          </p:nvSpPr>
          <p:spPr bwMode="auto">
            <a:xfrm>
              <a:off x="1428" y="3173"/>
              <a:ext cx="0" cy="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4" name="Rectangle 486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5" name="Freeform 487"/>
            <p:cNvSpPr>
              <a:spLocks/>
            </p:cNvSpPr>
            <p:nvPr/>
          </p:nvSpPr>
          <p:spPr bwMode="auto">
            <a:xfrm>
              <a:off x="1395" y="3165"/>
              <a:ext cx="29" cy="25"/>
            </a:xfrm>
            <a:custGeom>
              <a:avLst/>
              <a:gdLst>
                <a:gd name="T0" fmla="*/ 1 w 7"/>
                <a:gd name="T1" fmla="*/ 3 h 6"/>
                <a:gd name="T2" fmla="*/ 1 w 7"/>
                <a:gd name="T3" fmla="*/ 4 h 6"/>
                <a:gd name="T4" fmla="*/ 4 w 7"/>
                <a:gd name="T5" fmla="*/ 3 h 6"/>
                <a:gd name="T6" fmla="*/ 1 w 7"/>
                <a:gd name="T7" fmla="*/ 4 h 6"/>
                <a:gd name="T8" fmla="*/ 4 w 7"/>
                <a:gd name="T9" fmla="*/ 4 h 6"/>
                <a:gd name="T10" fmla="*/ 3 w 7"/>
                <a:gd name="T11" fmla="*/ 5 h 6"/>
                <a:gd name="T12" fmla="*/ 5 w 7"/>
                <a:gd name="T13" fmla="*/ 3 h 6"/>
                <a:gd name="T14" fmla="*/ 3 w 7"/>
                <a:gd name="T15" fmla="*/ 5 h 6"/>
                <a:gd name="T16" fmla="*/ 3 w 7"/>
                <a:gd name="T17" fmla="*/ 5 h 6"/>
                <a:gd name="T18" fmla="*/ 4 w 7"/>
                <a:gd name="T19" fmla="*/ 5 h 6"/>
                <a:gd name="T20" fmla="*/ 5 w 7"/>
                <a:gd name="T21" fmla="*/ 4 h 6"/>
                <a:gd name="T22" fmla="*/ 6 w 7"/>
                <a:gd name="T23" fmla="*/ 2 h 6"/>
                <a:gd name="T24" fmla="*/ 5 w 7"/>
                <a:gd name="T25" fmla="*/ 3 h 6"/>
                <a:gd name="T26" fmla="*/ 6 w 7"/>
                <a:gd name="T27" fmla="*/ 2 h 6"/>
                <a:gd name="T28" fmla="*/ 5 w 7"/>
                <a:gd name="T29" fmla="*/ 3 h 6"/>
                <a:gd name="T30" fmla="*/ 6 w 7"/>
                <a:gd name="T31" fmla="*/ 2 h 6"/>
                <a:gd name="T32" fmla="*/ 5 w 7"/>
                <a:gd name="T33" fmla="*/ 2 h 6"/>
                <a:gd name="T34" fmla="*/ 6 w 7"/>
                <a:gd name="T35" fmla="*/ 2 h 6"/>
                <a:gd name="T36" fmla="*/ 4 w 7"/>
                <a:gd name="T37" fmla="*/ 3 h 6"/>
                <a:gd name="T38" fmla="*/ 6 w 7"/>
                <a:gd name="T39" fmla="*/ 2 h 6"/>
                <a:gd name="T40" fmla="*/ 5 w 7"/>
                <a:gd name="T41" fmla="*/ 3 h 6"/>
                <a:gd name="T42" fmla="*/ 6 w 7"/>
                <a:gd name="T43" fmla="*/ 1 h 6"/>
                <a:gd name="T44" fmla="*/ 5 w 7"/>
                <a:gd name="T45" fmla="*/ 2 h 6"/>
                <a:gd name="T46" fmla="*/ 6 w 7"/>
                <a:gd name="T47" fmla="*/ 1 h 6"/>
                <a:gd name="T48" fmla="*/ 3 w 7"/>
                <a:gd name="T49" fmla="*/ 4 h 6"/>
                <a:gd name="T50" fmla="*/ 5 w 7"/>
                <a:gd name="T51" fmla="*/ 2 h 6"/>
                <a:gd name="T52" fmla="*/ 5 w 7"/>
                <a:gd name="T53" fmla="*/ 2 h 6"/>
                <a:gd name="T54" fmla="*/ 5 w 7"/>
                <a:gd name="T55" fmla="*/ 1 h 6"/>
                <a:gd name="T56" fmla="*/ 4 w 7"/>
                <a:gd name="T57" fmla="*/ 2 h 6"/>
                <a:gd name="T58" fmla="*/ 4 w 7"/>
                <a:gd name="T59" fmla="*/ 2 h 6"/>
                <a:gd name="T60" fmla="*/ 3 w 7"/>
                <a:gd name="T61" fmla="*/ 3 h 6"/>
                <a:gd name="T62" fmla="*/ 3 w 7"/>
                <a:gd name="T63" fmla="*/ 2 h 6"/>
                <a:gd name="T64" fmla="*/ 1 w 7"/>
                <a:gd name="T65" fmla="*/ 3 h 6"/>
                <a:gd name="T66" fmla="*/ 3 w 7"/>
                <a:gd name="T67" fmla="*/ 3 h 6"/>
                <a:gd name="T68" fmla="*/ 1 w 7"/>
                <a:gd name="T6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6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6" y="2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5" y="3"/>
                    <a:pt x="5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3"/>
                    <a:pt x="6" y="2"/>
                    <a:pt x="5" y="3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4" y="3"/>
                    <a:pt x="3" y="3"/>
                    <a:pt x="5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6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6" name="Freeform 488"/>
            <p:cNvSpPr>
              <a:spLocks/>
            </p:cNvSpPr>
            <p:nvPr/>
          </p:nvSpPr>
          <p:spPr bwMode="auto">
            <a:xfrm>
              <a:off x="1420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7" name="Freeform 489"/>
            <p:cNvSpPr>
              <a:spLocks/>
            </p:cNvSpPr>
            <p:nvPr/>
          </p:nvSpPr>
          <p:spPr bwMode="auto">
            <a:xfrm>
              <a:off x="1386" y="3165"/>
              <a:ext cx="42" cy="13"/>
            </a:xfrm>
            <a:custGeom>
              <a:avLst/>
              <a:gdLst>
                <a:gd name="T0" fmla="*/ 5 w 10"/>
                <a:gd name="T1" fmla="*/ 2 h 3"/>
                <a:gd name="T2" fmla="*/ 7 w 10"/>
                <a:gd name="T3" fmla="*/ 1 h 3"/>
                <a:gd name="T4" fmla="*/ 3 w 10"/>
                <a:gd name="T5" fmla="*/ 2 h 3"/>
                <a:gd name="T6" fmla="*/ 3 w 10"/>
                <a:gd name="T7" fmla="*/ 2 h 3"/>
                <a:gd name="T8" fmla="*/ 6 w 10"/>
                <a:gd name="T9" fmla="*/ 1 h 3"/>
                <a:gd name="T10" fmla="*/ 6 w 10"/>
                <a:gd name="T11" fmla="*/ 1 h 3"/>
                <a:gd name="T12" fmla="*/ 4 w 10"/>
                <a:gd name="T13" fmla="*/ 1 h 3"/>
                <a:gd name="T14" fmla="*/ 3 w 10"/>
                <a:gd name="T15" fmla="*/ 1 h 3"/>
                <a:gd name="T16" fmla="*/ 4 w 10"/>
                <a:gd name="T17" fmla="*/ 1 h 3"/>
                <a:gd name="T18" fmla="*/ 6 w 10"/>
                <a:gd name="T19" fmla="*/ 1 h 3"/>
                <a:gd name="T20" fmla="*/ 1 w 10"/>
                <a:gd name="T21" fmla="*/ 1 h 3"/>
                <a:gd name="T22" fmla="*/ 1 w 10"/>
                <a:gd name="T23" fmla="*/ 1 h 3"/>
                <a:gd name="T24" fmla="*/ 3 w 10"/>
                <a:gd name="T25" fmla="*/ 1 h 3"/>
                <a:gd name="T26" fmla="*/ 3 w 10"/>
                <a:gd name="T27" fmla="*/ 1 h 3"/>
                <a:gd name="T28" fmla="*/ 1 w 10"/>
                <a:gd name="T29" fmla="*/ 1 h 3"/>
                <a:gd name="T30" fmla="*/ 2 w 10"/>
                <a:gd name="T31" fmla="*/ 3 h 3"/>
                <a:gd name="T32" fmla="*/ 2 w 10"/>
                <a:gd name="T33" fmla="*/ 3 h 3"/>
                <a:gd name="T34" fmla="*/ 3 w 10"/>
                <a:gd name="T35" fmla="*/ 2 h 3"/>
                <a:gd name="T36" fmla="*/ 5 w 10"/>
                <a:gd name="T37" fmla="*/ 2 h 3"/>
                <a:gd name="T38" fmla="*/ 5 w 10"/>
                <a:gd name="T39" fmla="*/ 2 h 3"/>
                <a:gd name="T40" fmla="*/ 7 w 10"/>
                <a:gd name="T41" fmla="*/ 1 h 3"/>
                <a:gd name="T42" fmla="*/ 8 w 10"/>
                <a:gd name="T43" fmla="*/ 1 h 3"/>
                <a:gd name="T44" fmla="*/ 8 w 10"/>
                <a:gd name="T45" fmla="*/ 1 h 3"/>
                <a:gd name="T46" fmla="*/ 5 w 10"/>
                <a:gd name="T4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5" y="1"/>
                    <a:pt x="6" y="1"/>
                    <a:pt x="7" y="1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2"/>
                    <a:pt x="2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1"/>
                    <a:pt x="4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10" y="0"/>
                    <a:pt x="6" y="1"/>
                    <a:pt x="8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8" name="Freeform 490"/>
            <p:cNvSpPr>
              <a:spLocks/>
            </p:cNvSpPr>
            <p:nvPr/>
          </p:nvSpPr>
          <p:spPr bwMode="auto">
            <a:xfrm>
              <a:off x="1407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49" name="Freeform 491"/>
            <p:cNvSpPr>
              <a:spLocks/>
            </p:cNvSpPr>
            <p:nvPr/>
          </p:nvSpPr>
          <p:spPr bwMode="auto">
            <a:xfrm>
              <a:off x="1395" y="3178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0" name="Freeform 492"/>
            <p:cNvSpPr>
              <a:spLocks/>
            </p:cNvSpPr>
            <p:nvPr/>
          </p:nvSpPr>
          <p:spPr bwMode="auto">
            <a:xfrm>
              <a:off x="1407" y="316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1" name="Freeform 493"/>
            <p:cNvSpPr>
              <a:spLocks/>
            </p:cNvSpPr>
            <p:nvPr/>
          </p:nvSpPr>
          <p:spPr bwMode="auto">
            <a:xfrm>
              <a:off x="1386" y="3165"/>
              <a:ext cx="21" cy="4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4 w 5"/>
                <a:gd name="T5" fmla="*/ 0 h 1"/>
                <a:gd name="T6" fmla="*/ 2 w 5"/>
                <a:gd name="T7" fmla="*/ 0 h 1"/>
                <a:gd name="T8" fmla="*/ 2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2" name="Freeform 494"/>
            <p:cNvSpPr>
              <a:spLocks/>
            </p:cNvSpPr>
            <p:nvPr/>
          </p:nvSpPr>
          <p:spPr bwMode="auto">
            <a:xfrm>
              <a:off x="1390" y="3132"/>
              <a:ext cx="30" cy="37"/>
            </a:xfrm>
            <a:custGeom>
              <a:avLst/>
              <a:gdLst>
                <a:gd name="T0" fmla="*/ 4 w 7"/>
                <a:gd name="T1" fmla="*/ 7 h 9"/>
                <a:gd name="T2" fmla="*/ 4 w 7"/>
                <a:gd name="T3" fmla="*/ 7 h 9"/>
                <a:gd name="T4" fmla="*/ 5 w 7"/>
                <a:gd name="T5" fmla="*/ 7 h 9"/>
                <a:gd name="T6" fmla="*/ 5 w 7"/>
                <a:gd name="T7" fmla="*/ 7 h 9"/>
                <a:gd name="T8" fmla="*/ 5 w 7"/>
                <a:gd name="T9" fmla="*/ 7 h 9"/>
                <a:gd name="T10" fmla="*/ 4 w 7"/>
                <a:gd name="T11" fmla="*/ 7 h 9"/>
                <a:gd name="T12" fmla="*/ 3 w 7"/>
                <a:gd name="T13" fmla="*/ 6 h 9"/>
                <a:gd name="T14" fmla="*/ 6 w 7"/>
                <a:gd name="T15" fmla="*/ 7 h 9"/>
                <a:gd name="T16" fmla="*/ 2 w 7"/>
                <a:gd name="T17" fmla="*/ 5 h 9"/>
                <a:gd name="T18" fmla="*/ 3 w 7"/>
                <a:gd name="T19" fmla="*/ 5 h 9"/>
                <a:gd name="T20" fmla="*/ 4 w 7"/>
                <a:gd name="T21" fmla="*/ 6 h 9"/>
                <a:gd name="T22" fmla="*/ 4 w 7"/>
                <a:gd name="T23" fmla="*/ 5 h 9"/>
                <a:gd name="T24" fmla="*/ 5 w 7"/>
                <a:gd name="T25" fmla="*/ 6 h 9"/>
                <a:gd name="T26" fmla="*/ 5 w 7"/>
                <a:gd name="T27" fmla="*/ 6 h 9"/>
                <a:gd name="T28" fmla="*/ 6 w 7"/>
                <a:gd name="T29" fmla="*/ 6 h 9"/>
                <a:gd name="T30" fmla="*/ 3 w 7"/>
                <a:gd name="T31" fmla="*/ 1 h 9"/>
                <a:gd name="T32" fmla="*/ 3 w 7"/>
                <a:gd name="T33" fmla="*/ 0 h 9"/>
                <a:gd name="T34" fmla="*/ 3 w 7"/>
                <a:gd name="T35" fmla="*/ 4 h 9"/>
                <a:gd name="T36" fmla="*/ 3 w 7"/>
                <a:gd name="T37" fmla="*/ 3 h 9"/>
                <a:gd name="T38" fmla="*/ 3 w 7"/>
                <a:gd name="T39" fmla="*/ 1 h 9"/>
                <a:gd name="T40" fmla="*/ 3 w 7"/>
                <a:gd name="T41" fmla="*/ 2 h 9"/>
                <a:gd name="T42" fmla="*/ 3 w 7"/>
                <a:gd name="T43" fmla="*/ 0 h 9"/>
                <a:gd name="T44" fmla="*/ 2 w 7"/>
                <a:gd name="T45" fmla="*/ 3 h 9"/>
                <a:gd name="T46" fmla="*/ 2 w 7"/>
                <a:gd name="T47" fmla="*/ 2 h 9"/>
                <a:gd name="T48" fmla="*/ 2 w 7"/>
                <a:gd name="T49" fmla="*/ 5 h 9"/>
                <a:gd name="T50" fmla="*/ 2 w 7"/>
                <a:gd name="T51" fmla="*/ 3 h 9"/>
                <a:gd name="T52" fmla="*/ 3 w 7"/>
                <a:gd name="T53" fmla="*/ 4 h 9"/>
                <a:gd name="T54" fmla="*/ 2 w 7"/>
                <a:gd name="T55" fmla="*/ 3 h 9"/>
                <a:gd name="T56" fmla="*/ 3 w 7"/>
                <a:gd name="T57" fmla="*/ 4 h 9"/>
                <a:gd name="T58" fmla="*/ 2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1 w 7"/>
                <a:gd name="T65" fmla="*/ 6 h 9"/>
                <a:gd name="T66" fmla="*/ 2 w 7"/>
                <a:gd name="T67" fmla="*/ 7 h 9"/>
                <a:gd name="T68" fmla="*/ 2 w 7"/>
                <a:gd name="T69" fmla="*/ 7 h 9"/>
                <a:gd name="T70" fmla="*/ 4 w 7"/>
                <a:gd name="T71" fmla="*/ 8 h 9"/>
                <a:gd name="T72" fmla="*/ 0 w 7"/>
                <a:gd name="T73" fmla="*/ 7 h 9"/>
                <a:gd name="T74" fmla="*/ 1 w 7"/>
                <a:gd name="T75" fmla="*/ 8 h 9"/>
                <a:gd name="T76" fmla="*/ 1 w 7"/>
                <a:gd name="T77" fmla="*/ 7 h 9"/>
                <a:gd name="T78" fmla="*/ 1 w 7"/>
                <a:gd name="T79" fmla="*/ 8 h 9"/>
                <a:gd name="T80" fmla="*/ 5 w 7"/>
                <a:gd name="T81" fmla="*/ 8 h 9"/>
                <a:gd name="T82" fmla="*/ 6 w 7"/>
                <a:gd name="T83" fmla="*/ 8 h 9"/>
                <a:gd name="T84" fmla="*/ 4 w 7"/>
                <a:gd name="T8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cubicBezTo>
                    <a:pt x="4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8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4" y="6"/>
                    <a:pt x="4" y="6"/>
                    <a:pt x="6" y="7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6" y="7"/>
                    <a:pt x="3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7" y="9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4" y="1"/>
                    <a:pt x="3" y="4"/>
                  </a:cubicBezTo>
                  <a:cubicBezTo>
                    <a:pt x="4" y="0"/>
                    <a:pt x="3" y="5"/>
                    <a:pt x="3" y="3"/>
                  </a:cubicBezTo>
                  <a:cubicBezTo>
                    <a:pt x="3" y="2"/>
                    <a:pt x="3" y="3"/>
                    <a:pt x="3" y="1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2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5"/>
                    <a:pt x="2" y="5"/>
                  </a:cubicBezTo>
                  <a:cubicBezTo>
                    <a:pt x="2" y="4"/>
                    <a:pt x="4" y="7"/>
                    <a:pt x="2" y="3"/>
                  </a:cubicBezTo>
                  <a:cubicBezTo>
                    <a:pt x="4" y="4"/>
                    <a:pt x="2" y="3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2" y="4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7"/>
                    <a:pt x="0" y="7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2" y="7"/>
                    <a:pt x="7" y="8"/>
                    <a:pt x="6" y="8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3" name="Freeform 495"/>
            <p:cNvSpPr>
              <a:spLocks/>
            </p:cNvSpPr>
            <p:nvPr/>
          </p:nvSpPr>
          <p:spPr bwMode="auto">
            <a:xfrm>
              <a:off x="1390" y="31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4" name="Freeform 496"/>
            <p:cNvSpPr>
              <a:spLocks/>
            </p:cNvSpPr>
            <p:nvPr/>
          </p:nvSpPr>
          <p:spPr bwMode="auto">
            <a:xfrm>
              <a:off x="1399" y="3140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5" name="Rectangle 497"/>
            <p:cNvSpPr>
              <a:spLocks noChangeArrowheads="1"/>
            </p:cNvSpPr>
            <p:nvPr/>
          </p:nvSpPr>
          <p:spPr bwMode="auto">
            <a:xfrm>
              <a:off x="1395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6" name="Rectangle 498"/>
            <p:cNvSpPr>
              <a:spLocks noChangeArrowheads="1"/>
            </p:cNvSpPr>
            <p:nvPr/>
          </p:nvSpPr>
          <p:spPr bwMode="auto">
            <a:xfrm>
              <a:off x="1407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7" name="Freeform 499"/>
            <p:cNvSpPr>
              <a:spLocks/>
            </p:cNvSpPr>
            <p:nvPr/>
          </p:nvSpPr>
          <p:spPr bwMode="auto">
            <a:xfrm>
              <a:off x="1399" y="3132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8" name="Freeform 500"/>
            <p:cNvSpPr>
              <a:spLocks/>
            </p:cNvSpPr>
            <p:nvPr/>
          </p:nvSpPr>
          <p:spPr bwMode="auto">
            <a:xfrm>
              <a:off x="1390" y="31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59" name="Freeform 501"/>
            <p:cNvSpPr>
              <a:spLocks/>
            </p:cNvSpPr>
            <p:nvPr/>
          </p:nvSpPr>
          <p:spPr bwMode="auto">
            <a:xfrm>
              <a:off x="1344" y="3115"/>
              <a:ext cx="55" cy="42"/>
            </a:xfrm>
            <a:custGeom>
              <a:avLst/>
              <a:gdLst>
                <a:gd name="T0" fmla="*/ 5 w 13"/>
                <a:gd name="T1" fmla="*/ 1 h 10"/>
                <a:gd name="T2" fmla="*/ 2 w 13"/>
                <a:gd name="T3" fmla="*/ 2 h 10"/>
                <a:gd name="T4" fmla="*/ 2 w 13"/>
                <a:gd name="T5" fmla="*/ 3 h 10"/>
                <a:gd name="T6" fmla="*/ 3 w 13"/>
                <a:gd name="T7" fmla="*/ 3 h 10"/>
                <a:gd name="T8" fmla="*/ 4 w 13"/>
                <a:gd name="T9" fmla="*/ 4 h 10"/>
                <a:gd name="T10" fmla="*/ 4 w 13"/>
                <a:gd name="T11" fmla="*/ 5 h 10"/>
                <a:gd name="T12" fmla="*/ 6 w 13"/>
                <a:gd name="T13" fmla="*/ 5 h 10"/>
                <a:gd name="T14" fmla="*/ 6 w 13"/>
                <a:gd name="T15" fmla="*/ 5 h 10"/>
                <a:gd name="T16" fmla="*/ 6 w 13"/>
                <a:gd name="T17" fmla="*/ 6 h 10"/>
                <a:gd name="T18" fmla="*/ 9 w 13"/>
                <a:gd name="T19" fmla="*/ 4 h 10"/>
                <a:gd name="T20" fmla="*/ 9 w 13"/>
                <a:gd name="T21" fmla="*/ 4 h 10"/>
                <a:gd name="T22" fmla="*/ 9 w 13"/>
                <a:gd name="T23" fmla="*/ 5 h 10"/>
                <a:gd name="T24" fmla="*/ 9 w 13"/>
                <a:gd name="T25" fmla="*/ 6 h 10"/>
                <a:gd name="T26" fmla="*/ 9 w 13"/>
                <a:gd name="T27" fmla="*/ 7 h 10"/>
                <a:gd name="T28" fmla="*/ 10 w 13"/>
                <a:gd name="T29" fmla="*/ 6 h 10"/>
                <a:gd name="T30" fmla="*/ 11 w 13"/>
                <a:gd name="T31" fmla="*/ 5 h 10"/>
                <a:gd name="T32" fmla="*/ 11 w 13"/>
                <a:gd name="T33" fmla="*/ 7 h 10"/>
                <a:gd name="T34" fmla="*/ 11 w 13"/>
                <a:gd name="T35" fmla="*/ 7 h 10"/>
                <a:gd name="T36" fmla="*/ 13 w 13"/>
                <a:gd name="T37" fmla="*/ 7 h 10"/>
                <a:gd name="T38" fmla="*/ 12 w 13"/>
                <a:gd name="T39" fmla="*/ 7 h 10"/>
                <a:gd name="T40" fmla="*/ 12 w 13"/>
                <a:gd name="T41" fmla="*/ 8 h 10"/>
                <a:gd name="T42" fmla="*/ 13 w 13"/>
                <a:gd name="T43" fmla="*/ 4 h 10"/>
                <a:gd name="T44" fmla="*/ 13 w 13"/>
                <a:gd name="T45" fmla="*/ 3 h 10"/>
                <a:gd name="T46" fmla="*/ 12 w 13"/>
                <a:gd name="T47" fmla="*/ 4 h 10"/>
                <a:gd name="T48" fmla="*/ 12 w 13"/>
                <a:gd name="T49" fmla="*/ 3 h 10"/>
                <a:gd name="T50" fmla="*/ 12 w 13"/>
                <a:gd name="T51" fmla="*/ 3 h 10"/>
                <a:gd name="T52" fmla="*/ 11 w 13"/>
                <a:gd name="T53" fmla="*/ 3 h 10"/>
                <a:gd name="T54" fmla="*/ 11 w 13"/>
                <a:gd name="T55" fmla="*/ 3 h 10"/>
                <a:gd name="T56" fmla="*/ 11 w 13"/>
                <a:gd name="T57" fmla="*/ 3 h 10"/>
                <a:gd name="T58" fmla="*/ 11 w 13"/>
                <a:gd name="T59" fmla="*/ 3 h 10"/>
                <a:gd name="T60" fmla="*/ 10 w 13"/>
                <a:gd name="T61" fmla="*/ 4 h 10"/>
                <a:gd name="T62" fmla="*/ 11 w 13"/>
                <a:gd name="T63" fmla="*/ 2 h 10"/>
                <a:gd name="T64" fmla="*/ 11 w 13"/>
                <a:gd name="T65" fmla="*/ 2 h 10"/>
                <a:gd name="T66" fmla="*/ 9 w 13"/>
                <a:gd name="T67" fmla="*/ 3 h 10"/>
                <a:gd name="T68" fmla="*/ 8 w 13"/>
                <a:gd name="T69" fmla="*/ 3 h 10"/>
                <a:gd name="T70" fmla="*/ 7 w 13"/>
                <a:gd name="T71" fmla="*/ 3 h 10"/>
                <a:gd name="T72" fmla="*/ 7 w 13"/>
                <a:gd name="T73" fmla="*/ 3 h 10"/>
                <a:gd name="T74" fmla="*/ 6 w 13"/>
                <a:gd name="T75" fmla="*/ 2 h 10"/>
                <a:gd name="T76" fmla="*/ 5 w 13"/>
                <a:gd name="T77" fmla="*/ 4 h 10"/>
                <a:gd name="T78" fmla="*/ 7 w 13"/>
                <a:gd name="T7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0">
                  <a:moveTo>
                    <a:pt x="7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2" y="3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5" y="2"/>
                    <a:pt x="5" y="2"/>
                  </a:cubicBezTo>
                  <a:cubicBezTo>
                    <a:pt x="0" y="5"/>
                    <a:pt x="7" y="2"/>
                    <a:pt x="4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4" y="5"/>
                    <a:pt x="6" y="4"/>
                    <a:pt x="4" y="5"/>
                  </a:cubicBezTo>
                  <a:cubicBezTo>
                    <a:pt x="7" y="3"/>
                    <a:pt x="3" y="7"/>
                    <a:pt x="7" y="4"/>
                  </a:cubicBezTo>
                  <a:cubicBezTo>
                    <a:pt x="6" y="5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7" y="4"/>
                    <a:pt x="6" y="5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8" y="5"/>
                    <a:pt x="7" y="6"/>
                    <a:pt x="8" y="5"/>
                  </a:cubicBezTo>
                  <a:cubicBezTo>
                    <a:pt x="8" y="5"/>
                    <a:pt x="8" y="4"/>
                    <a:pt x="9" y="4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9" y="4"/>
                    <a:pt x="10" y="3"/>
                    <a:pt x="9" y="4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8"/>
                    <a:pt x="10" y="5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8"/>
                    <a:pt x="11" y="4"/>
                    <a:pt x="10" y="6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0" y="7"/>
                    <a:pt x="10" y="8"/>
                  </a:cubicBezTo>
                  <a:cubicBezTo>
                    <a:pt x="10" y="7"/>
                    <a:pt x="10" y="8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2" y="5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10"/>
                    <a:pt x="13" y="7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2" y="6"/>
                    <a:pt x="12" y="7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5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4"/>
                    <a:pt x="12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2" y="4"/>
                    <a:pt x="11" y="4"/>
                    <a:pt x="12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0" y="5"/>
                    <a:pt x="11" y="3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9" y="5"/>
                    <a:pt x="10" y="3"/>
                    <a:pt x="9" y="4"/>
                  </a:cubicBezTo>
                  <a:cubicBezTo>
                    <a:pt x="11" y="3"/>
                    <a:pt x="10" y="3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9" y="3"/>
                    <a:pt x="10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6" y="3"/>
                    <a:pt x="10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6" y="3"/>
                    <a:pt x="5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4" y="3"/>
                    <a:pt x="7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0" name="Freeform 502"/>
            <p:cNvSpPr>
              <a:spLocks/>
            </p:cNvSpPr>
            <p:nvPr/>
          </p:nvSpPr>
          <p:spPr bwMode="auto">
            <a:xfrm>
              <a:off x="1378" y="3123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1" name="Rectangle 503"/>
            <p:cNvSpPr>
              <a:spLocks noChangeArrowheads="1"/>
            </p:cNvSpPr>
            <p:nvPr/>
          </p:nvSpPr>
          <p:spPr bwMode="auto">
            <a:xfrm>
              <a:off x="1378" y="3123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2" name="Freeform 504"/>
            <p:cNvSpPr>
              <a:spLocks/>
            </p:cNvSpPr>
            <p:nvPr/>
          </p:nvSpPr>
          <p:spPr bwMode="auto">
            <a:xfrm>
              <a:off x="1369" y="3115"/>
              <a:ext cx="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3" name="Rectangle 505"/>
            <p:cNvSpPr>
              <a:spLocks noChangeArrowheads="1"/>
            </p:cNvSpPr>
            <p:nvPr/>
          </p:nvSpPr>
          <p:spPr bwMode="auto">
            <a:xfrm>
              <a:off x="1365" y="3115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4" name="Freeform 506"/>
            <p:cNvSpPr>
              <a:spLocks/>
            </p:cNvSpPr>
            <p:nvPr/>
          </p:nvSpPr>
          <p:spPr bwMode="auto">
            <a:xfrm>
              <a:off x="1336" y="3086"/>
              <a:ext cx="38" cy="37"/>
            </a:xfrm>
            <a:custGeom>
              <a:avLst/>
              <a:gdLst>
                <a:gd name="T0" fmla="*/ 6 w 9"/>
                <a:gd name="T1" fmla="*/ 2 h 9"/>
                <a:gd name="T2" fmla="*/ 4 w 9"/>
                <a:gd name="T3" fmla="*/ 1 h 9"/>
                <a:gd name="T4" fmla="*/ 5 w 9"/>
                <a:gd name="T5" fmla="*/ 2 h 9"/>
                <a:gd name="T6" fmla="*/ 4 w 9"/>
                <a:gd name="T7" fmla="*/ 0 h 9"/>
                <a:gd name="T8" fmla="*/ 3 w 9"/>
                <a:gd name="T9" fmla="*/ 5 h 9"/>
                <a:gd name="T10" fmla="*/ 2 w 9"/>
                <a:gd name="T11" fmla="*/ 4 h 9"/>
                <a:gd name="T12" fmla="*/ 4 w 9"/>
                <a:gd name="T13" fmla="*/ 6 h 9"/>
                <a:gd name="T14" fmla="*/ 2 w 9"/>
                <a:gd name="T15" fmla="*/ 6 h 9"/>
                <a:gd name="T16" fmla="*/ 3 w 9"/>
                <a:gd name="T17" fmla="*/ 7 h 9"/>
                <a:gd name="T18" fmla="*/ 4 w 9"/>
                <a:gd name="T19" fmla="*/ 7 h 9"/>
                <a:gd name="T20" fmla="*/ 4 w 9"/>
                <a:gd name="T21" fmla="*/ 7 h 9"/>
                <a:gd name="T22" fmla="*/ 4 w 9"/>
                <a:gd name="T23" fmla="*/ 7 h 9"/>
                <a:gd name="T24" fmla="*/ 4 w 9"/>
                <a:gd name="T25" fmla="*/ 7 h 9"/>
                <a:gd name="T26" fmla="*/ 4 w 9"/>
                <a:gd name="T27" fmla="*/ 7 h 9"/>
                <a:gd name="T28" fmla="*/ 5 w 9"/>
                <a:gd name="T29" fmla="*/ 7 h 9"/>
                <a:gd name="T30" fmla="*/ 3 w 9"/>
                <a:gd name="T31" fmla="*/ 8 h 9"/>
                <a:gd name="T32" fmla="*/ 5 w 9"/>
                <a:gd name="T33" fmla="*/ 8 h 9"/>
                <a:gd name="T34" fmla="*/ 7 w 9"/>
                <a:gd name="T35" fmla="*/ 8 h 9"/>
                <a:gd name="T36" fmla="*/ 5 w 9"/>
                <a:gd name="T37" fmla="*/ 7 h 9"/>
                <a:gd name="T38" fmla="*/ 5 w 9"/>
                <a:gd name="T39" fmla="*/ 7 h 9"/>
                <a:gd name="T40" fmla="*/ 5 w 9"/>
                <a:gd name="T41" fmla="*/ 7 h 9"/>
                <a:gd name="T42" fmla="*/ 7 w 9"/>
                <a:gd name="T43" fmla="*/ 7 h 9"/>
                <a:gd name="T44" fmla="*/ 8 w 9"/>
                <a:gd name="T45" fmla="*/ 6 h 9"/>
                <a:gd name="T46" fmla="*/ 8 w 9"/>
                <a:gd name="T47" fmla="*/ 6 h 9"/>
                <a:gd name="T48" fmla="*/ 7 w 9"/>
                <a:gd name="T49" fmla="*/ 6 h 9"/>
                <a:gd name="T50" fmla="*/ 6 w 9"/>
                <a:gd name="T51" fmla="*/ 6 h 9"/>
                <a:gd name="T52" fmla="*/ 4 w 9"/>
                <a:gd name="T53" fmla="*/ 7 h 9"/>
                <a:gd name="T54" fmla="*/ 4 w 9"/>
                <a:gd name="T55" fmla="*/ 6 h 9"/>
                <a:gd name="T56" fmla="*/ 6 w 9"/>
                <a:gd name="T57" fmla="*/ 6 h 9"/>
                <a:gd name="T58" fmla="*/ 5 w 9"/>
                <a:gd name="T59" fmla="*/ 6 h 9"/>
                <a:gd name="T60" fmla="*/ 7 w 9"/>
                <a:gd name="T61" fmla="*/ 6 h 9"/>
                <a:gd name="T62" fmla="*/ 5 w 9"/>
                <a:gd name="T63" fmla="*/ 6 h 9"/>
                <a:gd name="T64" fmla="*/ 5 w 9"/>
                <a:gd name="T65" fmla="*/ 4 h 9"/>
                <a:gd name="T66" fmla="*/ 6 w 9"/>
                <a:gd name="T67" fmla="*/ 5 h 9"/>
                <a:gd name="T68" fmla="*/ 5 w 9"/>
                <a:gd name="T69" fmla="*/ 4 h 9"/>
                <a:gd name="T70" fmla="*/ 6 w 9"/>
                <a:gd name="T71" fmla="*/ 4 h 9"/>
                <a:gd name="T72" fmla="*/ 5 w 9"/>
                <a:gd name="T73" fmla="*/ 3 h 9"/>
                <a:gd name="T74" fmla="*/ 5 w 9"/>
                <a:gd name="T75" fmla="*/ 3 h 9"/>
                <a:gd name="T76" fmla="*/ 5 w 9"/>
                <a:gd name="T77" fmla="*/ 3 h 9"/>
                <a:gd name="T78" fmla="*/ 4 w 9"/>
                <a:gd name="T79" fmla="*/ 1 h 9"/>
                <a:gd name="T80" fmla="*/ 6 w 9"/>
                <a:gd name="T8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9">
                  <a:moveTo>
                    <a:pt x="6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4" y="1"/>
                    <a:pt x="5" y="2"/>
                  </a:cubicBezTo>
                  <a:cubicBezTo>
                    <a:pt x="4" y="0"/>
                    <a:pt x="6" y="1"/>
                    <a:pt x="4" y="0"/>
                  </a:cubicBezTo>
                  <a:cubicBezTo>
                    <a:pt x="4" y="1"/>
                    <a:pt x="1" y="3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5"/>
                    <a:pt x="0" y="5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4" y="8"/>
                    <a:pt x="2" y="9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8" y="7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8"/>
                    <a:pt x="6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9" y="6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5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1"/>
                    <a:pt x="4" y="1"/>
                  </a:cubicBezTo>
                  <a:cubicBezTo>
                    <a:pt x="5" y="2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5" name="Freeform 507"/>
            <p:cNvSpPr>
              <a:spLocks/>
            </p:cNvSpPr>
            <p:nvPr/>
          </p:nvSpPr>
          <p:spPr bwMode="auto">
            <a:xfrm>
              <a:off x="1348" y="3081"/>
              <a:ext cx="13" cy="9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2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1" y="1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6" name="Freeform 508"/>
            <p:cNvSpPr>
              <a:spLocks/>
            </p:cNvSpPr>
            <p:nvPr/>
          </p:nvSpPr>
          <p:spPr bwMode="auto">
            <a:xfrm>
              <a:off x="1348" y="3061"/>
              <a:ext cx="21" cy="29"/>
            </a:xfrm>
            <a:custGeom>
              <a:avLst/>
              <a:gdLst>
                <a:gd name="T0" fmla="*/ 4 w 5"/>
                <a:gd name="T1" fmla="*/ 4 h 7"/>
                <a:gd name="T2" fmla="*/ 3 w 5"/>
                <a:gd name="T3" fmla="*/ 3 h 7"/>
                <a:gd name="T4" fmla="*/ 1 w 5"/>
                <a:gd name="T5" fmla="*/ 4 h 7"/>
                <a:gd name="T6" fmla="*/ 2 w 5"/>
                <a:gd name="T7" fmla="*/ 5 h 7"/>
                <a:gd name="T8" fmla="*/ 1 w 5"/>
                <a:gd name="T9" fmla="*/ 5 h 7"/>
                <a:gd name="T10" fmla="*/ 2 w 5"/>
                <a:gd name="T11" fmla="*/ 6 h 7"/>
                <a:gd name="T12" fmla="*/ 2 w 5"/>
                <a:gd name="T13" fmla="*/ 5 h 7"/>
                <a:gd name="T14" fmla="*/ 2 w 5"/>
                <a:gd name="T15" fmla="*/ 6 h 7"/>
                <a:gd name="T16" fmla="*/ 2 w 5"/>
                <a:gd name="T17" fmla="*/ 6 h 7"/>
                <a:gd name="T18" fmla="*/ 3 w 5"/>
                <a:gd name="T19" fmla="*/ 6 h 7"/>
                <a:gd name="T20" fmla="*/ 2 w 5"/>
                <a:gd name="T21" fmla="*/ 4 h 7"/>
                <a:gd name="T22" fmla="*/ 3 w 5"/>
                <a:gd name="T23" fmla="*/ 6 h 7"/>
                <a:gd name="T24" fmla="*/ 4 w 5"/>
                <a:gd name="T25" fmla="*/ 6 h 7"/>
                <a:gd name="T26" fmla="*/ 4 w 5"/>
                <a:gd name="T27" fmla="*/ 5 h 7"/>
                <a:gd name="T28" fmla="*/ 3 w 5"/>
                <a:gd name="T29" fmla="*/ 4 h 7"/>
                <a:gd name="T30" fmla="*/ 4 w 5"/>
                <a:gd name="T31" fmla="*/ 6 h 7"/>
                <a:gd name="T32" fmla="*/ 5 w 5"/>
                <a:gd name="T33" fmla="*/ 4 h 7"/>
                <a:gd name="T34" fmla="*/ 4 w 5"/>
                <a:gd name="T35" fmla="*/ 2 h 7"/>
                <a:gd name="T36" fmla="*/ 5 w 5"/>
                <a:gd name="T37" fmla="*/ 4 h 7"/>
                <a:gd name="T38" fmla="*/ 5 w 5"/>
                <a:gd name="T39" fmla="*/ 4 h 7"/>
                <a:gd name="T40" fmla="*/ 4 w 5"/>
                <a:gd name="T41" fmla="*/ 1 h 7"/>
                <a:gd name="T42" fmla="*/ 4 w 5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3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0" y="5"/>
                    <a:pt x="2" y="6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1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2" y="3"/>
                    <a:pt x="4" y="5"/>
                    <a:pt x="4" y="6"/>
                  </a:cubicBezTo>
                  <a:cubicBezTo>
                    <a:pt x="4" y="4"/>
                    <a:pt x="4" y="3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7" name="Freeform 509"/>
            <p:cNvSpPr>
              <a:spLocks/>
            </p:cNvSpPr>
            <p:nvPr/>
          </p:nvSpPr>
          <p:spPr bwMode="auto">
            <a:xfrm>
              <a:off x="1361" y="3069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8" name="Freeform 510"/>
            <p:cNvSpPr>
              <a:spLocks/>
            </p:cNvSpPr>
            <p:nvPr/>
          </p:nvSpPr>
          <p:spPr bwMode="auto">
            <a:xfrm>
              <a:off x="1746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69" name="Freeform 511"/>
            <p:cNvSpPr>
              <a:spLocks/>
            </p:cNvSpPr>
            <p:nvPr/>
          </p:nvSpPr>
          <p:spPr bwMode="auto">
            <a:xfrm>
              <a:off x="1738" y="2977"/>
              <a:ext cx="12" cy="2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1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2" y="4"/>
                    <a:pt x="2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0" name="Freeform 512"/>
            <p:cNvSpPr>
              <a:spLocks/>
            </p:cNvSpPr>
            <p:nvPr/>
          </p:nvSpPr>
          <p:spPr bwMode="auto">
            <a:xfrm>
              <a:off x="1738" y="2985"/>
              <a:ext cx="4" cy="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1" name="Freeform 513"/>
            <p:cNvSpPr>
              <a:spLocks/>
            </p:cNvSpPr>
            <p:nvPr/>
          </p:nvSpPr>
          <p:spPr bwMode="auto">
            <a:xfrm>
              <a:off x="1738" y="29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2" name="Freeform 514"/>
            <p:cNvSpPr>
              <a:spLocks/>
            </p:cNvSpPr>
            <p:nvPr/>
          </p:nvSpPr>
          <p:spPr bwMode="auto">
            <a:xfrm>
              <a:off x="1738" y="29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3" name="Freeform 515"/>
            <p:cNvSpPr>
              <a:spLocks/>
            </p:cNvSpPr>
            <p:nvPr/>
          </p:nvSpPr>
          <p:spPr bwMode="auto">
            <a:xfrm>
              <a:off x="1734" y="2981"/>
              <a:ext cx="8" cy="17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1 h 4"/>
                <a:gd name="T8" fmla="*/ 1 w 2"/>
                <a:gd name="T9" fmla="*/ 1 h 4"/>
                <a:gd name="T10" fmla="*/ 0 w 2"/>
                <a:gd name="T11" fmla="*/ 0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4" name="Freeform 516"/>
            <p:cNvSpPr>
              <a:spLocks/>
            </p:cNvSpPr>
            <p:nvPr/>
          </p:nvSpPr>
          <p:spPr bwMode="auto">
            <a:xfrm>
              <a:off x="1738" y="29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5" name="Freeform 517"/>
            <p:cNvSpPr>
              <a:spLocks/>
            </p:cNvSpPr>
            <p:nvPr/>
          </p:nvSpPr>
          <p:spPr bwMode="auto">
            <a:xfrm>
              <a:off x="1738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6" name="Freeform 518"/>
            <p:cNvSpPr>
              <a:spLocks/>
            </p:cNvSpPr>
            <p:nvPr/>
          </p:nvSpPr>
          <p:spPr bwMode="auto">
            <a:xfrm>
              <a:off x="1729" y="2981"/>
              <a:ext cx="9" cy="17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4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7" name="Freeform 519"/>
            <p:cNvSpPr>
              <a:spLocks/>
            </p:cNvSpPr>
            <p:nvPr/>
          </p:nvSpPr>
          <p:spPr bwMode="auto">
            <a:xfrm>
              <a:off x="1725" y="2977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78" name="Freeform 520"/>
            <p:cNvSpPr>
              <a:spLocks/>
            </p:cNvSpPr>
            <p:nvPr/>
          </p:nvSpPr>
          <p:spPr bwMode="auto">
            <a:xfrm>
              <a:off x="1725" y="2973"/>
              <a:ext cx="9" cy="21"/>
            </a:xfrm>
            <a:custGeom>
              <a:avLst/>
              <a:gdLst>
                <a:gd name="T0" fmla="*/ 1 w 2"/>
                <a:gd name="T1" fmla="*/ 5 h 5"/>
                <a:gd name="T2" fmla="*/ 0 w 2"/>
                <a:gd name="T3" fmla="*/ 2 h 5"/>
                <a:gd name="T4" fmla="*/ 1 w 2"/>
                <a:gd name="T5" fmla="*/ 4 h 5"/>
                <a:gd name="T6" fmla="*/ 1 w 2"/>
                <a:gd name="T7" fmla="*/ 3 h 5"/>
                <a:gd name="T8" fmla="*/ 1 w 2"/>
                <a:gd name="T9" fmla="*/ 5 h 5"/>
                <a:gd name="T10" fmla="*/ 1 w 2"/>
                <a:gd name="T11" fmla="*/ 3 h 5"/>
                <a:gd name="T12" fmla="*/ 2 w 2"/>
                <a:gd name="T13" fmla="*/ 4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1 h 5"/>
                <a:gd name="T20" fmla="*/ 0 w 2"/>
                <a:gd name="T21" fmla="*/ 0 h 5"/>
                <a:gd name="T22" fmla="*/ 1 w 2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1" y="5"/>
                    <a:pt x="2" y="5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4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3" name="Freeform 521"/>
            <p:cNvSpPr>
              <a:spLocks/>
            </p:cNvSpPr>
            <p:nvPr/>
          </p:nvSpPr>
          <p:spPr bwMode="auto">
            <a:xfrm>
              <a:off x="1725" y="2981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4" name="Freeform 522"/>
            <p:cNvSpPr>
              <a:spLocks/>
            </p:cNvSpPr>
            <p:nvPr/>
          </p:nvSpPr>
          <p:spPr bwMode="auto">
            <a:xfrm>
              <a:off x="1721" y="2973"/>
              <a:ext cx="4" cy="21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4 h 5"/>
                <a:gd name="T4" fmla="*/ 1 w 1"/>
                <a:gd name="T5" fmla="*/ 5 h 5"/>
                <a:gd name="T6" fmla="*/ 1 w 1"/>
                <a:gd name="T7" fmla="*/ 3 h 5"/>
                <a:gd name="T8" fmla="*/ 1 w 1"/>
                <a:gd name="T9" fmla="*/ 4 h 5"/>
                <a:gd name="T10" fmla="*/ 0 w 1"/>
                <a:gd name="T11" fmla="*/ 1 h 5"/>
                <a:gd name="T12" fmla="*/ 1 w 1"/>
                <a:gd name="T13" fmla="*/ 2 h 5"/>
                <a:gd name="T14" fmla="*/ 0 w 1"/>
                <a:gd name="T15" fmla="*/ 2 h 5"/>
                <a:gd name="T16" fmla="*/ 0 w 1"/>
                <a:gd name="T17" fmla="*/ 3 h 5"/>
                <a:gd name="T18" fmla="*/ 0 w 1"/>
                <a:gd name="T19" fmla="*/ 3 h 5"/>
                <a:gd name="T20" fmla="*/ 1 w 1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1"/>
                    <a:pt x="1" y="4"/>
                    <a:pt x="1" y="4"/>
                  </a:cubicBezTo>
                  <a:cubicBezTo>
                    <a:pt x="0" y="3"/>
                    <a:pt x="1" y="3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5" name="Freeform 523"/>
            <p:cNvSpPr>
              <a:spLocks/>
            </p:cNvSpPr>
            <p:nvPr/>
          </p:nvSpPr>
          <p:spPr bwMode="auto">
            <a:xfrm>
              <a:off x="1725" y="2994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6" name="Freeform 524"/>
            <p:cNvSpPr>
              <a:spLocks/>
            </p:cNvSpPr>
            <p:nvPr/>
          </p:nvSpPr>
          <p:spPr bwMode="auto">
            <a:xfrm>
              <a:off x="1721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7" name="Freeform 525"/>
            <p:cNvSpPr>
              <a:spLocks/>
            </p:cNvSpPr>
            <p:nvPr/>
          </p:nvSpPr>
          <p:spPr bwMode="auto">
            <a:xfrm>
              <a:off x="1721" y="29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8" name="Freeform 526"/>
            <p:cNvSpPr>
              <a:spLocks/>
            </p:cNvSpPr>
            <p:nvPr/>
          </p:nvSpPr>
          <p:spPr bwMode="auto">
            <a:xfrm>
              <a:off x="1692" y="2973"/>
              <a:ext cx="29" cy="29"/>
            </a:xfrm>
            <a:custGeom>
              <a:avLst/>
              <a:gdLst>
                <a:gd name="T0" fmla="*/ 4 w 7"/>
                <a:gd name="T1" fmla="*/ 0 h 7"/>
                <a:gd name="T2" fmla="*/ 3 w 7"/>
                <a:gd name="T3" fmla="*/ 1 h 7"/>
                <a:gd name="T4" fmla="*/ 2 w 7"/>
                <a:gd name="T5" fmla="*/ 1 h 7"/>
                <a:gd name="T6" fmla="*/ 0 w 7"/>
                <a:gd name="T7" fmla="*/ 3 h 7"/>
                <a:gd name="T8" fmla="*/ 1 w 7"/>
                <a:gd name="T9" fmla="*/ 2 h 7"/>
                <a:gd name="T10" fmla="*/ 0 w 7"/>
                <a:gd name="T11" fmla="*/ 3 h 7"/>
                <a:gd name="T12" fmla="*/ 2 w 7"/>
                <a:gd name="T13" fmla="*/ 4 h 7"/>
                <a:gd name="T14" fmla="*/ 3 w 7"/>
                <a:gd name="T15" fmla="*/ 4 h 7"/>
                <a:gd name="T16" fmla="*/ 5 w 7"/>
                <a:gd name="T17" fmla="*/ 6 h 7"/>
                <a:gd name="T18" fmla="*/ 6 w 7"/>
                <a:gd name="T19" fmla="*/ 3 h 7"/>
                <a:gd name="T20" fmla="*/ 6 w 7"/>
                <a:gd name="T21" fmla="*/ 5 h 7"/>
                <a:gd name="T22" fmla="*/ 6 w 7"/>
                <a:gd name="T23" fmla="*/ 5 h 7"/>
                <a:gd name="T24" fmla="*/ 6 w 7"/>
                <a:gd name="T25" fmla="*/ 5 h 7"/>
                <a:gd name="T26" fmla="*/ 7 w 7"/>
                <a:gd name="T27" fmla="*/ 3 h 7"/>
                <a:gd name="T28" fmla="*/ 7 w 7"/>
                <a:gd name="T29" fmla="*/ 6 h 7"/>
                <a:gd name="T30" fmla="*/ 7 w 7"/>
                <a:gd name="T31" fmla="*/ 4 h 7"/>
                <a:gd name="T32" fmla="*/ 7 w 7"/>
                <a:gd name="T33" fmla="*/ 2 h 7"/>
                <a:gd name="T34" fmla="*/ 7 w 7"/>
                <a:gd name="T35" fmla="*/ 1 h 7"/>
                <a:gd name="T36" fmla="*/ 5 w 7"/>
                <a:gd name="T37" fmla="*/ 4 h 7"/>
                <a:gd name="T38" fmla="*/ 6 w 7"/>
                <a:gd name="T39" fmla="*/ 3 h 7"/>
                <a:gd name="T40" fmla="*/ 6 w 7"/>
                <a:gd name="T41" fmla="*/ 1 h 7"/>
                <a:gd name="T42" fmla="*/ 4 w 7"/>
                <a:gd name="T43" fmla="*/ 3 h 7"/>
                <a:gd name="T44" fmla="*/ 5 w 7"/>
                <a:gd name="T45" fmla="*/ 2 h 7"/>
                <a:gd name="T46" fmla="*/ 4 w 7"/>
                <a:gd name="T47" fmla="*/ 3 h 7"/>
                <a:gd name="T48" fmla="*/ 5 w 7"/>
                <a:gd name="T49" fmla="*/ 2 h 7"/>
                <a:gd name="T50" fmla="*/ 3 w 7"/>
                <a:gd name="T51" fmla="*/ 4 h 7"/>
                <a:gd name="T52" fmla="*/ 5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5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3 w 7"/>
                <a:gd name="T65" fmla="*/ 2 h 7"/>
                <a:gd name="T66" fmla="*/ 4 w 7"/>
                <a:gd name="T67" fmla="*/ 0 h 7"/>
                <a:gd name="T68" fmla="*/ 5 w 7"/>
                <a:gd name="T69" fmla="*/ 0 h 7"/>
                <a:gd name="T70" fmla="*/ 3 w 7"/>
                <a:gd name="T71" fmla="*/ 1 h 7"/>
                <a:gd name="T72" fmla="*/ 4 w 7"/>
                <a:gd name="T7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5" y="5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6" y="5"/>
                    <a:pt x="7" y="3"/>
                    <a:pt x="7" y="3"/>
                  </a:cubicBezTo>
                  <a:cubicBezTo>
                    <a:pt x="6" y="5"/>
                    <a:pt x="7" y="3"/>
                    <a:pt x="7" y="6"/>
                  </a:cubicBezTo>
                  <a:cubicBezTo>
                    <a:pt x="7" y="6"/>
                    <a:pt x="7" y="3"/>
                    <a:pt x="7" y="4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1"/>
                    <a:pt x="7" y="3"/>
                    <a:pt x="7" y="1"/>
                  </a:cubicBezTo>
                  <a:cubicBezTo>
                    <a:pt x="7" y="0"/>
                    <a:pt x="6" y="3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3"/>
                    <a:pt x="6" y="1"/>
                  </a:cubicBezTo>
                  <a:cubicBezTo>
                    <a:pt x="5" y="3"/>
                    <a:pt x="6" y="1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3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89" name="Freeform 527"/>
            <p:cNvSpPr>
              <a:spLocks/>
            </p:cNvSpPr>
            <p:nvPr/>
          </p:nvSpPr>
          <p:spPr bwMode="auto">
            <a:xfrm>
              <a:off x="1713" y="2969"/>
              <a:ext cx="4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90" name="Freeform 528"/>
            <p:cNvSpPr>
              <a:spLocks/>
            </p:cNvSpPr>
            <p:nvPr/>
          </p:nvSpPr>
          <p:spPr bwMode="auto">
            <a:xfrm>
              <a:off x="1709" y="2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2" name="Rectangle 529"/>
            <p:cNvSpPr>
              <a:spLocks noChangeArrowheads="1"/>
            </p:cNvSpPr>
            <p:nvPr/>
          </p:nvSpPr>
          <p:spPr bwMode="auto">
            <a:xfrm>
              <a:off x="1700" y="29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3" name="Freeform 530"/>
            <p:cNvSpPr>
              <a:spLocks/>
            </p:cNvSpPr>
            <p:nvPr/>
          </p:nvSpPr>
          <p:spPr bwMode="auto">
            <a:xfrm>
              <a:off x="1713" y="2973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4" name="Freeform 531"/>
            <p:cNvSpPr>
              <a:spLocks/>
            </p:cNvSpPr>
            <p:nvPr/>
          </p:nvSpPr>
          <p:spPr bwMode="auto">
            <a:xfrm>
              <a:off x="1717" y="297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5" name="Freeform 532"/>
            <p:cNvSpPr>
              <a:spLocks/>
            </p:cNvSpPr>
            <p:nvPr/>
          </p:nvSpPr>
          <p:spPr bwMode="auto">
            <a:xfrm>
              <a:off x="1713" y="2969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6" name="Freeform 533"/>
            <p:cNvSpPr>
              <a:spLocks/>
            </p:cNvSpPr>
            <p:nvPr/>
          </p:nvSpPr>
          <p:spPr bwMode="auto">
            <a:xfrm>
              <a:off x="1679" y="2964"/>
              <a:ext cx="34" cy="17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1 h 4"/>
                <a:gd name="T4" fmla="*/ 4 w 8"/>
                <a:gd name="T5" fmla="*/ 1 h 4"/>
                <a:gd name="T6" fmla="*/ 1 w 8"/>
                <a:gd name="T7" fmla="*/ 2 h 4"/>
                <a:gd name="T8" fmla="*/ 3 w 8"/>
                <a:gd name="T9" fmla="*/ 3 h 4"/>
                <a:gd name="T10" fmla="*/ 2 w 8"/>
                <a:gd name="T11" fmla="*/ 3 h 4"/>
                <a:gd name="T12" fmla="*/ 6 w 8"/>
                <a:gd name="T13" fmla="*/ 2 h 4"/>
                <a:gd name="T14" fmla="*/ 2 w 8"/>
                <a:gd name="T15" fmla="*/ 4 h 4"/>
                <a:gd name="T16" fmla="*/ 2 w 8"/>
                <a:gd name="T17" fmla="*/ 4 h 4"/>
                <a:gd name="T18" fmla="*/ 3 w 8"/>
                <a:gd name="T19" fmla="*/ 4 h 4"/>
                <a:gd name="T20" fmla="*/ 5 w 8"/>
                <a:gd name="T21" fmla="*/ 3 h 4"/>
                <a:gd name="T22" fmla="*/ 7 w 8"/>
                <a:gd name="T23" fmla="*/ 2 h 4"/>
                <a:gd name="T24" fmla="*/ 5 w 8"/>
                <a:gd name="T25" fmla="*/ 2 h 4"/>
                <a:gd name="T26" fmla="*/ 7 w 8"/>
                <a:gd name="T27" fmla="*/ 2 h 4"/>
                <a:gd name="T28" fmla="*/ 6 w 8"/>
                <a:gd name="T29" fmla="*/ 2 h 4"/>
                <a:gd name="T30" fmla="*/ 7 w 8"/>
                <a:gd name="T31" fmla="*/ 1 h 4"/>
                <a:gd name="T32" fmla="*/ 6 w 8"/>
                <a:gd name="T33" fmla="*/ 2 h 4"/>
                <a:gd name="T34" fmla="*/ 6 w 8"/>
                <a:gd name="T35" fmla="*/ 2 h 4"/>
                <a:gd name="T36" fmla="*/ 4 w 8"/>
                <a:gd name="T37" fmla="*/ 2 h 4"/>
                <a:gd name="T38" fmla="*/ 6 w 8"/>
                <a:gd name="T39" fmla="*/ 1 h 4"/>
                <a:gd name="T40" fmla="*/ 5 w 8"/>
                <a:gd name="T41" fmla="*/ 2 h 4"/>
                <a:gd name="T42" fmla="*/ 6 w 8"/>
                <a:gd name="T43" fmla="*/ 0 h 4"/>
                <a:gd name="T44" fmla="*/ 5 w 8"/>
                <a:gd name="T45" fmla="*/ 1 h 4"/>
                <a:gd name="T46" fmla="*/ 6 w 8"/>
                <a:gd name="T47" fmla="*/ 1 h 4"/>
                <a:gd name="T48" fmla="*/ 3 w 8"/>
                <a:gd name="T49" fmla="*/ 2 h 4"/>
                <a:gd name="T50" fmla="*/ 6 w 8"/>
                <a:gd name="T51" fmla="*/ 0 h 4"/>
                <a:gd name="T52" fmla="*/ 5 w 8"/>
                <a:gd name="T53" fmla="*/ 0 h 4"/>
                <a:gd name="T54" fmla="*/ 5 w 8"/>
                <a:gd name="T55" fmla="*/ 0 h 4"/>
                <a:gd name="T56" fmla="*/ 4 w 8"/>
                <a:gd name="T57" fmla="*/ 0 h 4"/>
                <a:gd name="T58" fmla="*/ 4 w 8"/>
                <a:gd name="T59" fmla="*/ 0 h 4"/>
                <a:gd name="T60" fmla="*/ 3 w 8"/>
                <a:gd name="T61" fmla="*/ 0 h 4"/>
                <a:gd name="T62" fmla="*/ 4 w 8"/>
                <a:gd name="T63" fmla="*/ 0 h 4"/>
                <a:gd name="T64" fmla="*/ 1 w 8"/>
                <a:gd name="T65" fmla="*/ 0 h 4"/>
                <a:gd name="T66" fmla="*/ 3 w 8"/>
                <a:gd name="T67" fmla="*/ 0 h 4"/>
                <a:gd name="T68" fmla="*/ 1 w 8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4" y="1"/>
                    <a:pt x="4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6" y="1"/>
                    <a:pt x="6" y="2"/>
                  </a:cubicBezTo>
                  <a:cubicBezTo>
                    <a:pt x="4" y="3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8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4" y="1"/>
                    <a:pt x="3" y="1"/>
                    <a:pt x="6" y="0"/>
                  </a:cubicBezTo>
                  <a:cubicBezTo>
                    <a:pt x="6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7" name="Freeform 534"/>
            <p:cNvSpPr>
              <a:spLocks/>
            </p:cNvSpPr>
            <p:nvPr/>
          </p:nvSpPr>
          <p:spPr bwMode="auto">
            <a:xfrm>
              <a:off x="1704" y="2969"/>
              <a:ext cx="5" cy="4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8" name="Freeform 535"/>
            <p:cNvSpPr>
              <a:spLocks/>
            </p:cNvSpPr>
            <p:nvPr/>
          </p:nvSpPr>
          <p:spPr bwMode="auto">
            <a:xfrm>
              <a:off x="1671" y="2948"/>
              <a:ext cx="42" cy="16"/>
            </a:xfrm>
            <a:custGeom>
              <a:avLst/>
              <a:gdLst>
                <a:gd name="T0" fmla="*/ 5 w 10"/>
                <a:gd name="T1" fmla="*/ 3 h 4"/>
                <a:gd name="T2" fmla="*/ 7 w 10"/>
                <a:gd name="T3" fmla="*/ 2 h 4"/>
                <a:gd name="T4" fmla="*/ 3 w 10"/>
                <a:gd name="T5" fmla="*/ 3 h 4"/>
                <a:gd name="T6" fmla="*/ 3 w 10"/>
                <a:gd name="T7" fmla="*/ 2 h 4"/>
                <a:gd name="T8" fmla="*/ 6 w 10"/>
                <a:gd name="T9" fmla="*/ 2 h 4"/>
                <a:gd name="T10" fmla="*/ 6 w 10"/>
                <a:gd name="T11" fmla="*/ 2 h 4"/>
                <a:gd name="T12" fmla="*/ 4 w 10"/>
                <a:gd name="T13" fmla="*/ 2 h 4"/>
                <a:gd name="T14" fmla="*/ 3 w 10"/>
                <a:gd name="T15" fmla="*/ 2 h 4"/>
                <a:gd name="T16" fmla="*/ 4 w 10"/>
                <a:gd name="T17" fmla="*/ 2 h 4"/>
                <a:gd name="T18" fmla="*/ 6 w 10"/>
                <a:gd name="T19" fmla="*/ 2 h 4"/>
                <a:gd name="T20" fmla="*/ 1 w 10"/>
                <a:gd name="T21" fmla="*/ 0 h 4"/>
                <a:gd name="T22" fmla="*/ 1 w 10"/>
                <a:gd name="T23" fmla="*/ 1 h 4"/>
                <a:gd name="T24" fmla="*/ 4 w 10"/>
                <a:gd name="T25" fmla="*/ 1 h 4"/>
                <a:gd name="T26" fmla="*/ 3 w 10"/>
                <a:gd name="T27" fmla="*/ 1 h 4"/>
                <a:gd name="T28" fmla="*/ 2 w 10"/>
                <a:gd name="T29" fmla="*/ 1 h 4"/>
                <a:gd name="T30" fmla="*/ 2 w 10"/>
                <a:gd name="T31" fmla="*/ 4 h 4"/>
                <a:gd name="T32" fmla="*/ 2 w 10"/>
                <a:gd name="T33" fmla="*/ 3 h 4"/>
                <a:gd name="T34" fmla="*/ 3 w 10"/>
                <a:gd name="T35" fmla="*/ 3 h 4"/>
                <a:gd name="T36" fmla="*/ 5 w 10"/>
                <a:gd name="T37" fmla="*/ 3 h 4"/>
                <a:gd name="T38" fmla="*/ 5 w 10"/>
                <a:gd name="T39" fmla="*/ 3 h 4"/>
                <a:gd name="T40" fmla="*/ 7 w 10"/>
                <a:gd name="T41" fmla="*/ 3 h 4"/>
                <a:gd name="T42" fmla="*/ 8 w 10"/>
                <a:gd name="T43" fmla="*/ 3 h 4"/>
                <a:gd name="T44" fmla="*/ 8 w 10"/>
                <a:gd name="T45" fmla="*/ 2 h 4"/>
                <a:gd name="T46" fmla="*/ 5 w 10"/>
                <a:gd name="T4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4">
                  <a:moveTo>
                    <a:pt x="5" y="3"/>
                  </a:moveTo>
                  <a:cubicBezTo>
                    <a:pt x="5" y="3"/>
                    <a:pt x="6" y="3"/>
                    <a:pt x="7" y="2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4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5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4" y="1"/>
                    <a:pt x="4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10" y="2"/>
                    <a:pt x="7" y="3"/>
                    <a:pt x="8" y="2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9" name="Freeform 536"/>
            <p:cNvSpPr>
              <a:spLocks/>
            </p:cNvSpPr>
            <p:nvPr/>
          </p:nvSpPr>
          <p:spPr bwMode="auto">
            <a:xfrm>
              <a:off x="1692" y="2960"/>
              <a:ext cx="8" cy="0"/>
            </a:xfrm>
            <a:custGeom>
              <a:avLst/>
              <a:gdLst>
                <a:gd name="T0" fmla="*/ 8 w 8"/>
                <a:gd name="T1" fmla="*/ 0 w 8"/>
                <a:gd name="T2" fmla="*/ 4 w 8"/>
                <a:gd name="T3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0" name="Freeform 537"/>
            <p:cNvSpPr>
              <a:spLocks/>
            </p:cNvSpPr>
            <p:nvPr/>
          </p:nvSpPr>
          <p:spPr bwMode="auto">
            <a:xfrm>
              <a:off x="1679" y="2964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1" name="Freeform 538"/>
            <p:cNvSpPr>
              <a:spLocks/>
            </p:cNvSpPr>
            <p:nvPr/>
          </p:nvSpPr>
          <p:spPr bwMode="auto">
            <a:xfrm>
              <a:off x="1696" y="29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2" name="Freeform 539"/>
            <p:cNvSpPr>
              <a:spLocks/>
            </p:cNvSpPr>
            <p:nvPr/>
          </p:nvSpPr>
          <p:spPr bwMode="auto">
            <a:xfrm>
              <a:off x="1675" y="2944"/>
              <a:ext cx="17" cy="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2" y="1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3" name="Freeform 540"/>
            <p:cNvSpPr>
              <a:spLocks/>
            </p:cNvSpPr>
            <p:nvPr/>
          </p:nvSpPr>
          <p:spPr bwMode="auto">
            <a:xfrm>
              <a:off x="1679" y="2910"/>
              <a:ext cx="30" cy="38"/>
            </a:xfrm>
            <a:custGeom>
              <a:avLst/>
              <a:gdLst>
                <a:gd name="T0" fmla="*/ 3 w 7"/>
                <a:gd name="T1" fmla="*/ 8 h 9"/>
                <a:gd name="T2" fmla="*/ 3 w 7"/>
                <a:gd name="T3" fmla="*/ 7 h 9"/>
                <a:gd name="T4" fmla="*/ 4 w 7"/>
                <a:gd name="T5" fmla="*/ 8 h 9"/>
                <a:gd name="T6" fmla="*/ 5 w 7"/>
                <a:gd name="T7" fmla="*/ 8 h 9"/>
                <a:gd name="T8" fmla="*/ 4 w 7"/>
                <a:gd name="T9" fmla="*/ 7 h 9"/>
                <a:gd name="T10" fmla="*/ 4 w 7"/>
                <a:gd name="T11" fmla="*/ 7 h 9"/>
                <a:gd name="T12" fmla="*/ 2 w 7"/>
                <a:gd name="T13" fmla="*/ 6 h 9"/>
                <a:gd name="T14" fmla="*/ 5 w 7"/>
                <a:gd name="T15" fmla="*/ 6 h 9"/>
                <a:gd name="T16" fmla="*/ 2 w 7"/>
                <a:gd name="T17" fmla="*/ 5 h 9"/>
                <a:gd name="T18" fmla="*/ 3 w 7"/>
                <a:gd name="T19" fmla="*/ 5 h 9"/>
                <a:gd name="T20" fmla="*/ 3 w 7"/>
                <a:gd name="T21" fmla="*/ 5 h 9"/>
                <a:gd name="T22" fmla="*/ 3 w 7"/>
                <a:gd name="T23" fmla="*/ 5 h 9"/>
                <a:gd name="T24" fmla="*/ 5 w 7"/>
                <a:gd name="T25" fmla="*/ 6 h 9"/>
                <a:gd name="T26" fmla="*/ 5 w 7"/>
                <a:gd name="T27" fmla="*/ 5 h 9"/>
                <a:gd name="T28" fmla="*/ 6 w 7"/>
                <a:gd name="T29" fmla="*/ 5 h 9"/>
                <a:gd name="T30" fmla="*/ 5 w 7"/>
                <a:gd name="T31" fmla="*/ 4 h 9"/>
                <a:gd name="T32" fmla="*/ 6 w 7"/>
                <a:gd name="T33" fmla="*/ 4 h 9"/>
                <a:gd name="T34" fmla="*/ 3 w 7"/>
                <a:gd name="T35" fmla="*/ 3 h 9"/>
                <a:gd name="T36" fmla="*/ 4 w 7"/>
                <a:gd name="T37" fmla="*/ 2 h 9"/>
                <a:gd name="T38" fmla="*/ 6 w 7"/>
                <a:gd name="T39" fmla="*/ 4 h 9"/>
                <a:gd name="T40" fmla="*/ 5 w 7"/>
                <a:gd name="T41" fmla="*/ 3 h 9"/>
                <a:gd name="T42" fmla="*/ 7 w 7"/>
                <a:gd name="T43" fmla="*/ 4 h 9"/>
                <a:gd name="T44" fmla="*/ 5 w 7"/>
                <a:gd name="T45" fmla="*/ 2 h 9"/>
                <a:gd name="T46" fmla="*/ 5 w 7"/>
                <a:gd name="T47" fmla="*/ 2 h 9"/>
                <a:gd name="T48" fmla="*/ 3 w 7"/>
                <a:gd name="T49" fmla="*/ 0 h 9"/>
                <a:gd name="T50" fmla="*/ 2 w 7"/>
                <a:gd name="T51" fmla="*/ 2 h 9"/>
                <a:gd name="T52" fmla="*/ 3 w 7"/>
                <a:gd name="T53" fmla="*/ 3 h 9"/>
                <a:gd name="T54" fmla="*/ 1 w 7"/>
                <a:gd name="T55" fmla="*/ 2 h 9"/>
                <a:gd name="T56" fmla="*/ 3 w 7"/>
                <a:gd name="T57" fmla="*/ 3 h 9"/>
                <a:gd name="T58" fmla="*/ 1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0 w 7"/>
                <a:gd name="T65" fmla="*/ 7 h 9"/>
                <a:gd name="T66" fmla="*/ 2 w 7"/>
                <a:gd name="T67" fmla="*/ 7 h 9"/>
                <a:gd name="T68" fmla="*/ 2 w 7"/>
                <a:gd name="T69" fmla="*/ 8 h 9"/>
                <a:gd name="T70" fmla="*/ 3 w 7"/>
                <a:gd name="T71" fmla="*/ 8 h 9"/>
                <a:gd name="T72" fmla="*/ 0 w 7"/>
                <a:gd name="T73" fmla="*/ 8 h 9"/>
                <a:gd name="T74" fmla="*/ 0 w 7"/>
                <a:gd name="T75" fmla="*/ 8 h 9"/>
                <a:gd name="T76" fmla="*/ 1 w 7"/>
                <a:gd name="T77" fmla="*/ 8 h 9"/>
                <a:gd name="T78" fmla="*/ 0 w 7"/>
                <a:gd name="T79" fmla="*/ 8 h 9"/>
                <a:gd name="T80" fmla="*/ 4 w 7"/>
                <a:gd name="T81" fmla="*/ 9 h 9"/>
                <a:gd name="T82" fmla="*/ 6 w 7"/>
                <a:gd name="T83" fmla="*/ 8 h 9"/>
                <a:gd name="T84" fmla="*/ 3 w 7"/>
                <a:gd name="T8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8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6" y="8"/>
                    <a:pt x="4" y="7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6"/>
                    <a:pt x="4" y="6"/>
                    <a:pt x="2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4"/>
                    <a:pt x="3" y="3"/>
                  </a:cubicBezTo>
                  <a:cubicBezTo>
                    <a:pt x="6" y="4"/>
                    <a:pt x="3" y="2"/>
                    <a:pt x="4" y="2"/>
                  </a:cubicBezTo>
                  <a:cubicBezTo>
                    <a:pt x="5" y="3"/>
                    <a:pt x="4" y="3"/>
                    <a:pt x="6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5" y="3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4" y="3"/>
                    <a:pt x="2" y="2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1" y="8"/>
                    <a:pt x="7" y="9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4" name="Freeform 541"/>
            <p:cNvSpPr>
              <a:spLocks/>
            </p:cNvSpPr>
            <p:nvPr/>
          </p:nvSpPr>
          <p:spPr bwMode="auto">
            <a:xfrm>
              <a:off x="1675" y="2944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5" name="Freeform 542"/>
            <p:cNvSpPr>
              <a:spLocks/>
            </p:cNvSpPr>
            <p:nvPr/>
          </p:nvSpPr>
          <p:spPr bwMode="auto">
            <a:xfrm>
              <a:off x="1700" y="2914"/>
              <a:ext cx="0" cy="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6" name="Rectangle 543"/>
            <p:cNvSpPr>
              <a:spLocks noChangeArrowheads="1"/>
            </p:cNvSpPr>
            <p:nvPr/>
          </p:nvSpPr>
          <p:spPr bwMode="auto">
            <a:xfrm>
              <a:off x="1679" y="294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7" name="Freeform 544"/>
            <p:cNvSpPr>
              <a:spLocks/>
            </p:cNvSpPr>
            <p:nvPr/>
          </p:nvSpPr>
          <p:spPr bwMode="auto">
            <a:xfrm>
              <a:off x="1692" y="2948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8" name="Freeform 545"/>
            <p:cNvSpPr>
              <a:spLocks/>
            </p:cNvSpPr>
            <p:nvPr/>
          </p:nvSpPr>
          <p:spPr bwMode="auto">
            <a:xfrm>
              <a:off x="1709" y="2914"/>
              <a:ext cx="4" cy="5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9" name="Freeform 546"/>
            <p:cNvSpPr>
              <a:spLocks/>
            </p:cNvSpPr>
            <p:nvPr/>
          </p:nvSpPr>
          <p:spPr bwMode="auto">
            <a:xfrm>
              <a:off x="1692" y="28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0" name="Freeform 547"/>
            <p:cNvSpPr>
              <a:spLocks/>
            </p:cNvSpPr>
            <p:nvPr/>
          </p:nvSpPr>
          <p:spPr bwMode="auto">
            <a:xfrm>
              <a:off x="1642" y="2873"/>
              <a:ext cx="71" cy="50"/>
            </a:xfrm>
            <a:custGeom>
              <a:avLst/>
              <a:gdLst>
                <a:gd name="T0" fmla="*/ 4 w 17"/>
                <a:gd name="T1" fmla="*/ 4 h 12"/>
                <a:gd name="T2" fmla="*/ 2 w 17"/>
                <a:gd name="T3" fmla="*/ 4 h 12"/>
                <a:gd name="T4" fmla="*/ 1 w 17"/>
                <a:gd name="T5" fmla="*/ 5 h 12"/>
                <a:gd name="T6" fmla="*/ 3 w 17"/>
                <a:gd name="T7" fmla="*/ 6 h 12"/>
                <a:gd name="T8" fmla="*/ 4 w 17"/>
                <a:gd name="T9" fmla="*/ 7 h 12"/>
                <a:gd name="T10" fmla="*/ 5 w 17"/>
                <a:gd name="T11" fmla="*/ 9 h 12"/>
                <a:gd name="T12" fmla="*/ 8 w 17"/>
                <a:gd name="T13" fmla="*/ 8 h 12"/>
                <a:gd name="T14" fmla="*/ 8 w 17"/>
                <a:gd name="T15" fmla="*/ 9 h 12"/>
                <a:gd name="T16" fmla="*/ 8 w 17"/>
                <a:gd name="T17" fmla="*/ 10 h 12"/>
                <a:gd name="T18" fmla="*/ 10 w 17"/>
                <a:gd name="T19" fmla="*/ 7 h 12"/>
                <a:gd name="T20" fmla="*/ 10 w 17"/>
                <a:gd name="T21" fmla="*/ 7 h 12"/>
                <a:gd name="T22" fmla="*/ 11 w 17"/>
                <a:gd name="T23" fmla="*/ 8 h 12"/>
                <a:gd name="T24" fmla="*/ 12 w 17"/>
                <a:gd name="T25" fmla="*/ 9 h 12"/>
                <a:gd name="T26" fmla="*/ 13 w 17"/>
                <a:gd name="T27" fmla="*/ 9 h 12"/>
                <a:gd name="T28" fmla="*/ 13 w 17"/>
                <a:gd name="T29" fmla="*/ 8 h 12"/>
                <a:gd name="T30" fmla="*/ 14 w 17"/>
                <a:gd name="T31" fmla="*/ 7 h 12"/>
                <a:gd name="T32" fmla="*/ 14 w 17"/>
                <a:gd name="T33" fmla="*/ 8 h 12"/>
                <a:gd name="T34" fmla="*/ 15 w 17"/>
                <a:gd name="T35" fmla="*/ 8 h 12"/>
                <a:gd name="T36" fmla="*/ 14 w 17"/>
                <a:gd name="T37" fmla="*/ 10 h 12"/>
                <a:gd name="T38" fmla="*/ 15 w 17"/>
                <a:gd name="T39" fmla="*/ 9 h 12"/>
                <a:gd name="T40" fmla="*/ 14 w 17"/>
                <a:gd name="T41" fmla="*/ 8 h 12"/>
                <a:gd name="T42" fmla="*/ 17 w 17"/>
                <a:gd name="T43" fmla="*/ 11 h 12"/>
                <a:gd name="T44" fmla="*/ 17 w 17"/>
                <a:gd name="T45" fmla="*/ 11 h 12"/>
                <a:gd name="T46" fmla="*/ 17 w 17"/>
                <a:gd name="T47" fmla="*/ 11 h 12"/>
                <a:gd name="T48" fmla="*/ 17 w 17"/>
                <a:gd name="T49" fmla="*/ 11 h 12"/>
                <a:gd name="T50" fmla="*/ 17 w 17"/>
                <a:gd name="T51" fmla="*/ 11 h 12"/>
                <a:gd name="T52" fmla="*/ 14 w 17"/>
                <a:gd name="T53" fmla="*/ 5 h 12"/>
                <a:gd name="T54" fmla="*/ 14 w 17"/>
                <a:gd name="T55" fmla="*/ 5 h 12"/>
                <a:gd name="T56" fmla="*/ 14 w 17"/>
                <a:gd name="T57" fmla="*/ 5 h 12"/>
                <a:gd name="T58" fmla="*/ 14 w 17"/>
                <a:gd name="T59" fmla="*/ 5 h 12"/>
                <a:gd name="T60" fmla="*/ 13 w 17"/>
                <a:gd name="T61" fmla="*/ 4 h 12"/>
                <a:gd name="T62" fmla="*/ 13 w 17"/>
                <a:gd name="T63" fmla="*/ 4 h 12"/>
                <a:gd name="T64" fmla="*/ 12 w 17"/>
                <a:gd name="T65" fmla="*/ 5 h 12"/>
                <a:gd name="T66" fmla="*/ 12 w 17"/>
                <a:gd name="T67" fmla="*/ 5 h 12"/>
                <a:gd name="T68" fmla="*/ 12 w 17"/>
                <a:gd name="T69" fmla="*/ 5 h 12"/>
                <a:gd name="T70" fmla="*/ 12 w 17"/>
                <a:gd name="T71" fmla="*/ 5 h 12"/>
                <a:gd name="T72" fmla="*/ 11 w 17"/>
                <a:gd name="T73" fmla="*/ 6 h 12"/>
                <a:gd name="T74" fmla="*/ 11 w 17"/>
                <a:gd name="T75" fmla="*/ 5 h 12"/>
                <a:gd name="T76" fmla="*/ 11 w 17"/>
                <a:gd name="T77" fmla="*/ 4 h 12"/>
                <a:gd name="T78" fmla="*/ 10 w 17"/>
                <a:gd name="T79" fmla="*/ 6 h 12"/>
                <a:gd name="T80" fmla="*/ 9 w 17"/>
                <a:gd name="T81" fmla="*/ 6 h 12"/>
                <a:gd name="T82" fmla="*/ 7 w 17"/>
                <a:gd name="T83" fmla="*/ 6 h 12"/>
                <a:gd name="T84" fmla="*/ 7 w 17"/>
                <a:gd name="T85" fmla="*/ 6 h 12"/>
                <a:gd name="T86" fmla="*/ 6 w 17"/>
                <a:gd name="T87" fmla="*/ 5 h 12"/>
                <a:gd name="T88" fmla="*/ 5 w 17"/>
                <a:gd name="T89" fmla="*/ 7 h 12"/>
                <a:gd name="T90" fmla="*/ 7 w 17"/>
                <a:gd name="T9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2">
                  <a:moveTo>
                    <a:pt x="7" y="3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3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2" y="6"/>
                    <a:pt x="4" y="4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5" y="5"/>
                    <a:pt x="5" y="5"/>
                  </a:cubicBezTo>
                  <a:cubicBezTo>
                    <a:pt x="0" y="8"/>
                    <a:pt x="7" y="5"/>
                    <a:pt x="4" y="7"/>
                  </a:cubicBezTo>
                  <a:cubicBezTo>
                    <a:pt x="5" y="7"/>
                    <a:pt x="5" y="8"/>
                    <a:pt x="6" y="7"/>
                  </a:cubicBezTo>
                  <a:cubicBezTo>
                    <a:pt x="5" y="8"/>
                    <a:pt x="6" y="8"/>
                    <a:pt x="5" y="9"/>
                  </a:cubicBezTo>
                  <a:cubicBezTo>
                    <a:pt x="7" y="6"/>
                    <a:pt x="5" y="11"/>
                    <a:pt x="7" y="7"/>
                  </a:cubicBezTo>
                  <a:cubicBezTo>
                    <a:pt x="7" y="8"/>
                    <a:pt x="8" y="7"/>
                    <a:pt x="8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7"/>
                    <a:pt x="8" y="9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9" y="8"/>
                    <a:pt x="9" y="8"/>
                    <a:pt x="8" y="10"/>
                  </a:cubicBezTo>
                  <a:cubicBezTo>
                    <a:pt x="9" y="8"/>
                    <a:pt x="9" y="9"/>
                    <a:pt x="9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0" y="7"/>
                    <a:pt x="11" y="5"/>
                    <a:pt x="10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10" y="9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11" y="11"/>
                    <a:pt x="11" y="7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8"/>
                    <a:pt x="12" y="10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1"/>
                    <a:pt x="13" y="6"/>
                    <a:pt x="13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4" y="9"/>
                    <a:pt x="14" y="10"/>
                  </a:cubicBezTo>
                  <a:cubicBezTo>
                    <a:pt x="14" y="9"/>
                    <a:pt x="14" y="10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4" y="7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2" y="8"/>
                    <a:pt x="14" y="10"/>
                  </a:cubicBezTo>
                  <a:cubicBezTo>
                    <a:pt x="14" y="10"/>
                    <a:pt x="16" y="11"/>
                    <a:pt x="17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4" y="8"/>
                    <a:pt x="15" y="9"/>
                    <a:pt x="15" y="8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0"/>
                    <a:pt x="16" y="8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5"/>
                    <a:pt x="13" y="6"/>
                    <a:pt x="13" y="4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7"/>
                    <a:pt x="12" y="5"/>
                  </a:cubicBezTo>
                  <a:cubicBezTo>
                    <a:pt x="11" y="6"/>
                    <a:pt x="11" y="6"/>
                    <a:pt x="11" y="8"/>
                  </a:cubicBezTo>
                  <a:cubicBezTo>
                    <a:pt x="11" y="8"/>
                    <a:pt x="11" y="6"/>
                    <a:pt x="11" y="6"/>
                  </a:cubicBezTo>
                  <a:cubicBezTo>
                    <a:pt x="10" y="8"/>
                    <a:pt x="11" y="6"/>
                    <a:pt x="10" y="7"/>
                  </a:cubicBezTo>
                  <a:cubicBezTo>
                    <a:pt x="11" y="5"/>
                    <a:pt x="11" y="6"/>
                    <a:pt x="11" y="5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6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10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4"/>
                    <a:pt x="9" y="6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7" y="6"/>
                  </a:cubicBezTo>
                  <a:cubicBezTo>
                    <a:pt x="7" y="6"/>
                    <a:pt x="8" y="5"/>
                    <a:pt x="8" y="5"/>
                  </a:cubicBezTo>
                  <a:cubicBezTo>
                    <a:pt x="6" y="6"/>
                    <a:pt x="9" y="3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6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3"/>
                    <a:pt x="3" y="6"/>
                    <a:pt x="7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1" name="Freeform 548"/>
            <p:cNvSpPr>
              <a:spLocks/>
            </p:cNvSpPr>
            <p:nvPr/>
          </p:nvSpPr>
          <p:spPr bwMode="auto">
            <a:xfrm>
              <a:off x="1675" y="2889"/>
              <a:ext cx="4" cy="9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2" name="Rectangle 549"/>
            <p:cNvSpPr>
              <a:spLocks noChangeArrowheads="1"/>
            </p:cNvSpPr>
            <p:nvPr/>
          </p:nvSpPr>
          <p:spPr bwMode="auto">
            <a:xfrm>
              <a:off x="1675" y="2893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3" name="Freeform 550"/>
            <p:cNvSpPr>
              <a:spLocks/>
            </p:cNvSpPr>
            <p:nvPr/>
          </p:nvSpPr>
          <p:spPr bwMode="auto">
            <a:xfrm>
              <a:off x="1662" y="2885"/>
              <a:ext cx="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4" name="Rectangle 551"/>
            <p:cNvSpPr>
              <a:spLocks noChangeArrowheads="1"/>
            </p:cNvSpPr>
            <p:nvPr/>
          </p:nvSpPr>
          <p:spPr bwMode="auto">
            <a:xfrm>
              <a:off x="1662" y="288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5" name="Freeform 552"/>
            <p:cNvSpPr>
              <a:spLocks/>
            </p:cNvSpPr>
            <p:nvPr/>
          </p:nvSpPr>
          <p:spPr bwMode="auto">
            <a:xfrm>
              <a:off x="1629" y="2847"/>
              <a:ext cx="38" cy="42"/>
            </a:xfrm>
            <a:custGeom>
              <a:avLst/>
              <a:gdLst>
                <a:gd name="T0" fmla="*/ 6 w 9"/>
                <a:gd name="T1" fmla="*/ 2 h 10"/>
                <a:gd name="T2" fmla="*/ 4 w 9"/>
                <a:gd name="T3" fmla="*/ 2 h 10"/>
                <a:gd name="T4" fmla="*/ 6 w 9"/>
                <a:gd name="T5" fmla="*/ 2 h 10"/>
                <a:gd name="T6" fmla="*/ 3 w 9"/>
                <a:gd name="T7" fmla="*/ 0 h 10"/>
                <a:gd name="T8" fmla="*/ 4 w 9"/>
                <a:gd name="T9" fmla="*/ 5 h 10"/>
                <a:gd name="T10" fmla="*/ 3 w 9"/>
                <a:gd name="T11" fmla="*/ 5 h 10"/>
                <a:gd name="T12" fmla="*/ 5 w 9"/>
                <a:gd name="T13" fmla="*/ 7 h 10"/>
                <a:gd name="T14" fmla="*/ 3 w 9"/>
                <a:gd name="T15" fmla="*/ 7 h 10"/>
                <a:gd name="T16" fmla="*/ 4 w 9"/>
                <a:gd name="T17" fmla="*/ 8 h 10"/>
                <a:gd name="T18" fmla="*/ 4 w 9"/>
                <a:gd name="T19" fmla="*/ 7 h 10"/>
                <a:gd name="T20" fmla="*/ 4 w 9"/>
                <a:gd name="T21" fmla="*/ 8 h 10"/>
                <a:gd name="T22" fmla="*/ 4 w 9"/>
                <a:gd name="T23" fmla="*/ 8 h 10"/>
                <a:gd name="T24" fmla="*/ 5 w 9"/>
                <a:gd name="T25" fmla="*/ 8 h 10"/>
                <a:gd name="T26" fmla="*/ 4 w 9"/>
                <a:gd name="T27" fmla="*/ 8 h 10"/>
                <a:gd name="T28" fmla="*/ 5 w 9"/>
                <a:gd name="T29" fmla="*/ 9 h 10"/>
                <a:gd name="T30" fmla="*/ 4 w 9"/>
                <a:gd name="T31" fmla="*/ 9 h 10"/>
                <a:gd name="T32" fmla="*/ 6 w 9"/>
                <a:gd name="T33" fmla="*/ 10 h 10"/>
                <a:gd name="T34" fmla="*/ 7 w 9"/>
                <a:gd name="T35" fmla="*/ 9 h 10"/>
                <a:gd name="T36" fmla="*/ 6 w 9"/>
                <a:gd name="T37" fmla="*/ 9 h 10"/>
                <a:gd name="T38" fmla="*/ 6 w 9"/>
                <a:gd name="T39" fmla="*/ 9 h 10"/>
                <a:gd name="T40" fmla="*/ 5 w 9"/>
                <a:gd name="T41" fmla="*/ 8 h 10"/>
                <a:gd name="T42" fmla="*/ 7 w 9"/>
                <a:gd name="T43" fmla="*/ 8 h 10"/>
                <a:gd name="T44" fmla="*/ 8 w 9"/>
                <a:gd name="T45" fmla="*/ 7 h 10"/>
                <a:gd name="T46" fmla="*/ 8 w 9"/>
                <a:gd name="T47" fmla="*/ 7 h 10"/>
                <a:gd name="T48" fmla="*/ 8 w 9"/>
                <a:gd name="T49" fmla="*/ 7 h 10"/>
                <a:gd name="T50" fmla="*/ 7 w 9"/>
                <a:gd name="T51" fmla="*/ 7 h 10"/>
                <a:gd name="T52" fmla="*/ 5 w 9"/>
                <a:gd name="T53" fmla="*/ 7 h 10"/>
                <a:gd name="T54" fmla="*/ 5 w 9"/>
                <a:gd name="T55" fmla="*/ 7 h 10"/>
                <a:gd name="T56" fmla="*/ 6 w 9"/>
                <a:gd name="T57" fmla="*/ 7 h 10"/>
                <a:gd name="T58" fmla="*/ 6 w 9"/>
                <a:gd name="T59" fmla="*/ 7 h 10"/>
                <a:gd name="T60" fmla="*/ 8 w 9"/>
                <a:gd name="T61" fmla="*/ 6 h 10"/>
                <a:gd name="T62" fmla="*/ 6 w 9"/>
                <a:gd name="T63" fmla="*/ 6 h 10"/>
                <a:gd name="T64" fmla="*/ 5 w 9"/>
                <a:gd name="T65" fmla="*/ 5 h 10"/>
                <a:gd name="T66" fmla="*/ 7 w 9"/>
                <a:gd name="T67" fmla="*/ 5 h 10"/>
                <a:gd name="T68" fmla="*/ 5 w 9"/>
                <a:gd name="T69" fmla="*/ 5 h 10"/>
                <a:gd name="T70" fmla="*/ 6 w 9"/>
                <a:gd name="T71" fmla="*/ 4 h 10"/>
                <a:gd name="T72" fmla="*/ 5 w 9"/>
                <a:gd name="T73" fmla="*/ 4 h 10"/>
                <a:gd name="T74" fmla="*/ 5 w 9"/>
                <a:gd name="T75" fmla="*/ 3 h 10"/>
                <a:gd name="T76" fmla="*/ 5 w 9"/>
                <a:gd name="T77" fmla="*/ 3 h 10"/>
                <a:gd name="T78" fmla="*/ 4 w 9"/>
                <a:gd name="T79" fmla="*/ 2 h 10"/>
                <a:gd name="T80" fmla="*/ 6 w 9"/>
                <a:gd name="T8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1"/>
                    <a:pt x="6" y="2"/>
                  </a:cubicBezTo>
                  <a:cubicBezTo>
                    <a:pt x="4" y="1"/>
                    <a:pt x="6" y="1"/>
                    <a:pt x="3" y="0"/>
                  </a:cubicBezTo>
                  <a:cubicBezTo>
                    <a:pt x="4" y="2"/>
                    <a:pt x="2" y="3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0" y="6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6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3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7" y="8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9" y="7"/>
                    <a:pt x="5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5" y="7"/>
                    <a:pt x="5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7" y="7"/>
                    <a:pt x="8" y="6"/>
                  </a:cubicBezTo>
                  <a:cubicBezTo>
                    <a:pt x="7" y="6"/>
                    <a:pt x="7" y="7"/>
                    <a:pt x="6" y="6"/>
                  </a:cubicBezTo>
                  <a:cubicBezTo>
                    <a:pt x="7" y="6"/>
                    <a:pt x="7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2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6" name="Freeform 553"/>
            <p:cNvSpPr>
              <a:spLocks/>
            </p:cNvSpPr>
            <p:nvPr/>
          </p:nvSpPr>
          <p:spPr bwMode="auto">
            <a:xfrm>
              <a:off x="1642" y="2847"/>
              <a:ext cx="12" cy="5"/>
            </a:xfrm>
            <a:custGeom>
              <a:avLst/>
              <a:gdLst>
                <a:gd name="T0" fmla="*/ 1 w 3"/>
                <a:gd name="T1" fmla="*/ 0 h 1"/>
                <a:gd name="T2" fmla="*/ 2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7" name="Freeform 554"/>
            <p:cNvSpPr>
              <a:spLocks/>
            </p:cNvSpPr>
            <p:nvPr/>
          </p:nvSpPr>
          <p:spPr bwMode="auto">
            <a:xfrm>
              <a:off x="1637" y="2818"/>
              <a:ext cx="67" cy="34"/>
            </a:xfrm>
            <a:custGeom>
              <a:avLst/>
              <a:gdLst>
                <a:gd name="T0" fmla="*/ 10 w 16"/>
                <a:gd name="T1" fmla="*/ 3 h 8"/>
                <a:gd name="T2" fmla="*/ 11 w 16"/>
                <a:gd name="T3" fmla="*/ 3 h 8"/>
                <a:gd name="T4" fmla="*/ 1 w 16"/>
                <a:gd name="T5" fmla="*/ 5 h 8"/>
                <a:gd name="T6" fmla="*/ 3 w 16"/>
                <a:gd name="T7" fmla="*/ 6 h 8"/>
                <a:gd name="T8" fmla="*/ 1 w 16"/>
                <a:gd name="T9" fmla="*/ 6 h 8"/>
                <a:gd name="T10" fmla="*/ 3 w 16"/>
                <a:gd name="T11" fmla="*/ 7 h 8"/>
                <a:gd name="T12" fmla="*/ 2 w 16"/>
                <a:gd name="T13" fmla="*/ 6 h 8"/>
                <a:gd name="T14" fmla="*/ 3 w 16"/>
                <a:gd name="T15" fmla="*/ 7 h 8"/>
                <a:gd name="T16" fmla="*/ 3 w 16"/>
                <a:gd name="T17" fmla="*/ 6 h 8"/>
                <a:gd name="T18" fmla="*/ 4 w 16"/>
                <a:gd name="T19" fmla="*/ 7 h 8"/>
                <a:gd name="T20" fmla="*/ 2 w 16"/>
                <a:gd name="T21" fmla="*/ 5 h 8"/>
                <a:gd name="T22" fmla="*/ 4 w 16"/>
                <a:gd name="T23" fmla="*/ 6 h 8"/>
                <a:gd name="T24" fmla="*/ 7 w 16"/>
                <a:gd name="T25" fmla="*/ 5 h 8"/>
                <a:gd name="T26" fmla="*/ 6 w 16"/>
                <a:gd name="T27" fmla="*/ 4 h 8"/>
                <a:gd name="T28" fmla="*/ 6 w 16"/>
                <a:gd name="T29" fmla="*/ 3 h 8"/>
                <a:gd name="T30" fmla="*/ 7 w 16"/>
                <a:gd name="T31" fmla="*/ 5 h 8"/>
                <a:gd name="T32" fmla="*/ 10 w 16"/>
                <a:gd name="T33" fmla="*/ 5 h 8"/>
                <a:gd name="T34" fmla="*/ 10 w 16"/>
                <a:gd name="T35" fmla="*/ 6 h 8"/>
                <a:gd name="T36" fmla="*/ 12 w 16"/>
                <a:gd name="T37" fmla="*/ 4 h 8"/>
                <a:gd name="T38" fmla="*/ 11 w 16"/>
                <a:gd name="T39" fmla="*/ 6 h 8"/>
                <a:gd name="T40" fmla="*/ 10 w 16"/>
                <a:gd name="T41" fmla="*/ 5 h 8"/>
                <a:gd name="T42" fmla="*/ 10 w 16"/>
                <a:gd name="T43" fmla="*/ 2 h 8"/>
                <a:gd name="T44" fmla="*/ 10 w 16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8">
                  <a:moveTo>
                    <a:pt x="10" y="3"/>
                  </a:moveTo>
                  <a:cubicBezTo>
                    <a:pt x="10" y="4"/>
                    <a:pt x="11" y="3"/>
                    <a:pt x="11" y="3"/>
                  </a:cubicBezTo>
                  <a:cubicBezTo>
                    <a:pt x="3" y="1"/>
                    <a:pt x="8" y="0"/>
                    <a:pt x="1" y="5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0" y="6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1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3"/>
                    <a:pt x="5" y="4"/>
                    <a:pt x="7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1"/>
                    <a:pt x="6" y="4"/>
                    <a:pt x="7" y="5"/>
                  </a:cubicBezTo>
                  <a:cubicBezTo>
                    <a:pt x="7" y="4"/>
                    <a:pt x="8" y="3"/>
                    <a:pt x="10" y="5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1" y="5"/>
                    <a:pt x="13" y="6"/>
                    <a:pt x="12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1" y="5"/>
                    <a:pt x="12" y="3"/>
                    <a:pt x="10" y="2"/>
                  </a:cubicBezTo>
                  <a:cubicBezTo>
                    <a:pt x="16" y="4"/>
                    <a:pt x="12" y="8"/>
                    <a:pt x="1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8" name="Freeform 555"/>
            <p:cNvSpPr>
              <a:spLocks/>
            </p:cNvSpPr>
            <p:nvPr/>
          </p:nvSpPr>
          <p:spPr bwMode="auto">
            <a:xfrm>
              <a:off x="1683" y="2831"/>
              <a:ext cx="5" cy="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9" name="Freeform 556"/>
            <p:cNvSpPr>
              <a:spLocks/>
            </p:cNvSpPr>
            <p:nvPr/>
          </p:nvSpPr>
          <p:spPr bwMode="auto">
            <a:xfrm>
              <a:off x="1281" y="2751"/>
              <a:ext cx="0" cy="5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0" name="Freeform 557"/>
            <p:cNvSpPr>
              <a:spLocks/>
            </p:cNvSpPr>
            <p:nvPr/>
          </p:nvSpPr>
          <p:spPr bwMode="auto">
            <a:xfrm>
              <a:off x="1277" y="2735"/>
              <a:ext cx="9" cy="21"/>
            </a:xfrm>
            <a:custGeom>
              <a:avLst/>
              <a:gdLst>
                <a:gd name="T0" fmla="*/ 2 w 2"/>
                <a:gd name="T1" fmla="*/ 0 h 5"/>
                <a:gd name="T2" fmla="*/ 1 w 2"/>
                <a:gd name="T3" fmla="*/ 1 h 5"/>
                <a:gd name="T4" fmla="*/ 0 w 2"/>
                <a:gd name="T5" fmla="*/ 5 h 5"/>
                <a:gd name="T6" fmla="*/ 1 w 2"/>
                <a:gd name="T7" fmla="*/ 3 h 5"/>
                <a:gd name="T8" fmla="*/ 1 w 2"/>
                <a:gd name="T9" fmla="*/ 3 h 5"/>
                <a:gd name="T10" fmla="*/ 2 w 2"/>
                <a:gd name="T11" fmla="*/ 1 h 5"/>
                <a:gd name="T12" fmla="*/ 1 w 2"/>
                <a:gd name="T13" fmla="*/ 2 h 5"/>
                <a:gd name="T14" fmla="*/ 2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1" y="3"/>
                    <a:pt x="0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3"/>
                    <a:pt x="2" y="1"/>
                  </a:cubicBezTo>
                  <a:cubicBezTo>
                    <a:pt x="2" y="0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1" name="Freeform 558"/>
            <p:cNvSpPr>
              <a:spLocks/>
            </p:cNvSpPr>
            <p:nvPr/>
          </p:nvSpPr>
          <p:spPr bwMode="auto">
            <a:xfrm>
              <a:off x="1281" y="274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2" name="Freeform 559"/>
            <p:cNvSpPr>
              <a:spLocks/>
            </p:cNvSpPr>
            <p:nvPr/>
          </p:nvSpPr>
          <p:spPr bwMode="auto">
            <a:xfrm>
              <a:off x="1277" y="2743"/>
              <a:ext cx="4" cy="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3" name="Freeform 560"/>
            <p:cNvSpPr>
              <a:spLocks/>
            </p:cNvSpPr>
            <p:nvPr/>
          </p:nvSpPr>
          <p:spPr bwMode="auto">
            <a:xfrm>
              <a:off x="1277" y="2747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4" name="Freeform 561"/>
            <p:cNvSpPr>
              <a:spLocks/>
            </p:cNvSpPr>
            <p:nvPr/>
          </p:nvSpPr>
          <p:spPr bwMode="auto">
            <a:xfrm>
              <a:off x="1273" y="2739"/>
              <a:ext cx="8" cy="1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2 w 2"/>
                <a:gd name="T11" fmla="*/ 0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0"/>
                    <a:pt x="2" y="1"/>
                  </a:cubicBezTo>
                  <a:cubicBezTo>
                    <a:pt x="2" y="0"/>
                    <a:pt x="1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5" name="Freeform 562"/>
            <p:cNvSpPr>
              <a:spLocks/>
            </p:cNvSpPr>
            <p:nvPr/>
          </p:nvSpPr>
          <p:spPr bwMode="auto">
            <a:xfrm>
              <a:off x="1277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6" name="Rectangle 563"/>
            <p:cNvSpPr>
              <a:spLocks noChangeArrowheads="1"/>
            </p:cNvSpPr>
            <p:nvPr/>
          </p:nvSpPr>
          <p:spPr bwMode="auto">
            <a:xfrm>
              <a:off x="1277" y="2747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7" name="Freeform 564"/>
            <p:cNvSpPr>
              <a:spLocks/>
            </p:cNvSpPr>
            <p:nvPr/>
          </p:nvSpPr>
          <p:spPr bwMode="auto">
            <a:xfrm>
              <a:off x="1273" y="2735"/>
              <a:ext cx="8" cy="16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2 w 2"/>
                <a:gd name="T5" fmla="*/ 0 h 4"/>
                <a:gd name="T6" fmla="*/ 1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1"/>
                    <a:pt x="0" y="4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8" name="Freeform 565"/>
            <p:cNvSpPr>
              <a:spLocks/>
            </p:cNvSpPr>
            <p:nvPr/>
          </p:nvSpPr>
          <p:spPr bwMode="auto">
            <a:xfrm>
              <a:off x="1281" y="2726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9" name="Freeform 566"/>
            <p:cNvSpPr>
              <a:spLocks/>
            </p:cNvSpPr>
            <p:nvPr/>
          </p:nvSpPr>
          <p:spPr bwMode="auto">
            <a:xfrm>
              <a:off x="1273" y="2722"/>
              <a:ext cx="8" cy="21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2 h 5"/>
                <a:gd name="T4" fmla="*/ 0 w 2"/>
                <a:gd name="T5" fmla="*/ 4 h 5"/>
                <a:gd name="T6" fmla="*/ 1 w 2"/>
                <a:gd name="T7" fmla="*/ 3 h 5"/>
                <a:gd name="T8" fmla="*/ 0 w 2"/>
                <a:gd name="T9" fmla="*/ 5 h 5"/>
                <a:gd name="T10" fmla="*/ 1 w 2"/>
                <a:gd name="T11" fmla="*/ 3 h 5"/>
                <a:gd name="T12" fmla="*/ 1 w 2"/>
                <a:gd name="T13" fmla="*/ 5 h 5"/>
                <a:gd name="T14" fmla="*/ 1 w 2"/>
                <a:gd name="T15" fmla="*/ 3 h 5"/>
                <a:gd name="T16" fmla="*/ 1 w 2"/>
                <a:gd name="T17" fmla="*/ 3 h 5"/>
                <a:gd name="T18" fmla="*/ 2 w 2"/>
                <a:gd name="T19" fmla="*/ 2 h 5"/>
                <a:gd name="T20" fmla="*/ 2 w 2"/>
                <a:gd name="T21" fmla="*/ 0 h 5"/>
                <a:gd name="T22" fmla="*/ 0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5"/>
                    <a:pt x="0" y="3"/>
                    <a:pt x="0" y="5"/>
                  </a:cubicBezTo>
                  <a:cubicBezTo>
                    <a:pt x="0" y="5"/>
                    <a:pt x="0" y="5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2" y="0"/>
                    <a:pt x="2" y="0"/>
                  </a:cubicBezTo>
                  <a:cubicBezTo>
                    <a:pt x="2" y="0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0" name="Freeform 567"/>
            <p:cNvSpPr>
              <a:spLocks/>
            </p:cNvSpPr>
            <p:nvPr/>
          </p:nvSpPr>
          <p:spPr bwMode="auto">
            <a:xfrm>
              <a:off x="1273" y="2726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0 h 4"/>
                <a:gd name="T4" fmla="*/ 0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1" name="Freeform 568"/>
            <p:cNvSpPr>
              <a:spLocks/>
            </p:cNvSpPr>
            <p:nvPr/>
          </p:nvSpPr>
          <p:spPr bwMode="auto">
            <a:xfrm>
              <a:off x="1269" y="2718"/>
              <a:ext cx="8" cy="2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4 h 6"/>
                <a:gd name="T4" fmla="*/ 0 w 2"/>
                <a:gd name="T5" fmla="*/ 5 h 6"/>
                <a:gd name="T6" fmla="*/ 1 w 2"/>
                <a:gd name="T7" fmla="*/ 4 h 6"/>
                <a:gd name="T8" fmla="*/ 0 w 2"/>
                <a:gd name="T9" fmla="*/ 5 h 6"/>
                <a:gd name="T10" fmla="*/ 2 w 2"/>
                <a:gd name="T11" fmla="*/ 2 h 6"/>
                <a:gd name="T12" fmla="*/ 2 w 2"/>
                <a:gd name="T13" fmla="*/ 2 h 6"/>
                <a:gd name="T14" fmla="*/ 1 w 2"/>
                <a:gd name="T15" fmla="*/ 3 h 6"/>
                <a:gd name="T16" fmla="*/ 1 w 2"/>
                <a:gd name="T17" fmla="*/ 3 h 6"/>
                <a:gd name="T18" fmla="*/ 0 w 2"/>
                <a:gd name="T19" fmla="*/ 4 h 6"/>
                <a:gd name="T20" fmla="*/ 0 w 2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4"/>
                    <a:pt x="1" y="4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2" name="Freeform 569"/>
            <p:cNvSpPr>
              <a:spLocks/>
            </p:cNvSpPr>
            <p:nvPr/>
          </p:nvSpPr>
          <p:spPr bwMode="auto">
            <a:xfrm>
              <a:off x="1269" y="2739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3" name="Freeform 570"/>
            <p:cNvSpPr>
              <a:spLocks/>
            </p:cNvSpPr>
            <p:nvPr/>
          </p:nvSpPr>
          <p:spPr bwMode="auto">
            <a:xfrm>
              <a:off x="1273" y="27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4" name="Freeform 571"/>
            <p:cNvSpPr>
              <a:spLocks/>
            </p:cNvSpPr>
            <p:nvPr/>
          </p:nvSpPr>
          <p:spPr bwMode="auto">
            <a:xfrm>
              <a:off x="1265" y="273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5" name="Freeform 572"/>
            <p:cNvSpPr>
              <a:spLocks/>
            </p:cNvSpPr>
            <p:nvPr/>
          </p:nvSpPr>
          <p:spPr bwMode="auto">
            <a:xfrm>
              <a:off x="1244" y="2714"/>
              <a:ext cx="29" cy="29"/>
            </a:xfrm>
            <a:custGeom>
              <a:avLst/>
              <a:gdLst>
                <a:gd name="T0" fmla="*/ 3 w 7"/>
                <a:gd name="T1" fmla="*/ 1 h 7"/>
                <a:gd name="T2" fmla="*/ 3 w 7"/>
                <a:gd name="T3" fmla="*/ 1 h 7"/>
                <a:gd name="T4" fmla="*/ 2 w 7"/>
                <a:gd name="T5" fmla="*/ 2 h 7"/>
                <a:gd name="T6" fmla="*/ 0 w 7"/>
                <a:gd name="T7" fmla="*/ 4 h 7"/>
                <a:gd name="T8" fmla="*/ 1 w 7"/>
                <a:gd name="T9" fmla="*/ 4 h 7"/>
                <a:gd name="T10" fmla="*/ 0 w 7"/>
                <a:gd name="T11" fmla="*/ 5 h 7"/>
                <a:gd name="T12" fmla="*/ 1 w 7"/>
                <a:gd name="T13" fmla="*/ 4 h 7"/>
                <a:gd name="T14" fmla="*/ 2 w 7"/>
                <a:gd name="T15" fmla="*/ 4 h 7"/>
                <a:gd name="T16" fmla="*/ 4 w 7"/>
                <a:gd name="T17" fmla="*/ 6 h 7"/>
                <a:gd name="T18" fmla="*/ 5 w 7"/>
                <a:gd name="T19" fmla="*/ 4 h 7"/>
                <a:gd name="T20" fmla="*/ 5 w 7"/>
                <a:gd name="T21" fmla="*/ 6 h 7"/>
                <a:gd name="T22" fmla="*/ 4 w 7"/>
                <a:gd name="T23" fmla="*/ 6 h 7"/>
                <a:gd name="T24" fmla="*/ 5 w 7"/>
                <a:gd name="T25" fmla="*/ 6 h 7"/>
                <a:gd name="T26" fmla="*/ 6 w 7"/>
                <a:gd name="T27" fmla="*/ 4 h 7"/>
                <a:gd name="T28" fmla="*/ 5 w 7"/>
                <a:gd name="T29" fmla="*/ 6 h 7"/>
                <a:gd name="T30" fmla="*/ 6 w 7"/>
                <a:gd name="T31" fmla="*/ 5 h 7"/>
                <a:gd name="T32" fmla="*/ 7 w 7"/>
                <a:gd name="T33" fmla="*/ 3 h 7"/>
                <a:gd name="T34" fmla="*/ 7 w 7"/>
                <a:gd name="T35" fmla="*/ 3 h 7"/>
                <a:gd name="T36" fmla="*/ 4 w 7"/>
                <a:gd name="T37" fmla="*/ 5 h 7"/>
                <a:gd name="T38" fmla="*/ 5 w 7"/>
                <a:gd name="T39" fmla="*/ 4 h 7"/>
                <a:gd name="T40" fmla="*/ 5 w 7"/>
                <a:gd name="T41" fmla="*/ 2 h 7"/>
                <a:gd name="T42" fmla="*/ 4 w 7"/>
                <a:gd name="T43" fmla="*/ 4 h 7"/>
                <a:gd name="T44" fmla="*/ 4 w 7"/>
                <a:gd name="T45" fmla="*/ 3 h 7"/>
                <a:gd name="T46" fmla="*/ 4 w 7"/>
                <a:gd name="T47" fmla="*/ 4 h 7"/>
                <a:gd name="T48" fmla="*/ 4 w 7"/>
                <a:gd name="T49" fmla="*/ 3 h 7"/>
                <a:gd name="T50" fmla="*/ 3 w 7"/>
                <a:gd name="T51" fmla="*/ 5 h 7"/>
                <a:gd name="T52" fmla="*/ 4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4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2 w 7"/>
                <a:gd name="T65" fmla="*/ 3 h 7"/>
                <a:gd name="T66" fmla="*/ 4 w 7"/>
                <a:gd name="T67" fmla="*/ 1 h 7"/>
                <a:gd name="T68" fmla="*/ 4 w 7"/>
                <a:gd name="T69" fmla="*/ 0 h 7"/>
                <a:gd name="T70" fmla="*/ 2 w 7"/>
                <a:gd name="T71" fmla="*/ 2 h 7"/>
                <a:gd name="T72" fmla="*/ 3 w 7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1" y="3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4"/>
                    <a:pt x="5" y="6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6" y="4"/>
                    <a:pt x="6" y="4"/>
                  </a:cubicBezTo>
                  <a:cubicBezTo>
                    <a:pt x="5" y="6"/>
                    <a:pt x="6" y="4"/>
                    <a:pt x="5" y="6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2"/>
                    <a:pt x="7" y="4"/>
                    <a:pt x="7" y="3"/>
                  </a:cubicBezTo>
                  <a:cubicBezTo>
                    <a:pt x="7" y="2"/>
                    <a:pt x="5" y="4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3"/>
                    <a:pt x="5" y="1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2"/>
                    <a:pt x="2" y="3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6" name="Rectangle 573"/>
            <p:cNvSpPr>
              <a:spLocks noChangeArrowheads="1"/>
            </p:cNvSpPr>
            <p:nvPr/>
          </p:nvSpPr>
          <p:spPr bwMode="auto">
            <a:xfrm>
              <a:off x="1261" y="2714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7" name="Freeform 574"/>
            <p:cNvSpPr>
              <a:spLocks/>
            </p:cNvSpPr>
            <p:nvPr/>
          </p:nvSpPr>
          <p:spPr bwMode="auto">
            <a:xfrm>
              <a:off x="1256" y="2714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8" name="Rectangle 575"/>
            <p:cNvSpPr>
              <a:spLocks noChangeArrowheads="1"/>
            </p:cNvSpPr>
            <p:nvPr/>
          </p:nvSpPr>
          <p:spPr bwMode="auto">
            <a:xfrm>
              <a:off x="1248" y="2730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9" name="Freeform 576"/>
            <p:cNvSpPr>
              <a:spLocks/>
            </p:cNvSpPr>
            <p:nvPr/>
          </p:nvSpPr>
          <p:spPr bwMode="auto">
            <a:xfrm>
              <a:off x="1261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0" name="Freeform 577"/>
            <p:cNvSpPr>
              <a:spLocks/>
            </p:cNvSpPr>
            <p:nvPr/>
          </p:nvSpPr>
          <p:spPr bwMode="auto">
            <a:xfrm>
              <a:off x="1265" y="2718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1" name="Rectangle 578"/>
            <p:cNvSpPr>
              <a:spLocks noChangeArrowheads="1"/>
            </p:cNvSpPr>
            <p:nvPr/>
          </p:nvSpPr>
          <p:spPr bwMode="auto">
            <a:xfrm>
              <a:off x="1261" y="271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2" name="Freeform 579"/>
            <p:cNvSpPr>
              <a:spLocks/>
            </p:cNvSpPr>
            <p:nvPr/>
          </p:nvSpPr>
          <p:spPr bwMode="auto">
            <a:xfrm>
              <a:off x="1227" y="2710"/>
              <a:ext cx="29" cy="20"/>
            </a:xfrm>
            <a:custGeom>
              <a:avLst/>
              <a:gdLst>
                <a:gd name="T0" fmla="*/ 2 w 7"/>
                <a:gd name="T1" fmla="*/ 3 h 5"/>
                <a:gd name="T2" fmla="*/ 1 w 7"/>
                <a:gd name="T3" fmla="*/ 4 h 5"/>
                <a:gd name="T4" fmla="*/ 4 w 7"/>
                <a:gd name="T5" fmla="*/ 2 h 5"/>
                <a:gd name="T6" fmla="*/ 2 w 7"/>
                <a:gd name="T7" fmla="*/ 4 h 5"/>
                <a:gd name="T8" fmla="*/ 4 w 7"/>
                <a:gd name="T9" fmla="*/ 4 h 5"/>
                <a:gd name="T10" fmla="*/ 3 w 7"/>
                <a:gd name="T11" fmla="*/ 4 h 5"/>
                <a:gd name="T12" fmla="*/ 6 w 7"/>
                <a:gd name="T13" fmla="*/ 2 h 5"/>
                <a:gd name="T14" fmla="*/ 3 w 7"/>
                <a:gd name="T15" fmla="*/ 5 h 5"/>
                <a:gd name="T16" fmla="*/ 3 w 7"/>
                <a:gd name="T17" fmla="*/ 5 h 5"/>
                <a:gd name="T18" fmla="*/ 4 w 7"/>
                <a:gd name="T19" fmla="*/ 5 h 5"/>
                <a:gd name="T20" fmla="*/ 6 w 7"/>
                <a:gd name="T21" fmla="*/ 3 h 5"/>
                <a:gd name="T22" fmla="*/ 7 w 7"/>
                <a:gd name="T23" fmla="*/ 2 h 5"/>
                <a:gd name="T24" fmla="*/ 6 w 7"/>
                <a:gd name="T25" fmla="*/ 3 h 5"/>
                <a:gd name="T26" fmla="*/ 7 w 7"/>
                <a:gd name="T27" fmla="*/ 2 h 5"/>
                <a:gd name="T28" fmla="*/ 6 w 7"/>
                <a:gd name="T29" fmla="*/ 2 h 5"/>
                <a:gd name="T30" fmla="*/ 7 w 7"/>
                <a:gd name="T31" fmla="*/ 1 h 5"/>
                <a:gd name="T32" fmla="*/ 6 w 7"/>
                <a:gd name="T33" fmla="*/ 2 h 5"/>
                <a:gd name="T34" fmla="*/ 6 w 7"/>
                <a:gd name="T35" fmla="*/ 2 h 5"/>
                <a:gd name="T36" fmla="*/ 5 w 7"/>
                <a:gd name="T37" fmla="*/ 3 h 5"/>
                <a:gd name="T38" fmla="*/ 6 w 7"/>
                <a:gd name="T39" fmla="*/ 1 h 5"/>
                <a:gd name="T40" fmla="*/ 5 w 7"/>
                <a:gd name="T41" fmla="*/ 2 h 5"/>
                <a:gd name="T42" fmla="*/ 6 w 7"/>
                <a:gd name="T43" fmla="*/ 1 h 5"/>
                <a:gd name="T44" fmla="*/ 5 w 7"/>
                <a:gd name="T45" fmla="*/ 1 h 5"/>
                <a:gd name="T46" fmla="*/ 6 w 7"/>
                <a:gd name="T47" fmla="*/ 1 h 5"/>
                <a:gd name="T48" fmla="*/ 4 w 7"/>
                <a:gd name="T49" fmla="*/ 3 h 5"/>
                <a:gd name="T50" fmla="*/ 6 w 7"/>
                <a:gd name="T51" fmla="*/ 1 h 5"/>
                <a:gd name="T52" fmla="*/ 5 w 7"/>
                <a:gd name="T53" fmla="*/ 1 h 5"/>
                <a:gd name="T54" fmla="*/ 5 w 7"/>
                <a:gd name="T55" fmla="*/ 1 h 5"/>
                <a:gd name="T56" fmla="*/ 4 w 7"/>
                <a:gd name="T57" fmla="*/ 1 h 5"/>
                <a:gd name="T58" fmla="*/ 4 w 7"/>
                <a:gd name="T59" fmla="*/ 2 h 5"/>
                <a:gd name="T60" fmla="*/ 3 w 7"/>
                <a:gd name="T61" fmla="*/ 2 h 5"/>
                <a:gd name="T62" fmla="*/ 4 w 7"/>
                <a:gd name="T63" fmla="*/ 2 h 5"/>
                <a:gd name="T64" fmla="*/ 2 w 7"/>
                <a:gd name="T65" fmla="*/ 3 h 5"/>
                <a:gd name="T66" fmla="*/ 3 w 7"/>
                <a:gd name="T67" fmla="*/ 2 h 5"/>
                <a:gd name="T68" fmla="*/ 2 w 7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4" y="2"/>
                    <a:pt x="4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1"/>
                    <a:pt x="6" y="2"/>
                  </a:cubicBezTo>
                  <a:cubicBezTo>
                    <a:pt x="4" y="3"/>
                    <a:pt x="5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2"/>
                    <a:pt x="3" y="3"/>
                    <a:pt x="6" y="1"/>
                  </a:cubicBezTo>
                  <a:cubicBezTo>
                    <a:pt x="6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6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3" name="Freeform 580"/>
            <p:cNvSpPr>
              <a:spLocks/>
            </p:cNvSpPr>
            <p:nvPr/>
          </p:nvSpPr>
          <p:spPr bwMode="auto">
            <a:xfrm>
              <a:off x="1252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4" name="Freeform 581"/>
            <p:cNvSpPr>
              <a:spLocks/>
            </p:cNvSpPr>
            <p:nvPr/>
          </p:nvSpPr>
          <p:spPr bwMode="auto">
            <a:xfrm>
              <a:off x="1219" y="2705"/>
              <a:ext cx="37" cy="17"/>
            </a:xfrm>
            <a:custGeom>
              <a:avLst/>
              <a:gdLst>
                <a:gd name="T0" fmla="*/ 5 w 9"/>
                <a:gd name="T1" fmla="*/ 2 h 4"/>
                <a:gd name="T2" fmla="*/ 7 w 9"/>
                <a:gd name="T3" fmla="*/ 1 h 4"/>
                <a:gd name="T4" fmla="*/ 4 w 9"/>
                <a:gd name="T5" fmla="*/ 3 h 4"/>
                <a:gd name="T6" fmla="*/ 3 w 9"/>
                <a:gd name="T7" fmla="*/ 3 h 4"/>
                <a:gd name="T8" fmla="*/ 6 w 9"/>
                <a:gd name="T9" fmla="*/ 1 h 4"/>
                <a:gd name="T10" fmla="*/ 6 w 9"/>
                <a:gd name="T11" fmla="*/ 1 h 4"/>
                <a:gd name="T12" fmla="*/ 4 w 9"/>
                <a:gd name="T13" fmla="*/ 2 h 4"/>
                <a:gd name="T14" fmla="*/ 3 w 9"/>
                <a:gd name="T15" fmla="*/ 2 h 4"/>
                <a:gd name="T16" fmla="*/ 4 w 9"/>
                <a:gd name="T17" fmla="*/ 2 h 4"/>
                <a:gd name="T18" fmla="*/ 6 w 9"/>
                <a:gd name="T19" fmla="*/ 1 h 4"/>
                <a:gd name="T20" fmla="*/ 0 w 9"/>
                <a:gd name="T21" fmla="*/ 2 h 4"/>
                <a:gd name="T22" fmla="*/ 1 w 9"/>
                <a:gd name="T23" fmla="*/ 3 h 4"/>
                <a:gd name="T24" fmla="*/ 3 w 9"/>
                <a:gd name="T25" fmla="*/ 2 h 4"/>
                <a:gd name="T26" fmla="*/ 3 w 9"/>
                <a:gd name="T27" fmla="*/ 2 h 4"/>
                <a:gd name="T28" fmla="*/ 1 w 9"/>
                <a:gd name="T29" fmla="*/ 2 h 4"/>
                <a:gd name="T30" fmla="*/ 2 w 9"/>
                <a:gd name="T31" fmla="*/ 4 h 4"/>
                <a:gd name="T32" fmla="*/ 2 w 9"/>
                <a:gd name="T33" fmla="*/ 4 h 4"/>
                <a:gd name="T34" fmla="*/ 4 w 9"/>
                <a:gd name="T35" fmla="*/ 3 h 4"/>
                <a:gd name="T36" fmla="*/ 5 w 9"/>
                <a:gd name="T37" fmla="*/ 2 h 4"/>
                <a:gd name="T38" fmla="*/ 5 w 9"/>
                <a:gd name="T39" fmla="*/ 2 h 4"/>
                <a:gd name="T40" fmla="*/ 7 w 9"/>
                <a:gd name="T41" fmla="*/ 1 h 4"/>
                <a:gd name="T42" fmla="*/ 8 w 9"/>
                <a:gd name="T43" fmla="*/ 1 h 4"/>
                <a:gd name="T44" fmla="*/ 8 w 9"/>
                <a:gd name="T45" fmla="*/ 0 h 4"/>
                <a:gd name="T46" fmla="*/ 5 w 9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4">
                  <a:moveTo>
                    <a:pt x="5" y="2"/>
                  </a:moveTo>
                  <a:cubicBezTo>
                    <a:pt x="5" y="2"/>
                    <a:pt x="6" y="1"/>
                    <a:pt x="7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1"/>
                    <a:pt x="4" y="2"/>
                  </a:cubicBezTo>
                  <a:cubicBezTo>
                    <a:pt x="3" y="2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2"/>
                    <a:pt x="3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0"/>
                    <a:pt x="7" y="1"/>
                    <a:pt x="8" y="0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5" name="Freeform 582"/>
            <p:cNvSpPr>
              <a:spLocks/>
            </p:cNvSpPr>
            <p:nvPr/>
          </p:nvSpPr>
          <p:spPr bwMode="auto">
            <a:xfrm>
              <a:off x="1240" y="2714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6" name="Freeform 583"/>
            <p:cNvSpPr>
              <a:spLocks/>
            </p:cNvSpPr>
            <p:nvPr/>
          </p:nvSpPr>
          <p:spPr bwMode="auto">
            <a:xfrm>
              <a:off x="1227" y="2718"/>
              <a:ext cx="8" cy="4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7" name="Freeform 584"/>
            <p:cNvSpPr>
              <a:spLocks/>
            </p:cNvSpPr>
            <p:nvPr/>
          </p:nvSpPr>
          <p:spPr bwMode="auto">
            <a:xfrm>
              <a:off x="1240" y="2710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8" name="Freeform 585"/>
            <p:cNvSpPr>
              <a:spLocks/>
            </p:cNvSpPr>
            <p:nvPr/>
          </p:nvSpPr>
          <p:spPr bwMode="auto">
            <a:xfrm>
              <a:off x="1219" y="2710"/>
              <a:ext cx="16" cy="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1" y="1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3" y="0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1" name="Freeform 586"/>
            <p:cNvSpPr>
              <a:spLocks/>
            </p:cNvSpPr>
            <p:nvPr/>
          </p:nvSpPr>
          <p:spPr bwMode="auto">
            <a:xfrm>
              <a:off x="1214" y="2685"/>
              <a:ext cx="34" cy="25"/>
            </a:xfrm>
            <a:custGeom>
              <a:avLst/>
              <a:gdLst>
                <a:gd name="T0" fmla="*/ 5 w 8"/>
                <a:gd name="T1" fmla="*/ 4 h 6"/>
                <a:gd name="T2" fmla="*/ 5 w 8"/>
                <a:gd name="T3" fmla="*/ 4 h 6"/>
                <a:gd name="T4" fmla="*/ 6 w 8"/>
                <a:gd name="T5" fmla="*/ 4 h 6"/>
                <a:gd name="T6" fmla="*/ 6 w 8"/>
                <a:gd name="T7" fmla="*/ 4 h 6"/>
                <a:gd name="T8" fmla="*/ 6 w 8"/>
                <a:gd name="T9" fmla="*/ 4 h 6"/>
                <a:gd name="T10" fmla="*/ 5 w 8"/>
                <a:gd name="T11" fmla="*/ 4 h 6"/>
                <a:gd name="T12" fmla="*/ 3 w 8"/>
                <a:gd name="T13" fmla="*/ 4 h 6"/>
                <a:gd name="T14" fmla="*/ 6 w 8"/>
                <a:gd name="T15" fmla="*/ 3 h 6"/>
                <a:gd name="T16" fmla="*/ 2 w 8"/>
                <a:gd name="T17" fmla="*/ 4 h 6"/>
                <a:gd name="T18" fmla="*/ 3 w 8"/>
                <a:gd name="T19" fmla="*/ 3 h 6"/>
                <a:gd name="T20" fmla="*/ 4 w 8"/>
                <a:gd name="T21" fmla="*/ 3 h 6"/>
                <a:gd name="T22" fmla="*/ 4 w 8"/>
                <a:gd name="T23" fmla="*/ 3 h 6"/>
                <a:gd name="T24" fmla="*/ 5 w 8"/>
                <a:gd name="T25" fmla="*/ 3 h 6"/>
                <a:gd name="T26" fmla="*/ 5 w 8"/>
                <a:gd name="T27" fmla="*/ 2 h 6"/>
                <a:gd name="T28" fmla="*/ 6 w 8"/>
                <a:gd name="T29" fmla="*/ 2 h 6"/>
                <a:gd name="T30" fmla="*/ 5 w 8"/>
                <a:gd name="T31" fmla="*/ 1 h 6"/>
                <a:gd name="T32" fmla="*/ 6 w 8"/>
                <a:gd name="T33" fmla="*/ 1 h 6"/>
                <a:gd name="T34" fmla="*/ 3 w 8"/>
                <a:gd name="T35" fmla="*/ 2 h 6"/>
                <a:gd name="T36" fmla="*/ 3 w 8"/>
                <a:gd name="T37" fmla="*/ 1 h 6"/>
                <a:gd name="T38" fmla="*/ 5 w 8"/>
                <a:gd name="T39" fmla="*/ 1 h 6"/>
                <a:gd name="T40" fmla="*/ 4 w 8"/>
                <a:gd name="T41" fmla="*/ 1 h 6"/>
                <a:gd name="T42" fmla="*/ 6 w 8"/>
                <a:gd name="T43" fmla="*/ 1 h 6"/>
                <a:gd name="T44" fmla="*/ 3 w 8"/>
                <a:gd name="T45" fmla="*/ 0 h 6"/>
                <a:gd name="T46" fmla="*/ 4 w 8"/>
                <a:gd name="T47" fmla="*/ 0 h 6"/>
                <a:gd name="T48" fmla="*/ 1 w 8"/>
                <a:gd name="T49" fmla="*/ 0 h 6"/>
                <a:gd name="T50" fmla="*/ 1 w 8"/>
                <a:gd name="T51" fmla="*/ 2 h 6"/>
                <a:gd name="T52" fmla="*/ 3 w 8"/>
                <a:gd name="T53" fmla="*/ 2 h 6"/>
                <a:gd name="T54" fmla="*/ 1 w 8"/>
                <a:gd name="T55" fmla="*/ 2 h 6"/>
                <a:gd name="T56" fmla="*/ 3 w 8"/>
                <a:gd name="T57" fmla="*/ 2 h 6"/>
                <a:gd name="T58" fmla="*/ 1 w 8"/>
                <a:gd name="T59" fmla="*/ 2 h 6"/>
                <a:gd name="T60" fmla="*/ 3 w 8"/>
                <a:gd name="T61" fmla="*/ 2 h 6"/>
                <a:gd name="T62" fmla="*/ 0 w 8"/>
                <a:gd name="T63" fmla="*/ 3 h 6"/>
                <a:gd name="T64" fmla="*/ 2 w 8"/>
                <a:gd name="T65" fmla="*/ 5 h 6"/>
                <a:gd name="T66" fmla="*/ 3 w 8"/>
                <a:gd name="T67" fmla="*/ 5 h 6"/>
                <a:gd name="T68" fmla="*/ 4 w 8"/>
                <a:gd name="T69" fmla="*/ 5 h 6"/>
                <a:gd name="T70" fmla="*/ 5 w 8"/>
                <a:gd name="T71" fmla="*/ 5 h 6"/>
                <a:gd name="T72" fmla="*/ 2 w 8"/>
                <a:gd name="T73" fmla="*/ 6 h 6"/>
                <a:gd name="T74" fmla="*/ 2 w 8"/>
                <a:gd name="T75" fmla="*/ 6 h 6"/>
                <a:gd name="T76" fmla="*/ 3 w 8"/>
                <a:gd name="T77" fmla="*/ 6 h 6"/>
                <a:gd name="T78" fmla="*/ 2 w 8"/>
                <a:gd name="T79" fmla="*/ 6 h 6"/>
                <a:gd name="T80" fmla="*/ 6 w 8"/>
                <a:gd name="T81" fmla="*/ 5 h 6"/>
                <a:gd name="T82" fmla="*/ 7 w 8"/>
                <a:gd name="T83" fmla="*/ 4 h 6"/>
                <a:gd name="T84" fmla="*/ 5 w 8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6">
                  <a:moveTo>
                    <a:pt x="5" y="4"/>
                  </a:move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3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4" y="3"/>
                    <a:pt x="2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3" y="2"/>
                  </a:cubicBezTo>
                  <a:cubicBezTo>
                    <a:pt x="6" y="1"/>
                    <a:pt x="1" y="1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1"/>
                    <a:pt x="4" y="1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3" y="2"/>
                    <a:pt x="1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7" y="4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3" y="5"/>
                    <a:pt x="8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2" name="Freeform 587"/>
            <p:cNvSpPr>
              <a:spLocks/>
            </p:cNvSpPr>
            <p:nvPr/>
          </p:nvSpPr>
          <p:spPr bwMode="auto">
            <a:xfrm>
              <a:off x="1219" y="2710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3" name="Freeform 588"/>
            <p:cNvSpPr>
              <a:spLocks/>
            </p:cNvSpPr>
            <p:nvPr/>
          </p:nvSpPr>
          <p:spPr bwMode="auto">
            <a:xfrm>
              <a:off x="1227" y="2685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4" name="Rectangle 589"/>
            <p:cNvSpPr>
              <a:spLocks noChangeArrowheads="1"/>
            </p:cNvSpPr>
            <p:nvPr/>
          </p:nvSpPr>
          <p:spPr bwMode="auto">
            <a:xfrm>
              <a:off x="1223" y="271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5" name="Freeform 590"/>
            <p:cNvSpPr>
              <a:spLocks/>
            </p:cNvSpPr>
            <p:nvPr/>
          </p:nvSpPr>
          <p:spPr bwMode="auto">
            <a:xfrm>
              <a:off x="1235" y="2705"/>
              <a:ext cx="5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0" name="Freeform 591"/>
            <p:cNvSpPr>
              <a:spLocks/>
            </p:cNvSpPr>
            <p:nvPr/>
          </p:nvSpPr>
          <p:spPr bwMode="auto">
            <a:xfrm>
              <a:off x="1235" y="2685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1" name="Freeform 592"/>
            <p:cNvSpPr>
              <a:spLocks/>
            </p:cNvSpPr>
            <p:nvPr/>
          </p:nvSpPr>
          <p:spPr bwMode="auto">
            <a:xfrm>
              <a:off x="1240" y="2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2" name="Freeform 593"/>
            <p:cNvSpPr>
              <a:spLocks/>
            </p:cNvSpPr>
            <p:nvPr/>
          </p:nvSpPr>
          <p:spPr bwMode="auto">
            <a:xfrm>
              <a:off x="1214" y="2634"/>
              <a:ext cx="38" cy="51"/>
            </a:xfrm>
            <a:custGeom>
              <a:avLst/>
              <a:gdLst>
                <a:gd name="T0" fmla="*/ 6 w 9"/>
                <a:gd name="T1" fmla="*/ 3 h 12"/>
                <a:gd name="T2" fmla="*/ 4 w 9"/>
                <a:gd name="T3" fmla="*/ 1 h 12"/>
                <a:gd name="T4" fmla="*/ 3 w 9"/>
                <a:gd name="T5" fmla="*/ 1 h 12"/>
                <a:gd name="T6" fmla="*/ 4 w 9"/>
                <a:gd name="T7" fmla="*/ 2 h 12"/>
                <a:gd name="T8" fmla="*/ 3 w 9"/>
                <a:gd name="T9" fmla="*/ 3 h 12"/>
                <a:gd name="T10" fmla="*/ 2 w 9"/>
                <a:gd name="T11" fmla="*/ 4 h 12"/>
                <a:gd name="T12" fmla="*/ 4 w 9"/>
                <a:gd name="T13" fmla="*/ 6 h 12"/>
                <a:gd name="T14" fmla="*/ 3 w 9"/>
                <a:gd name="T15" fmla="*/ 5 h 12"/>
                <a:gd name="T16" fmla="*/ 2 w 9"/>
                <a:gd name="T17" fmla="*/ 6 h 12"/>
                <a:gd name="T18" fmla="*/ 5 w 9"/>
                <a:gd name="T19" fmla="*/ 7 h 12"/>
                <a:gd name="T20" fmla="*/ 5 w 9"/>
                <a:gd name="T21" fmla="*/ 8 h 12"/>
                <a:gd name="T22" fmla="*/ 4 w 9"/>
                <a:gd name="T23" fmla="*/ 8 h 12"/>
                <a:gd name="T24" fmla="*/ 3 w 9"/>
                <a:gd name="T25" fmla="*/ 8 h 12"/>
                <a:gd name="T26" fmla="*/ 2 w 9"/>
                <a:gd name="T27" fmla="*/ 9 h 12"/>
                <a:gd name="T28" fmla="*/ 3 w 9"/>
                <a:gd name="T29" fmla="*/ 10 h 12"/>
                <a:gd name="T30" fmla="*/ 4 w 9"/>
                <a:gd name="T31" fmla="*/ 10 h 12"/>
                <a:gd name="T32" fmla="*/ 3 w 9"/>
                <a:gd name="T33" fmla="*/ 10 h 12"/>
                <a:gd name="T34" fmla="*/ 3 w 9"/>
                <a:gd name="T35" fmla="*/ 11 h 12"/>
                <a:gd name="T36" fmla="*/ 3 w 9"/>
                <a:gd name="T37" fmla="*/ 12 h 12"/>
                <a:gd name="T38" fmla="*/ 3 w 9"/>
                <a:gd name="T39" fmla="*/ 11 h 12"/>
                <a:gd name="T40" fmla="*/ 2 w 9"/>
                <a:gd name="T41" fmla="*/ 11 h 12"/>
                <a:gd name="T42" fmla="*/ 6 w 9"/>
                <a:gd name="T43" fmla="*/ 11 h 12"/>
                <a:gd name="T44" fmla="*/ 6 w 9"/>
                <a:gd name="T45" fmla="*/ 11 h 12"/>
                <a:gd name="T46" fmla="*/ 6 w 9"/>
                <a:gd name="T47" fmla="*/ 11 h 12"/>
                <a:gd name="T48" fmla="*/ 7 w 9"/>
                <a:gd name="T49" fmla="*/ 11 h 12"/>
                <a:gd name="T50" fmla="*/ 7 w 9"/>
                <a:gd name="T51" fmla="*/ 10 h 12"/>
                <a:gd name="T52" fmla="*/ 6 w 9"/>
                <a:gd name="T53" fmla="*/ 10 h 12"/>
                <a:gd name="T54" fmla="*/ 7 w 9"/>
                <a:gd name="T55" fmla="*/ 10 h 12"/>
                <a:gd name="T56" fmla="*/ 7 w 9"/>
                <a:gd name="T57" fmla="*/ 10 h 12"/>
                <a:gd name="T58" fmla="*/ 6 w 9"/>
                <a:gd name="T59" fmla="*/ 9 h 12"/>
                <a:gd name="T60" fmla="*/ 6 w 9"/>
                <a:gd name="T61" fmla="*/ 8 h 12"/>
                <a:gd name="T62" fmla="*/ 7 w 9"/>
                <a:gd name="T63" fmla="*/ 9 h 12"/>
                <a:gd name="T64" fmla="*/ 7 w 9"/>
                <a:gd name="T65" fmla="*/ 9 h 12"/>
                <a:gd name="T66" fmla="*/ 6 w 9"/>
                <a:gd name="T67" fmla="*/ 8 h 12"/>
                <a:gd name="T68" fmla="*/ 6 w 9"/>
                <a:gd name="T69" fmla="*/ 7 h 12"/>
                <a:gd name="T70" fmla="*/ 5 w 9"/>
                <a:gd name="T71" fmla="*/ 6 h 12"/>
                <a:gd name="T72" fmla="*/ 6 w 9"/>
                <a:gd name="T73" fmla="*/ 5 h 12"/>
                <a:gd name="T74" fmla="*/ 6 w 9"/>
                <a:gd name="T75" fmla="*/ 4 h 12"/>
                <a:gd name="T76" fmla="*/ 4 w 9"/>
                <a:gd name="T77" fmla="*/ 4 h 12"/>
                <a:gd name="T78" fmla="*/ 7 w 9"/>
                <a:gd name="T7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7" y="4"/>
                    <a:pt x="7" y="4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3" y="1"/>
                    <a:pt x="6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1" y="0"/>
                    <a:pt x="7" y="5"/>
                    <a:pt x="3" y="3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5" y="5"/>
                    <a:pt x="1" y="3"/>
                    <a:pt x="4" y="6"/>
                  </a:cubicBezTo>
                  <a:cubicBezTo>
                    <a:pt x="3" y="5"/>
                    <a:pt x="5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5"/>
                  </a:cubicBezTo>
                  <a:cubicBezTo>
                    <a:pt x="2" y="6"/>
                    <a:pt x="4" y="6"/>
                    <a:pt x="5" y="7"/>
                  </a:cubicBezTo>
                  <a:cubicBezTo>
                    <a:pt x="4" y="7"/>
                    <a:pt x="4" y="6"/>
                    <a:pt x="2" y="6"/>
                  </a:cubicBezTo>
                  <a:cubicBezTo>
                    <a:pt x="4" y="7"/>
                    <a:pt x="3" y="6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8"/>
                    <a:pt x="6" y="8"/>
                    <a:pt x="7" y="9"/>
                  </a:cubicBezTo>
                  <a:cubicBezTo>
                    <a:pt x="5" y="8"/>
                    <a:pt x="7" y="8"/>
                    <a:pt x="5" y="8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" y="8"/>
                    <a:pt x="5" y="10"/>
                    <a:pt x="3" y="10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2" y="10"/>
                    <a:pt x="1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4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0" y="11"/>
                    <a:pt x="3" y="12"/>
                  </a:cubicBezTo>
                  <a:cubicBezTo>
                    <a:pt x="3" y="12"/>
                    <a:pt x="6" y="12"/>
                    <a:pt x="6" y="12"/>
                  </a:cubicBezTo>
                  <a:cubicBezTo>
                    <a:pt x="5" y="12"/>
                    <a:pt x="4" y="12"/>
                    <a:pt x="3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1"/>
                    <a:pt x="4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6" y="10"/>
                    <a:pt x="4" y="10"/>
                    <a:pt x="4" y="10"/>
                  </a:cubicBezTo>
                  <a:cubicBezTo>
                    <a:pt x="6" y="10"/>
                    <a:pt x="5" y="10"/>
                    <a:pt x="7" y="10"/>
                  </a:cubicBezTo>
                  <a:cubicBezTo>
                    <a:pt x="5" y="10"/>
                    <a:pt x="6" y="10"/>
                    <a:pt x="5" y="10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5" y="9"/>
                    <a:pt x="6" y="9"/>
                  </a:cubicBezTo>
                  <a:cubicBezTo>
                    <a:pt x="6" y="9"/>
                    <a:pt x="6" y="9"/>
                    <a:pt x="4" y="8"/>
                  </a:cubicBezTo>
                  <a:cubicBezTo>
                    <a:pt x="4" y="8"/>
                    <a:pt x="6" y="9"/>
                    <a:pt x="6" y="8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6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6" y="7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6" y="6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6" y="5"/>
                  </a:cubicBezTo>
                  <a:cubicBezTo>
                    <a:pt x="5" y="5"/>
                    <a:pt x="7" y="6"/>
                    <a:pt x="7" y="6"/>
                  </a:cubicBezTo>
                  <a:cubicBezTo>
                    <a:pt x="5" y="5"/>
                    <a:pt x="9" y="7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6"/>
                    <a:pt x="4" y="2"/>
                    <a:pt x="8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3" name="Freeform 594"/>
            <p:cNvSpPr>
              <a:spLocks/>
            </p:cNvSpPr>
            <p:nvPr/>
          </p:nvSpPr>
          <p:spPr bwMode="auto">
            <a:xfrm>
              <a:off x="1240" y="2659"/>
              <a:ext cx="4" cy="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4" name="Rectangle 595"/>
            <p:cNvSpPr>
              <a:spLocks noChangeArrowheads="1"/>
            </p:cNvSpPr>
            <p:nvPr/>
          </p:nvSpPr>
          <p:spPr bwMode="auto">
            <a:xfrm>
              <a:off x="1240" y="265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5" name="Freeform 596"/>
            <p:cNvSpPr>
              <a:spLocks/>
            </p:cNvSpPr>
            <p:nvPr/>
          </p:nvSpPr>
          <p:spPr bwMode="auto">
            <a:xfrm>
              <a:off x="1244" y="2647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6" name="Rectangle 597"/>
            <p:cNvSpPr>
              <a:spLocks noChangeArrowheads="1"/>
            </p:cNvSpPr>
            <p:nvPr/>
          </p:nvSpPr>
          <p:spPr bwMode="auto">
            <a:xfrm>
              <a:off x="1244" y="264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87" name="Freeform 598"/>
            <p:cNvSpPr>
              <a:spLocks/>
            </p:cNvSpPr>
            <p:nvPr/>
          </p:nvSpPr>
          <p:spPr bwMode="auto">
            <a:xfrm>
              <a:off x="1227" y="2613"/>
              <a:ext cx="25" cy="3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2 h 8"/>
                <a:gd name="T4" fmla="*/ 6 w 6"/>
                <a:gd name="T5" fmla="*/ 3 h 8"/>
                <a:gd name="T6" fmla="*/ 4 w 6"/>
                <a:gd name="T7" fmla="*/ 0 h 8"/>
                <a:gd name="T8" fmla="*/ 3 w 6"/>
                <a:gd name="T9" fmla="*/ 3 h 8"/>
                <a:gd name="T10" fmla="*/ 3 w 6"/>
                <a:gd name="T11" fmla="*/ 3 h 8"/>
                <a:gd name="T12" fmla="*/ 3 w 6"/>
                <a:gd name="T13" fmla="*/ 5 h 8"/>
                <a:gd name="T14" fmla="*/ 2 w 6"/>
                <a:gd name="T15" fmla="*/ 3 h 8"/>
                <a:gd name="T16" fmla="*/ 2 w 6"/>
                <a:gd name="T17" fmla="*/ 4 h 8"/>
                <a:gd name="T18" fmla="*/ 3 w 6"/>
                <a:gd name="T19" fmla="*/ 5 h 8"/>
                <a:gd name="T20" fmla="*/ 2 w 6"/>
                <a:gd name="T21" fmla="*/ 5 h 8"/>
                <a:gd name="T22" fmla="*/ 2 w 6"/>
                <a:gd name="T23" fmla="*/ 5 h 8"/>
                <a:gd name="T24" fmla="*/ 2 w 6"/>
                <a:gd name="T25" fmla="*/ 5 h 8"/>
                <a:gd name="T26" fmla="*/ 2 w 6"/>
                <a:gd name="T27" fmla="*/ 5 h 8"/>
                <a:gd name="T28" fmla="*/ 2 w 6"/>
                <a:gd name="T29" fmla="*/ 6 h 8"/>
                <a:gd name="T30" fmla="*/ 1 w 6"/>
                <a:gd name="T31" fmla="*/ 5 h 8"/>
                <a:gd name="T32" fmla="*/ 2 w 6"/>
                <a:gd name="T33" fmla="*/ 7 h 8"/>
                <a:gd name="T34" fmla="*/ 3 w 6"/>
                <a:gd name="T35" fmla="*/ 8 h 8"/>
                <a:gd name="T36" fmla="*/ 3 w 6"/>
                <a:gd name="T37" fmla="*/ 6 h 8"/>
                <a:gd name="T38" fmla="*/ 3 w 6"/>
                <a:gd name="T39" fmla="*/ 6 h 8"/>
                <a:gd name="T40" fmla="*/ 3 w 6"/>
                <a:gd name="T41" fmla="*/ 6 h 8"/>
                <a:gd name="T42" fmla="*/ 4 w 6"/>
                <a:gd name="T43" fmla="*/ 7 h 8"/>
                <a:gd name="T44" fmla="*/ 5 w 6"/>
                <a:gd name="T45" fmla="*/ 7 h 8"/>
                <a:gd name="T46" fmla="*/ 5 w 6"/>
                <a:gd name="T47" fmla="*/ 8 h 8"/>
                <a:gd name="T48" fmla="*/ 5 w 6"/>
                <a:gd name="T49" fmla="*/ 7 h 8"/>
                <a:gd name="T50" fmla="*/ 4 w 6"/>
                <a:gd name="T51" fmla="*/ 6 h 8"/>
                <a:gd name="T52" fmla="*/ 3 w 6"/>
                <a:gd name="T53" fmla="*/ 5 h 8"/>
                <a:gd name="T54" fmla="*/ 3 w 6"/>
                <a:gd name="T55" fmla="*/ 5 h 8"/>
                <a:gd name="T56" fmla="*/ 4 w 6"/>
                <a:gd name="T57" fmla="*/ 6 h 8"/>
                <a:gd name="T58" fmla="*/ 4 w 6"/>
                <a:gd name="T59" fmla="*/ 5 h 8"/>
                <a:gd name="T60" fmla="*/ 5 w 6"/>
                <a:gd name="T61" fmla="*/ 7 h 8"/>
                <a:gd name="T62" fmla="*/ 4 w 6"/>
                <a:gd name="T63" fmla="*/ 5 h 8"/>
                <a:gd name="T64" fmla="*/ 5 w 6"/>
                <a:gd name="T65" fmla="*/ 4 h 8"/>
                <a:gd name="T66" fmla="*/ 5 w 6"/>
                <a:gd name="T67" fmla="*/ 5 h 8"/>
                <a:gd name="T68" fmla="*/ 4 w 6"/>
                <a:gd name="T69" fmla="*/ 4 h 8"/>
                <a:gd name="T70" fmla="*/ 5 w 6"/>
                <a:gd name="T71" fmla="*/ 4 h 8"/>
                <a:gd name="T72" fmla="*/ 5 w 6"/>
                <a:gd name="T73" fmla="*/ 4 h 8"/>
                <a:gd name="T74" fmla="*/ 5 w 6"/>
                <a:gd name="T75" fmla="*/ 3 h 8"/>
                <a:gd name="T76" fmla="*/ 5 w 6"/>
                <a:gd name="T77" fmla="*/ 3 h 8"/>
                <a:gd name="T78" fmla="*/ 4 w 6"/>
                <a:gd name="T79" fmla="*/ 1 h 8"/>
                <a:gd name="T80" fmla="*/ 6 w 6"/>
                <a:gd name="T8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5" y="1"/>
                    <a:pt x="6" y="2"/>
                    <a:pt x="4" y="0"/>
                  </a:cubicBezTo>
                  <a:cubicBezTo>
                    <a:pt x="4" y="2"/>
                    <a:pt x="2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0" y="1"/>
                    <a:pt x="3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6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6"/>
                    <a:pt x="0" y="4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4" y="7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3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4" y="6"/>
                    <a:pt x="2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12" name="Freeform 599"/>
            <p:cNvSpPr>
              <a:spLocks/>
            </p:cNvSpPr>
            <p:nvPr/>
          </p:nvSpPr>
          <p:spPr bwMode="auto">
            <a:xfrm>
              <a:off x="1244" y="2613"/>
              <a:ext cx="8" cy="9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13" name="Freeform 600"/>
            <p:cNvSpPr>
              <a:spLocks/>
            </p:cNvSpPr>
            <p:nvPr/>
          </p:nvSpPr>
          <p:spPr bwMode="auto">
            <a:xfrm>
              <a:off x="1244" y="2597"/>
              <a:ext cx="17" cy="29"/>
            </a:xfrm>
            <a:custGeom>
              <a:avLst/>
              <a:gdLst>
                <a:gd name="T0" fmla="*/ 3 w 4"/>
                <a:gd name="T1" fmla="*/ 3 h 7"/>
                <a:gd name="T2" fmla="*/ 2 w 4"/>
                <a:gd name="T3" fmla="*/ 2 h 7"/>
                <a:gd name="T4" fmla="*/ 1 w 4"/>
                <a:gd name="T5" fmla="*/ 3 h 7"/>
                <a:gd name="T6" fmla="*/ 2 w 4"/>
                <a:gd name="T7" fmla="*/ 5 h 7"/>
                <a:gd name="T8" fmla="*/ 1 w 4"/>
                <a:gd name="T9" fmla="*/ 4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1 w 4"/>
                <a:gd name="T21" fmla="*/ 4 h 7"/>
                <a:gd name="T22" fmla="*/ 3 w 4"/>
                <a:gd name="T23" fmla="*/ 5 h 7"/>
                <a:gd name="T24" fmla="*/ 3 w 4"/>
                <a:gd name="T25" fmla="*/ 5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5 h 7"/>
                <a:gd name="T32" fmla="*/ 4 w 4"/>
                <a:gd name="T33" fmla="*/ 4 h 7"/>
                <a:gd name="T34" fmla="*/ 3 w 4"/>
                <a:gd name="T35" fmla="*/ 2 h 7"/>
                <a:gd name="T36" fmla="*/ 3 w 4"/>
                <a:gd name="T37" fmla="*/ 3 h 7"/>
                <a:gd name="T38" fmla="*/ 4 w 4"/>
                <a:gd name="T39" fmla="*/ 4 h 7"/>
                <a:gd name="T40" fmla="*/ 2 w 4"/>
                <a:gd name="T41" fmla="*/ 1 h 7"/>
                <a:gd name="T42" fmla="*/ 3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2"/>
                    <a:pt x="3" y="5"/>
                    <a:pt x="3" y="5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3"/>
                    <a:pt x="2" y="1"/>
                    <a:pt x="2" y="1"/>
                  </a:cubicBezTo>
                  <a:cubicBezTo>
                    <a:pt x="1" y="0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14" name="Rectangle 601"/>
            <p:cNvSpPr>
              <a:spLocks noChangeArrowheads="1"/>
            </p:cNvSpPr>
            <p:nvPr/>
          </p:nvSpPr>
          <p:spPr bwMode="auto">
            <a:xfrm>
              <a:off x="1252" y="260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36808B35-6C53-A846-D2D3-7F5C53434E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5596" y="1131214"/>
            <a:ext cx="5590517" cy="4487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221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9656B46-FDCC-FC77-C039-73A2E54DE2FC}"/>
              </a:ext>
            </a:extLst>
          </p:cNvPr>
          <p:cNvGrpSpPr/>
          <p:nvPr/>
        </p:nvGrpSpPr>
        <p:grpSpPr>
          <a:xfrm>
            <a:off x="2422543" y="598805"/>
            <a:ext cx="7346914" cy="2494590"/>
            <a:chOff x="1763487" y="2892491"/>
            <a:chExt cx="7346914" cy="2494590"/>
          </a:xfrm>
        </p:grpSpPr>
        <p:sp>
          <p:nvSpPr>
            <p:cNvPr id="3" name="Speech Bubble: Rectangle with Corners Rounded 2">
              <a:extLst>
                <a:ext uri="{FF2B5EF4-FFF2-40B4-BE49-F238E27FC236}">
                  <a16:creationId xmlns:a16="http://schemas.microsoft.com/office/drawing/2014/main" id="{02612251-C51F-6C98-23AE-A411E5BDD1D6}"/>
                </a:ext>
              </a:extLst>
            </p:cNvPr>
            <p:cNvSpPr/>
            <p:nvPr/>
          </p:nvSpPr>
          <p:spPr>
            <a:xfrm>
              <a:off x="1763487" y="2892491"/>
              <a:ext cx="7346914" cy="2494590"/>
            </a:xfrm>
            <a:prstGeom prst="wedgeRoundRectCallout">
              <a:avLst>
                <a:gd name="adj1" fmla="val -56726"/>
                <a:gd name="adj2" fmla="val 49229"/>
                <a:gd name="adj3" fmla="val 16667"/>
              </a:avLst>
            </a:prstGeom>
            <a:solidFill>
              <a:schemeClr val="accent5">
                <a:lumMod val="20000"/>
                <a:lumOff val="80000"/>
              </a:schemeClr>
            </a:solidFill>
            <a:ln w="28575">
              <a:solidFill>
                <a:srgbClr val="F96B89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1A43791-E299-E655-17F1-F1610962C35B}"/>
                </a:ext>
              </a:extLst>
            </p:cNvPr>
            <p:cNvSpPr txBox="1"/>
            <p:nvPr/>
          </p:nvSpPr>
          <p:spPr>
            <a:xfrm>
              <a:off x="2038392" y="3087754"/>
              <a:ext cx="6799633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300" dirty="0" err="1">
                  <a:latin typeface="Cambria" panose="02040503050406030204" pitchFamily="18" charset="0"/>
                </a:rPr>
                <a:t>Các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em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có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quyết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tâm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dùng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cuốn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Sổ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nhắc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việc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này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hàng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ngày</a:t>
              </a:r>
              <a:r>
                <a:rPr lang="en-US" sz="3300" dirty="0">
                  <a:latin typeface="Cambria" panose="02040503050406030204" pitchFamily="18" charset="0"/>
                </a:rPr>
                <a:t>, </a:t>
              </a:r>
              <a:r>
                <a:rPr lang="en-US" sz="3300" dirty="0" err="1">
                  <a:latin typeface="Cambria" panose="02040503050406030204" pitchFamily="18" charset="0"/>
                </a:rPr>
                <a:t>hàng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tuần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và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xem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nó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như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là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một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người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bạn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thân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thiết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của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mình</a:t>
              </a:r>
              <a:r>
                <a:rPr lang="en-US" sz="3300" dirty="0">
                  <a:latin typeface="Cambria" panose="02040503050406030204" pitchFamily="18" charset="0"/>
                </a:rPr>
                <a:t> </a:t>
              </a:r>
              <a:r>
                <a:rPr lang="en-US" sz="3300" dirty="0" err="1">
                  <a:latin typeface="Cambria" panose="02040503050406030204" pitchFamily="18" charset="0"/>
                </a:rPr>
                <a:t>không</a:t>
              </a:r>
              <a:r>
                <a:rPr lang="en-US" sz="3300" dirty="0">
                  <a:latin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01AF603-572C-F09E-A6FE-CC417AC2ABCF}"/>
              </a:ext>
            </a:extLst>
          </p:cNvPr>
          <p:cNvGrpSpPr/>
          <p:nvPr/>
        </p:nvGrpSpPr>
        <p:grpSpPr>
          <a:xfrm>
            <a:off x="2969824" y="4542817"/>
            <a:ext cx="6799633" cy="1429966"/>
            <a:chOff x="2969824" y="4542817"/>
            <a:chExt cx="6799633" cy="142996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123D85F-3A8D-A6C8-EFEB-88D4C40C0828}"/>
                </a:ext>
              </a:extLst>
            </p:cNvPr>
            <p:cNvSpPr txBox="1"/>
            <p:nvPr/>
          </p:nvSpPr>
          <p:spPr>
            <a:xfrm>
              <a:off x="2969824" y="4639297"/>
              <a:ext cx="679963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err="1">
                  <a:latin typeface="Cambria" panose="02040503050406030204" pitchFamily="18" charset="0"/>
                </a:rPr>
                <a:t>Thực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hiện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những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việc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cần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làm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được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ghi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trong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sổ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nhắc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việc</a:t>
              </a:r>
              <a:r>
                <a:rPr lang="en-US" sz="3600" b="1" dirty="0">
                  <a:latin typeface="Cambria" panose="02040503050406030204" pitchFamily="18" charset="0"/>
                </a:rPr>
                <a:t>.</a:t>
              </a:r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AAF32CC6-A7E0-9D53-AF87-ABDDE79405C8}"/>
                </a:ext>
              </a:extLst>
            </p:cNvPr>
            <p:cNvSpPr/>
            <p:nvPr/>
          </p:nvSpPr>
          <p:spPr>
            <a:xfrm>
              <a:off x="2969824" y="4542817"/>
              <a:ext cx="6689742" cy="1429966"/>
            </a:xfrm>
            <a:prstGeom prst="roundRect">
              <a:avLst/>
            </a:prstGeom>
            <a:noFill/>
            <a:ln w="38100">
              <a:solidFill>
                <a:srgbClr val="79DCFF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:a16="http://schemas.microsoft.com/office/drawing/2014/main" id="{AA0B7B6E-2B2D-749F-987B-7A93D9775E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97448" y="3288658"/>
            <a:ext cx="7498730" cy="145707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957DB33-6932-1CAF-9AD0-A508EB82B43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4095" r="83764" b="-9148"/>
          <a:stretch/>
        </p:blipFill>
        <p:spPr>
          <a:xfrm flipH="1">
            <a:off x="122385" y="2072951"/>
            <a:ext cx="2465172" cy="53455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3992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BE958C01-A0D8-8932-AFCD-9DC87A9D7C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84232" y="856806"/>
            <a:ext cx="6511092" cy="121320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9837BF0-91F8-A138-BF85-BAE50944EF65}"/>
              </a:ext>
            </a:extLst>
          </p:cNvPr>
          <p:cNvSpPr txBox="1"/>
          <p:nvPr/>
        </p:nvSpPr>
        <p:spPr>
          <a:xfrm>
            <a:off x="1659725" y="2932453"/>
            <a:ext cx="8883085" cy="156966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457200" indent="-457200" algn="just">
              <a:buFontTx/>
              <a:buChar char="-"/>
            </a:pPr>
            <a:r>
              <a:rPr lang="en-US" sz="3200" dirty="0">
                <a:latin typeface="Cambria" panose="02040503050406030204" pitchFamily="18" charset="0"/>
              </a:rPr>
              <a:t>HS </a:t>
            </a:r>
            <a:r>
              <a:rPr lang="en-US" sz="3200" dirty="0" err="1">
                <a:latin typeface="Cambria" panose="02040503050406030204" pitchFamily="18" charset="0"/>
              </a:rPr>
              <a:t>làm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được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sổ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nhắc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việc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để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ghi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chép</a:t>
            </a:r>
            <a:r>
              <a:rPr lang="en-US" sz="3200" dirty="0">
                <a:latin typeface="Cambria" panose="02040503050406030204" pitchFamily="18" charset="0"/>
              </a:rPr>
              <a:t>, </a:t>
            </a:r>
            <a:r>
              <a:rPr lang="en-US" sz="3200" dirty="0" err="1">
                <a:latin typeface="Cambria" panose="02040503050406030204" pitchFamily="18" charset="0"/>
              </a:rPr>
              <a:t>bổ</a:t>
            </a:r>
            <a:r>
              <a:rPr lang="en-US" sz="3200" dirty="0">
                <a:latin typeface="Cambria" panose="02040503050406030204" pitchFamily="18" charset="0"/>
              </a:rPr>
              <a:t> sung </a:t>
            </a:r>
            <a:r>
              <a:rPr lang="en-US" sz="3200" dirty="0" err="1">
                <a:latin typeface="Cambria" panose="02040503050406030204" pitchFamily="18" charset="0"/>
              </a:rPr>
              <a:t>những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hoạt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động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không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có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trong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thời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gian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biểu</a:t>
            </a:r>
            <a:r>
              <a:rPr lang="en-US" sz="3200" dirty="0">
                <a:latin typeface="Cambria" panose="02040503050406030204" pitchFamily="18" charset="0"/>
              </a:rPr>
              <a:t>.</a:t>
            </a:r>
          </a:p>
          <a:p>
            <a:pPr marL="457200" indent="-457200" algn="just">
              <a:buFontTx/>
              <a:buChar char="-"/>
            </a:pPr>
            <a:r>
              <a:rPr lang="en-US" sz="3200" dirty="0" err="1">
                <a:latin typeface="Cambria" panose="02040503050406030204" pitchFamily="18" charset="0"/>
              </a:rPr>
              <a:t>Thực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hiện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được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những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việc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làm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đã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ghi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trong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sổ</a:t>
            </a:r>
            <a:endParaRPr lang="en-US" sz="3200" dirty="0">
              <a:latin typeface="Cambria" panose="02040503050406030204" pitchFamily="18" charset="0"/>
            </a:endParaRPr>
          </a:p>
        </p:txBody>
      </p:sp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 flipH="1">
            <a:off x="9261453" y="4483051"/>
            <a:ext cx="2948473" cy="2449597"/>
            <a:chOff x="127" y="2321"/>
            <a:chExt cx="1200" cy="969"/>
          </a:xfrm>
        </p:grpSpPr>
        <p:grpSp>
          <p:nvGrpSpPr>
            <p:cNvPr id="1744" name="Group 1908"/>
            <p:cNvGrpSpPr>
              <a:grpSpLocks/>
            </p:cNvGrpSpPr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>
                <a:spLocks/>
              </p:cNvSpPr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4" name="Freeform 1709"/>
              <p:cNvSpPr>
                <a:spLocks/>
              </p:cNvSpPr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5" name="Freeform 1710"/>
              <p:cNvSpPr>
                <a:spLocks/>
              </p:cNvSpPr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6" name="Freeform 1711"/>
              <p:cNvSpPr>
                <a:spLocks/>
              </p:cNvSpPr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7" name="Freeform 1712"/>
              <p:cNvSpPr>
                <a:spLocks/>
              </p:cNvSpPr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8" name="Freeform 1713"/>
              <p:cNvSpPr>
                <a:spLocks/>
              </p:cNvSpPr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9" name="Freeform 1714"/>
              <p:cNvSpPr>
                <a:spLocks/>
              </p:cNvSpPr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0" name="Freeform 1715"/>
              <p:cNvSpPr>
                <a:spLocks/>
              </p:cNvSpPr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2" name="Freeform 1717"/>
              <p:cNvSpPr>
                <a:spLocks/>
              </p:cNvSpPr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3" name="Freeform 1718"/>
              <p:cNvSpPr>
                <a:spLocks/>
              </p:cNvSpPr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4" name="Freeform 1719"/>
              <p:cNvSpPr>
                <a:spLocks/>
              </p:cNvSpPr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5" name="Freeform 1720"/>
              <p:cNvSpPr>
                <a:spLocks/>
              </p:cNvSpPr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6" name="Freeform 1721"/>
              <p:cNvSpPr>
                <a:spLocks/>
              </p:cNvSpPr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7" name="Freeform 1722"/>
              <p:cNvSpPr>
                <a:spLocks/>
              </p:cNvSpPr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8" name="Freeform 1723"/>
              <p:cNvSpPr>
                <a:spLocks/>
              </p:cNvSpPr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9" name="Freeform 1724"/>
              <p:cNvSpPr>
                <a:spLocks/>
              </p:cNvSpPr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0" name="Freeform 1725"/>
              <p:cNvSpPr>
                <a:spLocks/>
              </p:cNvSpPr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1" name="Freeform 1726"/>
              <p:cNvSpPr>
                <a:spLocks/>
              </p:cNvSpPr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2" name="Freeform 1727"/>
              <p:cNvSpPr>
                <a:spLocks/>
              </p:cNvSpPr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3" name="Freeform 1728"/>
              <p:cNvSpPr>
                <a:spLocks/>
              </p:cNvSpPr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4" name="Freeform 1729"/>
              <p:cNvSpPr>
                <a:spLocks/>
              </p:cNvSpPr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5" name="Freeform 1730"/>
              <p:cNvSpPr>
                <a:spLocks/>
              </p:cNvSpPr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6" name="Freeform 1731"/>
              <p:cNvSpPr>
                <a:spLocks/>
              </p:cNvSpPr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7" name="Freeform 1732"/>
              <p:cNvSpPr>
                <a:spLocks/>
              </p:cNvSpPr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8" name="Freeform 1733"/>
              <p:cNvSpPr>
                <a:spLocks/>
              </p:cNvSpPr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9" name="Freeform 1734"/>
              <p:cNvSpPr>
                <a:spLocks/>
              </p:cNvSpPr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0" name="Freeform 1735"/>
              <p:cNvSpPr>
                <a:spLocks/>
              </p:cNvSpPr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1" name="Freeform 1736"/>
              <p:cNvSpPr>
                <a:spLocks/>
              </p:cNvSpPr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2" name="Freeform 1737"/>
              <p:cNvSpPr>
                <a:spLocks/>
              </p:cNvSpPr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3" name="Freeform 1738"/>
              <p:cNvSpPr>
                <a:spLocks/>
              </p:cNvSpPr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4" name="Freeform 1739"/>
              <p:cNvSpPr>
                <a:spLocks/>
              </p:cNvSpPr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5" name="Freeform 1740"/>
              <p:cNvSpPr>
                <a:spLocks/>
              </p:cNvSpPr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6" name="Freeform 1741"/>
              <p:cNvSpPr>
                <a:spLocks/>
              </p:cNvSpPr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9" name="Freeform 1744"/>
              <p:cNvSpPr>
                <a:spLocks/>
              </p:cNvSpPr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0" name="Freeform 1745"/>
              <p:cNvSpPr>
                <a:spLocks/>
              </p:cNvSpPr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1" name="Freeform 1746"/>
              <p:cNvSpPr>
                <a:spLocks/>
              </p:cNvSpPr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2" name="Freeform 1747"/>
              <p:cNvSpPr>
                <a:spLocks/>
              </p:cNvSpPr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3" name="Freeform 1748"/>
              <p:cNvSpPr>
                <a:spLocks/>
              </p:cNvSpPr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4" name="Freeform 1749"/>
              <p:cNvSpPr>
                <a:spLocks/>
              </p:cNvSpPr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6" name="Freeform 1751"/>
              <p:cNvSpPr>
                <a:spLocks/>
              </p:cNvSpPr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7" name="Freeform 1752"/>
              <p:cNvSpPr>
                <a:spLocks/>
              </p:cNvSpPr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8" name="Freeform 1753"/>
              <p:cNvSpPr>
                <a:spLocks/>
              </p:cNvSpPr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9" name="Freeform 1754"/>
              <p:cNvSpPr>
                <a:spLocks/>
              </p:cNvSpPr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0" name="Freeform 1755"/>
              <p:cNvSpPr>
                <a:spLocks/>
              </p:cNvSpPr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1" name="Freeform 1756"/>
              <p:cNvSpPr>
                <a:spLocks/>
              </p:cNvSpPr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2" name="Freeform 1757"/>
              <p:cNvSpPr>
                <a:spLocks/>
              </p:cNvSpPr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3" name="Freeform 1758"/>
              <p:cNvSpPr>
                <a:spLocks/>
              </p:cNvSpPr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4" name="Freeform 1759"/>
              <p:cNvSpPr>
                <a:spLocks/>
              </p:cNvSpPr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5" name="Freeform 1760"/>
              <p:cNvSpPr>
                <a:spLocks/>
              </p:cNvSpPr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6" name="Freeform 1761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7" name="Freeform 1762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8" name="Freeform 1763"/>
              <p:cNvSpPr>
                <a:spLocks/>
              </p:cNvSpPr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9" name="Freeform 1764"/>
              <p:cNvSpPr>
                <a:spLocks/>
              </p:cNvSpPr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0" name="Freeform 1765"/>
              <p:cNvSpPr>
                <a:spLocks/>
              </p:cNvSpPr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1" name="Freeform 1766"/>
              <p:cNvSpPr>
                <a:spLocks/>
              </p:cNvSpPr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2" name="Freeform 1767"/>
              <p:cNvSpPr>
                <a:spLocks/>
              </p:cNvSpPr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3" name="Freeform 1768"/>
              <p:cNvSpPr>
                <a:spLocks/>
              </p:cNvSpPr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4" name="Freeform 1769"/>
              <p:cNvSpPr>
                <a:spLocks/>
              </p:cNvSpPr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5" name="Freeform 1770"/>
              <p:cNvSpPr>
                <a:spLocks/>
              </p:cNvSpPr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6" name="Freeform 1771"/>
              <p:cNvSpPr>
                <a:spLocks/>
              </p:cNvSpPr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7" name="Freeform 1772"/>
              <p:cNvSpPr>
                <a:spLocks/>
              </p:cNvSpPr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8" name="Freeform 1773"/>
              <p:cNvSpPr>
                <a:spLocks/>
              </p:cNvSpPr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9" name="Freeform 1774"/>
              <p:cNvSpPr>
                <a:spLocks/>
              </p:cNvSpPr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0" name="Freeform 1775"/>
              <p:cNvSpPr>
                <a:spLocks/>
              </p:cNvSpPr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1" name="Freeform 1776"/>
              <p:cNvSpPr>
                <a:spLocks/>
              </p:cNvSpPr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3" name="Freeform 1778"/>
              <p:cNvSpPr>
                <a:spLocks/>
              </p:cNvSpPr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4" name="Freeform 1779"/>
              <p:cNvSpPr>
                <a:spLocks/>
              </p:cNvSpPr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5" name="Freeform 1780"/>
              <p:cNvSpPr>
                <a:spLocks/>
              </p:cNvSpPr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6" name="Freeform 1781"/>
              <p:cNvSpPr>
                <a:spLocks/>
              </p:cNvSpPr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7" name="Freeform 1782"/>
              <p:cNvSpPr>
                <a:spLocks/>
              </p:cNvSpPr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8" name="Freeform 1783"/>
              <p:cNvSpPr>
                <a:spLocks/>
              </p:cNvSpPr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9" name="Freeform 1784"/>
              <p:cNvSpPr>
                <a:spLocks/>
              </p:cNvSpPr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0" name="Freeform 1785"/>
              <p:cNvSpPr>
                <a:spLocks/>
              </p:cNvSpPr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1" name="Freeform 1786"/>
              <p:cNvSpPr>
                <a:spLocks/>
              </p:cNvSpPr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2" name="Freeform 1787"/>
              <p:cNvSpPr>
                <a:spLocks/>
              </p:cNvSpPr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5" name="Freeform 1790"/>
              <p:cNvSpPr>
                <a:spLocks/>
              </p:cNvSpPr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6" name="Freeform 1791"/>
              <p:cNvSpPr>
                <a:spLocks/>
              </p:cNvSpPr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7" name="Freeform 1792"/>
              <p:cNvSpPr>
                <a:spLocks/>
              </p:cNvSpPr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8" name="Freeform 1793"/>
              <p:cNvSpPr>
                <a:spLocks/>
              </p:cNvSpPr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9" name="Freeform 1794"/>
              <p:cNvSpPr>
                <a:spLocks/>
              </p:cNvSpPr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0" name="Freeform 1795"/>
              <p:cNvSpPr>
                <a:spLocks/>
              </p:cNvSpPr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2" name="Freeform 1797"/>
              <p:cNvSpPr>
                <a:spLocks/>
              </p:cNvSpPr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3" name="Freeform 1798"/>
              <p:cNvSpPr>
                <a:spLocks/>
              </p:cNvSpPr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4" name="Freeform 1799"/>
              <p:cNvSpPr>
                <a:spLocks/>
              </p:cNvSpPr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5" name="Freeform 1800"/>
              <p:cNvSpPr>
                <a:spLocks/>
              </p:cNvSpPr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6" name="Freeform 1801"/>
              <p:cNvSpPr>
                <a:spLocks/>
              </p:cNvSpPr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7" name="Freeform 1802"/>
              <p:cNvSpPr>
                <a:spLocks/>
              </p:cNvSpPr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8" name="Freeform 1803"/>
              <p:cNvSpPr>
                <a:spLocks/>
              </p:cNvSpPr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9" name="Freeform 1804"/>
              <p:cNvSpPr>
                <a:spLocks/>
              </p:cNvSpPr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0" name="Freeform 1805"/>
              <p:cNvSpPr>
                <a:spLocks/>
              </p:cNvSpPr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1" name="Freeform 1806"/>
              <p:cNvSpPr>
                <a:spLocks/>
              </p:cNvSpPr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2" name="Freeform 1807"/>
              <p:cNvSpPr>
                <a:spLocks/>
              </p:cNvSpPr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3" name="Freeform 1808"/>
              <p:cNvSpPr>
                <a:spLocks/>
              </p:cNvSpPr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4" name="Freeform 1809"/>
              <p:cNvSpPr>
                <a:spLocks/>
              </p:cNvSpPr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5" name="Freeform 1810"/>
              <p:cNvSpPr>
                <a:spLocks/>
              </p:cNvSpPr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6" name="Freeform 1811"/>
              <p:cNvSpPr>
                <a:spLocks/>
              </p:cNvSpPr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7" name="Freeform 1812"/>
              <p:cNvSpPr>
                <a:spLocks/>
              </p:cNvSpPr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8" name="Freeform 1813"/>
              <p:cNvSpPr>
                <a:spLocks/>
              </p:cNvSpPr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9" name="Freeform 1814"/>
              <p:cNvSpPr>
                <a:spLocks/>
              </p:cNvSpPr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0" name="Freeform 1815"/>
              <p:cNvSpPr>
                <a:spLocks/>
              </p:cNvSpPr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1" name="Freeform 1816"/>
              <p:cNvSpPr>
                <a:spLocks/>
              </p:cNvSpPr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2" name="Freeform 1817"/>
              <p:cNvSpPr>
                <a:spLocks/>
              </p:cNvSpPr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3" name="Freeform 1818"/>
              <p:cNvSpPr>
                <a:spLocks/>
              </p:cNvSpPr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5" name="Freeform 1820"/>
              <p:cNvSpPr>
                <a:spLocks/>
              </p:cNvSpPr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6" name="Freeform 1821"/>
              <p:cNvSpPr>
                <a:spLocks/>
              </p:cNvSpPr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7" name="Freeform 1822"/>
              <p:cNvSpPr>
                <a:spLocks/>
              </p:cNvSpPr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8" name="Freeform 1823"/>
              <p:cNvSpPr>
                <a:spLocks/>
              </p:cNvSpPr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9" name="Freeform 1824"/>
              <p:cNvSpPr>
                <a:spLocks/>
              </p:cNvSpPr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0" name="Freeform 1825"/>
              <p:cNvSpPr>
                <a:spLocks/>
              </p:cNvSpPr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1" name="Freeform 1826"/>
              <p:cNvSpPr>
                <a:spLocks/>
              </p:cNvSpPr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2" name="Freeform 1827"/>
              <p:cNvSpPr>
                <a:spLocks/>
              </p:cNvSpPr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3" name="Freeform 1828"/>
              <p:cNvSpPr>
                <a:spLocks/>
              </p:cNvSpPr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4" name="Freeform 1829"/>
              <p:cNvSpPr>
                <a:spLocks/>
              </p:cNvSpPr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5" name="Freeform 1830"/>
              <p:cNvSpPr>
                <a:spLocks/>
              </p:cNvSpPr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6" name="Freeform 1831"/>
              <p:cNvSpPr>
                <a:spLocks/>
              </p:cNvSpPr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7" name="Freeform 1832"/>
              <p:cNvSpPr>
                <a:spLocks/>
              </p:cNvSpPr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8" name="Freeform 1833"/>
              <p:cNvSpPr>
                <a:spLocks/>
              </p:cNvSpPr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9" name="Freeform 1834"/>
              <p:cNvSpPr>
                <a:spLocks/>
              </p:cNvSpPr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1" name="Freeform 1836"/>
              <p:cNvSpPr>
                <a:spLocks/>
              </p:cNvSpPr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2" name="Freeform 1837"/>
              <p:cNvSpPr>
                <a:spLocks/>
              </p:cNvSpPr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3" name="Freeform 1838"/>
              <p:cNvSpPr>
                <a:spLocks/>
              </p:cNvSpPr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4" name="Freeform 1839"/>
              <p:cNvSpPr>
                <a:spLocks/>
              </p:cNvSpPr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5" name="Freeform 1840"/>
              <p:cNvSpPr>
                <a:spLocks/>
              </p:cNvSpPr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6" name="Freeform 1841"/>
              <p:cNvSpPr>
                <a:spLocks/>
              </p:cNvSpPr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7" name="Freeform 1842"/>
              <p:cNvSpPr>
                <a:spLocks/>
              </p:cNvSpPr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9" name="Freeform 1844"/>
              <p:cNvSpPr>
                <a:spLocks/>
              </p:cNvSpPr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0" name="Freeform 1845"/>
              <p:cNvSpPr>
                <a:spLocks/>
              </p:cNvSpPr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1" name="Freeform 1846"/>
              <p:cNvSpPr>
                <a:spLocks/>
              </p:cNvSpPr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3" name="Freeform 1848"/>
              <p:cNvSpPr>
                <a:spLocks/>
              </p:cNvSpPr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4" name="Freeform 1849"/>
              <p:cNvSpPr>
                <a:spLocks/>
              </p:cNvSpPr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5" name="Freeform 1850"/>
              <p:cNvSpPr>
                <a:spLocks/>
              </p:cNvSpPr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6" name="Freeform 1851"/>
              <p:cNvSpPr>
                <a:spLocks/>
              </p:cNvSpPr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7" name="Freeform 1852"/>
              <p:cNvSpPr>
                <a:spLocks/>
              </p:cNvSpPr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8" name="Freeform 1853"/>
              <p:cNvSpPr>
                <a:spLocks/>
              </p:cNvSpPr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9" name="Freeform 1854"/>
              <p:cNvSpPr>
                <a:spLocks/>
              </p:cNvSpPr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0" name="Freeform 1855"/>
              <p:cNvSpPr>
                <a:spLocks/>
              </p:cNvSpPr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1" name="Freeform 1856"/>
              <p:cNvSpPr>
                <a:spLocks/>
              </p:cNvSpPr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2" name="Freeform 1857"/>
              <p:cNvSpPr>
                <a:spLocks/>
              </p:cNvSpPr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3" name="Freeform 1858"/>
              <p:cNvSpPr>
                <a:spLocks/>
              </p:cNvSpPr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4" name="Freeform 1859"/>
              <p:cNvSpPr>
                <a:spLocks/>
              </p:cNvSpPr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5" name="Freeform 1860"/>
              <p:cNvSpPr>
                <a:spLocks/>
              </p:cNvSpPr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6" name="Freeform 1861"/>
              <p:cNvSpPr>
                <a:spLocks/>
              </p:cNvSpPr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7" name="Freeform 1862"/>
              <p:cNvSpPr>
                <a:spLocks/>
              </p:cNvSpPr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8" name="Freeform 1863"/>
              <p:cNvSpPr>
                <a:spLocks/>
              </p:cNvSpPr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9" name="Freeform 1864"/>
              <p:cNvSpPr>
                <a:spLocks/>
              </p:cNvSpPr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0" name="Freeform 1865"/>
              <p:cNvSpPr>
                <a:spLocks/>
              </p:cNvSpPr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1" name="Freeform 1866"/>
              <p:cNvSpPr>
                <a:spLocks/>
              </p:cNvSpPr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2" name="Freeform 1867"/>
              <p:cNvSpPr>
                <a:spLocks/>
              </p:cNvSpPr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4" name="Freeform 1869"/>
              <p:cNvSpPr>
                <a:spLocks/>
              </p:cNvSpPr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5" name="Freeform 1870"/>
              <p:cNvSpPr>
                <a:spLocks/>
              </p:cNvSpPr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6" name="Freeform 1871"/>
              <p:cNvSpPr>
                <a:spLocks/>
              </p:cNvSpPr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7" name="Freeform 1872"/>
              <p:cNvSpPr>
                <a:spLocks/>
              </p:cNvSpPr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8" name="Freeform 1873"/>
              <p:cNvSpPr>
                <a:spLocks/>
              </p:cNvSpPr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9" name="Freeform 1874"/>
              <p:cNvSpPr>
                <a:spLocks/>
              </p:cNvSpPr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0" name="Freeform 1875"/>
              <p:cNvSpPr>
                <a:spLocks/>
              </p:cNvSpPr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1" name="Freeform 1876"/>
              <p:cNvSpPr>
                <a:spLocks/>
              </p:cNvSpPr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2" name="Freeform 1877"/>
              <p:cNvSpPr>
                <a:spLocks/>
              </p:cNvSpPr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3" name="Freeform 1878"/>
              <p:cNvSpPr>
                <a:spLocks/>
              </p:cNvSpPr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4" name="Freeform 1879"/>
              <p:cNvSpPr>
                <a:spLocks/>
              </p:cNvSpPr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5" name="Freeform 1880"/>
              <p:cNvSpPr>
                <a:spLocks/>
              </p:cNvSpPr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6" name="Freeform 1881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8" name="Freeform 1883"/>
              <p:cNvSpPr>
                <a:spLocks/>
              </p:cNvSpPr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9" name="Freeform 1884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0" name="Freeform 1885"/>
              <p:cNvSpPr>
                <a:spLocks/>
              </p:cNvSpPr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1" name="Freeform 1886"/>
              <p:cNvSpPr>
                <a:spLocks/>
              </p:cNvSpPr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2" name="Freeform 1887"/>
              <p:cNvSpPr>
                <a:spLocks/>
              </p:cNvSpPr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3" name="Freeform 1888"/>
              <p:cNvSpPr>
                <a:spLocks/>
              </p:cNvSpPr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4" name="Freeform 1889"/>
              <p:cNvSpPr>
                <a:spLocks/>
              </p:cNvSpPr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6" name="Freeform 1891"/>
              <p:cNvSpPr>
                <a:spLocks/>
              </p:cNvSpPr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7" name="Freeform 1892"/>
              <p:cNvSpPr>
                <a:spLocks/>
              </p:cNvSpPr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8" name="Freeform 1893"/>
              <p:cNvSpPr>
                <a:spLocks/>
              </p:cNvSpPr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0" name="Freeform 1895"/>
              <p:cNvSpPr>
                <a:spLocks/>
              </p:cNvSpPr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1" name="Freeform 1896"/>
              <p:cNvSpPr>
                <a:spLocks/>
              </p:cNvSpPr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2" name="Freeform 1897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3" name="Freeform 1898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4" name="Freeform 1899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5" name="Freeform 1900"/>
              <p:cNvSpPr>
                <a:spLocks/>
              </p:cNvSpPr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6" name="Freeform 1901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7" name="Freeform 1902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8" name="Freeform 1903"/>
              <p:cNvSpPr>
                <a:spLocks/>
              </p:cNvSpPr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9" name="Freeform 1904"/>
              <p:cNvSpPr>
                <a:spLocks/>
              </p:cNvSpPr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0" name="Freeform 1905"/>
              <p:cNvSpPr>
                <a:spLocks/>
              </p:cNvSpPr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2" name="Freeform 1907"/>
              <p:cNvSpPr>
                <a:spLocks/>
              </p:cNvSpPr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45" name="Group 2109"/>
            <p:cNvGrpSpPr>
              <a:grpSpLocks/>
            </p:cNvGrpSpPr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>
                <a:spLocks/>
              </p:cNvSpPr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4" name="Freeform 1910"/>
              <p:cNvSpPr>
                <a:spLocks/>
              </p:cNvSpPr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6" name="Freeform 1912"/>
              <p:cNvSpPr>
                <a:spLocks/>
              </p:cNvSpPr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8" name="Freeform 1914"/>
              <p:cNvSpPr>
                <a:spLocks/>
              </p:cNvSpPr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9" name="Freeform 1915"/>
              <p:cNvSpPr>
                <a:spLocks/>
              </p:cNvSpPr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0" name="Freeform 1916"/>
              <p:cNvSpPr>
                <a:spLocks/>
              </p:cNvSpPr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1" name="Freeform 1917"/>
              <p:cNvSpPr>
                <a:spLocks/>
              </p:cNvSpPr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3" name="Freeform 1919"/>
              <p:cNvSpPr>
                <a:spLocks/>
              </p:cNvSpPr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4" name="Freeform 1920"/>
              <p:cNvSpPr>
                <a:spLocks/>
              </p:cNvSpPr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5" name="Freeform 1921"/>
              <p:cNvSpPr>
                <a:spLocks/>
              </p:cNvSpPr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6" name="Freeform 1922"/>
              <p:cNvSpPr>
                <a:spLocks/>
              </p:cNvSpPr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7" name="Freeform 1923"/>
              <p:cNvSpPr>
                <a:spLocks/>
              </p:cNvSpPr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9" name="Freeform 1925"/>
              <p:cNvSpPr>
                <a:spLocks/>
              </p:cNvSpPr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0" name="Freeform 1926"/>
              <p:cNvSpPr>
                <a:spLocks/>
              </p:cNvSpPr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1" name="Freeform 1927"/>
              <p:cNvSpPr>
                <a:spLocks/>
              </p:cNvSpPr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2" name="Freeform 1928"/>
              <p:cNvSpPr>
                <a:spLocks/>
              </p:cNvSpPr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4" name="Freeform 1930"/>
              <p:cNvSpPr>
                <a:spLocks/>
              </p:cNvSpPr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5" name="Freeform 1931"/>
              <p:cNvSpPr>
                <a:spLocks/>
              </p:cNvSpPr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6" name="Freeform 1932"/>
              <p:cNvSpPr>
                <a:spLocks/>
              </p:cNvSpPr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7" name="Freeform 1933"/>
              <p:cNvSpPr>
                <a:spLocks/>
              </p:cNvSpPr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8" name="Freeform 1934"/>
              <p:cNvSpPr>
                <a:spLocks/>
              </p:cNvSpPr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9" name="Freeform 1935"/>
              <p:cNvSpPr>
                <a:spLocks/>
              </p:cNvSpPr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0" name="Freeform 1936"/>
              <p:cNvSpPr>
                <a:spLocks/>
              </p:cNvSpPr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2" name="Freeform 1938"/>
              <p:cNvSpPr>
                <a:spLocks/>
              </p:cNvSpPr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3" name="Freeform 1939"/>
              <p:cNvSpPr>
                <a:spLocks/>
              </p:cNvSpPr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4" name="Freeform 1940"/>
              <p:cNvSpPr>
                <a:spLocks/>
              </p:cNvSpPr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7" name="Freeform 1943"/>
              <p:cNvSpPr>
                <a:spLocks/>
              </p:cNvSpPr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8" name="Freeform 1944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9" name="Freeform 1945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0" name="Freeform 1946"/>
              <p:cNvSpPr>
                <a:spLocks/>
              </p:cNvSpPr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1" name="Freeform 1947"/>
              <p:cNvSpPr>
                <a:spLocks/>
              </p:cNvSpPr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2" name="Freeform 1948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3" name="Freeform 1949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4" name="Freeform 1950"/>
              <p:cNvSpPr>
                <a:spLocks/>
              </p:cNvSpPr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5" name="Freeform 1951"/>
              <p:cNvSpPr>
                <a:spLocks/>
              </p:cNvSpPr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6" name="Freeform 1952"/>
              <p:cNvSpPr>
                <a:spLocks/>
              </p:cNvSpPr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7" name="Freeform 1953"/>
              <p:cNvSpPr>
                <a:spLocks/>
              </p:cNvSpPr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8" name="Freeform 1954"/>
              <p:cNvSpPr>
                <a:spLocks/>
              </p:cNvSpPr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9" name="Freeform 1955"/>
              <p:cNvSpPr>
                <a:spLocks/>
              </p:cNvSpPr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0" name="Freeform 1956"/>
              <p:cNvSpPr>
                <a:spLocks/>
              </p:cNvSpPr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2" name="Freeform 1958"/>
              <p:cNvSpPr>
                <a:spLocks/>
              </p:cNvSpPr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4" name="Freeform 1960"/>
              <p:cNvSpPr>
                <a:spLocks/>
              </p:cNvSpPr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6" name="Freeform 1962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7" name="Freeform 1963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9" name="Freeform 1965"/>
              <p:cNvSpPr>
                <a:spLocks/>
              </p:cNvSpPr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0" name="Freeform 1966"/>
              <p:cNvSpPr>
                <a:spLocks/>
              </p:cNvSpPr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1" name="Freeform 1967"/>
              <p:cNvSpPr>
                <a:spLocks/>
              </p:cNvSpPr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3" name="Freeform 1969"/>
              <p:cNvSpPr>
                <a:spLocks/>
              </p:cNvSpPr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5" name="Freeform 1971"/>
              <p:cNvSpPr>
                <a:spLocks/>
              </p:cNvSpPr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6" name="Freeform 1972"/>
              <p:cNvSpPr>
                <a:spLocks/>
              </p:cNvSpPr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7" name="Freeform 1973"/>
              <p:cNvSpPr>
                <a:spLocks/>
              </p:cNvSpPr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8" name="Freeform 1974"/>
              <p:cNvSpPr>
                <a:spLocks/>
              </p:cNvSpPr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1" name="Freeform 1977"/>
              <p:cNvSpPr>
                <a:spLocks/>
              </p:cNvSpPr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2" name="Freeform 1978"/>
              <p:cNvSpPr>
                <a:spLocks/>
              </p:cNvSpPr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3" name="Freeform 1979"/>
              <p:cNvSpPr>
                <a:spLocks/>
              </p:cNvSpPr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4" name="Freeform 1980"/>
              <p:cNvSpPr>
                <a:spLocks/>
              </p:cNvSpPr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5" name="Freeform 1981"/>
              <p:cNvSpPr>
                <a:spLocks/>
              </p:cNvSpPr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6" name="Freeform 1982"/>
              <p:cNvSpPr>
                <a:spLocks/>
              </p:cNvSpPr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8" name="Freeform 1984"/>
              <p:cNvSpPr>
                <a:spLocks/>
              </p:cNvSpPr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9" name="Freeform 1985"/>
              <p:cNvSpPr>
                <a:spLocks/>
              </p:cNvSpPr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0" name="Freeform 1986"/>
              <p:cNvSpPr>
                <a:spLocks/>
              </p:cNvSpPr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2" name="Freeform 1988"/>
              <p:cNvSpPr>
                <a:spLocks/>
              </p:cNvSpPr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3" name="Freeform 1989"/>
              <p:cNvSpPr>
                <a:spLocks/>
              </p:cNvSpPr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4" name="Freeform 1990"/>
              <p:cNvSpPr>
                <a:spLocks/>
              </p:cNvSpPr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5" name="Freeform 1991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6" name="Freeform 1992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7" name="Freeform 1993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8" name="Freeform 1994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9" name="Freeform 1995"/>
              <p:cNvSpPr>
                <a:spLocks/>
              </p:cNvSpPr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0" name="Freeform 1996"/>
              <p:cNvSpPr>
                <a:spLocks/>
              </p:cNvSpPr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1" name="Freeform 1997"/>
              <p:cNvSpPr>
                <a:spLocks/>
              </p:cNvSpPr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2" name="Freeform 1998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4" name="Freeform 2000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5" name="Freeform 2001"/>
              <p:cNvSpPr>
                <a:spLocks/>
              </p:cNvSpPr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6" name="Freeform 2002"/>
              <p:cNvSpPr>
                <a:spLocks/>
              </p:cNvSpPr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8" name="Freeform 2004"/>
              <p:cNvSpPr>
                <a:spLocks/>
              </p:cNvSpPr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0" name="Freeform 2006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2" name="Freeform 2008"/>
              <p:cNvSpPr>
                <a:spLocks/>
              </p:cNvSpPr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3" name="Freeform 2009"/>
              <p:cNvSpPr>
                <a:spLocks/>
              </p:cNvSpPr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5" name="Freeform 2011"/>
              <p:cNvSpPr>
                <a:spLocks/>
              </p:cNvSpPr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6" name="Freeform 2012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7" name="Freeform 2013"/>
              <p:cNvSpPr>
                <a:spLocks/>
              </p:cNvSpPr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9" name="Freeform 2015"/>
              <p:cNvSpPr>
                <a:spLocks/>
              </p:cNvSpPr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1" name="Freeform 2017"/>
              <p:cNvSpPr>
                <a:spLocks/>
              </p:cNvSpPr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2" name="Freeform 2018"/>
              <p:cNvSpPr>
                <a:spLocks/>
              </p:cNvSpPr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3" name="Freeform 2019"/>
              <p:cNvSpPr>
                <a:spLocks/>
              </p:cNvSpPr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4" name="Freeform 2020"/>
              <p:cNvSpPr>
                <a:spLocks/>
              </p:cNvSpPr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7" name="Freeform 2023"/>
              <p:cNvSpPr>
                <a:spLocks/>
              </p:cNvSpPr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8" name="Freeform 2024"/>
              <p:cNvSpPr>
                <a:spLocks/>
              </p:cNvSpPr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9" name="Freeform 2025"/>
              <p:cNvSpPr>
                <a:spLocks/>
              </p:cNvSpPr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0" name="Freeform 2026"/>
              <p:cNvSpPr>
                <a:spLocks/>
              </p:cNvSpPr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2" name="Freeform 2028"/>
              <p:cNvSpPr>
                <a:spLocks/>
              </p:cNvSpPr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3" name="Freeform 2029"/>
              <p:cNvSpPr>
                <a:spLocks/>
              </p:cNvSpPr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4" name="Freeform 2030"/>
              <p:cNvSpPr>
                <a:spLocks/>
              </p:cNvSpPr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5" name="Freeform 2031"/>
              <p:cNvSpPr>
                <a:spLocks/>
              </p:cNvSpPr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6" name="Freeform 2032"/>
              <p:cNvSpPr>
                <a:spLocks/>
              </p:cNvSpPr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8" name="Freeform 2034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9" name="Freeform 2035"/>
              <p:cNvSpPr>
                <a:spLocks/>
              </p:cNvSpPr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0" name="Freeform 2036"/>
              <p:cNvSpPr>
                <a:spLocks/>
              </p:cNvSpPr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1" name="Freeform 2037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2" name="Freeform 2038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3" name="Freeform 2039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4" name="Freeform 2040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6" name="Freeform 2042"/>
              <p:cNvSpPr>
                <a:spLocks/>
              </p:cNvSpPr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7" name="Freeform 2043"/>
              <p:cNvSpPr>
                <a:spLocks/>
              </p:cNvSpPr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8" name="Freeform 2044"/>
              <p:cNvSpPr>
                <a:spLocks/>
              </p:cNvSpPr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0" name="Freeform 2046"/>
              <p:cNvSpPr>
                <a:spLocks/>
              </p:cNvSpPr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1" name="Freeform 2047"/>
              <p:cNvSpPr>
                <a:spLocks/>
              </p:cNvSpPr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2" name="Freeform 2048"/>
              <p:cNvSpPr>
                <a:spLocks/>
              </p:cNvSpPr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4" name="Freeform 2050"/>
              <p:cNvSpPr>
                <a:spLocks/>
              </p:cNvSpPr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5" name="Freeform 2051"/>
              <p:cNvSpPr>
                <a:spLocks/>
              </p:cNvSpPr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6" name="Freeform 2052"/>
              <p:cNvSpPr>
                <a:spLocks/>
              </p:cNvSpPr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8" name="Freeform 2054"/>
              <p:cNvSpPr>
                <a:spLocks/>
              </p:cNvSpPr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9" name="Freeform 2055"/>
              <p:cNvSpPr>
                <a:spLocks/>
              </p:cNvSpPr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1" name="Freeform 2057"/>
              <p:cNvSpPr>
                <a:spLocks/>
              </p:cNvSpPr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2" name="Freeform 2058"/>
              <p:cNvSpPr>
                <a:spLocks/>
              </p:cNvSpPr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3" name="Freeform 2059"/>
              <p:cNvSpPr>
                <a:spLocks/>
              </p:cNvSpPr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4" name="Freeform 2060"/>
              <p:cNvSpPr>
                <a:spLocks/>
              </p:cNvSpPr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5" name="Freeform 2061"/>
              <p:cNvSpPr>
                <a:spLocks/>
              </p:cNvSpPr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6" name="Freeform 2062"/>
              <p:cNvSpPr>
                <a:spLocks/>
              </p:cNvSpPr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7" name="Freeform 2063"/>
              <p:cNvSpPr>
                <a:spLocks/>
              </p:cNvSpPr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8" name="Freeform 2064"/>
              <p:cNvSpPr>
                <a:spLocks/>
              </p:cNvSpPr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9" name="Freeform 2065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0" name="Freeform 2066"/>
              <p:cNvSpPr>
                <a:spLocks/>
              </p:cNvSpPr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3" name="Freeform 2069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4" name="Freeform 2070"/>
              <p:cNvSpPr>
                <a:spLocks/>
              </p:cNvSpPr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5" name="Freeform 2071"/>
              <p:cNvSpPr>
                <a:spLocks/>
              </p:cNvSpPr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6" name="Freeform 2072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8" name="Freeform 2074"/>
              <p:cNvSpPr>
                <a:spLocks/>
              </p:cNvSpPr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9" name="Freeform 2075"/>
              <p:cNvSpPr>
                <a:spLocks/>
              </p:cNvSpPr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0" name="Freeform 2076"/>
              <p:cNvSpPr>
                <a:spLocks/>
              </p:cNvSpPr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1" name="Freeform 2077"/>
              <p:cNvSpPr>
                <a:spLocks/>
              </p:cNvSpPr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2" name="Freeform 2078"/>
              <p:cNvSpPr>
                <a:spLocks/>
              </p:cNvSpPr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5" name="Freeform 2081"/>
              <p:cNvSpPr>
                <a:spLocks/>
              </p:cNvSpPr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6" name="Freeform 2082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7" name="Freeform 2083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8" name="Freeform 2084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9" name="Freeform 2085"/>
              <p:cNvSpPr>
                <a:spLocks/>
              </p:cNvSpPr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0" name="Freeform 2086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2" name="Freeform 2088"/>
              <p:cNvSpPr>
                <a:spLocks/>
              </p:cNvSpPr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3" name="Freeform 2089"/>
              <p:cNvSpPr>
                <a:spLocks/>
              </p:cNvSpPr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4" name="Freeform 2090"/>
              <p:cNvSpPr>
                <a:spLocks/>
              </p:cNvSpPr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5" name="Freeform 2091"/>
              <p:cNvSpPr>
                <a:spLocks/>
              </p:cNvSpPr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6" name="Freeform 2092"/>
              <p:cNvSpPr>
                <a:spLocks/>
              </p:cNvSpPr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7" name="Freeform 2093"/>
              <p:cNvSpPr>
                <a:spLocks/>
              </p:cNvSpPr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8" name="Freeform 2094"/>
              <p:cNvSpPr>
                <a:spLocks/>
              </p:cNvSpPr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0" name="Freeform 2096"/>
              <p:cNvSpPr>
                <a:spLocks/>
              </p:cNvSpPr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1" name="Freeform 2097"/>
              <p:cNvSpPr>
                <a:spLocks/>
              </p:cNvSpPr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2" name="Freeform 2098"/>
              <p:cNvSpPr>
                <a:spLocks/>
              </p:cNvSpPr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4" name="Freeform 2100"/>
              <p:cNvSpPr>
                <a:spLocks/>
              </p:cNvSpPr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5" name="Freeform 2101"/>
              <p:cNvSpPr>
                <a:spLocks/>
              </p:cNvSpPr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7" name="Freeform 2103"/>
              <p:cNvSpPr>
                <a:spLocks/>
              </p:cNvSpPr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8" name="Freeform 2104"/>
              <p:cNvSpPr>
                <a:spLocks/>
              </p:cNvSpPr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9" name="Freeform 2105"/>
              <p:cNvSpPr>
                <a:spLocks/>
              </p:cNvSpPr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0" name="Freeform 2106"/>
              <p:cNvSpPr>
                <a:spLocks/>
              </p:cNvSpPr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1" name="Freeform 2107"/>
              <p:cNvSpPr>
                <a:spLocks/>
              </p:cNvSpPr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46" name="Group 2310"/>
            <p:cNvGrpSpPr>
              <a:grpSpLocks/>
            </p:cNvGrpSpPr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>
                <a:spLocks/>
              </p:cNvSpPr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4" name="Freeform 2111"/>
              <p:cNvSpPr>
                <a:spLocks/>
              </p:cNvSpPr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5" name="Freeform 2112"/>
              <p:cNvSpPr>
                <a:spLocks/>
              </p:cNvSpPr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6" name="Freeform 2113"/>
              <p:cNvSpPr>
                <a:spLocks/>
              </p:cNvSpPr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8" name="Freeform 2115"/>
              <p:cNvSpPr>
                <a:spLocks/>
              </p:cNvSpPr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9" name="Freeform 2116"/>
              <p:cNvSpPr>
                <a:spLocks/>
              </p:cNvSpPr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0" name="Freeform 2117"/>
              <p:cNvSpPr>
                <a:spLocks/>
              </p:cNvSpPr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1" name="Freeform 2118"/>
              <p:cNvSpPr>
                <a:spLocks/>
              </p:cNvSpPr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2" name="Freeform 2119"/>
              <p:cNvSpPr>
                <a:spLocks/>
              </p:cNvSpPr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4" name="Freeform 2121"/>
              <p:cNvSpPr>
                <a:spLocks/>
              </p:cNvSpPr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6" name="Freeform 2123"/>
              <p:cNvSpPr>
                <a:spLocks/>
              </p:cNvSpPr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7" name="Freeform 2124"/>
              <p:cNvSpPr>
                <a:spLocks/>
              </p:cNvSpPr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8" name="Freeform 2125"/>
              <p:cNvSpPr>
                <a:spLocks/>
              </p:cNvSpPr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9" name="Freeform 2126"/>
              <p:cNvSpPr>
                <a:spLocks/>
              </p:cNvSpPr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0" name="Freeform 2127"/>
              <p:cNvSpPr>
                <a:spLocks/>
              </p:cNvSpPr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1" name="Freeform 2128"/>
              <p:cNvSpPr>
                <a:spLocks/>
              </p:cNvSpPr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2" name="Freeform 2129"/>
              <p:cNvSpPr>
                <a:spLocks/>
              </p:cNvSpPr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3" name="Freeform 2130"/>
              <p:cNvSpPr>
                <a:spLocks/>
              </p:cNvSpPr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4" name="Freeform 2131"/>
              <p:cNvSpPr>
                <a:spLocks/>
              </p:cNvSpPr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5" name="Freeform 2132"/>
              <p:cNvSpPr>
                <a:spLocks/>
              </p:cNvSpPr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6" name="Freeform 2133"/>
              <p:cNvSpPr>
                <a:spLocks/>
              </p:cNvSpPr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7" name="Freeform 2134"/>
              <p:cNvSpPr>
                <a:spLocks/>
              </p:cNvSpPr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9" name="Freeform 2136"/>
              <p:cNvSpPr>
                <a:spLocks/>
              </p:cNvSpPr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0" name="Freeform 2137"/>
              <p:cNvSpPr>
                <a:spLocks/>
              </p:cNvSpPr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1" name="Freeform 2138"/>
              <p:cNvSpPr>
                <a:spLocks/>
              </p:cNvSpPr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2" name="Freeform 2139"/>
              <p:cNvSpPr>
                <a:spLocks/>
              </p:cNvSpPr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3" name="Freeform 2140"/>
              <p:cNvSpPr>
                <a:spLocks/>
              </p:cNvSpPr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4" name="Freeform 2141"/>
              <p:cNvSpPr>
                <a:spLocks/>
              </p:cNvSpPr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5" name="Freeform 2142"/>
              <p:cNvSpPr>
                <a:spLocks/>
              </p:cNvSpPr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6" name="Freeform 2143"/>
              <p:cNvSpPr>
                <a:spLocks/>
              </p:cNvSpPr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7" name="Freeform 2144"/>
              <p:cNvSpPr>
                <a:spLocks/>
              </p:cNvSpPr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8" name="Freeform 2145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9" name="Freeform 2146"/>
              <p:cNvSpPr>
                <a:spLocks/>
              </p:cNvSpPr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0" name="Freeform 2147"/>
              <p:cNvSpPr>
                <a:spLocks/>
              </p:cNvSpPr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1" name="Freeform 2148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2" name="Freeform 2149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3" name="Freeform 2150"/>
              <p:cNvSpPr>
                <a:spLocks/>
              </p:cNvSpPr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4" name="Freeform 2151"/>
              <p:cNvSpPr>
                <a:spLocks/>
              </p:cNvSpPr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5" name="Freeform 2152"/>
              <p:cNvSpPr>
                <a:spLocks/>
              </p:cNvSpPr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7" name="Freeform 2154"/>
              <p:cNvSpPr>
                <a:spLocks/>
              </p:cNvSpPr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8" name="Freeform 2155"/>
              <p:cNvSpPr>
                <a:spLocks/>
              </p:cNvSpPr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9" name="Freeform 2156"/>
              <p:cNvSpPr>
                <a:spLocks/>
              </p:cNvSpPr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0" name="Freeform 2157"/>
              <p:cNvSpPr>
                <a:spLocks/>
              </p:cNvSpPr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1" name="Freeform 2158"/>
              <p:cNvSpPr>
                <a:spLocks/>
              </p:cNvSpPr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3" name="Freeform 2160"/>
              <p:cNvSpPr>
                <a:spLocks/>
              </p:cNvSpPr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5" name="Freeform 2162"/>
              <p:cNvSpPr>
                <a:spLocks/>
              </p:cNvSpPr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6" name="Freeform 2163"/>
              <p:cNvSpPr>
                <a:spLocks/>
              </p:cNvSpPr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8" name="Freeform 2165"/>
              <p:cNvSpPr>
                <a:spLocks/>
              </p:cNvSpPr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9" name="Freeform 2166"/>
              <p:cNvSpPr>
                <a:spLocks/>
              </p:cNvSpPr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0" name="Freeform 2167"/>
              <p:cNvSpPr>
                <a:spLocks/>
              </p:cNvSpPr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1" name="Freeform 2168"/>
              <p:cNvSpPr>
                <a:spLocks/>
              </p:cNvSpPr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2" name="Freeform 2169"/>
              <p:cNvSpPr>
                <a:spLocks/>
              </p:cNvSpPr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3" name="Freeform 2170"/>
              <p:cNvSpPr>
                <a:spLocks/>
              </p:cNvSpPr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4" name="Freeform 2171"/>
              <p:cNvSpPr>
                <a:spLocks/>
              </p:cNvSpPr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5" name="Freeform 2172"/>
              <p:cNvSpPr>
                <a:spLocks/>
              </p:cNvSpPr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6" name="Freeform 2173"/>
              <p:cNvSpPr>
                <a:spLocks/>
              </p:cNvSpPr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7" name="Freeform 2174"/>
              <p:cNvSpPr>
                <a:spLocks/>
              </p:cNvSpPr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0" name="Freeform 2177"/>
              <p:cNvSpPr>
                <a:spLocks/>
              </p:cNvSpPr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1" name="Freeform 2178"/>
              <p:cNvSpPr>
                <a:spLocks/>
              </p:cNvSpPr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2" name="Freeform 2179"/>
              <p:cNvSpPr>
                <a:spLocks/>
              </p:cNvSpPr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3" name="Freeform 2180"/>
              <p:cNvSpPr>
                <a:spLocks/>
              </p:cNvSpPr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5" name="Freeform 2182"/>
              <p:cNvSpPr>
                <a:spLocks/>
              </p:cNvSpPr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7" name="Freeform 2184"/>
              <p:cNvSpPr>
                <a:spLocks/>
              </p:cNvSpPr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8" name="Freeform 2185"/>
              <p:cNvSpPr>
                <a:spLocks/>
              </p:cNvSpPr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9" name="Freeform 2186"/>
              <p:cNvSpPr>
                <a:spLocks/>
              </p:cNvSpPr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1" name="Freeform 2188"/>
              <p:cNvSpPr>
                <a:spLocks/>
              </p:cNvSpPr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2" name="Freeform 2189"/>
              <p:cNvSpPr>
                <a:spLocks/>
              </p:cNvSpPr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3" name="Freeform 2190"/>
              <p:cNvSpPr>
                <a:spLocks/>
              </p:cNvSpPr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4" name="Freeform 2191"/>
              <p:cNvSpPr>
                <a:spLocks/>
              </p:cNvSpPr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5" name="Freeform 2192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6" name="Freeform 2193"/>
              <p:cNvSpPr>
                <a:spLocks/>
              </p:cNvSpPr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7" name="Freeform 2194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9" name="Freeform 2196"/>
              <p:cNvSpPr>
                <a:spLocks/>
              </p:cNvSpPr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0" name="Freeform 2197"/>
              <p:cNvSpPr>
                <a:spLocks/>
              </p:cNvSpPr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1" name="Freeform 2198"/>
              <p:cNvSpPr>
                <a:spLocks/>
              </p:cNvSpPr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2" name="Freeform 2199"/>
              <p:cNvSpPr>
                <a:spLocks/>
              </p:cNvSpPr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3" name="Freeform 2200"/>
              <p:cNvSpPr>
                <a:spLocks/>
              </p:cNvSpPr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4" name="Freeform 2201"/>
              <p:cNvSpPr>
                <a:spLocks/>
              </p:cNvSpPr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5" name="Freeform 2202"/>
              <p:cNvSpPr>
                <a:spLocks/>
              </p:cNvSpPr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6" name="Freeform 2203"/>
              <p:cNvSpPr>
                <a:spLocks/>
              </p:cNvSpPr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7" name="Freeform 2204"/>
              <p:cNvSpPr>
                <a:spLocks/>
              </p:cNvSpPr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8" name="Freeform 2205"/>
              <p:cNvSpPr>
                <a:spLocks/>
              </p:cNvSpPr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9" name="Freeform 2206"/>
              <p:cNvSpPr>
                <a:spLocks/>
              </p:cNvSpPr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0" name="Freeform 2207"/>
              <p:cNvSpPr>
                <a:spLocks/>
              </p:cNvSpPr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1" name="Freeform 2208"/>
              <p:cNvSpPr>
                <a:spLocks/>
              </p:cNvSpPr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2" name="Freeform 2209"/>
              <p:cNvSpPr>
                <a:spLocks/>
              </p:cNvSpPr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4" name="Freeform 2211"/>
              <p:cNvSpPr>
                <a:spLocks/>
              </p:cNvSpPr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5" name="Freeform 2212"/>
              <p:cNvSpPr>
                <a:spLocks/>
              </p:cNvSpPr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6" name="Freeform 2213"/>
              <p:cNvSpPr>
                <a:spLocks/>
              </p:cNvSpPr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8" name="Freeform 2215"/>
              <p:cNvSpPr>
                <a:spLocks/>
              </p:cNvSpPr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9" name="Freeform 2216"/>
              <p:cNvSpPr>
                <a:spLocks/>
              </p:cNvSpPr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0" name="Freeform 2217"/>
              <p:cNvSpPr>
                <a:spLocks/>
              </p:cNvSpPr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1" name="Freeform 2218"/>
              <p:cNvSpPr>
                <a:spLocks/>
              </p:cNvSpPr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2" name="Freeform 2219"/>
              <p:cNvSpPr>
                <a:spLocks/>
              </p:cNvSpPr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3" name="Freeform 2220"/>
              <p:cNvSpPr>
                <a:spLocks/>
              </p:cNvSpPr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5" name="Freeform 2222"/>
              <p:cNvSpPr>
                <a:spLocks/>
              </p:cNvSpPr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6" name="Freeform 2223"/>
              <p:cNvSpPr>
                <a:spLocks/>
              </p:cNvSpPr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7" name="Freeform 2224"/>
              <p:cNvSpPr>
                <a:spLocks/>
              </p:cNvSpPr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8" name="Freeform 2225"/>
              <p:cNvSpPr>
                <a:spLocks/>
              </p:cNvSpPr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9" name="Freeform 2226"/>
              <p:cNvSpPr>
                <a:spLocks/>
              </p:cNvSpPr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1" name="Freeform 2228"/>
              <p:cNvSpPr>
                <a:spLocks/>
              </p:cNvSpPr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2" name="Freeform 2229"/>
              <p:cNvSpPr>
                <a:spLocks/>
              </p:cNvSpPr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3" name="Freeform 2230"/>
              <p:cNvSpPr>
                <a:spLocks/>
              </p:cNvSpPr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4" name="Freeform 2231"/>
              <p:cNvSpPr>
                <a:spLocks/>
              </p:cNvSpPr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5" name="Freeform 2232"/>
              <p:cNvSpPr>
                <a:spLocks/>
              </p:cNvSpPr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7" name="Freeform 2234"/>
              <p:cNvSpPr>
                <a:spLocks/>
              </p:cNvSpPr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8" name="Freeform 2235"/>
              <p:cNvSpPr>
                <a:spLocks/>
              </p:cNvSpPr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9" name="Freeform 2236"/>
              <p:cNvSpPr>
                <a:spLocks/>
              </p:cNvSpPr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0" name="Freeform 2237"/>
              <p:cNvSpPr>
                <a:spLocks/>
              </p:cNvSpPr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1" name="Freeform 2238"/>
              <p:cNvSpPr>
                <a:spLocks/>
              </p:cNvSpPr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2" name="Freeform 2239"/>
              <p:cNvSpPr>
                <a:spLocks/>
              </p:cNvSpPr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3" name="Freeform 2240"/>
              <p:cNvSpPr>
                <a:spLocks/>
              </p:cNvSpPr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5" name="Freeform 2242"/>
              <p:cNvSpPr>
                <a:spLocks/>
              </p:cNvSpPr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6" name="Freeform 2243"/>
              <p:cNvSpPr>
                <a:spLocks/>
              </p:cNvSpPr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7" name="Freeform 2244"/>
              <p:cNvSpPr>
                <a:spLocks/>
              </p:cNvSpPr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8" name="Freeform 2245"/>
              <p:cNvSpPr>
                <a:spLocks/>
              </p:cNvSpPr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9" name="Freeform 2246"/>
              <p:cNvSpPr>
                <a:spLocks/>
              </p:cNvSpPr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0" name="Freeform 2247"/>
              <p:cNvSpPr>
                <a:spLocks/>
              </p:cNvSpPr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1" name="Freeform 2248"/>
              <p:cNvSpPr>
                <a:spLocks/>
              </p:cNvSpPr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2" name="Freeform 2249"/>
              <p:cNvSpPr>
                <a:spLocks/>
              </p:cNvSpPr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3" name="Freeform 2250"/>
              <p:cNvSpPr>
                <a:spLocks/>
              </p:cNvSpPr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5" name="Freeform 2252"/>
              <p:cNvSpPr>
                <a:spLocks/>
              </p:cNvSpPr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7" name="Freeform 2254"/>
              <p:cNvSpPr>
                <a:spLocks/>
              </p:cNvSpPr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8" name="Freeform 2255"/>
              <p:cNvSpPr>
                <a:spLocks/>
              </p:cNvSpPr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0" name="Freeform 2257"/>
              <p:cNvSpPr>
                <a:spLocks/>
              </p:cNvSpPr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1" name="Freeform 2258"/>
              <p:cNvSpPr>
                <a:spLocks/>
              </p:cNvSpPr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2" name="Freeform 2259"/>
              <p:cNvSpPr>
                <a:spLocks/>
              </p:cNvSpPr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3" name="Freeform 2260"/>
              <p:cNvSpPr>
                <a:spLocks/>
              </p:cNvSpPr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4" name="Freeform 2261"/>
              <p:cNvSpPr>
                <a:spLocks/>
              </p:cNvSpPr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5" name="Freeform 2262"/>
              <p:cNvSpPr>
                <a:spLocks/>
              </p:cNvSpPr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6" name="Freeform 2263"/>
              <p:cNvSpPr>
                <a:spLocks/>
              </p:cNvSpPr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7" name="Freeform 2264"/>
              <p:cNvSpPr>
                <a:spLocks/>
              </p:cNvSpPr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8" name="Freeform 2265"/>
              <p:cNvSpPr>
                <a:spLocks/>
              </p:cNvSpPr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9" name="Freeform 2266"/>
              <p:cNvSpPr>
                <a:spLocks/>
              </p:cNvSpPr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1" name="Freeform 2268"/>
              <p:cNvSpPr>
                <a:spLocks/>
              </p:cNvSpPr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2" name="Freeform 2269"/>
              <p:cNvSpPr>
                <a:spLocks/>
              </p:cNvSpPr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3" name="Freeform 2270"/>
              <p:cNvSpPr>
                <a:spLocks/>
              </p:cNvSpPr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4" name="Freeform 2271"/>
              <p:cNvSpPr>
                <a:spLocks/>
              </p:cNvSpPr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5" name="Freeform 2272"/>
              <p:cNvSpPr>
                <a:spLocks/>
              </p:cNvSpPr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7" name="Freeform 2274"/>
              <p:cNvSpPr>
                <a:spLocks/>
              </p:cNvSpPr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8" name="Freeform 2275"/>
              <p:cNvSpPr>
                <a:spLocks/>
              </p:cNvSpPr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9" name="Freeform 2276"/>
              <p:cNvSpPr>
                <a:spLocks/>
              </p:cNvSpPr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0" name="Freeform 2277"/>
              <p:cNvSpPr>
                <a:spLocks/>
              </p:cNvSpPr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1" name="Freeform 2278"/>
              <p:cNvSpPr>
                <a:spLocks/>
              </p:cNvSpPr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3" name="Freeform 2280"/>
              <p:cNvSpPr>
                <a:spLocks/>
              </p:cNvSpPr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4" name="Freeform 2281"/>
              <p:cNvSpPr>
                <a:spLocks/>
              </p:cNvSpPr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5" name="Freeform 2282"/>
              <p:cNvSpPr>
                <a:spLocks/>
              </p:cNvSpPr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6" name="Freeform 2283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7" name="Freeform 2284"/>
              <p:cNvSpPr>
                <a:spLocks/>
              </p:cNvSpPr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8" name="Freeform 2285"/>
              <p:cNvSpPr>
                <a:spLocks/>
              </p:cNvSpPr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9" name="Freeform 2286"/>
              <p:cNvSpPr>
                <a:spLocks/>
              </p:cNvSpPr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0" name="Freeform 2287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1" name="Freeform 2288"/>
              <p:cNvSpPr>
                <a:spLocks/>
              </p:cNvSpPr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2" name="Freeform 2289"/>
              <p:cNvSpPr>
                <a:spLocks/>
              </p:cNvSpPr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3" name="Freeform 2290"/>
              <p:cNvSpPr>
                <a:spLocks/>
              </p:cNvSpPr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4" name="Freeform 2291"/>
              <p:cNvSpPr>
                <a:spLocks/>
              </p:cNvSpPr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5" name="Freeform 2292"/>
              <p:cNvSpPr>
                <a:spLocks/>
              </p:cNvSpPr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6" name="Freeform 2293"/>
              <p:cNvSpPr>
                <a:spLocks/>
              </p:cNvSpPr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7" name="Freeform 2294"/>
              <p:cNvSpPr>
                <a:spLocks/>
              </p:cNvSpPr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8" name="Freeform 2295"/>
              <p:cNvSpPr>
                <a:spLocks/>
              </p:cNvSpPr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9" name="Freeform 2296"/>
              <p:cNvSpPr>
                <a:spLocks/>
              </p:cNvSpPr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1" name="Freeform 2298"/>
              <p:cNvSpPr>
                <a:spLocks/>
              </p:cNvSpPr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3" name="Freeform 2300"/>
              <p:cNvSpPr>
                <a:spLocks/>
              </p:cNvSpPr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4" name="Freeform 2301"/>
              <p:cNvSpPr>
                <a:spLocks/>
              </p:cNvSpPr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6" name="Freeform 2303"/>
              <p:cNvSpPr>
                <a:spLocks/>
              </p:cNvSpPr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7" name="Freeform 2304"/>
              <p:cNvSpPr>
                <a:spLocks/>
              </p:cNvSpPr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8" name="Freeform 2305"/>
              <p:cNvSpPr>
                <a:spLocks/>
              </p:cNvSpPr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9" name="Freeform 2306"/>
              <p:cNvSpPr>
                <a:spLocks/>
              </p:cNvSpPr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0" name="Freeform 2307"/>
              <p:cNvSpPr>
                <a:spLocks/>
              </p:cNvSpPr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1" name="Freeform 2308"/>
              <p:cNvSpPr>
                <a:spLocks/>
              </p:cNvSpPr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2" name="Freeform 2309"/>
              <p:cNvSpPr>
                <a:spLocks/>
              </p:cNvSpPr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747" name="Freeform 2311"/>
            <p:cNvSpPr>
              <a:spLocks/>
            </p:cNvSpPr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8" name="Freeform 2312"/>
            <p:cNvSpPr>
              <a:spLocks/>
            </p:cNvSpPr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9" name="Freeform 2313"/>
            <p:cNvSpPr>
              <a:spLocks/>
            </p:cNvSpPr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2" name="Freeform 2316"/>
            <p:cNvSpPr>
              <a:spLocks/>
            </p:cNvSpPr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3" name="Freeform 2317"/>
            <p:cNvSpPr>
              <a:spLocks/>
            </p:cNvSpPr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4" name="Freeform 2318"/>
            <p:cNvSpPr>
              <a:spLocks/>
            </p:cNvSpPr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5" name="Freeform 2319"/>
            <p:cNvSpPr>
              <a:spLocks/>
            </p:cNvSpPr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7" name="Freeform 2321"/>
            <p:cNvSpPr>
              <a:spLocks/>
            </p:cNvSpPr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8" name="Freeform 2322"/>
            <p:cNvSpPr>
              <a:spLocks/>
            </p:cNvSpPr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9" name="Freeform 2323"/>
            <p:cNvSpPr>
              <a:spLocks/>
            </p:cNvSpPr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0" name="Freeform 2324"/>
            <p:cNvSpPr>
              <a:spLocks/>
            </p:cNvSpPr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1" name="Freeform 2325"/>
            <p:cNvSpPr>
              <a:spLocks/>
            </p:cNvSpPr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3" name="Freeform 2327"/>
            <p:cNvSpPr>
              <a:spLocks/>
            </p:cNvSpPr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4" name="Freeform 2328"/>
            <p:cNvSpPr>
              <a:spLocks/>
            </p:cNvSpPr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5" name="Freeform 2329"/>
            <p:cNvSpPr>
              <a:spLocks/>
            </p:cNvSpPr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6" name="Freeform 2330"/>
            <p:cNvSpPr>
              <a:spLocks/>
            </p:cNvSpPr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7" name="Freeform 2331"/>
            <p:cNvSpPr>
              <a:spLocks/>
            </p:cNvSpPr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8" name="Freeform 2332"/>
            <p:cNvSpPr>
              <a:spLocks/>
            </p:cNvSpPr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9" name="Freeform 2333"/>
            <p:cNvSpPr>
              <a:spLocks/>
            </p:cNvSpPr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1" name="Freeform 2335"/>
            <p:cNvSpPr>
              <a:spLocks/>
            </p:cNvSpPr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2" name="Freeform 2336"/>
            <p:cNvSpPr>
              <a:spLocks/>
            </p:cNvSpPr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3" name="Freeform 2337"/>
            <p:cNvSpPr>
              <a:spLocks/>
            </p:cNvSpPr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5" name="Freeform 2339"/>
            <p:cNvSpPr>
              <a:spLocks/>
            </p:cNvSpPr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6" name="Freeform 2340"/>
            <p:cNvSpPr>
              <a:spLocks/>
            </p:cNvSpPr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7" name="Freeform 2341"/>
            <p:cNvSpPr>
              <a:spLocks/>
            </p:cNvSpPr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8" name="Freeform 2342"/>
            <p:cNvSpPr>
              <a:spLocks/>
            </p:cNvSpPr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9" name="Freeform 2343"/>
            <p:cNvSpPr>
              <a:spLocks/>
            </p:cNvSpPr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1" name="Freeform 2345"/>
            <p:cNvSpPr>
              <a:spLocks/>
            </p:cNvSpPr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3" name="Freeform 2347"/>
            <p:cNvSpPr>
              <a:spLocks/>
            </p:cNvSpPr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4" name="Freeform 2348"/>
            <p:cNvSpPr>
              <a:spLocks/>
            </p:cNvSpPr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6" name="Freeform 2350"/>
            <p:cNvSpPr>
              <a:spLocks/>
            </p:cNvSpPr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7" name="Freeform 2351"/>
            <p:cNvSpPr>
              <a:spLocks/>
            </p:cNvSpPr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8" name="Freeform 2352"/>
            <p:cNvSpPr>
              <a:spLocks/>
            </p:cNvSpPr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9" name="Freeform 2353"/>
            <p:cNvSpPr>
              <a:spLocks/>
            </p:cNvSpPr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0" name="Freeform 2354"/>
            <p:cNvSpPr>
              <a:spLocks/>
            </p:cNvSpPr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1" name="Freeform 2355"/>
            <p:cNvSpPr>
              <a:spLocks/>
            </p:cNvSpPr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2" name="Freeform 2356"/>
            <p:cNvSpPr>
              <a:spLocks/>
            </p:cNvSpPr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3" name="Freeform 2357"/>
            <p:cNvSpPr>
              <a:spLocks/>
            </p:cNvSpPr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4" name="Freeform 2358"/>
            <p:cNvSpPr>
              <a:spLocks/>
            </p:cNvSpPr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5" name="Freeform 2359"/>
            <p:cNvSpPr>
              <a:spLocks/>
            </p:cNvSpPr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7" name="Freeform 2361"/>
            <p:cNvSpPr>
              <a:spLocks/>
            </p:cNvSpPr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8" name="Freeform 2362"/>
            <p:cNvSpPr>
              <a:spLocks/>
            </p:cNvSpPr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9" name="Freeform 2363"/>
            <p:cNvSpPr>
              <a:spLocks/>
            </p:cNvSpPr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0" name="Freeform 2364"/>
            <p:cNvSpPr>
              <a:spLocks/>
            </p:cNvSpPr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1" name="Freeform 2365"/>
            <p:cNvSpPr>
              <a:spLocks/>
            </p:cNvSpPr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2" name="Freeform 2366"/>
            <p:cNvSpPr>
              <a:spLocks/>
            </p:cNvSpPr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3" name="Freeform 2367"/>
            <p:cNvSpPr>
              <a:spLocks/>
            </p:cNvSpPr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4" name="Freeform 2368"/>
            <p:cNvSpPr>
              <a:spLocks/>
            </p:cNvSpPr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5" name="Freeform 2369"/>
            <p:cNvSpPr>
              <a:spLocks/>
            </p:cNvSpPr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6" name="Freeform 2370"/>
            <p:cNvSpPr>
              <a:spLocks/>
            </p:cNvSpPr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7" name="Freeform 2371"/>
            <p:cNvSpPr>
              <a:spLocks/>
            </p:cNvSpPr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9" name="Freeform 2373"/>
            <p:cNvSpPr>
              <a:spLocks/>
            </p:cNvSpPr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0" name="Freeform 2374"/>
            <p:cNvSpPr>
              <a:spLocks/>
            </p:cNvSpPr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1" name="Freeform 2375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2" name="Freeform 2376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3" name="Freeform 2377"/>
            <p:cNvSpPr>
              <a:spLocks/>
            </p:cNvSpPr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4" name="Freeform 2378"/>
            <p:cNvSpPr>
              <a:spLocks/>
            </p:cNvSpPr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5" name="Freeform 2379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6" name="Freeform 2380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7" name="Freeform 2381"/>
            <p:cNvSpPr>
              <a:spLocks/>
            </p:cNvSpPr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8" name="Freeform 2382"/>
            <p:cNvSpPr>
              <a:spLocks/>
            </p:cNvSpPr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9" name="Freeform 2383"/>
            <p:cNvSpPr>
              <a:spLocks/>
            </p:cNvSpPr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0" name="Freeform 2384"/>
            <p:cNvSpPr>
              <a:spLocks/>
            </p:cNvSpPr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1" name="Freeform 2385"/>
            <p:cNvSpPr>
              <a:spLocks/>
            </p:cNvSpPr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2" name="Freeform 2386"/>
            <p:cNvSpPr>
              <a:spLocks/>
            </p:cNvSpPr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3" name="Freeform 2387"/>
            <p:cNvSpPr>
              <a:spLocks/>
            </p:cNvSpPr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4" name="Freeform 2388"/>
            <p:cNvSpPr>
              <a:spLocks/>
            </p:cNvSpPr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5" name="Freeform 2389"/>
            <p:cNvSpPr>
              <a:spLocks/>
            </p:cNvSpPr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6" name="Freeform 2390"/>
            <p:cNvSpPr>
              <a:spLocks/>
            </p:cNvSpPr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7" name="Freeform 2391"/>
            <p:cNvSpPr>
              <a:spLocks/>
            </p:cNvSpPr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8" name="Freeform 2392"/>
            <p:cNvSpPr>
              <a:spLocks/>
            </p:cNvSpPr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9" name="Freeform 2393"/>
            <p:cNvSpPr>
              <a:spLocks/>
            </p:cNvSpPr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0" name="Freeform 2394"/>
            <p:cNvSpPr>
              <a:spLocks/>
            </p:cNvSpPr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2" name="Freeform 2396"/>
            <p:cNvSpPr>
              <a:spLocks/>
            </p:cNvSpPr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3" name="Freeform 2397"/>
            <p:cNvSpPr>
              <a:spLocks/>
            </p:cNvSpPr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4" name="Freeform 2398"/>
            <p:cNvSpPr>
              <a:spLocks/>
            </p:cNvSpPr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6" name="Freeform 2400"/>
            <p:cNvSpPr>
              <a:spLocks/>
            </p:cNvSpPr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7" name="Freeform 2401"/>
            <p:cNvSpPr>
              <a:spLocks/>
            </p:cNvSpPr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8" name="Freeform 2402"/>
            <p:cNvSpPr>
              <a:spLocks/>
            </p:cNvSpPr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9" name="Freeform 2403"/>
            <p:cNvSpPr>
              <a:spLocks/>
            </p:cNvSpPr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0" name="Freeform 2404"/>
            <p:cNvSpPr>
              <a:spLocks/>
            </p:cNvSpPr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1" name="Freeform 2405"/>
            <p:cNvSpPr>
              <a:spLocks/>
            </p:cNvSpPr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4" name="Freeform 2408"/>
            <p:cNvSpPr>
              <a:spLocks/>
            </p:cNvSpPr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5" name="Freeform 2409"/>
            <p:cNvSpPr>
              <a:spLocks/>
            </p:cNvSpPr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6" name="Freeform 2410"/>
            <p:cNvSpPr>
              <a:spLocks/>
            </p:cNvSpPr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7" name="Freeform 2411"/>
            <p:cNvSpPr>
              <a:spLocks/>
            </p:cNvSpPr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8" name="Freeform 2412"/>
            <p:cNvSpPr>
              <a:spLocks/>
            </p:cNvSpPr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9" name="Freeform 2413"/>
            <p:cNvSpPr>
              <a:spLocks/>
            </p:cNvSpPr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1" name="Freeform 2415"/>
            <p:cNvSpPr>
              <a:spLocks/>
            </p:cNvSpPr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2" name="Freeform 2416"/>
            <p:cNvSpPr>
              <a:spLocks/>
            </p:cNvSpPr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3" name="Freeform 2417"/>
            <p:cNvSpPr>
              <a:spLocks/>
            </p:cNvSpPr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5" name="Freeform 2419"/>
            <p:cNvSpPr>
              <a:spLocks/>
            </p:cNvSpPr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6" name="Freeform 2420"/>
            <p:cNvSpPr>
              <a:spLocks/>
            </p:cNvSpPr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7" name="Freeform 2421"/>
            <p:cNvSpPr>
              <a:spLocks/>
            </p:cNvSpPr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8" name="Freeform 2422"/>
            <p:cNvSpPr>
              <a:spLocks/>
            </p:cNvSpPr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9" name="Freeform 2423"/>
            <p:cNvSpPr>
              <a:spLocks/>
            </p:cNvSpPr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0" name="Freeform 2424"/>
            <p:cNvSpPr>
              <a:spLocks/>
            </p:cNvSpPr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1" name="Freeform 2425"/>
            <p:cNvSpPr>
              <a:spLocks/>
            </p:cNvSpPr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2" name="Freeform 2426"/>
            <p:cNvSpPr>
              <a:spLocks/>
            </p:cNvSpPr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7165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41">
            <a:extLst>
              <a:ext uri="{FF2B5EF4-FFF2-40B4-BE49-F238E27FC236}">
                <a16:creationId xmlns:a16="http://schemas.microsoft.com/office/drawing/2014/main" id="{3276F283-935F-D260-A579-DD474C2F955B}"/>
              </a:ext>
            </a:extLst>
          </p:cNvPr>
          <p:cNvSpPr/>
          <p:nvPr/>
        </p:nvSpPr>
        <p:spPr>
          <a:xfrm>
            <a:off x="2113681" y="1730321"/>
            <a:ext cx="3742369" cy="2459863"/>
          </a:xfrm>
          <a:prstGeom prst="roundRect">
            <a:avLst>
              <a:gd name="adj" fmla="val 5304"/>
            </a:avLst>
          </a:prstGeom>
          <a:solidFill>
            <a:schemeClr val="accent2">
              <a:lumMod val="20000"/>
              <a:lumOff val="80000"/>
            </a:schemeClr>
          </a:solidFill>
          <a:ln w="38100">
            <a:gradFill>
              <a:gsLst>
                <a:gs pos="0">
                  <a:srgbClr val="67BF58"/>
                </a:gs>
                <a:gs pos="53000">
                  <a:srgbClr val="F5CD46"/>
                </a:gs>
                <a:gs pos="100000">
                  <a:srgbClr val="F96B89"/>
                </a:gs>
              </a:gsLst>
              <a:lin ang="5400000" scaled="1"/>
            </a:gradFill>
            <a:prstDash val="dash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字魂20号-石头体" panose="00000500000000000000" pitchFamily="2" charset="-122"/>
              <a:ea typeface="字魂20号-石头体" panose="00000500000000000000" pitchFamily="2" charset="-122"/>
              <a:cs typeface="+mn-cs"/>
              <a:sym typeface="思源宋体" panose="02020400000000000000" pitchFamily="18" charset="-122"/>
            </a:endParaRPr>
          </a:p>
        </p:txBody>
      </p:sp>
      <p:sp>
        <p:nvSpPr>
          <p:cNvPr id="3" name="Rounded Rectangle 41">
            <a:extLst>
              <a:ext uri="{FF2B5EF4-FFF2-40B4-BE49-F238E27FC236}">
                <a16:creationId xmlns:a16="http://schemas.microsoft.com/office/drawing/2014/main" id="{73BAC10B-8A16-13A8-DA52-FD5DBB92B6D0}"/>
              </a:ext>
            </a:extLst>
          </p:cNvPr>
          <p:cNvSpPr/>
          <p:nvPr/>
        </p:nvSpPr>
        <p:spPr>
          <a:xfrm>
            <a:off x="6374109" y="1730321"/>
            <a:ext cx="3562092" cy="2459863"/>
          </a:xfrm>
          <a:prstGeom prst="roundRect">
            <a:avLst>
              <a:gd name="adj" fmla="val 5304"/>
            </a:avLst>
          </a:prstGeom>
          <a:solidFill>
            <a:schemeClr val="accent2">
              <a:lumMod val="20000"/>
              <a:lumOff val="80000"/>
            </a:schemeClr>
          </a:solidFill>
          <a:ln w="38100">
            <a:gradFill>
              <a:gsLst>
                <a:gs pos="0">
                  <a:srgbClr val="67BF58"/>
                </a:gs>
                <a:gs pos="49000">
                  <a:srgbClr val="F5CD46"/>
                </a:gs>
                <a:gs pos="100000">
                  <a:srgbClr val="F96B89"/>
                </a:gs>
              </a:gsLst>
              <a:lin ang="5400000" scaled="1"/>
            </a:gradFill>
            <a:prstDash val="dash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字魂20号-石头体" panose="00000500000000000000" pitchFamily="2" charset="-122"/>
              <a:ea typeface="字魂20号-石头体" panose="00000500000000000000" pitchFamily="2" charset="-122"/>
              <a:cs typeface="+mn-cs"/>
              <a:sym typeface="思源宋体" panose="02020400000000000000" pitchFamily="18" charset="-122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D90EF98-6396-0D3E-0723-4D8843A1AD45}"/>
              </a:ext>
            </a:extLst>
          </p:cNvPr>
          <p:cNvSpPr/>
          <p:nvPr/>
        </p:nvSpPr>
        <p:spPr>
          <a:xfrm>
            <a:off x="2113682" y="1929200"/>
            <a:ext cx="374236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3200" b="1" kern="0" dirty="0">
                <a:latin typeface="Cambria" panose="02040503050406030204" pitchFamily="18" charset="0"/>
                <a:cs typeface="Times New Roman" pitchFamily="18" charset="0"/>
              </a:rPr>
              <a:t>Chia sẻ với người thân về cuốn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3200" b="1" kern="0" dirty="0">
                <a:latin typeface="Cambria" panose="02040503050406030204" pitchFamily="18" charset="0"/>
                <a:cs typeface="Times New Roman" pitchFamily="18" charset="0"/>
              </a:rPr>
              <a:t>Sổ nhắc việc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3200" b="1" kern="0" dirty="0">
                <a:latin typeface="Cambria" panose="02040503050406030204" pitchFamily="18" charset="0"/>
                <a:cs typeface="Times New Roman" pitchFamily="18" charset="0"/>
              </a:rPr>
              <a:t>của mình</a:t>
            </a:r>
            <a:endParaRPr kumimoji="0" lang="vi-VN" sz="2400" b="0" i="0" u="none" strike="noStrike" kern="0" cap="none" spc="0" normalizeH="0" baseline="0" noProof="0" dirty="0">
              <a:ln>
                <a:noFill/>
              </a:ln>
              <a:uLnTx/>
              <a:uFillTx/>
              <a:latin typeface="Cambria" panose="020405030504060302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85E0B12-4568-1DB2-A4E2-2252FA9FD0FB}"/>
              </a:ext>
            </a:extLst>
          </p:cNvPr>
          <p:cNvSpPr/>
          <p:nvPr/>
        </p:nvSpPr>
        <p:spPr>
          <a:xfrm>
            <a:off x="6570127" y="2167705"/>
            <a:ext cx="318179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3200" b="1" kern="0" dirty="0">
                <a:latin typeface="Cambria" panose="02040503050406030204" pitchFamily="18" charset="0"/>
                <a:cs typeface="Times New Roman" pitchFamily="18" charset="0"/>
              </a:rPr>
              <a:t>Chuẩn bị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3200" b="1" kern="0" dirty="0">
                <a:latin typeface="Cambria" panose="02040503050406030204" pitchFamily="18" charset="0"/>
                <a:cs typeface="Times New Roman" pitchFamily="18" charset="0"/>
              </a:rPr>
              <a:t>bài tiếp theo</a:t>
            </a:r>
            <a:endParaRPr kumimoji="0" lang="vi-VN" sz="2400" b="0" i="0" u="none" strike="noStrike" kern="0" cap="none" spc="0" normalizeH="0" baseline="0" noProof="0" dirty="0">
              <a:ln>
                <a:noFill/>
              </a:ln>
              <a:uLnTx/>
              <a:uFillTx/>
              <a:latin typeface="Cambria" panose="02040503050406030204" pitchFamily="18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7CFD09B5-2D5D-F868-0D7F-4931E9A26D3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403" y="3613078"/>
            <a:ext cx="4260061" cy="329855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2F92E35-9B34-10DC-448E-547EF624767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75076" y="273693"/>
            <a:ext cx="3743268" cy="1420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0379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/>
      <p:bldP spid="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" name="Picture 48">
            <a:extLst>
              <a:ext uri="{FF2B5EF4-FFF2-40B4-BE49-F238E27FC236}">
                <a16:creationId xmlns:a16="http://schemas.microsoft.com/office/drawing/2014/main" id="{BD93A1D0-643C-FCB8-3733-46FCBC242B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3755" y="944673"/>
            <a:ext cx="5620999" cy="4548010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5" y="212863"/>
            <a:ext cx="5189324" cy="6702288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D919251-4EB3-7952-00C1-49B7BFA67D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81250" y="786855"/>
            <a:ext cx="9498391" cy="317629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A3E738F-CE49-E23E-6BC1-F29983AFF85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677" y="3004856"/>
            <a:ext cx="11119539" cy="3954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9616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35C837E-3055-8E50-4C0C-71381A4835EE}"/>
              </a:ext>
            </a:extLst>
          </p:cNvPr>
          <p:cNvSpPr/>
          <p:nvPr/>
        </p:nvSpPr>
        <p:spPr>
          <a:xfrm>
            <a:off x="-419739" y="3010320"/>
            <a:ext cx="13680376" cy="6904499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id-ID" sz="1867" b="0" i="0" u="none" strike="noStrike" kern="0" cap="none" spc="0" normalizeH="0" baseline="0" noProof="0">
              <a:ln>
                <a:noFill/>
              </a:ln>
              <a:solidFill>
                <a:srgbClr val="FFB64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FA83EA8-EFE2-6A5A-76DB-8CC29E9F8F6C}"/>
              </a:ext>
            </a:extLst>
          </p:cNvPr>
          <p:cNvSpPr/>
          <p:nvPr/>
        </p:nvSpPr>
        <p:spPr>
          <a:xfrm>
            <a:off x="-587079" y="2253587"/>
            <a:ext cx="12802985" cy="4604412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id-ID" sz="1867" b="0" i="0" u="none" strike="noStrike" kern="0" cap="none" spc="0" normalizeH="0" baseline="0" noProof="0">
              <a:ln>
                <a:noFill/>
              </a:ln>
              <a:solidFill>
                <a:srgbClr val="FFB64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3A31073-3FCE-7DDC-738D-6478D01D6DF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325"/>
          <a:stretch/>
        </p:blipFill>
        <p:spPr>
          <a:xfrm>
            <a:off x="9497229" y="3741571"/>
            <a:ext cx="3138417" cy="3238192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7AC1BF12-2D57-A04F-768A-0BB37B02C051}"/>
              </a:ext>
            </a:extLst>
          </p:cNvPr>
          <p:cNvSpPr txBox="1"/>
          <p:nvPr/>
        </p:nvSpPr>
        <p:spPr>
          <a:xfrm>
            <a:off x="1" y="5108352"/>
            <a:ext cx="10346724" cy="13236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srgbClr val="43671B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 </a:t>
            </a:r>
          </a:p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Mời truy cập: </a:t>
            </a: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667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uLnTx/>
              <a:uFillTx/>
              <a:latin typeface="UTM Avo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ZALO : </a:t>
            </a:r>
            <a:r>
              <a:rPr kumimoji="0" lang="en-US" sz="2667" b="1" i="0" u="sng" strike="noStrike" kern="1200" cap="none" spc="0" normalizeH="0" baseline="0" noProof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Arial"/>
                <a:sym typeface="Arial"/>
              </a:rPr>
              <a:t>0382348780</a:t>
            </a: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Arial"/>
                <a:sym typeface="Arial"/>
              </a:rPr>
              <a:t> - </a:t>
            </a:r>
            <a:r>
              <a:rPr kumimoji="0" lang="en-US" sz="2667" b="1" i="0" u="sng" strike="noStrike" kern="1200" cap="none" spc="0" normalizeH="0" baseline="0" noProof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Arial"/>
                <a:sym typeface="Arial"/>
              </a:rPr>
              <a:t>0984848929</a:t>
            </a:r>
            <a:endParaRPr kumimoji="0" lang="en-US" sz="2667" b="1" i="0" u="none" strike="noStrike" kern="1200" cap="none" spc="0" normalizeH="0" baseline="0" noProof="0" dirty="0">
              <a:ln>
                <a:noFill/>
              </a:ln>
              <a:solidFill>
                <a:srgbClr val="D63E3D">
                  <a:lumMod val="75000"/>
                </a:srgbClr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uLnTx/>
              <a:uFillTx/>
              <a:latin typeface="UTM Avo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4E71926-8BF3-F518-3047-A9C5F7475B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1843" y="1626439"/>
            <a:ext cx="11388315" cy="192650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BC623E4-8592-CDC4-D892-473045F2495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592631" y="629695"/>
            <a:ext cx="17195357" cy="99674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14DC222-B949-3C98-03D1-235436C9CEF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90953" y="3305576"/>
            <a:ext cx="12192000" cy="1507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9458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5ED6642-AD49-22B3-2A54-26B9E9EC156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8853" t="35782" r="47346" b="28250"/>
          <a:stretch/>
        </p:blipFill>
        <p:spPr>
          <a:xfrm>
            <a:off x="6599354" y="2292855"/>
            <a:ext cx="4589027" cy="3900949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2726EE4-691F-6C1D-35FB-2C34CD70050D}"/>
              </a:ext>
            </a:extLst>
          </p:cNvPr>
          <p:cNvSpPr txBox="1"/>
          <p:nvPr/>
        </p:nvSpPr>
        <p:spPr>
          <a:xfrm>
            <a:off x="899756" y="2292855"/>
            <a:ext cx="63034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latin typeface="Cambria" panose="02040503050406030204" pitchFamily="18" charset="0"/>
              </a:rPr>
              <a:t>Cùng</a:t>
            </a:r>
            <a:r>
              <a:rPr lang="en-US" sz="4000" b="1" dirty="0">
                <a:latin typeface="Cambria" panose="02040503050406030204" pitchFamily="18" charset="0"/>
              </a:rPr>
              <a:t> chia </a:t>
            </a:r>
            <a:r>
              <a:rPr lang="en-US" sz="4000" b="1" dirty="0" err="1">
                <a:latin typeface="Cambria" panose="02040503050406030204" pitchFamily="18" charset="0"/>
              </a:rPr>
              <a:t>sẻ</a:t>
            </a:r>
            <a:r>
              <a:rPr lang="en-US" sz="4000" b="1" dirty="0">
                <a:latin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</a:rPr>
              <a:t>những</a:t>
            </a:r>
            <a:r>
              <a:rPr lang="en-US" sz="4000" b="1" dirty="0">
                <a:latin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</a:rPr>
              <a:t>việc</a:t>
            </a:r>
            <a:r>
              <a:rPr lang="en-US" sz="4000" b="1" dirty="0">
                <a:latin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</a:rPr>
              <a:t>em</a:t>
            </a:r>
            <a:r>
              <a:rPr lang="en-US" sz="4000" b="1" dirty="0">
                <a:latin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</a:rPr>
              <a:t>chưa</a:t>
            </a:r>
            <a:r>
              <a:rPr lang="en-US" sz="4000" b="1" dirty="0">
                <a:latin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</a:rPr>
              <a:t>làm</a:t>
            </a:r>
            <a:r>
              <a:rPr lang="en-US" sz="4000" b="1" dirty="0">
                <a:latin typeface="Cambria" panose="02040503050406030204" pitchFamily="18" charset="0"/>
              </a:rPr>
              <a:t> </a:t>
            </a:r>
            <a:r>
              <a:rPr lang="en-US" sz="4000" b="1" dirty="0" err="1">
                <a:latin typeface="Cambria" panose="02040503050406030204" pitchFamily="18" charset="0"/>
              </a:rPr>
              <a:t>được</a:t>
            </a:r>
            <a:endParaRPr lang="en-US" sz="4000" b="1" dirty="0">
              <a:latin typeface="Cambria" panose="020405030504060302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1E99B67-E805-BCED-FA01-4FB654E2CC2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08955" y="780916"/>
            <a:ext cx="8974090" cy="151193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0D51E6F-5A5A-2DD6-8A62-267E06E56C8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7760" y="3616294"/>
            <a:ext cx="6514271" cy="26114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4850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5383723C-CD96-5787-2C0F-3C85BA060CED}"/>
              </a:ext>
            </a:extLst>
          </p:cNvPr>
          <p:cNvGrpSpPr/>
          <p:nvPr/>
        </p:nvGrpSpPr>
        <p:grpSpPr>
          <a:xfrm>
            <a:off x="898849" y="2500652"/>
            <a:ext cx="5819192" cy="3778850"/>
            <a:chOff x="898849" y="2500652"/>
            <a:chExt cx="5819192" cy="3778850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83EF64B2-1E98-EBC4-22FB-A3D2E9810045}"/>
                </a:ext>
              </a:extLst>
            </p:cNvPr>
            <p:cNvSpPr/>
            <p:nvPr/>
          </p:nvSpPr>
          <p:spPr>
            <a:xfrm>
              <a:off x="898849" y="2500652"/>
              <a:ext cx="5819192" cy="3778850"/>
            </a:xfrm>
            <a:prstGeom prst="roundRect">
              <a:avLst>
                <a:gd name="adj" fmla="val 21083"/>
              </a:avLst>
            </a:prstGeom>
            <a:solidFill>
              <a:srgbClr val="F5EBFF"/>
            </a:solidFill>
            <a:ln w="28575">
              <a:solidFill>
                <a:srgbClr val="7030A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836B62B-2A64-8C6B-B21B-DB53B76D3755}"/>
                </a:ext>
              </a:extLst>
            </p:cNvPr>
            <p:cNvSpPr txBox="1"/>
            <p:nvPr/>
          </p:nvSpPr>
          <p:spPr>
            <a:xfrm>
              <a:off x="1142356" y="2676618"/>
              <a:ext cx="5196244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Cambria" panose="02040503050406030204" pitchFamily="18" charset="0"/>
                </a:rPr>
                <a:t>Cách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chơi</a:t>
              </a:r>
              <a:r>
                <a:rPr lang="en-US" sz="3600" b="1" dirty="0">
                  <a:latin typeface="Cambria" panose="02040503050406030204" pitchFamily="18" charset="0"/>
                </a:rPr>
                <a:t>: </a:t>
              </a:r>
              <a:r>
                <a:rPr lang="en-US" sz="3600" dirty="0" err="1">
                  <a:latin typeface="Cambria" panose="02040503050406030204" pitchFamily="18" charset="0"/>
                </a:rPr>
                <a:t>Giáo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viên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sẽ</a:t>
              </a:r>
              <a:r>
                <a:rPr lang="en-US" sz="3600" dirty="0">
                  <a:latin typeface="Cambria" panose="02040503050406030204" pitchFamily="18" charset="0"/>
                </a:rPr>
                <a:t> tung </a:t>
              </a:r>
              <a:r>
                <a:rPr lang="en-US" sz="3600" dirty="0" err="1">
                  <a:latin typeface="Cambria" panose="02040503050406030204" pitchFamily="18" charset="0"/>
                </a:rPr>
                <a:t>bóng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cho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học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sinh</a:t>
              </a:r>
              <a:r>
                <a:rPr lang="en-US" sz="3600" dirty="0">
                  <a:latin typeface="Cambria" panose="02040503050406030204" pitchFamily="18" charset="0"/>
                </a:rPr>
                <a:t>, </a:t>
              </a:r>
              <a:r>
                <a:rPr lang="en-US" sz="3600" dirty="0" err="1">
                  <a:latin typeface="Cambria" panose="02040503050406030204" pitchFamily="18" charset="0"/>
                </a:rPr>
                <a:t>nếu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bạn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nào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bắt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được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bóng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thì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nói</a:t>
              </a:r>
              <a:r>
                <a:rPr lang="en-US" sz="3600" dirty="0">
                  <a:latin typeface="Cambria" panose="02040503050406030204" pitchFamily="18" charset="0"/>
                </a:rPr>
                <a:t> to </a:t>
              </a:r>
              <a:r>
                <a:rPr lang="en-US" sz="3600" dirty="0" err="1">
                  <a:latin typeface="Cambria" panose="02040503050406030204" pitchFamily="18" charset="0"/>
                </a:rPr>
                <a:t>công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việc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mình</a:t>
              </a:r>
              <a:r>
                <a:rPr lang="en-US" sz="3600" dirty="0">
                  <a:latin typeface="Cambria" panose="02040503050406030204" pitchFamily="18" charset="0"/>
                </a:rPr>
                <a:t> hay </a:t>
              </a:r>
              <a:r>
                <a:rPr lang="en-US" sz="3600" dirty="0" err="1">
                  <a:latin typeface="Cambria" panose="02040503050406030204" pitchFamily="18" charset="0"/>
                </a:rPr>
                <a:t>quên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và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tiếp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tục</a:t>
              </a:r>
              <a:r>
                <a:rPr lang="en-US" sz="3600" dirty="0">
                  <a:latin typeface="Cambria" panose="02040503050406030204" pitchFamily="18" charset="0"/>
                </a:rPr>
                <a:t> tung </a:t>
              </a:r>
              <a:r>
                <a:rPr lang="en-US" sz="3600" dirty="0" err="1">
                  <a:latin typeface="Cambria" panose="02040503050406030204" pitchFamily="18" charset="0"/>
                </a:rPr>
                <a:t>bóng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cho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bạn</a:t>
              </a:r>
              <a:r>
                <a:rPr lang="en-US" sz="3600" dirty="0">
                  <a:latin typeface="Cambria" panose="02040503050406030204" pitchFamily="18" charset="0"/>
                </a:rPr>
                <a:t> </a:t>
              </a:r>
              <a:r>
                <a:rPr lang="en-US" sz="3600" dirty="0" err="1">
                  <a:latin typeface="Cambria" panose="02040503050406030204" pitchFamily="18" charset="0"/>
                </a:rPr>
                <a:t>khác</a:t>
              </a:r>
              <a:r>
                <a:rPr lang="en-US" sz="3600" dirty="0">
                  <a:latin typeface="Cambria" panose="02040503050406030204" pitchFamily="18" charset="0"/>
                </a:rPr>
                <a:t>.</a:t>
              </a: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B4999A77-5080-2271-A842-F34D246608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81869" y="-104364"/>
            <a:ext cx="5991063" cy="251703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22444E6-6AC9-7918-A814-D6DF5EB736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73880" y="1348523"/>
            <a:ext cx="4669941" cy="57368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6046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D2C04C9-233A-A10D-5999-43A8873F134C}"/>
              </a:ext>
            </a:extLst>
          </p:cNvPr>
          <p:cNvGrpSpPr/>
          <p:nvPr/>
        </p:nvGrpSpPr>
        <p:grpSpPr>
          <a:xfrm>
            <a:off x="2867129" y="2067682"/>
            <a:ext cx="2416627" cy="1007706"/>
            <a:chOff x="1763487" y="2892491"/>
            <a:chExt cx="2416627" cy="1007706"/>
          </a:xfrm>
        </p:grpSpPr>
        <p:sp>
          <p:nvSpPr>
            <p:cNvPr id="5" name="Speech Bubble: Rectangle with Corners Rounded 4">
              <a:extLst>
                <a:ext uri="{FF2B5EF4-FFF2-40B4-BE49-F238E27FC236}">
                  <a16:creationId xmlns:a16="http://schemas.microsoft.com/office/drawing/2014/main" id="{922DECBA-7DC6-2061-F455-1290751953C3}"/>
                </a:ext>
              </a:extLst>
            </p:cNvPr>
            <p:cNvSpPr/>
            <p:nvPr/>
          </p:nvSpPr>
          <p:spPr>
            <a:xfrm>
              <a:off x="1763487" y="2892491"/>
              <a:ext cx="2416627" cy="1007706"/>
            </a:xfrm>
            <a:prstGeom prst="wedgeRoundRectCallout">
              <a:avLst>
                <a:gd name="adj1" fmla="val -69702"/>
                <a:gd name="adj2" fmla="val 42600"/>
                <a:gd name="adj3" fmla="val 16667"/>
              </a:avLst>
            </a:prstGeom>
            <a:solidFill>
              <a:schemeClr val="accent5">
                <a:lumMod val="20000"/>
                <a:lumOff val="80000"/>
              </a:schemeClr>
            </a:solidFill>
            <a:ln w="28575">
              <a:solidFill>
                <a:srgbClr val="F96B89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DAE007E-48C6-CCFB-7E5D-8E32DCF22911}"/>
                </a:ext>
              </a:extLst>
            </p:cNvPr>
            <p:cNvSpPr txBox="1"/>
            <p:nvPr/>
          </p:nvSpPr>
          <p:spPr>
            <a:xfrm>
              <a:off x="2158789" y="3087754"/>
              <a:ext cx="18434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Cambria" panose="02040503050406030204" pitchFamily="18" charset="0"/>
                </a:rPr>
                <a:t>QUÊN</a:t>
              </a:r>
              <a:endParaRPr lang="en-US" sz="3600" dirty="0">
                <a:latin typeface="Cambria" panose="02040503050406030204" pitchFamily="18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6FBEB3A-FEC6-5092-9A3C-615D90DF7F8C}"/>
              </a:ext>
            </a:extLst>
          </p:cNvPr>
          <p:cNvGrpSpPr/>
          <p:nvPr/>
        </p:nvGrpSpPr>
        <p:grpSpPr>
          <a:xfrm>
            <a:off x="6182846" y="2082258"/>
            <a:ext cx="2416627" cy="1007706"/>
            <a:chOff x="1763487" y="2892491"/>
            <a:chExt cx="2416627" cy="1007706"/>
          </a:xfrm>
        </p:grpSpPr>
        <p:sp>
          <p:nvSpPr>
            <p:cNvPr id="9" name="Speech Bubble: Rectangle with Corners Rounded 8">
              <a:extLst>
                <a:ext uri="{FF2B5EF4-FFF2-40B4-BE49-F238E27FC236}">
                  <a16:creationId xmlns:a16="http://schemas.microsoft.com/office/drawing/2014/main" id="{B6AF257C-BA6C-308E-E0B4-CE5D154A23D8}"/>
                </a:ext>
              </a:extLst>
            </p:cNvPr>
            <p:cNvSpPr/>
            <p:nvPr/>
          </p:nvSpPr>
          <p:spPr>
            <a:xfrm>
              <a:off x="1763487" y="2892491"/>
              <a:ext cx="2416627" cy="1007706"/>
            </a:xfrm>
            <a:prstGeom prst="wedgeRoundRectCallout">
              <a:avLst>
                <a:gd name="adj1" fmla="val 73541"/>
                <a:gd name="adj2" fmla="val 34267"/>
                <a:gd name="adj3" fmla="val 16667"/>
              </a:avLst>
            </a:prstGeom>
            <a:solidFill>
              <a:srgbClr val="F5EBFF"/>
            </a:solidFill>
            <a:ln w="28575">
              <a:solidFill>
                <a:srgbClr val="AB7AB2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461F68C-625A-8797-397C-F2947511C7BB}"/>
                </a:ext>
              </a:extLst>
            </p:cNvPr>
            <p:cNvSpPr txBox="1"/>
            <p:nvPr/>
          </p:nvSpPr>
          <p:spPr>
            <a:xfrm>
              <a:off x="2140728" y="3073178"/>
              <a:ext cx="18434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Cambria" panose="02040503050406030204" pitchFamily="18" charset="0"/>
                </a:rPr>
                <a:t>LƯỜI</a:t>
              </a:r>
              <a:endParaRPr lang="en-US" sz="3600" dirty="0">
                <a:latin typeface="Cambria" panose="02040503050406030204" pitchFamily="18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8FCDF23-12F0-0A52-70E8-1BEE5E468067}"/>
              </a:ext>
            </a:extLst>
          </p:cNvPr>
          <p:cNvGrpSpPr/>
          <p:nvPr/>
        </p:nvGrpSpPr>
        <p:grpSpPr>
          <a:xfrm>
            <a:off x="2867129" y="3647278"/>
            <a:ext cx="2416627" cy="1007706"/>
            <a:chOff x="1763487" y="2892491"/>
            <a:chExt cx="2416627" cy="1007706"/>
          </a:xfrm>
        </p:grpSpPr>
        <p:sp>
          <p:nvSpPr>
            <p:cNvPr id="12" name="Speech Bubble: Rectangle with Corners Rounded 11">
              <a:extLst>
                <a:ext uri="{FF2B5EF4-FFF2-40B4-BE49-F238E27FC236}">
                  <a16:creationId xmlns:a16="http://schemas.microsoft.com/office/drawing/2014/main" id="{B539C332-ADC4-531A-F69D-BE5AFFEA9315}"/>
                </a:ext>
              </a:extLst>
            </p:cNvPr>
            <p:cNvSpPr/>
            <p:nvPr/>
          </p:nvSpPr>
          <p:spPr>
            <a:xfrm>
              <a:off x="1763487" y="2892491"/>
              <a:ext cx="2416627" cy="1007706"/>
            </a:xfrm>
            <a:prstGeom prst="wedgeRoundRectCallout">
              <a:avLst>
                <a:gd name="adj1" fmla="val -68544"/>
                <a:gd name="adj2" fmla="val 56488"/>
                <a:gd name="adj3" fmla="val 16667"/>
              </a:avLst>
            </a:prstGeom>
            <a:solidFill>
              <a:srgbClr val="EDF7E1"/>
            </a:solidFill>
            <a:ln w="28575">
              <a:solidFill>
                <a:srgbClr val="67BF58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2186C1C-9053-BCFE-F51D-E46F025A139D}"/>
                </a:ext>
              </a:extLst>
            </p:cNvPr>
            <p:cNvSpPr txBox="1"/>
            <p:nvPr/>
          </p:nvSpPr>
          <p:spPr>
            <a:xfrm>
              <a:off x="2256906" y="3073178"/>
              <a:ext cx="142978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Cambria" panose="02040503050406030204" pitchFamily="18" charset="0"/>
                </a:rPr>
                <a:t>NGẠI      </a:t>
              </a:r>
              <a:endParaRPr lang="en-US" sz="3600" dirty="0">
                <a:latin typeface="Cambria" panose="02040503050406030204" pitchFamily="18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0AD956F-E1FE-93BA-0899-1C2D1D6A4574}"/>
              </a:ext>
            </a:extLst>
          </p:cNvPr>
          <p:cNvGrpSpPr/>
          <p:nvPr/>
        </p:nvGrpSpPr>
        <p:grpSpPr>
          <a:xfrm>
            <a:off x="6182846" y="3632705"/>
            <a:ext cx="4552025" cy="1007706"/>
            <a:chOff x="1763486" y="2892491"/>
            <a:chExt cx="4552025" cy="1007706"/>
          </a:xfrm>
        </p:grpSpPr>
        <p:sp>
          <p:nvSpPr>
            <p:cNvPr id="15" name="Speech Bubble: Rectangle with Corners Rounded 14">
              <a:extLst>
                <a:ext uri="{FF2B5EF4-FFF2-40B4-BE49-F238E27FC236}">
                  <a16:creationId xmlns:a16="http://schemas.microsoft.com/office/drawing/2014/main" id="{ED8D0898-38EF-428D-6EBF-C08ED4E4A9AE}"/>
                </a:ext>
              </a:extLst>
            </p:cNvPr>
            <p:cNvSpPr/>
            <p:nvPr/>
          </p:nvSpPr>
          <p:spPr>
            <a:xfrm>
              <a:off x="1763486" y="2892491"/>
              <a:ext cx="4552025" cy="1007706"/>
            </a:xfrm>
            <a:prstGeom prst="wedgeRoundRectCallout">
              <a:avLst>
                <a:gd name="adj1" fmla="val 61773"/>
                <a:gd name="adj2" fmla="val 34267"/>
                <a:gd name="adj3" fmla="val 16667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28575">
              <a:solidFill>
                <a:schemeClr val="accent2">
                  <a:lumMod val="7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292269C-90F1-33E5-E897-A4F3DC188306}"/>
                </a:ext>
              </a:extLst>
            </p:cNvPr>
            <p:cNvSpPr txBox="1"/>
            <p:nvPr/>
          </p:nvSpPr>
          <p:spPr>
            <a:xfrm>
              <a:off x="1936208" y="3073179"/>
              <a:ext cx="42825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Cambria" panose="02040503050406030204" pitchFamily="18" charset="0"/>
                </a:rPr>
                <a:t>KHÔNG MUỐN LÀM</a:t>
              </a:r>
              <a:endParaRPr lang="en-US" sz="3600" dirty="0">
                <a:latin typeface="Cambria" panose="02040503050406030204" pitchFamily="18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2281E73-513A-8F4A-2A8D-B43494B69D8F}"/>
              </a:ext>
            </a:extLst>
          </p:cNvPr>
          <p:cNvGrpSpPr/>
          <p:nvPr/>
        </p:nvGrpSpPr>
        <p:grpSpPr>
          <a:xfrm>
            <a:off x="3289079" y="5031614"/>
            <a:ext cx="5114451" cy="1007706"/>
            <a:chOff x="3345613" y="5259355"/>
            <a:chExt cx="5114451" cy="1007706"/>
          </a:xfrm>
        </p:grpSpPr>
        <p:sp>
          <p:nvSpPr>
            <p:cNvPr id="17" name="Speech Bubble: Rectangle with Corners Rounded 16">
              <a:extLst>
                <a:ext uri="{FF2B5EF4-FFF2-40B4-BE49-F238E27FC236}">
                  <a16:creationId xmlns:a16="http://schemas.microsoft.com/office/drawing/2014/main" id="{3632FEF2-F969-0497-95FE-9742AE9B91AF}"/>
                </a:ext>
              </a:extLst>
            </p:cNvPr>
            <p:cNvSpPr/>
            <p:nvPr/>
          </p:nvSpPr>
          <p:spPr>
            <a:xfrm>
              <a:off x="3345613" y="5259355"/>
              <a:ext cx="5026399" cy="1007706"/>
            </a:xfrm>
            <a:prstGeom prst="wedgeRoundRectCallout">
              <a:avLst>
                <a:gd name="adj1" fmla="val 38406"/>
                <a:gd name="adj2" fmla="val 81489"/>
                <a:gd name="adj3" fmla="val 16667"/>
              </a:avLst>
            </a:prstGeom>
            <a:solidFill>
              <a:srgbClr val="D9F5FF"/>
            </a:solidFill>
            <a:ln w="28575">
              <a:solidFill>
                <a:srgbClr val="00B0F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6BB68D2-FF94-122E-E6DC-5A0272C261BD}"/>
                </a:ext>
              </a:extLst>
            </p:cNvPr>
            <p:cNvSpPr txBox="1"/>
            <p:nvPr/>
          </p:nvSpPr>
          <p:spPr>
            <a:xfrm>
              <a:off x="3433665" y="5440042"/>
              <a:ext cx="50263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Cambria" panose="02040503050406030204" pitchFamily="18" charset="0"/>
                </a:rPr>
                <a:t>KHÔNG ĐỦ THỜI GIAN</a:t>
              </a:r>
              <a:endParaRPr lang="en-US" sz="3600" dirty="0">
                <a:latin typeface="Cambria" panose="02040503050406030204" pitchFamily="18" charset="0"/>
              </a:endParaRPr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A723634E-B3B3-24A6-ED59-973840B65A1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431" t="50000"/>
          <a:stretch/>
        </p:blipFill>
        <p:spPr>
          <a:xfrm>
            <a:off x="116945" y="2415060"/>
            <a:ext cx="2372846" cy="4450702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BEC8EF9-A41D-CEF4-E4DD-1988C90DE5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70653" y="794862"/>
            <a:ext cx="7224386" cy="8961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5839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531816EF-68F6-23C1-0A04-D716980EF2F6}"/>
              </a:ext>
            </a:extLst>
          </p:cNvPr>
          <p:cNvGrpSpPr/>
          <p:nvPr/>
        </p:nvGrpSpPr>
        <p:grpSpPr>
          <a:xfrm>
            <a:off x="2060422" y="1508045"/>
            <a:ext cx="8168469" cy="3499572"/>
            <a:chOff x="2045574" y="2200837"/>
            <a:chExt cx="8168469" cy="3499572"/>
          </a:xfrm>
        </p:grpSpPr>
        <p:grpSp>
          <p:nvGrpSpPr>
            <p:cNvPr id="3" name="组合 26">
              <a:extLst>
                <a:ext uri="{FF2B5EF4-FFF2-40B4-BE49-F238E27FC236}">
                  <a16:creationId xmlns:a16="http://schemas.microsoft.com/office/drawing/2014/main" id="{BBC52204-0071-C541-3E05-362175A9AEE4}"/>
                </a:ext>
              </a:extLst>
            </p:cNvPr>
            <p:cNvGrpSpPr/>
            <p:nvPr/>
          </p:nvGrpSpPr>
          <p:grpSpPr>
            <a:xfrm>
              <a:off x="2045574" y="2200837"/>
              <a:ext cx="8168469" cy="3499572"/>
              <a:chOff x="-7927329" y="-4954585"/>
              <a:chExt cx="9902260" cy="5268685"/>
            </a:xfrm>
          </p:grpSpPr>
          <p:sp>
            <p:nvSpPr>
              <p:cNvPr id="5" name="任意多边形 43">
                <a:extLst>
                  <a:ext uri="{FF2B5EF4-FFF2-40B4-BE49-F238E27FC236}">
                    <a16:creationId xmlns:a16="http://schemas.microsoft.com/office/drawing/2014/main" id="{8F488E7E-3684-D0EA-62BF-BB13C0840141}"/>
                  </a:ext>
                </a:extLst>
              </p:cNvPr>
              <p:cNvSpPr/>
              <p:nvPr/>
            </p:nvSpPr>
            <p:spPr>
              <a:xfrm>
                <a:off x="-7927329" y="-4954585"/>
                <a:ext cx="9902260" cy="5268685"/>
              </a:xfrm>
              <a:custGeom>
                <a:avLst/>
                <a:gdLst>
                  <a:gd name="connsiteX0" fmla="*/ 152243 w 10553239"/>
                  <a:gd name="connsiteY0" fmla="*/ 28014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20" fmla="*/ 152243 w 10553239"/>
                  <a:gd name="connsiteY20" fmla="*/ 2801412 h 5781900"/>
                  <a:gd name="connsiteX0" fmla="*/ 152243 w 10553239"/>
                  <a:gd name="connsiteY0" fmla="*/ 34110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20031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9699 w 10554238"/>
                  <a:gd name="connsiteY0" fmla="*/ 3730326 h 5781900"/>
                  <a:gd name="connsiteX1" fmla="*/ 182270 w 10554238"/>
                  <a:gd name="connsiteY1" fmla="*/ 2743355 h 5781900"/>
                  <a:gd name="connsiteX2" fmla="*/ 182270 w 10554238"/>
                  <a:gd name="connsiteY2" fmla="*/ 2003126 h 5781900"/>
                  <a:gd name="connsiteX3" fmla="*/ 8099 w 10554238"/>
                  <a:gd name="connsiteY3" fmla="*/ 1277412 h 5781900"/>
                  <a:gd name="connsiteX4" fmla="*/ 458042 w 10554238"/>
                  <a:gd name="connsiteY4" fmla="*/ 450098 h 5781900"/>
                  <a:gd name="connsiteX5" fmla="*/ 1706270 w 10554238"/>
                  <a:gd name="connsiteY5" fmla="*/ 101755 h 5781900"/>
                  <a:gd name="connsiteX6" fmla="*/ 3375413 w 10554238"/>
                  <a:gd name="connsiteY6" fmla="*/ 290441 h 5781900"/>
                  <a:gd name="connsiteX7" fmla="*/ 6365356 w 10554238"/>
                  <a:gd name="connsiteY7" fmla="*/ 290441 h 5781900"/>
                  <a:gd name="connsiteX8" fmla="*/ 8455413 w 10554238"/>
                  <a:gd name="connsiteY8" fmla="*/ 155 h 5781900"/>
                  <a:gd name="connsiteX9" fmla="*/ 9834270 w 10554238"/>
                  <a:gd name="connsiteY9" fmla="*/ 333984 h 5781900"/>
                  <a:gd name="connsiteX10" fmla="*/ 10530956 w 10554238"/>
                  <a:gd name="connsiteY10" fmla="*/ 1596726 h 5781900"/>
                  <a:gd name="connsiteX11" fmla="*/ 10371299 w 10554238"/>
                  <a:gd name="connsiteY11" fmla="*/ 2903012 h 5781900"/>
                  <a:gd name="connsiteX12" fmla="*/ 10197128 w 10554238"/>
                  <a:gd name="connsiteY12" fmla="*/ 3977069 h 5781900"/>
                  <a:gd name="connsiteX13" fmla="*/ 10051985 w 10554238"/>
                  <a:gd name="connsiteY13" fmla="*/ 5689755 h 5781900"/>
                  <a:gd name="connsiteX14" fmla="*/ 7062042 w 10554238"/>
                  <a:gd name="connsiteY14" fmla="*/ 5530098 h 5781900"/>
                  <a:gd name="connsiteX15" fmla="*/ 5407413 w 10554238"/>
                  <a:gd name="connsiteY15" fmla="*/ 5355926 h 5781900"/>
                  <a:gd name="connsiteX16" fmla="*/ 3172213 w 10554238"/>
                  <a:gd name="connsiteY16" fmla="*/ 5559126 h 5781900"/>
                  <a:gd name="connsiteX17" fmla="*/ 1880442 w 10554238"/>
                  <a:gd name="connsiteY17" fmla="*/ 5675241 h 5781900"/>
                  <a:gd name="connsiteX18" fmla="*/ 341928 w 10554238"/>
                  <a:gd name="connsiteY18" fmla="*/ 5268841 h 5781900"/>
                  <a:gd name="connsiteX19" fmla="*/ 109699 w 10554238"/>
                  <a:gd name="connsiteY19" fmla="*/ 3730326 h 5781900"/>
                  <a:gd name="connsiteX0" fmla="*/ 108701 w 10553240"/>
                  <a:gd name="connsiteY0" fmla="*/ 3730326 h 5781900"/>
                  <a:gd name="connsiteX1" fmla="*/ 181272 w 10553240"/>
                  <a:gd name="connsiteY1" fmla="*/ 2743355 h 5781900"/>
                  <a:gd name="connsiteX2" fmla="*/ 181272 w 10553240"/>
                  <a:gd name="connsiteY2" fmla="*/ 2003126 h 5781900"/>
                  <a:gd name="connsiteX3" fmla="*/ 7101 w 10553240"/>
                  <a:gd name="connsiteY3" fmla="*/ 1181844 h 5781900"/>
                  <a:gd name="connsiteX4" fmla="*/ 457044 w 10553240"/>
                  <a:gd name="connsiteY4" fmla="*/ 450098 h 5781900"/>
                  <a:gd name="connsiteX5" fmla="*/ 1705272 w 10553240"/>
                  <a:gd name="connsiteY5" fmla="*/ 101755 h 5781900"/>
                  <a:gd name="connsiteX6" fmla="*/ 3374415 w 10553240"/>
                  <a:gd name="connsiteY6" fmla="*/ 290441 h 5781900"/>
                  <a:gd name="connsiteX7" fmla="*/ 6364358 w 10553240"/>
                  <a:gd name="connsiteY7" fmla="*/ 290441 h 5781900"/>
                  <a:gd name="connsiteX8" fmla="*/ 8454415 w 10553240"/>
                  <a:gd name="connsiteY8" fmla="*/ 155 h 5781900"/>
                  <a:gd name="connsiteX9" fmla="*/ 9833272 w 10553240"/>
                  <a:gd name="connsiteY9" fmla="*/ 333984 h 5781900"/>
                  <a:gd name="connsiteX10" fmla="*/ 10529958 w 10553240"/>
                  <a:gd name="connsiteY10" fmla="*/ 1596726 h 5781900"/>
                  <a:gd name="connsiteX11" fmla="*/ 10370301 w 10553240"/>
                  <a:gd name="connsiteY11" fmla="*/ 2903012 h 5781900"/>
                  <a:gd name="connsiteX12" fmla="*/ 10196130 w 10553240"/>
                  <a:gd name="connsiteY12" fmla="*/ 3977069 h 5781900"/>
                  <a:gd name="connsiteX13" fmla="*/ 10050987 w 10553240"/>
                  <a:gd name="connsiteY13" fmla="*/ 5689755 h 5781900"/>
                  <a:gd name="connsiteX14" fmla="*/ 7061044 w 10553240"/>
                  <a:gd name="connsiteY14" fmla="*/ 5530098 h 5781900"/>
                  <a:gd name="connsiteX15" fmla="*/ 5406415 w 10553240"/>
                  <a:gd name="connsiteY15" fmla="*/ 5355926 h 5781900"/>
                  <a:gd name="connsiteX16" fmla="*/ 3171215 w 10553240"/>
                  <a:gd name="connsiteY16" fmla="*/ 5559126 h 5781900"/>
                  <a:gd name="connsiteX17" fmla="*/ 1879444 w 10553240"/>
                  <a:gd name="connsiteY17" fmla="*/ 5675241 h 5781900"/>
                  <a:gd name="connsiteX18" fmla="*/ 340930 w 10553240"/>
                  <a:gd name="connsiteY18" fmla="*/ 5268841 h 5781900"/>
                  <a:gd name="connsiteX19" fmla="*/ 108701 w 1055324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372861 w 10469057"/>
                  <a:gd name="connsiteY3" fmla="*/ 450098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144180 w 10469057"/>
                  <a:gd name="connsiteY2" fmla="*/ 848300 h 5781900"/>
                  <a:gd name="connsiteX3" fmla="*/ 1621089 w 10469057"/>
                  <a:gd name="connsiteY3" fmla="*/ 101755 h 5781900"/>
                  <a:gd name="connsiteX4" fmla="*/ 3290232 w 10469057"/>
                  <a:gd name="connsiteY4" fmla="*/ 290441 h 5781900"/>
                  <a:gd name="connsiteX5" fmla="*/ 6280175 w 10469057"/>
                  <a:gd name="connsiteY5" fmla="*/ 290441 h 5781900"/>
                  <a:gd name="connsiteX6" fmla="*/ 8370232 w 10469057"/>
                  <a:gd name="connsiteY6" fmla="*/ 155 h 5781900"/>
                  <a:gd name="connsiteX7" fmla="*/ 9749089 w 10469057"/>
                  <a:gd name="connsiteY7" fmla="*/ 333984 h 5781900"/>
                  <a:gd name="connsiteX8" fmla="*/ 10445775 w 10469057"/>
                  <a:gd name="connsiteY8" fmla="*/ 1596726 h 5781900"/>
                  <a:gd name="connsiteX9" fmla="*/ 10286118 w 10469057"/>
                  <a:gd name="connsiteY9" fmla="*/ 2903012 h 5781900"/>
                  <a:gd name="connsiteX10" fmla="*/ 10111947 w 10469057"/>
                  <a:gd name="connsiteY10" fmla="*/ 3977069 h 5781900"/>
                  <a:gd name="connsiteX11" fmla="*/ 9966804 w 10469057"/>
                  <a:gd name="connsiteY11" fmla="*/ 5689755 h 5781900"/>
                  <a:gd name="connsiteX12" fmla="*/ 6976861 w 10469057"/>
                  <a:gd name="connsiteY12" fmla="*/ 5530098 h 5781900"/>
                  <a:gd name="connsiteX13" fmla="*/ 5322232 w 10469057"/>
                  <a:gd name="connsiteY13" fmla="*/ 5355926 h 5781900"/>
                  <a:gd name="connsiteX14" fmla="*/ 3087032 w 10469057"/>
                  <a:gd name="connsiteY14" fmla="*/ 5559126 h 5781900"/>
                  <a:gd name="connsiteX15" fmla="*/ 1795261 w 10469057"/>
                  <a:gd name="connsiteY15" fmla="*/ 5675241 h 5781900"/>
                  <a:gd name="connsiteX16" fmla="*/ 256747 w 10469057"/>
                  <a:gd name="connsiteY16" fmla="*/ 5268841 h 5781900"/>
                  <a:gd name="connsiteX17" fmla="*/ 24518 w 10469057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20167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50658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182758 w 10395068"/>
                  <a:gd name="connsiteY0" fmla="*/ 5268841 h 5781900"/>
                  <a:gd name="connsiteX1" fmla="*/ 129818 w 10395068"/>
                  <a:gd name="connsiteY1" fmla="*/ 2807068 h 5781900"/>
                  <a:gd name="connsiteX2" fmla="*/ 100682 w 10395068"/>
                  <a:gd name="connsiteY2" fmla="*/ 848300 h 5781900"/>
                  <a:gd name="connsiteX3" fmla="*/ 1547100 w 10395068"/>
                  <a:gd name="connsiteY3" fmla="*/ 101755 h 5781900"/>
                  <a:gd name="connsiteX4" fmla="*/ 3216243 w 10395068"/>
                  <a:gd name="connsiteY4" fmla="*/ 290441 h 5781900"/>
                  <a:gd name="connsiteX5" fmla="*/ 6206186 w 10395068"/>
                  <a:gd name="connsiteY5" fmla="*/ 290441 h 5781900"/>
                  <a:gd name="connsiteX6" fmla="*/ 8296243 w 10395068"/>
                  <a:gd name="connsiteY6" fmla="*/ 155 h 5781900"/>
                  <a:gd name="connsiteX7" fmla="*/ 9675100 w 10395068"/>
                  <a:gd name="connsiteY7" fmla="*/ 333984 h 5781900"/>
                  <a:gd name="connsiteX8" fmla="*/ 10371786 w 10395068"/>
                  <a:gd name="connsiteY8" fmla="*/ 1596726 h 5781900"/>
                  <a:gd name="connsiteX9" fmla="*/ 10212129 w 10395068"/>
                  <a:gd name="connsiteY9" fmla="*/ 2903012 h 5781900"/>
                  <a:gd name="connsiteX10" fmla="*/ 10037958 w 10395068"/>
                  <a:gd name="connsiteY10" fmla="*/ 3977069 h 5781900"/>
                  <a:gd name="connsiteX11" fmla="*/ 9892815 w 10395068"/>
                  <a:gd name="connsiteY11" fmla="*/ 5689755 h 5781900"/>
                  <a:gd name="connsiteX12" fmla="*/ 6902872 w 10395068"/>
                  <a:gd name="connsiteY12" fmla="*/ 5530098 h 5781900"/>
                  <a:gd name="connsiteX13" fmla="*/ 5248243 w 10395068"/>
                  <a:gd name="connsiteY13" fmla="*/ 5355926 h 5781900"/>
                  <a:gd name="connsiteX14" fmla="*/ 3013043 w 10395068"/>
                  <a:gd name="connsiteY14" fmla="*/ 5559126 h 5781900"/>
                  <a:gd name="connsiteX15" fmla="*/ 1721272 w 10395068"/>
                  <a:gd name="connsiteY15" fmla="*/ 5675241 h 5781900"/>
                  <a:gd name="connsiteX16" fmla="*/ 182758 w 10395068"/>
                  <a:gd name="connsiteY16" fmla="*/ 5268841 h 5781900"/>
                  <a:gd name="connsiteX0" fmla="*/ 166990 w 10394547"/>
                  <a:gd name="connsiteY0" fmla="*/ 5157345 h 5781900"/>
                  <a:gd name="connsiteX1" fmla="*/ 129297 w 10394547"/>
                  <a:gd name="connsiteY1" fmla="*/ 2807068 h 5781900"/>
                  <a:gd name="connsiteX2" fmla="*/ 100161 w 10394547"/>
                  <a:gd name="connsiteY2" fmla="*/ 848300 h 5781900"/>
                  <a:gd name="connsiteX3" fmla="*/ 1546579 w 10394547"/>
                  <a:gd name="connsiteY3" fmla="*/ 101755 h 5781900"/>
                  <a:gd name="connsiteX4" fmla="*/ 3215722 w 10394547"/>
                  <a:gd name="connsiteY4" fmla="*/ 290441 h 5781900"/>
                  <a:gd name="connsiteX5" fmla="*/ 6205665 w 10394547"/>
                  <a:gd name="connsiteY5" fmla="*/ 290441 h 5781900"/>
                  <a:gd name="connsiteX6" fmla="*/ 8295722 w 10394547"/>
                  <a:gd name="connsiteY6" fmla="*/ 155 h 5781900"/>
                  <a:gd name="connsiteX7" fmla="*/ 9674579 w 10394547"/>
                  <a:gd name="connsiteY7" fmla="*/ 333984 h 5781900"/>
                  <a:gd name="connsiteX8" fmla="*/ 10371265 w 10394547"/>
                  <a:gd name="connsiteY8" fmla="*/ 1596726 h 5781900"/>
                  <a:gd name="connsiteX9" fmla="*/ 10211608 w 10394547"/>
                  <a:gd name="connsiteY9" fmla="*/ 2903012 h 5781900"/>
                  <a:gd name="connsiteX10" fmla="*/ 10037437 w 10394547"/>
                  <a:gd name="connsiteY10" fmla="*/ 3977069 h 5781900"/>
                  <a:gd name="connsiteX11" fmla="*/ 9892294 w 10394547"/>
                  <a:gd name="connsiteY11" fmla="*/ 5689755 h 5781900"/>
                  <a:gd name="connsiteX12" fmla="*/ 6902351 w 10394547"/>
                  <a:gd name="connsiteY12" fmla="*/ 5530098 h 5781900"/>
                  <a:gd name="connsiteX13" fmla="*/ 5247722 w 10394547"/>
                  <a:gd name="connsiteY13" fmla="*/ 5355926 h 5781900"/>
                  <a:gd name="connsiteX14" fmla="*/ 3012522 w 10394547"/>
                  <a:gd name="connsiteY14" fmla="*/ 5559126 h 5781900"/>
                  <a:gd name="connsiteX15" fmla="*/ 1720751 w 10394547"/>
                  <a:gd name="connsiteY15" fmla="*/ 5675241 h 5781900"/>
                  <a:gd name="connsiteX16" fmla="*/ 166990 w 10394547"/>
                  <a:gd name="connsiteY16" fmla="*/ 5157345 h 5781900"/>
                  <a:gd name="connsiteX0" fmla="*/ 172974 w 10400531"/>
                  <a:gd name="connsiteY0" fmla="*/ 5157345 h 5781900"/>
                  <a:gd name="connsiteX1" fmla="*/ 135281 w 10400531"/>
                  <a:gd name="connsiteY1" fmla="*/ 2807068 h 5781900"/>
                  <a:gd name="connsiteX2" fmla="*/ 106145 w 10400531"/>
                  <a:gd name="connsiteY2" fmla="*/ 848300 h 5781900"/>
                  <a:gd name="connsiteX3" fmla="*/ 1552563 w 10400531"/>
                  <a:gd name="connsiteY3" fmla="*/ 101755 h 5781900"/>
                  <a:gd name="connsiteX4" fmla="*/ 3221706 w 10400531"/>
                  <a:gd name="connsiteY4" fmla="*/ 290441 h 5781900"/>
                  <a:gd name="connsiteX5" fmla="*/ 6211649 w 10400531"/>
                  <a:gd name="connsiteY5" fmla="*/ 290441 h 5781900"/>
                  <a:gd name="connsiteX6" fmla="*/ 8301706 w 10400531"/>
                  <a:gd name="connsiteY6" fmla="*/ 155 h 5781900"/>
                  <a:gd name="connsiteX7" fmla="*/ 9680563 w 10400531"/>
                  <a:gd name="connsiteY7" fmla="*/ 333984 h 5781900"/>
                  <a:gd name="connsiteX8" fmla="*/ 10377249 w 10400531"/>
                  <a:gd name="connsiteY8" fmla="*/ 1596726 h 5781900"/>
                  <a:gd name="connsiteX9" fmla="*/ 10217592 w 10400531"/>
                  <a:gd name="connsiteY9" fmla="*/ 2903012 h 5781900"/>
                  <a:gd name="connsiteX10" fmla="*/ 10043421 w 10400531"/>
                  <a:gd name="connsiteY10" fmla="*/ 3977069 h 5781900"/>
                  <a:gd name="connsiteX11" fmla="*/ 9898278 w 10400531"/>
                  <a:gd name="connsiteY11" fmla="*/ 5689755 h 5781900"/>
                  <a:gd name="connsiteX12" fmla="*/ 6908335 w 10400531"/>
                  <a:gd name="connsiteY12" fmla="*/ 5530098 h 5781900"/>
                  <a:gd name="connsiteX13" fmla="*/ 5253706 w 10400531"/>
                  <a:gd name="connsiteY13" fmla="*/ 5355926 h 5781900"/>
                  <a:gd name="connsiteX14" fmla="*/ 3018506 w 10400531"/>
                  <a:gd name="connsiteY14" fmla="*/ 5559126 h 5781900"/>
                  <a:gd name="connsiteX15" fmla="*/ 1726735 w 10400531"/>
                  <a:gd name="connsiteY15" fmla="*/ 5675241 h 5781900"/>
                  <a:gd name="connsiteX16" fmla="*/ 172974 w 10400531"/>
                  <a:gd name="connsiteY16" fmla="*/ 5157345 h 5781900"/>
                  <a:gd name="connsiteX0" fmla="*/ 221145 w 10448702"/>
                  <a:gd name="connsiteY0" fmla="*/ 5157345 h 5781900"/>
                  <a:gd name="connsiteX1" fmla="*/ 183452 w 10448702"/>
                  <a:gd name="connsiteY1" fmla="*/ 2807068 h 5781900"/>
                  <a:gd name="connsiteX2" fmla="*/ 154316 w 10448702"/>
                  <a:gd name="connsiteY2" fmla="*/ 848300 h 5781900"/>
                  <a:gd name="connsiteX3" fmla="*/ 1600734 w 10448702"/>
                  <a:gd name="connsiteY3" fmla="*/ 101755 h 5781900"/>
                  <a:gd name="connsiteX4" fmla="*/ 3269877 w 10448702"/>
                  <a:gd name="connsiteY4" fmla="*/ 290441 h 5781900"/>
                  <a:gd name="connsiteX5" fmla="*/ 6259820 w 10448702"/>
                  <a:gd name="connsiteY5" fmla="*/ 290441 h 5781900"/>
                  <a:gd name="connsiteX6" fmla="*/ 8349877 w 10448702"/>
                  <a:gd name="connsiteY6" fmla="*/ 155 h 5781900"/>
                  <a:gd name="connsiteX7" fmla="*/ 9728734 w 10448702"/>
                  <a:gd name="connsiteY7" fmla="*/ 333984 h 5781900"/>
                  <a:gd name="connsiteX8" fmla="*/ 10425420 w 10448702"/>
                  <a:gd name="connsiteY8" fmla="*/ 1596726 h 5781900"/>
                  <a:gd name="connsiteX9" fmla="*/ 10265763 w 10448702"/>
                  <a:gd name="connsiteY9" fmla="*/ 2903012 h 5781900"/>
                  <a:gd name="connsiteX10" fmla="*/ 10091592 w 10448702"/>
                  <a:gd name="connsiteY10" fmla="*/ 3977069 h 5781900"/>
                  <a:gd name="connsiteX11" fmla="*/ 9946449 w 10448702"/>
                  <a:gd name="connsiteY11" fmla="*/ 5689755 h 5781900"/>
                  <a:gd name="connsiteX12" fmla="*/ 6956506 w 10448702"/>
                  <a:gd name="connsiteY12" fmla="*/ 5530098 h 5781900"/>
                  <a:gd name="connsiteX13" fmla="*/ 5301877 w 10448702"/>
                  <a:gd name="connsiteY13" fmla="*/ 5355926 h 5781900"/>
                  <a:gd name="connsiteX14" fmla="*/ 3066677 w 10448702"/>
                  <a:gd name="connsiteY14" fmla="*/ 5559126 h 5781900"/>
                  <a:gd name="connsiteX15" fmla="*/ 221145 w 10448702"/>
                  <a:gd name="connsiteY15" fmla="*/ 5157345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01070" h="5781900">
                    <a:moveTo>
                      <a:pt x="356458" y="5396267"/>
                    </a:moveTo>
                    <a:cubicBezTo>
                      <a:pt x="-124079" y="4937591"/>
                      <a:pt x="177449" y="3565062"/>
                      <a:pt x="135820" y="2807068"/>
                    </a:cubicBezTo>
                    <a:cubicBezTo>
                      <a:pt x="94191" y="2049074"/>
                      <a:pt x="-129530" y="1299185"/>
                      <a:pt x="106684" y="848300"/>
                    </a:cubicBezTo>
                    <a:cubicBezTo>
                      <a:pt x="342898" y="397415"/>
                      <a:pt x="1033842" y="194732"/>
                      <a:pt x="1553102" y="101755"/>
                    </a:cubicBezTo>
                    <a:cubicBezTo>
                      <a:pt x="2072362" y="8779"/>
                      <a:pt x="2445731" y="258993"/>
                      <a:pt x="3222245" y="290441"/>
                    </a:cubicBezTo>
                    <a:cubicBezTo>
                      <a:pt x="3998759" y="321889"/>
                      <a:pt x="5365521" y="338822"/>
                      <a:pt x="6212188" y="290441"/>
                    </a:cubicBezTo>
                    <a:cubicBezTo>
                      <a:pt x="7058855" y="242060"/>
                      <a:pt x="7724093" y="-7102"/>
                      <a:pt x="8302245" y="155"/>
                    </a:cubicBezTo>
                    <a:cubicBezTo>
                      <a:pt x="8880397" y="7412"/>
                      <a:pt x="9335178" y="67889"/>
                      <a:pt x="9681102" y="333984"/>
                    </a:cubicBezTo>
                    <a:cubicBezTo>
                      <a:pt x="10027026" y="600079"/>
                      <a:pt x="10288283" y="1168555"/>
                      <a:pt x="10377788" y="1596726"/>
                    </a:cubicBezTo>
                    <a:cubicBezTo>
                      <a:pt x="10467293" y="2024897"/>
                      <a:pt x="10273769" y="2506288"/>
                      <a:pt x="10218131" y="2903012"/>
                    </a:cubicBezTo>
                    <a:cubicBezTo>
                      <a:pt x="10162493" y="3299736"/>
                      <a:pt x="10097179" y="3512612"/>
                      <a:pt x="10043960" y="3977069"/>
                    </a:cubicBezTo>
                    <a:cubicBezTo>
                      <a:pt x="9990741" y="4441526"/>
                      <a:pt x="10421331" y="5430917"/>
                      <a:pt x="9898817" y="5689755"/>
                    </a:cubicBezTo>
                    <a:cubicBezTo>
                      <a:pt x="9376303" y="5948593"/>
                      <a:pt x="7682969" y="5585736"/>
                      <a:pt x="6908874" y="5530098"/>
                    </a:cubicBezTo>
                    <a:cubicBezTo>
                      <a:pt x="6134779" y="5474460"/>
                      <a:pt x="5902550" y="5351088"/>
                      <a:pt x="5254245" y="5355926"/>
                    </a:cubicBezTo>
                    <a:cubicBezTo>
                      <a:pt x="4605940" y="5360764"/>
                      <a:pt x="3835343" y="5552403"/>
                      <a:pt x="3019045" y="5559126"/>
                    </a:cubicBezTo>
                    <a:cubicBezTo>
                      <a:pt x="2202747" y="5565849"/>
                      <a:pt x="1218131" y="5759375"/>
                      <a:pt x="356458" y="5396267"/>
                    </a:cubicBezTo>
                    <a:close/>
                  </a:path>
                </a:pathLst>
              </a:custGeom>
              <a:gradFill>
                <a:gsLst>
                  <a:gs pos="84000">
                    <a:srgbClr val="AB7AB2"/>
                  </a:gs>
                  <a:gs pos="38500">
                    <a:srgbClr val="FFCE45"/>
                  </a:gs>
                  <a:gs pos="17000">
                    <a:srgbClr val="AB7AB2"/>
                  </a:gs>
                  <a:gs pos="71000">
                    <a:srgbClr val="FFCE45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" name="任意多边形 44">
                <a:extLst>
                  <a:ext uri="{FF2B5EF4-FFF2-40B4-BE49-F238E27FC236}">
                    <a16:creationId xmlns:a16="http://schemas.microsoft.com/office/drawing/2014/main" id="{19AA653D-8964-475F-3996-2C8E1C353773}"/>
                  </a:ext>
                </a:extLst>
              </p:cNvPr>
              <p:cNvSpPr/>
              <p:nvPr/>
            </p:nvSpPr>
            <p:spPr>
              <a:xfrm>
                <a:off x="-7607581" y="-4631681"/>
                <a:ext cx="9233126" cy="4698504"/>
              </a:xfrm>
              <a:custGeom>
                <a:avLst/>
                <a:gdLst>
                  <a:gd name="connsiteX0" fmla="*/ 152243 w 10553239"/>
                  <a:gd name="connsiteY0" fmla="*/ 28014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20" fmla="*/ 152243 w 10553239"/>
                  <a:gd name="connsiteY20" fmla="*/ 2801412 h 5781900"/>
                  <a:gd name="connsiteX0" fmla="*/ 152243 w 10553239"/>
                  <a:gd name="connsiteY0" fmla="*/ 34110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20031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9699 w 10554238"/>
                  <a:gd name="connsiteY0" fmla="*/ 3730326 h 5781900"/>
                  <a:gd name="connsiteX1" fmla="*/ 182270 w 10554238"/>
                  <a:gd name="connsiteY1" fmla="*/ 2743355 h 5781900"/>
                  <a:gd name="connsiteX2" fmla="*/ 182270 w 10554238"/>
                  <a:gd name="connsiteY2" fmla="*/ 2003126 h 5781900"/>
                  <a:gd name="connsiteX3" fmla="*/ 8099 w 10554238"/>
                  <a:gd name="connsiteY3" fmla="*/ 1277412 h 5781900"/>
                  <a:gd name="connsiteX4" fmla="*/ 458042 w 10554238"/>
                  <a:gd name="connsiteY4" fmla="*/ 450098 h 5781900"/>
                  <a:gd name="connsiteX5" fmla="*/ 1706270 w 10554238"/>
                  <a:gd name="connsiteY5" fmla="*/ 101755 h 5781900"/>
                  <a:gd name="connsiteX6" fmla="*/ 3375413 w 10554238"/>
                  <a:gd name="connsiteY6" fmla="*/ 290441 h 5781900"/>
                  <a:gd name="connsiteX7" fmla="*/ 6365356 w 10554238"/>
                  <a:gd name="connsiteY7" fmla="*/ 290441 h 5781900"/>
                  <a:gd name="connsiteX8" fmla="*/ 8455413 w 10554238"/>
                  <a:gd name="connsiteY8" fmla="*/ 155 h 5781900"/>
                  <a:gd name="connsiteX9" fmla="*/ 9834270 w 10554238"/>
                  <a:gd name="connsiteY9" fmla="*/ 333984 h 5781900"/>
                  <a:gd name="connsiteX10" fmla="*/ 10530956 w 10554238"/>
                  <a:gd name="connsiteY10" fmla="*/ 1596726 h 5781900"/>
                  <a:gd name="connsiteX11" fmla="*/ 10371299 w 10554238"/>
                  <a:gd name="connsiteY11" fmla="*/ 2903012 h 5781900"/>
                  <a:gd name="connsiteX12" fmla="*/ 10197128 w 10554238"/>
                  <a:gd name="connsiteY12" fmla="*/ 3977069 h 5781900"/>
                  <a:gd name="connsiteX13" fmla="*/ 10051985 w 10554238"/>
                  <a:gd name="connsiteY13" fmla="*/ 5689755 h 5781900"/>
                  <a:gd name="connsiteX14" fmla="*/ 7062042 w 10554238"/>
                  <a:gd name="connsiteY14" fmla="*/ 5530098 h 5781900"/>
                  <a:gd name="connsiteX15" fmla="*/ 5407413 w 10554238"/>
                  <a:gd name="connsiteY15" fmla="*/ 5355926 h 5781900"/>
                  <a:gd name="connsiteX16" fmla="*/ 3172213 w 10554238"/>
                  <a:gd name="connsiteY16" fmla="*/ 5559126 h 5781900"/>
                  <a:gd name="connsiteX17" fmla="*/ 1880442 w 10554238"/>
                  <a:gd name="connsiteY17" fmla="*/ 5675241 h 5781900"/>
                  <a:gd name="connsiteX18" fmla="*/ 341928 w 10554238"/>
                  <a:gd name="connsiteY18" fmla="*/ 5268841 h 5781900"/>
                  <a:gd name="connsiteX19" fmla="*/ 109699 w 10554238"/>
                  <a:gd name="connsiteY19" fmla="*/ 3730326 h 5781900"/>
                  <a:gd name="connsiteX0" fmla="*/ 108701 w 10553240"/>
                  <a:gd name="connsiteY0" fmla="*/ 3730326 h 5781900"/>
                  <a:gd name="connsiteX1" fmla="*/ 181272 w 10553240"/>
                  <a:gd name="connsiteY1" fmla="*/ 2743355 h 5781900"/>
                  <a:gd name="connsiteX2" fmla="*/ 181272 w 10553240"/>
                  <a:gd name="connsiteY2" fmla="*/ 2003126 h 5781900"/>
                  <a:gd name="connsiteX3" fmla="*/ 7101 w 10553240"/>
                  <a:gd name="connsiteY3" fmla="*/ 1181844 h 5781900"/>
                  <a:gd name="connsiteX4" fmla="*/ 457044 w 10553240"/>
                  <a:gd name="connsiteY4" fmla="*/ 450098 h 5781900"/>
                  <a:gd name="connsiteX5" fmla="*/ 1705272 w 10553240"/>
                  <a:gd name="connsiteY5" fmla="*/ 101755 h 5781900"/>
                  <a:gd name="connsiteX6" fmla="*/ 3374415 w 10553240"/>
                  <a:gd name="connsiteY6" fmla="*/ 290441 h 5781900"/>
                  <a:gd name="connsiteX7" fmla="*/ 6364358 w 10553240"/>
                  <a:gd name="connsiteY7" fmla="*/ 290441 h 5781900"/>
                  <a:gd name="connsiteX8" fmla="*/ 8454415 w 10553240"/>
                  <a:gd name="connsiteY8" fmla="*/ 155 h 5781900"/>
                  <a:gd name="connsiteX9" fmla="*/ 9833272 w 10553240"/>
                  <a:gd name="connsiteY9" fmla="*/ 333984 h 5781900"/>
                  <a:gd name="connsiteX10" fmla="*/ 10529958 w 10553240"/>
                  <a:gd name="connsiteY10" fmla="*/ 1596726 h 5781900"/>
                  <a:gd name="connsiteX11" fmla="*/ 10370301 w 10553240"/>
                  <a:gd name="connsiteY11" fmla="*/ 2903012 h 5781900"/>
                  <a:gd name="connsiteX12" fmla="*/ 10196130 w 10553240"/>
                  <a:gd name="connsiteY12" fmla="*/ 3977069 h 5781900"/>
                  <a:gd name="connsiteX13" fmla="*/ 10050987 w 10553240"/>
                  <a:gd name="connsiteY13" fmla="*/ 5689755 h 5781900"/>
                  <a:gd name="connsiteX14" fmla="*/ 7061044 w 10553240"/>
                  <a:gd name="connsiteY14" fmla="*/ 5530098 h 5781900"/>
                  <a:gd name="connsiteX15" fmla="*/ 5406415 w 10553240"/>
                  <a:gd name="connsiteY15" fmla="*/ 5355926 h 5781900"/>
                  <a:gd name="connsiteX16" fmla="*/ 3171215 w 10553240"/>
                  <a:gd name="connsiteY16" fmla="*/ 5559126 h 5781900"/>
                  <a:gd name="connsiteX17" fmla="*/ 1879444 w 10553240"/>
                  <a:gd name="connsiteY17" fmla="*/ 5675241 h 5781900"/>
                  <a:gd name="connsiteX18" fmla="*/ 340930 w 10553240"/>
                  <a:gd name="connsiteY18" fmla="*/ 5268841 h 5781900"/>
                  <a:gd name="connsiteX19" fmla="*/ 108701 w 1055324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372861 w 10469057"/>
                  <a:gd name="connsiteY3" fmla="*/ 450098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144180 w 10469057"/>
                  <a:gd name="connsiteY2" fmla="*/ 848300 h 5781900"/>
                  <a:gd name="connsiteX3" fmla="*/ 1621089 w 10469057"/>
                  <a:gd name="connsiteY3" fmla="*/ 101755 h 5781900"/>
                  <a:gd name="connsiteX4" fmla="*/ 3290232 w 10469057"/>
                  <a:gd name="connsiteY4" fmla="*/ 290441 h 5781900"/>
                  <a:gd name="connsiteX5" fmla="*/ 6280175 w 10469057"/>
                  <a:gd name="connsiteY5" fmla="*/ 290441 h 5781900"/>
                  <a:gd name="connsiteX6" fmla="*/ 8370232 w 10469057"/>
                  <a:gd name="connsiteY6" fmla="*/ 155 h 5781900"/>
                  <a:gd name="connsiteX7" fmla="*/ 9749089 w 10469057"/>
                  <a:gd name="connsiteY7" fmla="*/ 333984 h 5781900"/>
                  <a:gd name="connsiteX8" fmla="*/ 10445775 w 10469057"/>
                  <a:gd name="connsiteY8" fmla="*/ 1596726 h 5781900"/>
                  <a:gd name="connsiteX9" fmla="*/ 10286118 w 10469057"/>
                  <a:gd name="connsiteY9" fmla="*/ 2903012 h 5781900"/>
                  <a:gd name="connsiteX10" fmla="*/ 10111947 w 10469057"/>
                  <a:gd name="connsiteY10" fmla="*/ 3977069 h 5781900"/>
                  <a:gd name="connsiteX11" fmla="*/ 9966804 w 10469057"/>
                  <a:gd name="connsiteY11" fmla="*/ 5689755 h 5781900"/>
                  <a:gd name="connsiteX12" fmla="*/ 6976861 w 10469057"/>
                  <a:gd name="connsiteY12" fmla="*/ 5530098 h 5781900"/>
                  <a:gd name="connsiteX13" fmla="*/ 5322232 w 10469057"/>
                  <a:gd name="connsiteY13" fmla="*/ 5355926 h 5781900"/>
                  <a:gd name="connsiteX14" fmla="*/ 3087032 w 10469057"/>
                  <a:gd name="connsiteY14" fmla="*/ 5559126 h 5781900"/>
                  <a:gd name="connsiteX15" fmla="*/ 1795261 w 10469057"/>
                  <a:gd name="connsiteY15" fmla="*/ 5675241 h 5781900"/>
                  <a:gd name="connsiteX16" fmla="*/ 256747 w 10469057"/>
                  <a:gd name="connsiteY16" fmla="*/ 5268841 h 5781900"/>
                  <a:gd name="connsiteX17" fmla="*/ 24518 w 10469057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20167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50658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182758 w 10395068"/>
                  <a:gd name="connsiteY0" fmla="*/ 5268841 h 5781900"/>
                  <a:gd name="connsiteX1" fmla="*/ 129818 w 10395068"/>
                  <a:gd name="connsiteY1" fmla="*/ 2807068 h 5781900"/>
                  <a:gd name="connsiteX2" fmla="*/ 100682 w 10395068"/>
                  <a:gd name="connsiteY2" fmla="*/ 848300 h 5781900"/>
                  <a:gd name="connsiteX3" fmla="*/ 1547100 w 10395068"/>
                  <a:gd name="connsiteY3" fmla="*/ 101755 h 5781900"/>
                  <a:gd name="connsiteX4" fmla="*/ 3216243 w 10395068"/>
                  <a:gd name="connsiteY4" fmla="*/ 290441 h 5781900"/>
                  <a:gd name="connsiteX5" fmla="*/ 6206186 w 10395068"/>
                  <a:gd name="connsiteY5" fmla="*/ 290441 h 5781900"/>
                  <a:gd name="connsiteX6" fmla="*/ 8296243 w 10395068"/>
                  <a:gd name="connsiteY6" fmla="*/ 155 h 5781900"/>
                  <a:gd name="connsiteX7" fmla="*/ 9675100 w 10395068"/>
                  <a:gd name="connsiteY7" fmla="*/ 333984 h 5781900"/>
                  <a:gd name="connsiteX8" fmla="*/ 10371786 w 10395068"/>
                  <a:gd name="connsiteY8" fmla="*/ 1596726 h 5781900"/>
                  <a:gd name="connsiteX9" fmla="*/ 10212129 w 10395068"/>
                  <a:gd name="connsiteY9" fmla="*/ 2903012 h 5781900"/>
                  <a:gd name="connsiteX10" fmla="*/ 10037958 w 10395068"/>
                  <a:gd name="connsiteY10" fmla="*/ 3977069 h 5781900"/>
                  <a:gd name="connsiteX11" fmla="*/ 9892815 w 10395068"/>
                  <a:gd name="connsiteY11" fmla="*/ 5689755 h 5781900"/>
                  <a:gd name="connsiteX12" fmla="*/ 6902872 w 10395068"/>
                  <a:gd name="connsiteY12" fmla="*/ 5530098 h 5781900"/>
                  <a:gd name="connsiteX13" fmla="*/ 5248243 w 10395068"/>
                  <a:gd name="connsiteY13" fmla="*/ 5355926 h 5781900"/>
                  <a:gd name="connsiteX14" fmla="*/ 3013043 w 10395068"/>
                  <a:gd name="connsiteY14" fmla="*/ 5559126 h 5781900"/>
                  <a:gd name="connsiteX15" fmla="*/ 1721272 w 10395068"/>
                  <a:gd name="connsiteY15" fmla="*/ 5675241 h 5781900"/>
                  <a:gd name="connsiteX16" fmla="*/ 182758 w 10395068"/>
                  <a:gd name="connsiteY16" fmla="*/ 5268841 h 5781900"/>
                  <a:gd name="connsiteX0" fmla="*/ 166990 w 10394547"/>
                  <a:gd name="connsiteY0" fmla="*/ 5157345 h 5781900"/>
                  <a:gd name="connsiteX1" fmla="*/ 129297 w 10394547"/>
                  <a:gd name="connsiteY1" fmla="*/ 2807068 h 5781900"/>
                  <a:gd name="connsiteX2" fmla="*/ 100161 w 10394547"/>
                  <a:gd name="connsiteY2" fmla="*/ 848300 h 5781900"/>
                  <a:gd name="connsiteX3" fmla="*/ 1546579 w 10394547"/>
                  <a:gd name="connsiteY3" fmla="*/ 101755 h 5781900"/>
                  <a:gd name="connsiteX4" fmla="*/ 3215722 w 10394547"/>
                  <a:gd name="connsiteY4" fmla="*/ 290441 h 5781900"/>
                  <a:gd name="connsiteX5" fmla="*/ 6205665 w 10394547"/>
                  <a:gd name="connsiteY5" fmla="*/ 290441 h 5781900"/>
                  <a:gd name="connsiteX6" fmla="*/ 8295722 w 10394547"/>
                  <a:gd name="connsiteY6" fmla="*/ 155 h 5781900"/>
                  <a:gd name="connsiteX7" fmla="*/ 9674579 w 10394547"/>
                  <a:gd name="connsiteY7" fmla="*/ 333984 h 5781900"/>
                  <a:gd name="connsiteX8" fmla="*/ 10371265 w 10394547"/>
                  <a:gd name="connsiteY8" fmla="*/ 1596726 h 5781900"/>
                  <a:gd name="connsiteX9" fmla="*/ 10211608 w 10394547"/>
                  <a:gd name="connsiteY9" fmla="*/ 2903012 h 5781900"/>
                  <a:gd name="connsiteX10" fmla="*/ 10037437 w 10394547"/>
                  <a:gd name="connsiteY10" fmla="*/ 3977069 h 5781900"/>
                  <a:gd name="connsiteX11" fmla="*/ 9892294 w 10394547"/>
                  <a:gd name="connsiteY11" fmla="*/ 5689755 h 5781900"/>
                  <a:gd name="connsiteX12" fmla="*/ 6902351 w 10394547"/>
                  <a:gd name="connsiteY12" fmla="*/ 5530098 h 5781900"/>
                  <a:gd name="connsiteX13" fmla="*/ 5247722 w 10394547"/>
                  <a:gd name="connsiteY13" fmla="*/ 5355926 h 5781900"/>
                  <a:gd name="connsiteX14" fmla="*/ 3012522 w 10394547"/>
                  <a:gd name="connsiteY14" fmla="*/ 5559126 h 5781900"/>
                  <a:gd name="connsiteX15" fmla="*/ 1720751 w 10394547"/>
                  <a:gd name="connsiteY15" fmla="*/ 5675241 h 5781900"/>
                  <a:gd name="connsiteX16" fmla="*/ 166990 w 10394547"/>
                  <a:gd name="connsiteY16" fmla="*/ 5157345 h 5781900"/>
                  <a:gd name="connsiteX0" fmla="*/ 172974 w 10400531"/>
                  <a:gd name="connsiteY0" fmla="*/ 5157345 h 5781900"/>
                  <a:gd name="connsiteX1" fmla="*/ 135281 w 10400531"/>
                  <a:gd name="connsiteY1" fmla="*/ 2807068 h 5781900"/>
                  <a:gd name="connsiteX2" fmla="*/ 106145 w 10400531"/>
                  <a:gd name="connsiteY2" fmla="*/ 848300 h 5781900"/>
                  <a:gd name="connsiteX3" fmla="*/ 1552563 w 10400531"/>
                  <a:gd name="connsiteY3" fmla="*/ 101755 h 5781900"/>
                  <a:gd name="connsiteX4" fmla="*/ 3221706 w 10400531"/>
                  <a:gd name="connsiteY4" fmla="*/ 290441 h 5781900"/>
                  <a:gd name="connsiteX5" fmla="*/ 6211649 w 10400531"/>
                  <a:gd name="connsiteY5" fmla="*/ 290441 h 5781900"/>
                  <a:gd name="connsiteX6" fmla="*/ 8301706 w 10400531"/>
                  <a:gd name="connsiteY6" fmla="*/ 155 h 5781900"/>
                  <a:gd name="connsiteX7" fmla="*/ 9680563 w 10400531"/>
                  <a:gd name="connsiteY7" fmla="*/ 333984 h 5781900"/>
                  <a:gd name="connsiteX8" fmla="*/ 10377249 w 10400531"/>
                  <a:gd name="connsiteY8" fmla="*/ 1596726 h 5781900"/>
                  <a:gd name="connsiteX9" fmla="*/ 10217592 w 10400531"/>
                  <a:gd name="connsiteY9" fmla="*/ 2903012 h 5781900"/>
                  <a:gd name="connsiteX10" fmla="*/ 10043421 w 10400531"/>
                  <a:gd name="connsiteY10" fmla="*/ 3977069 h 5781900"/>
                  <a:gd name="connsiteX11" fmla="*/ 9898278 w 10400531"/>
                  <a:gd name="connsiteY11" fmla="*/ 5689755 h 5781900"/>
                  <a:gd name="connsiteX12" fmla="*/ 6908335 w 10400531"/>
                  <a:gd name="connsiteY12" fmla="*/ 5530098 h 5781900"/>
                  <a:gd name="connsiteX13" fmla="*/ 5253706 w 10400531"/>
                  <a:gd name="connsiteY13" fmla="*/ 5355926 h 5781900"/>
                  <a:gd name="connsiteX14" fmla="*/ 3018506 w 10400531"/>
                  <a:gd name="connsiteY14" fmla="*/ 5559126 h 5781900"/>
                  <a:gd name="connsiteX15" fmla="*/ 1726735 w 10400531"/>
                  <a:gd name="connsiteY15" fmla="*/ 5675241 h 5781900"/>
                  <a:gd name="connsiteX16" fmla="*/ 172974 w 10400531"/>
                  <a:gd name="connsiteY16" fmla="*/ 5157345 h 5781900"/>
                  <a:gd name="connsiteX0" fmla="*/ 221145 w 10448702"/>
                  <a:gd name="connsiteY0" fmla="*/ 5157345 h 5781900"/>
                  <a:gd name="connsiteX1" fmla="*/ 183452 w 10448702"/>
                  <a:gd name="connsiteY1" fmla="*/ 2807068 h 5781900"/>
                  <a:gd name="connsiteX2" fmla="*/ 154316 w 10448702"/>
                  <a:gd name="connsiteY2" fmla="*/ 848300 h 5781900"/>
                  <a:gd name="connsiteX3" fmla="*/ 1600734 w 10448702"/>
                  <a:gd name="connsiteY3" fmla="*/ 101755 h 5781900"/>
                  <a:gd name="connsiteX4" fmla="*/ 3269877 w 10448702"/>
                  <a:gd name="connsiteY4" fmla="*/ 290441 h 5781900"/>
                  <a:gd name="connsiteX5" fmla="*/ 6259820 w 10448702"/>
                  <a:gd name="connsiteY5" fmla="*/ 290441 h 5781900"/>
                  <a:gd name="connsiteX6" fmla="*/ 8349877 w 10448702"/>
                  <a:gd name="connsiteY6" fmla="*/ 155 h 5781900"/>
                  <a:gd name="connsiteX7" fmla="*/ 9728734 w 10448702"/>
                  <a:gd name="connsiteY7" fmla="*/ 333984 h 5781900"/>
                  <a:gd name="connsiteX8" fmla="*/ 10425420 w 10448702"/>
                  <a:gd name="connsiteY8" fmla="*/ 1596726 h 5781900"/>
                  <a:gd name="connsiteX9" fmla="*/ 10265763 w 10448702"/>
                  <a:gd name="connsiteY9" fmla="*/ 2903012 h 5781900"/>
                  <a:gd name="connsiteX10" fmla="*/ 10091592 w 10448702"/>
                  <a:gd name="connsiteY10" fmla="*/ 3977069 h 5781900"/>
                  <a:gd name="connsiteX11" fmla="*/ 9946449 w 10448702"/>
                  <a:gd name="connsiteY11" fmla="*/ 5689755 h 5781900"/>
                  <a:gd name="connsiteX12" fmla="*/ 6956506 w 10448702"/>
                  <a:gd name="connsiteY12" fmla="*/ 5530098 h 5781900"/>
                  <a:gd name="connsiteX13" fmla="*/ 5301877 w 10448702"/>
                  <a:gd name="connsiteY13" fmla="*/ 5355926 h 5781900"/>
                  <a:gd name="connsiteX14" fmla="*/ 3066677 w 10448702"/>
                  <a:gd name="connsiteY14" fmla="*/ 5559126 h 5781900"/>
                  <a:gd name="connsiteX15" fmla="*/ 221145 w 10448702"/>
                  <a:gd name="connsiteY15" fmla="*/ 5157345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01070" h="5781900">
                    <a:moveTo>
                      <a:pt x="356458" y="5396267"/>
                    </a:moveTo>
                    <a:cubicBezTo>
                      <a:pt x="-124079" y="4937591"/>
                      <a:pt x="177449" y="3565062"/>
                      <a:pt x="135820" y="2807068"/>
                    </a:cubicBezTo>
                    <a:cubicBezTo>
                      <a:pt x="94191" y="2049074"/>
                      <a:pt x="-129530" y="1299185"/>
                      <a:pt x="106684" y="848300"/>
                    </a:cubicBezTo>
                    <a:cubicBezTo>
                      <a:pt x="342898" y="397415"/>
                      <a:pt x="1033842" y="194732"/>
                      <a:pt x="1553102" y="101755"/>
                    </a:cubicBezTo>
                    <a:cubicBezTo>
                      <a:pt x="2072362" y="8779"/>
                      <a:pt x="2445731" y="258993"/>
                      <a:pt x="3222245" y="290441"/>
                    </a:cubicBezTo>
                    <a:cubicBezTo>
                      <a:pt x="3998759" y="321889"/>
                      <a:pt x="5365521" y="338822"/>
                      <a:pt x="6212188" y="290441"/>
                    </a:cubicBezTo>
                    <a:cubicBezTo>
                      <a:pt x="7058855" y="242060"/>
                      <a:pt x="7724093" y="-7102"/>
                      <a:pt x="8302245" y="155"/>
                    </a:cubicBezTo>
                    <a:cubicBezTo>
                      <a:pt x="8880397" y="7412"/>
                      <a:pt x="9335178" y="67889"/>
                      <a:pt x="9681102" y="333984"/>
                    </a:cubicBezTo>
                    <a:cubicBezTo>
                      <a:pt x="10027026" y="600079"/>
                      <a:pt x="10288283" y="1168555"/>
                      <a:pt x="10377788" y="1596726"/>
                    </a:cubicBezTo>
                    <a:cubicBezTo>
                      <a:pt x="10467293" y="2024897"/>
                      <a:pt x="10273769" y="2506288"/>
                      <a:pt x="10218131" y="2903012"/>
                    </a:cubicBezTo>
                    <a:cubicBezTo>
                      <a:pt x="10162493" y="3299736"/>
                      <a:pt x="10097179" y="3512612"/>
                      <a:pt x="10043960" y="3977069"/>
                    </a:cubicBezTo>
                    <a:cubicBezTo>
                      <a:pt x="9990741" y="4441526"/>
                      <a:pt x="10421331" y="5430917"/>
                      <a:pt x="9898817" y="5689755"/>
                    </a:cubicBezTo>
                    <a:cubicBezTo>
                      <a:pt x="9376303" y="5948593"/>
                      <a:pt x="7682969" y="5585736"/>
                      <a:pt x="6908874" y="5530098"/>
                    </a:cubicBezTo>
                    <a:cubicBezTo>
                      <a:pt x="6134779" y="5474460"/>
                      <a:pt x="5902550" y="5351088"/>
                      <a:pt x="5254245" y="5355926"/>
                    </a:cubicBezTo>
                    <a:cubicBezTo>
                      <a:pt x="4605940" y="5360764"/>
                      <a:pt x="3835343" y="5552403"/>
                      <a:pt x="3019045" y="5559126"/>
                    </a:cubicBezTo>
                    <a:cubicBezTo>
                      <a:pt x="2202747" y="5565849"/>
                      <a:pt x="1218131" y="5759375"/>
                      <a:pt x="356458" y="5396267"/>
                    </a:cubicBezTo>
                    <a:close/>
                  </a:path>
                </a:pathLst>
              </a:custGeom>
              <a:solidFill>
                <a:srgbClr val="FFF6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" name="任意多边形 45">
                <a:extLst>
                  <a:ext uri="{FF2B5EF4-FFF2-40B4-BE49-F238E27FC236}">
                    <a16:creationId xmlns:a16="http://schemas.microsoft.com/office/drawing/2014/main" id="{A5DF76D5-F236-6CBD-C6DD-531702FB1BEF}"/>
                  </a:ext>
                </a:extLst>
              </p:cNvPr>
              <p:cNvSpPr/>
              <p:nvPr/>
            </p:nvSpPr>
            <p:spPr>
              <a:xfrm>
                <a:off x="-7762875" y="-4794271"/>
                <a:ext cx="9572625" cy="4972072"/>
              </a:xfrm>
              <a:custGeom>
                <a:avLst/>
                <a:gdLst>
                  <a:gd name="connsiteX0" fmla="*/ 152243 w 10553239"/>
                  <a:gd name="connsiteY0" fmla="*/ 28014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20" fmla="*/ 152243 w 10553239"/>
                  <a:gd name="connsiteY20" fmla="*/ 2801412 h 5781900"/>
                  <a:gd name="connsiteX0" fmla="*/ 152243 w 10553239"/>
                  <a:gd name="connsiteY0" fmla="*/ 3411012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52243 w 10553239"/>
                  <a:gd name="connsiteY19" fmla="*/ 3411012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19015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8700 w 10553239"/>
                  <a:gd name="connsiteY0" fmla="*/ 3730326 h 5781900"/>
                  <a:gd name="connsiteX1" fmla="*/ 181271 w 10553239"/>
                  <a:gd name="connsiteY1" fmla="*/ 2743355 h 5781900"/>
                  <a:gd name="connsiteX2" fmla="*/ 181271 w 10553239"/>
                  <a:gd name="connsiteY2" fmla="*/ 2003126 h 5781900"/>
                  <a:gd name="connsiteX3" fmla="*/ 7100 w 10553239"/>
                  <a:gd name="connsiteY3" fmla="*/ 1277412 h 5781900"/>
                  <a:gd name="connsiteX4" fmla="*/ 457043 w 10553239"/>
                  <a:gd name="connsiteY4" fmla="*/ 450098 h 5781900"/>
                  <a:gd name="connsiteX5" fmla="*/ 1705271 w 10553239"/>
                  <a:gd name="connsiteY5" fmla="*/ 101755 h 5781900"/>
                  <a:gd name="connsiteX6" fmla="*/ 3374414 w 10553239"/>
                  <a:gd name="connsiteY6" fmla="*/ 290441 h 5781900"/>
                  <a:gd name="connsiteX7" fmla="*/ 6364357 w 10553239"/>
                  <a:gd name="connsiteY7" fmla="*/ 290441 h 5781900"/>
                  <a:gd name="connsiteX8" fmla="*/ 8454414 w 10553239"/>
                  <a:gd name="connsiteY8" fmla="*/ 155 h 5781900"/>
                  <a:gd name="connsiteX9" fmla="*/ 9833271 w 10553239"/>
                  <a:gd name="connsiteY9" fmla="*/ 333984 h 5781900"/>
                  <a:gd name="connsiteX10" fmla="*/ 10529957 w 10553239"/>
                  <a:gd name="connsiteY10" fmla="*/ 1596726 h 5781900"/>
                  <a:gd name="connsiteX11" fmla="*/ 10370300 w 10553239"/>
                  <a:gd name="connsiteY11" fmla="*/ 2903012 h 5781900"/>
                  <a:gd name="connsiteX12" fmla="*/ 10196129 w 10553239"/>
                  <a:gd name="connsiteY12" fmla="*/ 3977069 h 5781900"/>
                  <a:gd name="connsiteX13" fmla="*/ 10050986 w 10553239"/>
                  <a:gd name="connsiteY13" fmla="*/ 5689755 h 5781900"/>
                  <a:gd name="connsiteX14" fmla="*/ 7061043 w 10553239"/>
                  <a:gd name="connsiteY14" fmla="*/ 5530098 h 5781900"/>
                  <a:gd name="connsiteX15" fmla="*/ 5406414 w 10553239"/>
                  <a:gd name="connsiteY15" fmla="*/ 5355926 h 5781900"/>
                  <a:gd name="connsiteX16" fmla="*/ 3171214 w 10553239"/>
                  <a:gd name="connsiteY16" fmla="*/ 5559126 h 5781900"/>
                  <a:gd name="connsiteX17" fmla="*/ 1879443 w 10553239"/>
                  <a:gd name="connsiteY17" fmla="*/ 5675241 h 5781900"/>
                  <a:gd name="connsiteX18" fmla="*/ 340929 w 10553239"/>
                  <a:gd name="connsiteY18" fmla="*/ 5268841 h 5781900"/>
                  <a:gd name="connsiteX19" fmla="*/ 108700 w 10553239"/>
                  <a:gd name="connsiteY19" fmla="*/ 3730326 h 5781900"/>
                  <a:gd name="connsiteX0" fmla="*/ 109699 w 10554238"/>
                  <a:gd name="connsiteY0" fmla="*/ 3730326 h 5781900"/>
                  <a:gd name="connsiteX1" fmla="*/ 182270 w 10554238"/>
                  <a:gd name="connsiteY1" fmla="*/ 2743355 h 5781900"/>
                  <a:gd name="connsiteX2" fmla="*/ 182270 w 10554238"/>
                  <a:gd name="connsiteY2" fmla="*/ 2003126 h 5781900"/>
                  <a:gd name="connsiteX3" fmla="*/ 8099 w 10554238"/>
                  <a:gd name="connsiteY3" fmla="*/ 1277412 h 5781900"/>
                  <a:gd name="connsiteX4" fmla="*/ 458042 w 10554238"/>
                  <a:gd name="connsiteY4" fmla="*/ 450098 h 5781900"/>
                  <a:gd name="connsiteX5" fmla="*/ 1706270 w 10554238"/>
                  <a:gd name="connsiteY5" fmla="*/ 101755 h 5781900"/>
                  <a:gd name="connsiteX6" fmla="*/ 3375413 w 10554238"/>
                  <a:gd name="connsiteY6" fmla="*/ 290441 h 5781900"/>
                  <a:gd name="connsiteX7" fmla="*/ 6365356 w 10554238"/>
                  <a:gd name="connsiteY7" fmla="*/ 290441 h 5781900"/>
                  <a:gd name="connsiteX8" fmla="*/ 8455413 w 10554238"/>
                  <a:gd name="connsiteY8" fmla="*/ 155 h 5781900"/>
                  <a:gd name="connsiteX9" fmla="*/ 9834270 w 10554238"/>
                  <a:gd name="connsiteY9" fmla="*/ 333984 h 5781900"/>
                  <a:gd name="connsiteX10" fmla="*/ 10530956 w 10554238"/>
                  <a:gd name="connsiteY10" fmla="*/ 1596726 h 5781900"/>
                  <a:gd name="connsiteX11" fmla="*/ 10371299 w 10554238"/>
                  <a:gd name="connsiteY11" fmla="*/ 2903012 h 5781900"/>
                  <a:gd name="connsiteX12" fmla="*/ 10197128 w 10554238"/>
                  <a:gd name="connsiteY12" fmla="*/ 3977069 h 5781900"/>
                  <a:gd name="connsiteX13" fmla="*/ 10051985 w 10554238"/>
                  <a:gd name="connsiteY13" fmla="*/ 5689755 h 5781900"/>
                  <a:gd name="connsiteX14" fmla="*/ 7062042 w 10554238"/>
                  <a:gd name="connsiteY14" fmla="*/ 5530098 h 5781900"/>
                  <a:gd name="connsiteX15" fmla="*/ 5407413 w 10554238"/>
                  <a:gd name="connsiteY15" fmla="*/ 5355926 h 5781900"/>
                  <a:gd name="connsiteX16" fmla="*/ 3172213 w 10554238"/>
                  <a:gd name="connsiteY16" fmla="*/ 5559126 h 5781900"/>
                  <a:gd name="connsiteX17" fmla="*/ 1880442 w 10554238"/>
                  <a:gd name="connsiteY17" fmla="*/ 5675241 h 5781900"/>
                  <a:gd name="connsiteX18" fmla="*/ 341928 w 10554238"/>
                  <a:gd name="connsiteY18" fmla="*/ 5268841 h 5781900"/>
                  <a:gd name="connsiteX19" fmla="*/ 109699 w 10554238"/>
                  <a:gd name="connsiteY19" fmla="*/ 3730326 h 5781900"/>
                  <a:gd name="connsiteX0" fmla="*/ 108701 w 10553240"/>
                  <a:gd name="connsiteY0" fmla="*/ 3730326 h 5781900"/>
                  <a:gd name="connsiteX1" fmla="*/ 181272 w 10553240"/>
                  <a:gd name="connsiteY1" fmla="*/ 2743355 h 5781900"/>
                  <a:gd name="connsiteX2" fmla="*/ 181272 w 10553240"/>
                  <a:gd name="connsiteY2" fmla="*/ 2003126 h 5781900"/>
                  <a:gd name="connsiteX3" fmla="*/ 7101 w 10553240"/>
                  <a:gd name="connsiteY3" fmla="*/ 1181844 h 5781900"/>
                  <a:gd name="connsiteX4" fmla="*/ 457044 w 10553240"/>
                  <a:gd name="connsiteY4" fmla="*/ 450098 h 5781900"/>
                  <a:gd name="connsiteX5" fmla="*/ 1705272 w 10553240"/>
                  <a:gd name="connsiteY5" fmla="*/ 101755 h 5781900"/>
                  <a:gd name="connsiteX6" fmla="*/ 3374415 w 10553240"/>
                  <a:gd name="connsiteY6" fmla="*/ 290441 h 5781900"/>
                  <a:gd name="connsiteX7" fmla="*/ 6364358 w 10553240"/>
                  <a:gd name="connsiteY7" fmla="*/ 290441 h 5781900"/>
                  <a:gd name="connsiteX8" fmla="*/ 8454415 w 10553240"/>
                  <a:gd name="connsiteY8" fmla="*/ 155 h 5781900"/>
                  <a:gd name="connsiteX9" fmla="*/ 9833272 w 10553240"/>
                  <a:gd name="connsiteY9" fmla="*/ 333984 h 5781900"/>
                  <a:gd name="connsiteX10" fmla="*/ 10529958 w 10553240"/>
                  <a:gd name="connsiteY10" fmla="*/ 1596726 h 5781900"/>
                  <a:gd name="connsiteX11" fmla="*/ 10370301 w 10553240"/>
                  <a:gd name="connsiteY11" fmla="*/ 2903012 h 5781900"/>
                  <a:gd name="connsiteX12" fmla="*/ 10196130 w 10553240"/>
                  <a:gd name="connsiteY12" fmla="*/ 3977069 h 5781900"/>
                  <a:gd name="connsiteX13" fmla="*/ 10050987 w 10553240"/>
                  <a:gd name="connsiteY13" fmla="*/ 5689755 h 5781900"/>
                  <a:gd name="connsiteX14" fmla="*/ 7061044 w 10553240"/>
                  <a:gd name="connsiteY14" fmla="*/ 5530098 h 5781900"/>
                  <a:gd name="connsiteX15" fmla="*/ 5406415 w 10553240"/>
                  <a:gd name="connsiteY15" fmla="*/ 5355926 h 5781900"/>
                  <a:gd name="connsiteX16" fmla="*/ 3171215 w 10553240"/>
                  <a:gd name="connsiteY16" fmla="*/ 5559126 h 5781900"/>
                  <a:gd name="connsiteX17" fmla="*/ 1879444 w 10553240"/>
                  <a:gd name="connsiteY17" fmla="*/ 5675241 h 5781900"/>
                  <a:gd name="connsiteX18" fmla="*/ 340930 w 10553240"/>
                  <a:gd name="connsiteY18" fmla="*/ 5268841 h 5781900"/>
                  <a:gd name="connsiteX19" fmla="*/ 108701 w 1055324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127881 w 10572420"/>
                  <a:gd name="connsiteY0" fmla="*/ 3730326 h 5781900"/>
                  <a:gd name="connsiteX1" fmla="*/ 200452 w 10572420"/>
                  <a:gd name="connsiteY1" fmla="*/ 2743355 h 5781900"/>
                  <a:gd name="connsiteX2" fmla="*/ 200452 w 10572420"/>
                  <a:gd name="connsiteY2" fmla="*/ 2003126 h 5781900"/>
                  <a:gd name="connsiteX3" fmla="*/ 26281 w 10572420"/>
                  <a:gd name="connsiteY3" fmla="*/ 1181844 h 5781900"/>
                  <a:gd name="connsiteX4" fmla="*/ 476224 w 10572420"/>
                  <a:gd name="connsiteY4" fmla="*/ 450098 h 5781900"/>
                  <a:gd name="connsiteX5" fmla="*/ 1724452 w 10572420"/>
                  <a:gd name="connsiteY5" fmla="*/ 101755 h 5781900"/>
                  <a:gd name="connsiteX6" fmla="*/ 3393595 w 10572420"/>
                  <a:gd name="connsiteY6" fmla="*/ 290441 h 5781900"/>
                  <a:gd name="connsiteX7" fmla="*/ 6383538 w 10572420"/>
                  <a:gd name="connsiteY7" fmla="*/ 290441 h 5781900"/>
                  <a:gd name="connsiteX8" fmla="*/ 8473595 w 10572420"/>
                  <a:gd name="connsiteY8" fmla="*/ 155 h 5781900"/>
                  <a:gd name="connsiteX9" fmla="*/ 9852452 w 10572420"/>
                  <a:gd name="connsiteY9" fmla="*/ 333984 h 5781900"/>
                  <a:gd name="connsiteX10" fmla="*/ 10549138 w 10572420"/>
                  <a:gd name="connsiteY10" fmla="*/ 1596726 h 5781900"/>
                  <a:gd name="connsiteX11" fmla="*/ 10389481 w 10572420"/>
                  <a:gd name="connsiteY11" fmla="*/ 2903012 h 5781900"/>
                  <a:gd name="connsiteX12" fmla="*/ 10215310 w 10572420"/>
                  <a:gd name="connsiteY12" fmla="*/ 3977069 h 5781900"/>
                  <a:gd name="connsiteX13" fmla="*/ 10070167 w 10572420"/>
                  <a:gd name="connsiteY13" fmla="*/ 5689755 h 5781900"/>
                  <a:gd name="connsiteX14" fmla="*/ 7080224 w 10572420"/>
                  <a:gd name="connsiteY14" fmla="*/ 5530098 h 5781900"/>
                  <a:gd name="connsiteX15" fmla="*/ 5425595 w 10572420"/>
                  <a:gd name="connsiteY15" fmla="*/ 5355926 h 5781900"/>
                  <a:gd name="connsiteX16" fmla="*/ 3190395 w 10572420"/>
                  <a:gd name="connsiteY16" fmla="*/ 5559126 h 5781900"/>
                  <a:gd name="connsiteX17" fmla="*/ 1898624 w 10572420"/>
                  <a:gd name="connsiteY17" fmla="*/ 5675241 h 5781900"/>
                  <a:gd name="connsiteX18" fmla="*/ 360110 w 10572420"/>
                  <a:gd name="connsiteY18" fmla="*/ 5268841 h 5781900"/>
                  <a:gd name="connsiteX19" fmla="*/ 127881 w 10572420"/>
                  <a:gd name="connsiteY19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372861 w 10469057"/>
                  <a:gd name="connsiteY3" fmla="*/ 450098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97089 w 10469057"/>
                  <a:gd name="connsiteY2" fmla="*/ 2003126 h 5781900"/>
                  <a:gd name="connsiteX3" fmla="*/ 144180 w 10469057"/>
                  <a:gd name="connsiteY3" fmla="*/ 848300 h 5781900"/>
                  <a:gd name="connsiteX4" fmla="*/ 1621089 w 10469057"/>
                  <a:gd name="connsiteY4" fmla="*/ 101755 h 5781900"/>
                  <a:gd name="connsiteX5" fmla="*/ 3290232 w 10469057"/>
                  <a:gd name="connsiteY5" fmla="*/ 290441 h 5781900"/>
                  <a:gd name="connsiteX6" fmla="*/ 6280175 w 10469057"/>
                  <a:gd name="connsiteY6" fmla="*/ 290441 h 5781900"/>
                  <a:gd name="connsiteX7" fmla="*/ 8370232 w 10469057"/>
                  <a:gd name="connsiteY7" fmla="*/ 155 h 5781900"/>
                  <a:gd name="connsiteX8" fmla="*/ 9749089 w 10469057"/>
                  <a:gd name="connsiteY8" fmla="*/ 333984 h 5781900"/>
                  <a:gd name="connsiteX9" fmla="*/ 10445775 w 10469057"/>
                  <a:gd name="connsiteY9" fmla="*/ 1596726 h 5781900"/>
                  <a:gd name="connsiteX10" fmla="*/ 10286118 w 10469057"/>
                  <a:gd name="connsiteY10" fmla="*/ 2903012 h 5781900"/>
                  <a:gd name="connsiteX11" fmla="*/ 10111947 w 10469057"/>
                  <a:gd name="connsiteY11" fmla="*/ 3977069 h 5781900"/>
                  <a:gd name="connsiteX12" fmla="*/ 9966804 w 10469057"/>
                  <a:gd name="connsiteY12" fmla="*/ 5689755 h 5781900"/>
                  <a:gd name="connsiteX13" fmla="*/ 6976861 w 10469057"/>
                  <a:gd name="connsiteY13" fmla="*/ 5530098 h 5781900"/>
                  <a:gd name="connsiteX14" fmla="*/ 5322232 w 10469057"/>
                  <a:gd name="connsiteY14" fmla="*/ 5355926 h 5781900"/>
                  <a:gd name="connsiteX15" fmla="*/ 3087032 w 10469057"/>
                  <a:gd name="connsiteY15" fmla="*/ 5559126 h 5781900"/>
                  <a:gd name="connsiteX16" fmla="*/ 1795261 w 10469057"/>
                  <a:gd name="connsiteY16" fmla="*/ 5675241 h 5781900"/>
                  <a:gd name="connsiteX17" fmla="*/ 256747 w 10469057"/>
                  <a:gd name="connsiteY17" fmla="*/ 5268841 h 5781900"/>
                  <a:gd name="connsiteX18" fmla="*/ 24518 w 10469057"/>
                  <a:gd name="connsiteY18" fmla="*/ 3730326 h 5781900"/>
                  <a:gd name="connsiteX0" fmla="*/ 24518 w 10469057"/>
                  <a:gd name="connsiteY0" fmla="*/ 3730326 h 5781900"/>
                  <a:gd name="connsiteX1" fmla="*/ 97089 w 10469057"/>
                  <a:gd name="connsiteY1" fmla="*/ 2743355 h 5781900"/>
                  <a:gd name="connsiteX2" fmla="*/ 144180 w 10469057"/>
                  <a:gd name="connsiteY2" fmla="*/ 848300 h 5781900"/>
                  <a:gd name="connsiteX3" fmla="*/ 1621089 w 10469057"/>
                  <a:gd name="connsiteY3" fmla="*/ 101755 h 5781900"/>
                  <a:gd name="connsiteX4" fmla="*/ 3290232 w 10469057"/>
                  <a:gd name="connsiteY4" fmla="*/ 290441 h 5781900"/>
                  <a:gd name="connsiteX5" fmla="*/ 6280175 w 10469057"/>
                  <a:gd name="connsiteY5" fmla="*/ 290441 h 5781900"/>
                  <a:gd name="connsiteX6" fmla="*/ 8370232 w 10469057"/>
                  <a:gd name="connsiteY6" fmla="*/ 155 h 5781900"/>
                  <a:gd name="connsiteX7" fmla="*/ 9749089 w 10469057"/>
                  <a:gd name="connsiteY7" fmla="*/ 333984 h 5781900"/>
                  <a:gd name="connsiteX8" fmla="*/ 10445775 w 10469057"/>
                  <a:gd name="connsiteY8" fmla="*/ 1596726 h 5781900"/>
                  <a:gd name="connsiteX9" fmla="*/ 10286118 w 10469057"/>
                  <a:gd name="connsiteY9" fmla="*/ 2903012 h 5781900"/>
                  <a:gd name="connsiteX10" fmla="*/ 10111947 w 10469057"/>
                  <a:gd name="connsiteY10" fmla="*/ 3977069 h 5781900"/>
                  <a:gd name="connsiteX11" fmla="*/ 9966804 w 10469057"/>
                  <a:gd name="connsiteY11" fmla="*/ 5689755 h 5781900"/>
                  <a:gd name="connsiteX12" fmla="*/ 6976861 w 10469057"/>
                  <a:gd name="connsiteY12" fmla="*/ 5530098 h 5781900"/>
                  <a:gd name="connsiteX13" fmla="*/ 5322232 w 10469057"/>
                  <a:gd name="connsiteY13" fmla="*/ 5355926 h 5781900"/>
                  <a:gd name="connsiteX14" fmla="*/ 3087032 w 10469057"/>
                  <a:gd name="connsiteY14" fmla="*/ 5559126 h 5781900"/>
                  <a:gd name="connsiteX15" fmla="*/ 1795261 w 10469057"/>
                  <a:gd name="connsiteY15" fmla="*/ 5675241 h 5781900"/>
                  <a:gd name="connsiteX16" fmla="*/ 256747 w 10469057"/>
                  <a:gd name="connsiteY16" fmla="*/ 5268841 h 5781900"/>
                  <a:gd name="connsiteX17" fmla="*/ 24518 w 10469057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20167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505 w 10445044"/>
                  <a:gd name="connsiteY0" fmla="*/ 3730326 h 5781900"/>
                  <a:gd name="connsiteX1" fmla="*/ 179794 w 10445044"/>
                  <a:gd name="connsiteY1" fmla="*/ 2807068 h 5781900"/>
                  <a:gd name="connsiteX2" fmla="*/ 150658 w 10445044"/>
                  <a:gd name="connsiteY2" fmla="*/ 848300 h 5781900"/>
                  <a:gd name="connsiteX3" fmla="*/ 1597076 w 10445044"/>
                  <a:gd name="connsiteY3" fmla="*/ 101755 h 5781900"/>
                  <a:gd name="connsiteX4" fmla="*/ 3266219 w 10445044"/>
                  <a:gd name="connsiteY4" fmla="*/ 290441 h 5781900"/>
                  <a:gd name="connsiteX5" fmla="*/ 6256162 w 10445044"/>
                  <a:gd name="connsiteY5" fmla="*/ 290441 h 5781900"/>
                  <a:gd name="connsiteX6" fmla="*/ 8346219 w 10445044"/>
                  <a:gd name="connsiteY6" fmla="*/ 155 h 5781900"/>
                  <a:gd name="connsiteX7" fmla="*/ 9725076 w 10445044"/>
                  <a:gd name="connsiteY7" fmla="*/ 333984 h 5781900"/>
                  <a:gd name="connsiteX8" fmla="*/ 10421762 w 10445044"/>
                  <a:gd name="connsiteY8" fmla="*/ 1596726 h 5781900"/>
                  <a:gd name="connsiteX9" fmla="*/ 10262105 w 10445044"/>
                  <a:gd name="connsiteY9" fmla="*/ 2903012 h 5781900"/>
                  <a:gd name="connsiteX10" fmla="*/ 10087934 w 10445044"/>
                  <a:gd name="connsiteY10" fmla="*/ 3977069 h 5781900"/>
                  <a:gd name="connsiteX11" fmla="*/ 9942791 w 10445044"/>
                  <a:gd name="connsiteY11" fmla="*/ 5689755 h 5781900"/>
                  <a:gd name="connsiteX12" fmla="*/ 6952848 w 10445044"/>
                  <a:gd name="connsiteY12" fmla="*/ 5530098 h 5781900"/>
                  <a:gd name="connsiteX13" fmla="*/ 5298219 w 10445044"/>
                  <a:gd name="connsiteY13" fmla="*/ 5355926 h 5781900"/>
                  <a:gd name="connsiteX14" fmla="*/ 3063019 w 10445044"/>
                  <a:gd name="connsiteY14" fmla="*/ 5559126 h 5781900"/>
                  <a:gd name="connsiteX15" fmla="*/ 1771248 w 10445044"/>
                  <a:gd name="connsiteY15" fmla="*/ 5675241 h 5781900"/>
                  <a:gd name="connsiteX16" fmla="*/ 232734 w 10445044"/>
                  <a:gd name="connsiteY16" fmla="*/ 5268841 h 5781900"/>
                  <a:gd name="connsiteX17" fmla="*/ 505 w 10445044"/>
                  <a:gd name="connsiteY17" fmla="*/ 3730326 h 5781900"/>
                  <a:gd name="connsiteX0" fmla="*/ 182758 w 10395068"/>
                  <a:gd name="connsiteY0" fmla="*/ 5268841 h 5781900"/>
                  <a:gd name="connsiteX1" fmla="*/ 129818 w 10395068"/>
                  <a:gd name="connsiteY1" fmla="*/ 2807068 h 5781900"/>
                  <a:gd name="connsiteX2" fmla="*/ 100682 w 10395068"/>
                  <a:gd name="connsiteY2" fmla="*/ 848300 h 5781900"/>
                  <a:gd name="connsiteX3" fmla="*/ 1547100 w 10395068"/>
                  <a:gd name="connsiteY3" fmla="*/ 101755 h 5781900"/>
                  <a:gd name="connsiteX4" fmla="*/ 3216243 w 10395068"/>
                  <a:gd name="connsiteY4" fmla="*/ 290441 h 5781900"/>
                  <a:gd name="connsiteX5" fmla="*/ 6206186 w 10395068"/>
                  <a:gd name="connsiteY5" fmla="*/ 290441 h 5781900"/>
                  <a:gd name="connsiteX6" fmla="*/ 8296243 w 10395068"/>
                  <a:gd name="connsiteY6" fmla="*/ 155 h 5781900"/>
                  <a:gd name="connsiteX7" fmla="*/ 9675100 w 10395068"/>
                  <a:gd name="connsiteY7" fmla="*/ 333984 h 5781900"/>
                  <a:gd name="connsiteX8" fmla="*/ 10371786 w 10395068"/>
                  <a:gd name="connsiteY8" fmla="*/ 1596726 h 5781900"/>
                  <a:gd name="connsiteX9" fmla="*/ 10212129 w 10395068"/>
                  <a:gd name="connsiteY9" fmla="*/ 2903012 h 5781900"/>
                  <a:gd name="connsiteX10" fmla="*/ 10037958 w 10395068"/>
                  <a:gd name="connsiteY10" fmla="*/ 3977069 h 5781900"/>
                  <a:gd name="connsiteX11" fmla="*/ 9892815 w 10395068"/>
                  <a:gd name="connsiteY11" fmla="*/ 5689755 h 5781900"/>
                  <a:gd name="connsiteX12" fmla="*/ 6902872 w 10395068"/>
                  <a:gd name="connsiteY12" fmla="*/ 5530098 h 5781900"/>
                  <a:gd name="connsiteX13" fmla="*/ 5248243 w 10395068"/>
                  <a:gd name="connsiteY13" fmla="*/ 5355926 h 5781900"/>
                  <a:gd name="connsiteX14" fmla="*/ 3013043 w 10395068"/>
                  <a:gd name="connsiteY14" fmla="*/ 5559126 h 5781900"/>
                  <a:gd name="connsiteX15" fmla="*/ 1721272 w 10395068"/>
                  <a:gd name="connsiteY15" fmla="*/ 5675241 h 5781900"/>
                  <a:gd name="connsiteX16" fmla="*/ 182758 w 10395068"/>
                  <a:gd name="connsiteY16" fmla="*/ 5268841 h 5781900"/>
                  <a:gd name="connsiteX0" fmla="*/ 166990 w 10394547"/>
                  <a:gd name="connsiteY0" fmla="*/ 5157345 h 5781900"/>
                  <a:gd name="connsiteX1" fmla="*/ 129297 w 10394547"/>
                  <a:gd name="connsiteY1" fmla="*/ 2807068 h 5781900"/>
                  <a:gd name="connsiteX2" fmla="*/ 100161 w 10394547"/>
                  <a:gd name="connsiteY2" fmla="*/ 848300 h 5781900"/>
                  <a:gd name="connsiteX3" fmla="*/ 1546579 w 10394547"/>
                  <a:gd name="connsiteY3" fmla="*/ 101755 h 5781900"/>
                  <a:gd name="connsiteX4" fmla="*/ 3215722 w 10394547"/>
                  <a:gd name="connsiteY4" fmla="*/ 290441 h 5781900"/>
                  <a:gd name="connsiteX5" fmla="*/ 6205665 w 10394547"/>
                  <a:gd name="connsiteY5" fmla="*/ 290441 h 5781900"/>
                  <a:gd name="connsiteX6" fmla="*/ 8295722 w 10394547"/>
                  <a:gd name="connsiteY6" fmla="*/ 155 h 5781900"/>
                  <a:gd name="connsiteX7" fmla="*/ 9674579 w 10394547"/>
                  <a:gd name="connsiteY7" fmla="*/ 333984 h 5781900"/>
                  <a:gd name="connsiteX8" fmla="*/ 10371265 w 10394547"/>
                  <a:gd name="connsiteY8" fmla="*/ 1596726 h 5781900"/>
                  <a:gd name="connsiteX9" fmla="*/ 10211608 w 10394547"/>
                  <a:gd name="connsiteY9" fmla="*/ 2903012 h 5781900"/>
                  <a:gd name="connsiteX10" fmla="*/ 10037437 w 10394547"/>
                  <a:gd name="connsiteY10" fmla="*/ 3977069 h 5781900"/>
                  <a:gd name="connsiteX11" fmla="*/ 9892294 w 10394547"/>
                  <a:gd name="connsiteY11" fmla="*/ 5689755 h 5781900"/>
                  <a:gd name="connsiteX12" fmla="*/ 6902351 w 10394547"/>
                  <a:gd name="connsiteY12" fmla="*/ 5530098 h 5781900"/>
                  <a:gd name="connsiteX13" fmla="*/ 5247722 w 10394547"/>
                  <a:gd name="connsiteY13" fmla="*/ 5355926 h 5781900"/>
                  <a:gd name="connsiteX14" fmla="*/ 3012522 w 10394547"/>
                  <a:gd name="connsiteY14" fmla="*/ 5559126 h 5781900"/>
                  <a:gd name="connsiteX15" fmla="*/ 1720751 w 10394547"/>
                  <a:gd name="connsiteY15" fmla="*/ 5675241 h 5781900"/>
                  <a:gd name="connsiteX16" fmla="*/ 166990 w 10394547"/>
                  <a:gd name="connsiteY16" fmla="*/ 5157345 h 5781900"/>
                  <a:gd name="connsiteX0" fmla="*/ 172974 w 10400531"/>
                  <a:gd name="connsiteY0" fmla="*/ 5157345 h 5781900"/>
                  <a:gd name="connsiteX1" fmla="*/ 135281 w 10400531"/>
                  <a:gd name="connsiteY1" fmla="*/ 2807068 h 5781900"/>
                  <a:gd name="connsiteX2" fmla="*/ 106145 w 10400531"/>
                  <a:gd name="connsiteY2" fmla="*/ 848300 h 5781900"/>
                  <a:gd name="connsiteX3" fmla="*/ 1552563 w 10400531"/>
                  <a:gd name="connsiteY3" fmla="*/ 101755 h 5781900"/>
                  <a:gd name="connsiteX4" fmla="*/ 3221706 w 10400531"/>
                  <a:gd name="connsiteY4" fmla="*/ 290441 h 5781900"/>
                  <a:gd name="connsiteX5" fmla="*/ 6211649 w 10400531"/>
                  <a:gd name="connsiteY5" fmla="*/ 290441 h 5781900"/>
                  <a:gd name="connsiteX6" fmla="*/ 8301706 w 10400531"/>
                  <a:gd name="connsiteY6" fmla="*/ 155 h 5781900"/>
                  <a:gd name="connsiteX7" fmla="*/ 9680563 w 10400531"/>
                  <a:gd name="connsiteY7" fmla="*/ 333984 h 5781900"/>
                  <a:gd name="connsiteX8" fmla="*/ 10377249 w 10400531"/>
                  <a:gd name="connsiteY8" fmla="*/ 1596726 h 5781900"/>
                  <a:gd name="connsiteX9" fmla="*/ 10217592 w 10400531"/>
                  <a:gd name="connsiteY9" fmla="*/ 2903012 h 5781900"/>
                  <a:gd name="connsiteX10" fmla="*/ 10043421 w 10400531"/>
                  <a:gd name="connsiteY10" fmla="*/ 3977069 h 5781900"/>
                  <a:gd name="connsiteX11" fmla="*/ 9898278 w 10400531"/>
                  <a:gd name="connsiteY11" fmla="*/ 5689755 h 5781900"/>
                  <a:gd name="connsiteX12" fmla="*/ 6908335 w 10400531"/>
                  <a:gd name="connsiteY12" fmla="*/ 5530098 h 5781900"/>
                  <a:gd name="connsiteX13" fmla="*/ 5253706 w 10400531"/>
                  <a:gd name="connsiteY13" fmla="*/ 5355926 h 5781900"/>
                  <a:gd name="connsiteX14" fmla="*/ 3018506 w 10400531"/>
                  <a:gd name="connsiteY14" fmla="*/ 5559126 h 5781900"/>
                  <a:gd name="connsiteX15" fmla="*/ 1726735 w 10400531"/>
                  <a:gd name="connsiteY15" fmla="*/ 5675241 h 5781900"/>
                  <a:gd name="connsiteX16" fmla="*/ 172974 w 10400531"/>
                  <a:gd name="connsiteY16" fmla="*/ 5157345 h 5781900"/>
                  <a:gd name="connsiteX0" fmla="*/ 221145 w 10448702"/>
                  <a:gd name="connsiteY0" fmla="*/ 5157345 h 5781900"/>
                  <a:gd name="connsiteX1" fmla="*/ 183452 w 10448702"/>
                  <a:gd name="connsiteY1" fmla="*/ 2807068 h 5781900"/>
                  <a:gd name="connsiteX2" fmla="*/ 154316 w 10448702"/>
                  <a:gd name="connsiteY2" fmla="*/ 848300 h 5781900"/>
                  <a:gd name="connsiteX3" fmla="*/ 1600734 w 10448702"/>
                  <a:gd name="connsiteY3" fmla="*/ 101755 h 5781900"/>
                  <a:gd name="connsiteX4" fmla="*/ 3269877 w 10448702"/>
                  <a:gd name="connsiteY4" fmla="*/ 290441 h 5781900"/>
                  <a:gd name="connsiteX5" fmla="*/ 6259820 w 10448702"/>
                  <a:gd name="connsiteY5" fmla="*/ 290441 h 5781900"/>
                  <a:gd name="connsiteX6" fmla="*/ 8349877 w 10448702"/>
                  <a:gd name="connsiteY6" fmla="*/ 155 h 5781900"/>
                  <a:gd name="connsiteX7" fmla="*/ 9728734 w 10448702"/>
                  <a:gd name="connsiteY7" fmla="*/ 333984 h 5781900"/>
                  <a:gd name="connsiteX8" fmla="*/ 10425420 w 10448702"/>
                  <a:gd name="connsiteY8" fmla="*/ 1596726 h 5781900"/>
                  <a:gd name="connsiteX9" fmla="*/ 10265763 w 10448702"/>
                  <a:gd name="connsiteY9" fmla="*/ 2903012 h 5781900"/>
                  <a:gd name="connsiteX10" fmla="*/ 10091592 w 10448702"/>
                  <a:gd name="connsiteY10" fmla="*/ 3977069 h 5781900"/>
                  <a:gd name="connsiteX11" fmla="*/ 9946449 w 10448702"/>
                  <a:gd name="connsiteY11" fmla="*/ 5689755 h 5781900"/>
                  <a:gd name="connsiteX12" fmla="*/ 6956506 w 10448702"/>
                  <a:gd name="connsiteY12" fmla="*/ 5530098 h 5781900"/>
                  <a:gd name="connsiteX13" fmla="*/ 5301877 w 10448702"/>
                  <a:gd name="connsiteY13" fmla="*/ 5355926 h 5781900"/>
                  <a:gd name="connsiteX14" fmla="*/ 3066677 w 10448702"/>
                  <a:gd name="connsiteY14" fmla="*/ 5559126 h 5781900"/>
                  <a:gd name="connsiteX15" fmla="*/ 221145 w 10448702"/>
                  <a:gd name="connsiteY15" fmla="*/ 5157345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  <a:gd name="connsiteX0" fmla="*/ 356458 w 10401070"/>
                  <a:gd name="connsiteY0" fmla="*/ 5396267 h 5781900"/>
                  <a:gd name="connsiteX1" fmla="*/ 135820 w 10401070"/>
                  <a:gd name="connsiteY1" fmla="*/ 2807068 h 5781900"/>
                  <a:gd name="connsiteX2" fmla="*/ 106684 w 10401070"/>
                  <a:gd name="connsiteY2" fmla="*/ 848300 h 5781900"/>
                  <a:gd name="connsiteX3" fmla="*/ 1553102 w 10401070"/>
                  <a:gd name="connsiteY3" fmla="*/ 101755 h 5781900"/>
                  <a:gd name="connsiteX4" fmla="*/ 3222245 w 10401070"/>
                  <a:gd name="connsiteY4" fmla="*/ 290441 h 5781900"/>
                  <a:gd name="connsiteX5" fmla="*/ 6212188 w 10401070"/>
                  <a:gd name="connsiteY5" fmla="*/ 290441 h 5781900"/>
                  <a:gd name="connsiteX6" fmla="*/ 8302245 w 10401070"/>
                  <a:gd name="connsiteY6" fmla="*/ 155 h 5781900"/>
                  <a:gd name="connsiteX7" fmla="*/ 9681102 w 10401070"/>
                  <a:gd name="connsiteY7" fmla="*/ 333984 h 5781900"/>
                  <a:gd name="connsiteX8" fmla="*/ 10377788 w 10401070"/>
                  <a:gd name="connsiteY8" fmla="*/ 1596726 h 5781900"/>
                  <a:gd name="connsiteX9" fmla="*/ 10218131 w 10401070"/>
                  <a:gd name="connsiteY9" fmla="*/ 2903012 h 5781900"/>
                  <a:gd name="connsiteX10" fmla="*/ 10043960 w 10401070"/>
                  <a:gd name="connsiteY10" fmla="*/ 3977069 h 5781900"/>
                  <a:gd name="connsiteX11" fmla="*/ 9898817 w 10401070"/>
                  <a:gd name="connsiteY11" fmla="*/ 5689755 h 5781900"/>
                  <a:gd name="connsiteX12" fmla="*/ 6908874 w 10401070"/>
                  <a:gd name="connsiteY12" fmla="*/ 5530098 h 5781900"/>
                  <a:gd name="connsiteX13" fmla="*/ 5254245 w 10401070"/>
                  <a:gd name="connsiteY13" fmla="*/ 5355926 h 5781900"/>
                  <a:gd name="connsiteX14" fmla="*/ 3019045 w 10401070"/>
                  <a:gd name="connsiteY14" fmla="*/ 5559126 h 5781900"/>
                  <a:gd name="connsiteX15" fmla="*/ 356458 w 10401070"/>
                  <a:gd name="connsiteY15" fmla="*/ 5396267 h 578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01070" h="5781900">
                    <a:moveTo>
                      <a:pt x="356458" y="5396267"/>
                    </a:moveTo>
                    <a:cubicBezTo>
                      <a:pt x="-124079" y="4937591"/>
                      <a:pt x="177449" y="3565062"/>
                      <a:pt x="135820" y="2807068"/>
                    </a:cubicBezTo>
                    <a:cubicBezTo>
                      <a:pt x="94191" y="2049074"/>
                      <a:pt x="-129530" y="1299185"/>
                      <a:pt x="106684" y="848300"/>
                    </a:cubicBezTo>
                    <a:cubicBezTo>
                      <a:pt x="342898" y="397415"/>
                      <a:pt x="1033842" y="194732"/>
                      <a:pt x="1553102" y="101755"/>
                    </a:cubicBezTo>
                    <a:cubicBezTo>
                      <a:pt x="2072362" y="8779"/>
                      <a:pt x="2445731" y="258993"/>
                      <a:pt x="3222245" y="290441"/>
                    </a:cubicBezTo>
                    <a:cubicBezTo>
                      <a:pt x="3998759" y="321889"/>
                      <a:pt x="5365521" y="338822"/>
                      <a:pt x="6212188" y="290441"/>
                    </a:cubicBezTo>
                    <a:cubicBezTo>
                      <a:pt x="7058855" y="242060"/>
                      <a:pt x="7724093" y="-7102"/>
                      <a:pt x="8302245" y="155"/>
                    </a:cubicBezTo>
                    <a:cubicBezTo>
                      <a:pt x="8880397" y="7412"/>
                      <a:pt x="9335178" y="67889"/>
                      <a:pt x="9681102" y="333984"/>
                    </a:cubicBezTo>
                    <a:cubicBezTo>
                      <a:pt x="10027026" y="600079"/>
                      <a:pt x="10288283" y="1168555"/>
                      <a:pt x="10377788" y="1596726"/>
                    </a:cubicBezTo>
                    <a:cubicBezTo>
                      <a:pt x="10467293" y="2024897"/>
                      <a:pt x="10273769" y="2506288"/>
                      <a:pt x="10218131" y="2903012"/>
                    </a:cubicBezTo>
                    <a:cubicBezTo>
                      <a:pt x="10162493" y="3299736"/>
                      <a:pt x="10097179" y="3512612"/>
                      <a:pt x="10043960" y="3977069"/>
                    </a:cubicBezTo>
                    <a:cubicBezTo>
                      <a:pt x="9990741" y="4441526"/>
                      <a:pt x="10421331" y="5430917"/>
                      <a:pt x="9898817" y="5689755"/>
                    </a:cubicBezTo>
                    <a:cubicBezTo>
                      <a:pt x="9376303" y="5948593"/>
                      <a:pt x="7682969" y="5585736"/>
                      <a:pt x="6908874" y="5530098"/>
                    </a:cubicBezTo>
                    <a:cubicBezTo>
                      <a:pt x="6134779" y="5474460"/>
                      <a:pt x="5902550" y="5351088"/>
                      <a:pt x="5254245" y="5355926"/>
                    </a:cubicBezTo>
                    <a:cubicBezTo>
                      <a:pt x="4605940" y="5360764"/>
                      <a:pt x="3835343" y="5552403"/>
                      <a:pt x="3019045" y="5559126"/>
                    </a:cubicBezTo>
                    <a:cubicBezTo>
                      <a:pt x="2202747" y="5565849"/>
                      <a:pt x="1218131" y="5759375"/>
                      <a:pt x="356458" y="5396267"/>
                    </a:cubicBezTo>
                    <a:close/>
                  </a:path>
                </a:pathLst>
              </a:custGeom>
              <a:noFill/>
              <a:ln w="19050"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BA0F74B-4297-3A06-E5B3-0EE8FF06DA44}"/>
                </a:ext>
              </a:extLst>
            </p:cNvPr>
            <p:cNvSpPr txBox="1"/>
            <p:nvPr/>
          </p:nvSpPr>
          <p:spPr>
            <a:xfrm>
              <a:off x="2542567" y="2665377"/>
              <a:ext cx="7106865" cy="2554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1" dirty="0">
                  <a:latin typeface="Cambria" panose="02040503050406030204" pitchFamily="18" charset="0"/>
                </a:rPr>
                <a:t>  </a:t>
              </a:r>
              <a:r>
                <a:rPr lang="en-US" sz="3200" b="1" dirty="0" err="1">
                  <a:latin typeface="Cambria" panose="02040503050406030204" pitchFamily="18" charset="0"/>
                </a:rPr>
                <a:t>Thực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hiện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được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công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việc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cần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làm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không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phải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công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việc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dễ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dàng</a:t>
              </a:r>
              <a:r>
                <a:rPr lang="en-US" sz="3200" b="1" dirty="0">
                  <a:latin typeface="Cambria" panose="02040503050406030204" pitchFamily="18" charset="0"/>
                </a:rPr>
                <a:t>. </a:t>
              </a:r>
              <a:r>
                <a:rPr lang="en-US" sz="3200" b="1" dirty="0" err="1">
                  <a:latin typeface="Cambria" panose="02040503050406030204" pitchFamily="18" charset="0"/>
                </a:rPr>
                <a:t>Nếu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đó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là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việc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cần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làm</a:t>
              </a:r>
              <a:r>
                <a:rPr lang="en-US" sz="3200" b="1" dirty="0">
                  <a:latin typeface="Cambria" panose="02040503050406030204" pitchFamily="18" charset="0"/>
                </a:rPr>
                <a:t>, </a:t>
              </a:r>
              <a:r>
                <a:rPr lang="en-US" sz="3200" b="1" dirty="0" err="1">
                  <a:latin typeface="Cambria" panose="02040503050406030204" pitchFamily="18" charset="0"/>
                </a:rPr>
                <a:t>chúng</a:t>
              </a:r>
              <a:r>
                <a:rPr lang="en-US" sz="3200" b="1" dirty="0">
                  <a:latin typeface="Cambria" panose="02040503050406030204" pitchFamily="18" charset="0"/>
                </a:rPr>
                <a:t> ta </a:t>
              </a:r>
              <a:r>
                <a:rPr lang="en-US" sz="3200" b="1" dirty="0" err="1">
                  <a:latin typeface="Cambria" panose="02040503050406030204" pitchFamily="18" charset="0"/>
                </a:rPr>
                <a:t>vẫn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phải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vượt</a:t>
              </a:r>
              <a:r>
                <a:rPr lang="en-US" sz="3200" b="1" dirty="0">
                  <a:latin typeface="Cambria" panose="02040503050406030204" pitchFamily="18" charset="0"/>
                </a:rPr>
                <a:t> qua </a:t>
              </a:r>
              <a:r>
                <a:rPr lang="en-US" sz="3200" b="1" dirty="0" err="1">
                  <a:latin typeface="Cambria" panose="02040503050406030204" pitchFamily="18" charset="0"/>
                </a:rPr>
                <a:t>sự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lười</a:t>
              </a:r>
              <a:r>
                <a:rPr lang="en-US" sz="3200" b="1" dirty="0">
                  <a:latin typeface="Cambria" panose="02040503050406030204" pitchFamily="18" charset="0"/>
                </a:rPr>
                <a:t>, </a:t>
              </a:r>
              <a:r>
                <a:rPr lang="en-US" sz="3200" b="1" dirty="0" err="1">
                  <a:latin typeface="Cambria" panose="02040503050406030204" pitchFamily="18" charset="0"/>
                </a:rPr>
                <a:t>ngại</a:t>
              </a:r>
              <a:r>
                <a:rPr lang="en-US" sz="3200" b="1" dirty="0">
                  <a:latin typeface="Cambria" panose="02040503050406030204" pitchFamily="18" charset="0"/>
                </a:rPr>
                <a:t>, </a:t>
              </a:r>
              <a:r>
                <a:rPr lang="en-US" sz="3200" b="1" dirty="0" err="1">
                  <a:latin typeface="Cambria" panose="02040503050406030204" pitchFamily="18" charset="0"/>
                </a:rPr>
                <a:t>không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muốn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làm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để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thực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hiện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bằng</a:t>
              </a:r>
              <a:r>
                <a:rPr lang="en-US" sz="3200" b="1" dirty="0">
                  <a:latin typeface="Cambria" panose="02040503050406030204" pitchFamily="18" charset="0"/>
                </a:rPr>
                <a:t> </a:t>
              </a:r>
              <a:r>
                <a:rPr lang="en-US" sz="3200" b="1" dirty="0" err="1">
                  <a:latin typeface="Cambria" panose="02040503050406030204" pitchFamily="18" charset="0"/>
                </a:rPr>
                <a:t>được</a:t>
              </a:r>
              <a:r>
                <a:rPr lang="en-US" sz="3200" b="1" dirty="0">
                  <a:latin typeface="Cambria" panose="02040503050406030204" pitchFamily="18" charset="0"/>
                </a:rPr>
                <a:t>.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349966-FB49-7F5C-9A41-1F5099AE98CD}"/>
              </a:ext>
            </a:extLst>
          </p:cNvPr>
          <p:cNvGrpSpPr/>
          <p:nvPr/>
        </p:nvGrpSpPr>
        <p:grpSpPr>
          <a:xfrm>
            <a:off x="2654170" y="5167599"/>
            <a:ext cx="6980974" cy="1307505"/>
            <a:chOff x="-665462" y="2592692"/>
            <a:chExt cx="6980974" cy="1307505"/>
          </a:xfrm>
        </p:grpSpPr>
        <p:sp>
          <p:nvSpPr>
            <p:cNvPr id="13" name="Speech Bubble: Rectangle with Corners Rounded 12">
              <a:extLst>
                <a:ext uri="{FF2B5EF4-FFF2-40B4-BE49-F238E27FC236}">
                  <a16:creationId xmlns:a16="http://schemas.microsoft.com/office/drawing/2014/main" id="{D8036745-E145-71F3-5446-4EB0D062F074}"/>
                </a:ext>
              </a:extLst>
            </p:cNvPr>
            <p:cNvSpPr/>
            <p:nvPr/>
          </p:nvSpPr>
          <p:spPr>
            <a:xfrm>
              <a:off x="-665462" y="2592692"/>
              <a:ext cx="6980974" cy="1307505"/>
            </a:xfrm>
            <a:prstGeom prst="wedgeRoundRectCallout">
              <a:avLst>
                <a:gd name="adj1" fmla="val 61773"/>
                <a:gd name="adj2" fmla="val 34267"/>
                <a:gd name="adj3" fmla="val 16667"/>
              </a:avLst>
            </a:prstGeom>
            <a:solidFill>
              <a:srgbClr val="F5EBFF"/>
            </a:solidFill>
            <a:ln w="28575">
              <a:solidFill>
                <a:srgbClr val="AB7AB2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74839D8-A091-F3CA-10E9-7752E342C657}"/>
                </a:ext>
              </a:extLst>
            </p:cNvPr>
            <p:cNvSpPr txBox="1"/>
            <p:nvPr/>
          </p:nvSpPr>
          <p:spPr>
            <a:xfrm>
              <a:off x="-495280" y="2650035"/>
              <a:ext cx="676649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Cambria" panose="02040503050406030204" pitchFamily="18" charset="0"/>
                </a:rPr>
                <a:t>Còn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nếu</a:t>
              </a:r>
              <a:r>
                <a:rPr lang="en-US" sz="3600" b="1" dirty="0">
                  <a:latin typeface="Cambria" panose="02040503050406030204" pitchFamily="18" charset="0"/>
                </a:rPr>
                <a:t> hay </a:t>
              </a:r>
              <a:r>
                <a:rPr lang="en-US" sz="3600" b="1" dirty="0" err="1">
                  <a:latin typeface="Cambria" panose="02040503050406030204" pitchFamily="18" charset="0"/>
                </a:rPr>
                <a:t>quên</a:t>
              </a:r>
              <a:r>
                <a:rPr lang="en-US" sz="3600" b="1" dirty="0">
                  <a:latin typeface="Cambria" panose="02040503050406030204" pitchFamily="18" charset="0"/>
                </a:rPr>
                <a:t>, </a:t>
              </a:r>
              <a:r>
                <a:rPr lang="en-US" sz="3600" b="1" dirty="0" err="1">
                  <a:latin typeface="Cambria" panose="02040503050406030204" pitchFamily="18" charset="0"/>
                </a:rPr>
                <a:t>chúng</a:t>
              </a:r>
              <a:r>
                <a:rPr lang="en-US" sz="3600" b="1" dirty="0">
                  <a:latin typeface="Cambria" panose="02040503050406030204" pitchFamily="18" charset="0"/>
                </a:rPr>
                <a:t> ta </a:t>
              </a:r>
              <a:r>
                <a:rPr lang="en-US" sz="3600" b="1" dirty="0" err="1">
                  <a:latin typeface="Cambria" panose="02040503050406030204" pitchFamily="18" charset="0"/>
                </a:rPr>
                <a:t>có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thể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làm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thế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nào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để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khắc</a:t>
              </a:r>
              <a:r>
                <a:rPr lang="en-US" sz="3600" b="1" dirty="0"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latin typeface="Cambria" panose="02040503050406030204" pitchFamily="18" charset="0"/>
                </a:rPr>
                <a:t>phục</a:t>
              </a:r>
              <a:r>
                <a:rPr lang="en-US" sz="3600" b="1" dirty="0">
                  <a:latin typeface="Cambria" panose="02040503050406030204" pitchFamily="18" charset="0"/>
                </a:rPr>
                <a:t>?</a:t>
              </a:r>
              <a:endParaRPr lang="en-US" sz="3600" dirty="0">
                <a:latin typeface="Cambria" panose="02040503050406030204" pitchFamily="18" charset="0"/>
              </a:endParaRPr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6DAF266B-4A33-86AF-0838-4A4B7726FA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82306" y="148560"/>
            <a:ext cx="5566130" cy="15241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2301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48EAC25-7CC4-4C8D-6086-C728B3C76D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8028" y="1222830"/>
            <a:ext cx="6895174" cy="212159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F7F9E92-FE6B-1BA3-4FB7-9ECDDC1B91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67831" y="2098966"/>
            <a:ext cx="5512879" cy="2490911"/>
          </a:xfrm>
          <a:prstGeom prst="rect">
            <a:avLst/>
          </a:prstGeom>
        </p:spPr>
      </p:pic>
      <p:pic>
        <p:nvPicPr>
          <p:cNvPr id="660" name="Picture 659">
            <a:extLst>
              <a:ext uri="{FF2B5EF4-FFF2-40B4-BE49-F238E27FC236}">
                <a16:creationId xmlns:a16="http://schemas.microsoft.com/office/drawing/2014/main" id="{0F63CF30-1503-3C4D-CED3-BEAB55909CD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0677" y="3004856"/>
            <a:ext cx="11119539" cy="3954326"/>
          </a:xfrm>
          <a:prstGeom prst="rect">
            <a:avLst/>
          </a:prstGeom>
        </p:spPr>
      </p:pic>
      <p:pic>
        <p:nvPicPr>
          <p:cNvPr id="1719" name="Picture 1718">
            <a:extLst>
              <a:ext uri="{FF2B5EF4-FFF2-40B4-BE49-F238E27FC236}">
                <a16:creationId xmlns:a16="http://schemas.microsoft.com/office/drawing/2014/main" id="{BB2847D9-B6F1-9394-17E2-1DB188D174D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47813" y="174266"/>
            <a:ext cx="3176291" cy="158509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7105E50-8CFC-6795-0906-4C9153348E1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94694" y="2950506"/>
            <a:ext cx="927262" cy="1126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BE958C01-A0D8-8932-AFCD-9DC87A9D7C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84232" y="856806"/>
            <a:ext cx="6511092" cy="121320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9837BF0-91F8-A138-BF85-BAE50944EF65}"/>
              </a:ext>
            </a:extLst>
          </p:cNvPr>
          <p:cNvSpPr txBox="1"/>
          <p:nvPr/>
        </p:nvSpPr>
        <p:spPr>
          <a:xfrm>
            <a:off x="1659725" y="2932453"/>
            <a:ext cx="8883085" cy="156966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457200" indent="-457200" algn="just">
              <a:buFontTx/>
              <a:buChar char="-"/>
            </a:pPr>
            <a:r>
              <a:rPr lang="en-US" sz="3200" dirty="0">
                <a:latin typeface="Cambria" panose="02040503050406030204" pitchFamily="18" charset="0"/>
              </a:rPr>
              <a:t>HS </a:t>
            </a:r>
            <a:r>
              <a:rPr lang="en-US" sz="3200" dirty="0" err="1">
                <a:latin typeface="Cambria" panose="02040503050406030204" pitchFamily="18" charset="0"/>
              </a:rPr>
              <a:t>làm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được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sổ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nhắc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việc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để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ghi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chép</a:t>
            </a:r>
            <a:r>
              <a:rPr lang="en-US" sz="3200" dirty="0">
                <a:latin typeface="Cambria" panose="02040503050406030204" pitchFamily="18" charset="0"/>
              </a:rPr>
              <a:t>, </a:t>
            </a:r>
            <a:r>
              <a:rPr lang="en-US" sz="3200" dirty="0" err="1">
                <a:latin typeface="Cambria" panose="02040503050406030204" pitchFamily="18" charset="0"/>
              </a:rPr>
              <a:t>bổ</a:t>
            </a:r>
            <a:r>
              <a:rPr lang="en-US" sz="3200" dirty="0">
                <a:latin typeface="Cambria" panose="02040503050406030204" pitchFamily="18" charset="0"/>
              </a:rPr>
              <a:t> sung </a:t>
            </a:r>
            <a:r>
              <a:rPr lang="en-US" sz="3200" dirty="0" err="1">
                <a:latin typeface="Cambria" panose="02040503050406030204" pitchFamily="18" charset="0"/>
              </a:rPr>
              <a:t>những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hoạt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động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không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có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trong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thời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gian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biểu</a:t>
            </a:r>
            <a:r>
              <a:rPr lang="en-US" sz="3200" dirty="0">
                <a:latin typeface="Cambria" panose="02040503050406030204" pitchFamily="18" charset="0"/>
              </a:rPr>
              <a:t>.</a:t>
            </a:r>
          </a:p>
          <a:p>
            <a:pPr marL="457200" indent="-457200" algn="just">
              <a:buFontTx/>
              <a:buChar char="-"/>
            </a:pPr>
            <a:r>
              <a:rPr lang="en-US" sz="3200" dirty="0" err="1">
                <a:latin typeface="Cambria" panose="02040503050406030204" pitchFamily="18" charset="0"/>
              </a:rPr>
              <a:t>Thực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hiện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được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những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việc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làm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đã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ghi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trong</a:t>
            </a:r>
            <a:r>
              <a:rPr lang="en-US" sz="3200" dirty="0">
                <a:latin typeface="Cambria" panose="02040503050406030204" pitchFamily="18" charset="0"/>
              </a:rPr>
              <a:t> </a:t>
            </a:r>
            <a:r>
              <a:rPr lang="en-US" sz="3200" dirty="0" err="1">
                <a:latin typeface="Cambria" panose="02040503050406030204" pitchFamily="18" charset="0"/>
              </a:rPr>
              <a:t>sổ</a:t>
            </a:r>
            <a:endParaRPr lang="en-US" sz="3200" dirty="0">
              <a:latin typeface="Cambria" panose="02040503050406030204" pitchFamily="18" charset="0"/>
            </a:endParaRPr>
          </a:p>
        </p:txBody>
      </p:sp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 flipH="1">
            <a:off x="9261453" y="4483051"/>
            <a:ext cx="2948473" cy="2449597"/>
            <a:chOff x="127" y="2321"/>
            <a:chExt cx="1200" cy="969"/>
          </a:xfrm>
        </p:grpSpPr>
        <p:grpSp>
          <p:nvGrpSpPr>
            <p:cNvPr id="1744" name="Group 1908"/>
            <p:cNvGrpSpPr>
              <a:grpSpLocks/>
            </p:cNvGrpSpPr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>
                <a:spLocks/>
              </p:cNvSpPr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4" name="Freeform 1709"/>
              <p:cNvSpPr>
                <a:spLocks/>
              </p:cNvSpPr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5" name="Freeform 1710"/>
              <p:cNvSpPr>
                <a:spLocks/>
              </p:cNvSpPr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6" name="Freeform 1711"/>
              <p:cNvSpPr>
                <a:spLocks/>
              </p:cNvSpPr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7" name="Freeform 1712"/>
              <p:cNvSpPr>
                <a:spLocks/>
              </p:cNvSpPr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8" name="Freeform 1713"/>
              <p:cNvSpPr>
                <a:spLocks/>
              </p:cNvSpPr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9" name="Freeform 1714"/>
              <p:cNvSpPr>
                <a:spLocks/>
              </p:cNvSpPr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0" name="Freeform 1715"/>
              <p:cNvSpPr>
                <a:spLocks/>
              </p:cNvSpPr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2" name="Freeform 1717"/>
              <p:cNvSpPr>
                <a:spLocks/>
              </p:cNvSpPr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3" name="Freeform 1718"/>
              <p:cNvSpPr>
                <a:spLocks/>
              </p:cNvSpPr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4" name="Freeform 1719"/>
              <p:cNvSpPr>
                <a:spLocks/>
              </p:cNvSpPr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5" name="Freeform 1720"/>
              <p:cNvSpPr>
                <a:spLocks/>
              </p:cNvSpPr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6" name="Freeform 1721"/>
              <p:cNvSpPr>
                <a:spLocks/>
              </p:cNvSpPr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7" name="Freeform 1722"/>
              <p:cNvSpPr>
                <a:spLocks/>
              </p:cNvSpPr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8" name="Freeform 1723"/>
              <p:cNvSpPr>
                <a:spLocks/>
              </p:cNvSpPr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9" name="Freeform 1724"/>
              <p:cNvSpPr>
                <a:spLocks/>
              </p:cNvSpPr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0" name="Freeform 1725"/>
              <p:cNvSpPr>
                <a:spLocks/>
              </p:cNvSpPr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1" name="Freeform 1726"/>
              <p:cNvSpPr>
                <a:spLocks/>
              </p:cNvSpPr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2" name="Freeform 1727"/>
              <p:cNvSpPr>
                <a:spLocks/>
              </p:cNvSpPr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3" name="Freeform 1728"/>
              <p:cNvSpPr>
                <a:spLocks/>
              </p:cNvSpPr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4" name="Freeform 1729"/>
              <p:cNvSpPr>
                <a:spLocks/>
              </p:cNvSpPr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5" name="Freeform 1730"/>
              <p:cNvSpPr>
                <a:spLocks/>
              </p:cNvSpPr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6" name="Freeform 1731"/>
              <p:cNvSpPr>
                <a:spLocks/>
              </p:cNvSpPr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7" name="Freeform 1732"/>
              <p:cNvSpPr>
                <a:spLocks/>
              </p:cNvSpPr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8" name="Freeform 1733"/>
              <p:cNvSpPr>
                <a:spLocks/>
              </p:cNvSpPr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9" name="Freeform 1734"/>
              <p:cNvSpPr>
                <a:spLocks/>
              </p:cNvSpPr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0" name="Freeform 1735"/>
              <p:cNvSpPr>
                <a:spLocks/>
              </p:cNvSpPr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1" name="Freeform 1736"/>
              <p:cNvSpPr>
                <a:spLocks/>
              </p:cNvSpPr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2" name="Freeform 1737"/>
              <p:cNvSpPr>
                <a:spLocks/>
              </p:cNvSpPr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3" name="Freeform 1738"/>
              <p:cNvSpPr>
                <a:spLocks/>
              </p:cNvSpPr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4" name="Freeform 1739"/>
              <p:cNvSpPr>
                <a:spLocks/>
              </p:cNvSpPr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5" name="Freeform 1740"/>
              <p:cNvSpPr>
                <a:spLocks/>
              </p:cNvSpPr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6" name="Freeform 1741"/>
              <p:cNvSpPr>
                <a:spLocks/>
              </p:cNvSpPr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9" name="Freeform 1744"/>
              <p:cNvSpPr>
                <a:spLocks/>
              </p:cNvSpPr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0" name="Freeform 1745"/>
              <p:cNvSpPr>
                <a:spLocks/>
              </p:cNvSpPr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1" name="Freeform 1746"/>
              <p:cNvSpPr>
                <a:spLocks/>
              </p:cNvSpPr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2" name="Freeform 1747"/>
              <p:cNvSpPr>
                <a:spLocks/>
              </p:cNvSpPr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3" name="Freeform 1748"/>
              <p:cNvSpPr>
                <a:spLocks/>
              </p:cNvSpPr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4" name="Freeform 1749"/>
              <p:cNvSpPr>
                <a:spLocks/>
              </p:cNvSpPr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6" name="Freeform 1751"/>
              <p:cNvSpPr>
                <a:spLocks/>
              </p:cNvSpPr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7" name="Freeform 1752"/>
              <p:cNvSpPr>
                <a:spLocks/>
              </p:cNvSpPr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8" name="Freeform 1753"/>
              <p:cNvSpPr>
                <a:spLocks/>
              </p:cNvSpPr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9" name="Freeform 1754"/>
              <p:cNvSpPr>
                <a:spLocks/>
              </p:cNvSpPr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0" name="Freeform 1755"/>
              <p:cNvSpPr>
                <a:spLocks/>
              </p:cNvSpPr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1" name="Freeform 1756"/>
              <p:cNvSpPr>
                <a:spLocks/>
              </p:cNvSpPr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2" name="Freeform 1757"/>
              <p:cNvSpPr>
                <a:spLocks/>
              </p:cNvSpPr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3" name="Freeform 1758"/>
              <p:cNvSpPr>
                <a:spLocks/>
              </p:cNvSpPr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4" name="Freeform 1759"/>
              <p:cNvSpPr>
                <a:spLocks/>
              </p:cNvSpPr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5" name="Freeform 1760"/>
              <p:cNvSpPr>
                <a:spLocks/>
              </p:cNvSpPr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6" name="Freeform 1761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7" name="Freeform 1762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8" name="Freeform 1763"/>
              <p:cNvSpPr>
                <a:spLocks/>
              </p:cNvSpPr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9" name="Freeform 1764"/>
              <p:cNvSpPr>
                <a:spLocks/>
              </p:cNvSpPr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0" name="Freeform 1765"/>
              <p:cNvSpPr>
                <a:spLocks/>
              </p:cNvSpPr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1" name="Freeform 1766"/>
              <p:cNvSpPr>
                <a:spLocks/>
              </p:cNvSpPr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2" name="Freeform 1767"/>
              <p:cNvSpPr>
                <a:spLocks/>
              </p:cNvSpPr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3" name="Freeform 1768"/>
              <p:cNvSpPr>
                <a:spLocks/>
              </p:cNvSpPr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4" name="Freeform 1769"/>
              <p:cNvSpPr>
                <a:spLocks/>
              </p:cNvSpPr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5" name="Freeform 1770"/>
              <p:cNvSpPr>
                <a:spLocks/>
              </p:cNvSpPr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6" name="Freeform 1771"/>
              <p:cNvSpPr>
                <a:spLocks/>
              </p:cNvSpPr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7" name="Freeform 1772"/>
              <p:cNvSpPr>
                <a:spLocks/>
              </p:cNvSpPr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8" name="Freeform 1773"/>
              <p:cNvSpPr>
                <a:spLocks/>
              </p:cNvSpPr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9" name="Freeform 1774"/>
              <p:cNvSpPr>
                <a:spLocks/>
              </p:cNvSpPr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0" name="Freeform 1775"/>
              <p:cNvSpPr>
                <a:spLocks/>
              </p:cNvSpPr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1" name="Freeform 1776"/>
              <p:cNvSpPr>
                <a:spLocks/>
              </p:cNvSpPr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3" name="Freeform 1778"/>
              <p:cNvSpPr>
                <a:spLocks/>
              </p:cNvSpPr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4" name="Freeform 1779"/>
              <p:cNvSpPr>
                <a:spLocks/>
              </p:cNvSpPr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5" name="Freeform 1780"/>
              <p:cNvSpPr>
                <a:spLocks/>
              </p:cNvSpPr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6" name="Freeform 1781"/>
              <p:cNvSpPr>
                <a:spLocks/>
              </p:cNvSpPr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7" name="Freeform 1782"/>
              <p:cNvSpPr>
                <a:spLocks/>
              </p:cNvSpPr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8" name="Freeform 1783"/>
              <p:cNvSpPr>
                <a:spLocks/>
              </p:cNvSpPr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9" name="Freeform 1784"/>
              <p:cNvSpPr>
                <a:spLocks/>
              </p:cNvSpPr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0" name="Freeform 1785"/>
              <p:cNvSpPr>
                <a:spLocks/>
              </p:cNvSpPr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1" name="Freeform 1786"/>
              <p:cNvSpPr>
                <a:spLocks/>
              </p:cNvSpPr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2" name="Freeform 1787"/>
              <p:cNvSpPr>
                <a:spLocks/>
              </p:cNvSpPr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5" name="Freeform 1790"/>
              <p:cNvSpPr>
                <a:spLocks/>
              </p:cNvSpPr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6" name="Freeform 1791"/>
              <p:cNvSpPr>
                <a:spLocks/>
              </p:cNvSpPr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7" name="Freeform 1792"/>
              <p:cNvSpPr>
                <a:spLocks/>
              </p:cNvSpPr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8" name="Freeform 1793"/>
              <p:cNvSpPr>
                <a:spLocks/>
              </p:cNvSpPr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9" name="Freeform 1794"/>
              <p:cNvSpPr>
                <a:spLocks/>
              </p:cNvSpPr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0" name="Freeform 1795"/>
              <p:cNvSpPr>
                <a:spLocks/>
              </p:cNvSpPr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2" name="Freeform 1797"/>
              <p:cNvSpPr>
                <a:spLocks/>
              </p:cNvSpPr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3" name="Freeform 1798"/>
              <p:cNvSpPr>
                <a:spLocks/>
              </p:cNvSpPr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4" name="Freeform 1799"/>
              <p:cNvSpPr>
                <a:spLocks/>
              </p:cNvSpPr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5" name="Freeform 1800"/>
              <p:cNvSpPr>
                <a:spLocks/>
              </p:cNvSpPr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6" name="Freeform 1801"/>
              <p:cNvSpPr>
                <a:spLocks/>
              </p:cNvSpPr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7" name="Freeform 1802"/>
              <p:cNvSpPr>
                <a:spLocks/>
              </p:cNvSpPr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8" name="Freeform 1803"/>
              <p:cNvSpPr>
                <a:spLocks/>
              </p:cNvSpPr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9" name="Freeform 1804"/>
              <p:cNvSpPr>
                <a:spLocks/>
              </p:cNvSpPr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0" name="Freeform 1805"/>
              <p:cNvSpPr>
                <a:spLocks/>
              </p:cNvSpPr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1" name="Freeform 1806"/>
              <p:cNvSpPr>
                <a:spLocks/>
              </p:cNvSpPr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2" name="Freeform 1807"/>
              <p:cNvSpPr>
                <a:spLocks/>
              </p:cNvSpPr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3" name="Freeform 1808"/>
              <p:cNvSpPr>
                <a:spLocks/>
              </p:cNvSpPr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4" name="Freeform 1809"/>
              <p:cNvSpPr>
                <a:spLocks/>
              </p:cNvSpPr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5" name="Freeform 1810"/>
              <p:cNvSpPr>
                <a:spLocks/>
              </p:cNvSpPr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6" name="Freeform 1811"/>
              <p:cNvSpPr>
                <a:spLocks/>
              </p:cNvSpPr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7" name="Freeform 1812"/>
              <p:cNvSpPr>
                <a:spLocks/>
              </p:cNvSpPr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8" name="Freeform 1813"/>
              <p:cNvSpPr>
                <a:spLocks/>
              </p:cNvSpPr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9" name="Freeform 1814"/>
              <p:cNvSpPr>
                <a:spLocks/>
              </p:cNvSpPr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0" name="Freeform 1815"/>
              <p:cNvSpPr>
                <a:spLocks/>
              </p:cNvSpPr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1" name="Freeform 1816"/>
              <p:cNvSpPr>
                <a:spLocks/>
              </p:cNvSpPr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2" name="Freeform 1817"/>
              <p:cNvSpPr>
                <a:spLocks/>
              </p:cNvSpPr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3" name="Freeform 1818"/>
              <p:cNvSpPr>
                <a:spLocks/>
              </p:cNvSpPr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5" name="Freeform 1820"/>
              <p:cNvSpPr>
                <a:spLocks/>
              </p:cNvSpPr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6" name="Freeform 1821"/>
              <p:cNvSpPr>
                <a:spLocks/>
              </p:cNvSpPr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7" name="Freeform 1822"/>
              <p:cNvSpPr>
                <a:spLocks/>
              </p:cNvSpPr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8" name="Freeform 1823"/>
              <p:cNvSpPr>
                <a:spLocks/>
              </p:cNvSpPr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9" name="Freeform 1824"/>
              <p:cNvSpPr>
                <a:spLocks/>
              </p:cNvSpPr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0" name="Freeform 1825"/>
              <p:cNvSpPr>
                <a:spLocks/>
              </p:cNvSpPr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1" name="Freeform 1826"/>
              <p:cNvSpPr>
                <a:spLocks/>
              </p:cNvSpPr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2" name="Freeform 1827"/>
              <p:cNvSpPr>
                <a:spLocks/>
              </p:cNvSpPr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3" name="Freeform 1828"/>
              <p:cNvSpPr>
                <a:spLocks/>
              </p:cNvSpPr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4" name="Freeform 1829"/>
              <p:cNvSpPr>
                <a:spLocks/>
              </p:cNvSpPr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5" name="Freeform 1830"/>
              <p:cNvSpPr>
                <a:spLocks/>
              </p:cNvSpPr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6" name="Freeform 1831"/>
              <p:cNvSpPr>
                <a:spLocks/>
              </p:cNvSpPr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7" name="Freeform 1832"/>
              <p:cNvSpPr>
                <a:spLocks/>
              </p:cNvSpPr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8" name="Freeform 1833"/>
              <p:cNvSpPr>
                <a:spLocks/>
              </p:cNvSpPr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9" name="Freeform 1834"/>
              <p:cNvSpPr>
                <a:spLocks/>
              </p:cNvSpPr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1" name="Freeform 1836"/>
              <p:cNvSpPr>
                <a:spLocks/>
              </p:cNvSpPr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2" name="Freeform 1837"/>
              <p:cNvSpPr>
                <a:spLocks/>
              </p:cNvSpPr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3" name="Freeform 1838"/>
              <p:cNvSpPr>
                <a:spLocks/>
              </p:cNvSpPr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4" name="Freeform 1839"/>
              <p:cNvSpPr>
                <a:spLocks/>
              </p:cNvSpPr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5" name="Freeform 1840"/>
              <p:cNvSpPr>
                <a:spLocks/>
              </p:cNvSpPr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6" name="Freeform 1841"/>
              <p:cNvSpPr>
                <a:spLocks/>
              </p:cNvSpPr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7" name="Freeform 1842"/>
              <p:cNvSpPr>
                <a:spLocks/>
              </p:cNvSpPr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9" name="Freeform 1844"/>
              <p:cNvSpPr>
                <a:spLocks/>
              </p:cNvSpPr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0" name="Freeform 1845"/>
              <p:cNvSpPr>
                <a:spLocks/>
              </p:cNvSpPr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1" name="Freeform 1846"/>
              <p:cNvSpPr>
                <a:spLocks/>
              </p:cNvSpPr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3" name="Freeform 1848"/>
              <p:cNvSpPr>
                <a:spLocks/>
              </p:cNvSpPr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4" name="Freeform 1849"/>
              <p:cNvSpPr>
                <a:spLocks/>
              </p:cNvSpPr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5" name="Freeform 1850"/>
              <p:cNvSpPr>
                <a:spLocks/>
              </p:cNvSpPr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6" name="Freeform 1851"/>
              <p:cNvSpPr>
                <a:spLocks/>
              </p:cNvSpPr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7" name="Freeform 1852"/>
              <p:cNvSpPr>
                <a:spLocks/>
              </p:cNvSpPr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8" name="Freeform 1853"/>
              <p:cNvSpPr>
                <a:spLocks/>
              </p:cNvSpPr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9" name="Freeform 1854"/>
              <p:cNvSpPr>
                <a:spLocks/>
              </p:cNvSpPr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0" name="Freeform 1855"/>
              <p:cNvSpPr>
                <a:spLocks/>
              </p:cNvSpPr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1" name="Freeform 1856"/>
              <p:cNvSpPr>
                <a:spLocks/>
              </p:cNvSpPr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2" name="Freeform 1857"/>
              <p:cNvSpPr>
                <a:spLocks/>
              </p:cNvSpPr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3" name="Freeform 1858"/>
              <p:cNvSpPr>
                <a:spLocks/>
              </p:cNvSpPr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4" name="Freeform 1859"/>
              <p:cNvSpPr>
                <a:spLocks/>
              </p:cNvSpPr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5" name="Freeform 1860"/>
              <p:cNvSpPr>
                <a:spLocks/>
              </p:cNvSpPr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6" name="Freeform 1861"/>
              <p:cNvSpPr>
                <a:spLocks/>
              </p:cNvSpPr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7" name="Freeform 1862"/>
              <p:cNvSpPr>
                <a:spLocks/>
              </p:cNvSpPr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8" name="Freeform 1863"/>
              <p:cNvSpPr>
                <a:spLocks/>
              </p:cNvSpPr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9" name="Freeform 1864"/>
              <p:cNvSpPr>
                <a:spLocks/>
              </p:cNvSpPr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0" name="Freeform 1865"/>
              <p:cNvSpPr>
                <a:spLocks/>
              </p:cNvSpPr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1" name="Freeform 1866"/>
              <p:cNvSpPr>
                <a:spLocks/>
              </p:cNvSpPr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2" name="Freeform 1867"/>
              <p:cNvSpPr>
                <a:spLocks/>
              </p:cNvSpPr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4" name="Freeform 1869"/>
              <p:cNvSpPr>
                <a:spLocks/>
              </p:cNvSpPr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5" name="Freeform 1870"/>
              <p:cNvSpPr>
                <a:spLocks/>
              </p:cNvSpPr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6" name="Freeform 1871"/>
              <p:cNvSpPr>
                <a:spLocks/>
              </p:cNvSpPr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7" name="Freeform 1872"/>
              <p:cNvSpPr>
                <a:spLocks/>
              </p:cNvSpPr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8" name="Freeform 1873"/>
              <p:cNvSpPr>
                <a:spLocks/>
              </p:cNvSpPr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9" name="Freeform 1874"/>
              <p:cNvSpPr>
                <a:spLocks/>
              </p:cNvSpPr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0" name="Freeform 1875"/>
              <p:cNvSpPr>
                <a:spLocks/>
              </p:cNvSpPr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1" name="Freeform 1876"/>
              <p:cNvSpPr>
                <a:spLocks/>
              </p:cNvSpPr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2" name="Freeform 1877"/>
              <p:cNvSpPr>
                <a:spLocks/>
              </p:cNvSpPr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3" name="Freeform 1878"/>
              <p:cNvSpPr>
                <a:spLocks/>
              </p:cNvSpPr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4" name="Freeform 1879"/>
              <p:cNvSpPr>
                <a:spLocks/>
              </p:cNvSpPr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5" name="Freeform 1880"/>
              <p:cNvSpPr>
                <a:spLocks/>
              </p:cNvSpPr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6" name="Freeform 1881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8" name="Freeform 1883"/>
              <p:cNvSpPr>
                <a:spLocks/>
              </p:cNvSpPr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9" name="Freeform 1884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0" name="Freeform 1885"/>
              <p:cNvSpPr>
                <a:spLocks/>
              </p:cNvSpPr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1" name="Freeform 1886"/>
              <p:cNvSpPr>
                <a:spLocks/>
              </p:cNvSpPr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2" name="Freeform 1887"/>
              <p:cNvSpPr>
                <a:spLocks/>
              </p:cNvSpPr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3" name="Freeform 1888"/>
              <p:cNvSpPr>
                <a:spLocks/>
              </p:cNvSpPr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4" name="Freeform 1889"/>
              <p:cNvSpPr>
                <a:spLocks/>
              </p:cNvSpPr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6" name="Freeform 1891"/>
              <p:cNvSpPr>
                <a:spLocks/>
              </p:cNvSpPr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7" name="Freeform 1892"/>
              <p:cNvSpPr>
                <a:spLocks/>
              </p:cNvSpPr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8" name="Freeform 1893"/>
              <p:cNvSpPr>
                <a:spLocks/>
              </p:cNvSpPr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0" name="Freeform 1895"/>
              <p:cNvSpPr>
                <a:spLocks/>
              </p:cNvSpPr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1" name="Freeform 1896"/>
              <p:cNvSpPr>
                <a:spLocks/>
              </p:cNvSpPr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2" name="Freeform 1897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3" name="Freeform 1898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4" name="Freeform 1899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5" name="Freeform 1900"/>
              <p:cNvSpPr>
                <a:spLocks/>
              </p:cNvSpPr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6" name="Freeform 1901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7" name="Freeform 1902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8" name="Freeform 1903"/>
              <p:cNvSpPr>
                <a:spLocks/>
              </p:cNvSpPr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9" name="Freeform 1904"/>
              <p:cNvSpPr>
                <a:spLocks/>
              </p:cNvSpPr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0" name="Freeform 1905"/>
              <p:cNvSpPr>
                <a:spLocks/>
              </p:cNvSpPr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2" name="Freeform 1907"/>
              <p:cNvSpPr>
                <a:spLocks/>
              </p:cNvSpPr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45" name="Group 2109"/>
            <p:cNvGrpSpPr>
              <a:grpSpLocks/>
            </p:cNvGrpSpPr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>
                <a:spLocks/>
              </p:cNvSpPr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4" name="Freeform 1910"/>
              <p:cNvSpPr>
                <a:spLocks/>
              </p:cNvSpPr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6" name="Freeform 1912"/>
              <p:cNvSpPr>
                <a:spLocks/>
              </p:cNvSpPr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8" name="Freeform 1914"/>
              <p:cNvSpPr>
                <a:spLocks/>
              </p:cNvSpPr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9" name="Freeform 1915"/>
              <p:cNvSpPr>
                <a:spLocks/>
              </p:cNvSpPr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0" name="Freeform 1916"/>
              <p:cNvSpPr>
                <a:spLocks/>
              </p:cNvSpPr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1" name="Freeform 1917"/>
              <p:cNvSpPr>
                <a:spLocks/>
              </p:cNvSpPr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3" name="Freeform 1919"/>
              <p:cNvSpPr>
                <a:spLocks/>
              </p:cNvSpPr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4" name="Freeform 1920"/>
              <p:cNvSpPr>
                <a:spLocks/>
              </p:cNvSpPr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5" name="Freeform 1921"/>
              <p:cNvSpPr>
                <a:spLocks/>
              </p:cNvSpPr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6" name="Freeform 1922"/>
              <p:cNvSpPr>
                <a:spLocks/>
              </p:cNvSpPr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7" name="Freeform 1923"/>
              <p:cNvSpPr>
                <a:spLocks/>
              </p:cNvSpPr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9" name="Freeform 1925"/>
              <p:cNvSpPr>
                <a:spLocks/>
              </p:cNvSpPr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0" name="Freeform 1926"/>
              <p:cNvSpPr>
                <a:spLocks/>
              </p:cNvSpPr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1" name="Freeform 1927"/>
              <p:cNvSpPr>
                <a:spLocks/>
              </p:cNvSpPr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2" name="Freeform 1928"/>
              <p:cNvSpPr>
                <a:spLocks/>
              </p:cNvSpPr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4" name="Freeform 1930"/>
              <p:cNvSpPr>
                <a:spLocks/>
              </p:cNvSpPr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5" name="Freeform 1931"/>
              <p:cNvSpPr>
                <a:spLocks/>
              </p:cNvSpPr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6" name="Freeform 1932"/>
              <p:cNvSpPr>
                <a:spLocks/>
              </p:cNvSpPr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7" name="Freeform 1933"/>
              <p:cNvSpPr>
                <a:spLocks/>
              </p:cNvSpPr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8" name="Freeform 1934"/>
              <p:cNvSpPr>
                <a:spLocks/>
              </p:cNvSpPr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9" name="Freeform 1935"/>
              <p:cNvSpPr>
                <a:spLocks/>
              </p:cNvSpPr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0" name="Freeform 1936"/>
              <p:cNvSpPr>
                <a:spLocks/>
              </p:cNvSpPr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2" name="Freeform 1938"/>
              <p:cNvSpPr>
                <a:spLocks/>
              </p:cNvSpPr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3" name="Freeform 1939"/>
              <p:cNvSpPr>
                <a:spLocks/>
              </p:cNvSpPr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4" name="Freeform 1940"/>
              <p:cNvSpPr>
                <a:spLocks/>
              </p:cNvSpPr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7" name="Freeform 1943"/>
              <p:cNvSpPr>
                <a:spLocks/>
              </p:cNvSpPr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8" name="Freeform 1944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9" name="Freeform 1945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0" name="Freeform 1946"/>
              <p:cNvSpPr>
                <a:spLocks/>
              </p:cNvSpPr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1" name="Freeform 1947"/>
              <p:cNvSpPr>
                <a:spLocks/>
              </p:cNvSpPr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2" name="Freeform 1948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3" name="Freeform 1949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4" name="Freeform 1950"/>
              <p:cNvSpPr>
                <a:spLocks/>
              </p:cNvSpPr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5" name="Freeform 1951"/>
              <p:cNvSpPr>
                <a:spLocks/>
              </p:cNvSpPr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6" name="Freeform 1952"/>
              <p:cNvSpPr>
                <a:spLocks/>
              </p:cNvSpPr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7" name="Freeform 1953"/>
              <p:cNvSpPr>
                <a:spLocks/>
              </p:cNvSpPr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8" name="Freeform 1954"/>
              <p:cNvSpPr>
                <a:spLocks/>
              </p:cNvSpPr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9" name="Freeform 1955"/>
              <p:cNvSpPr>
                <a:spLocks/>
              </p:cNvSpPr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0" name="Freeform 1956"/>
              <p:cNvSpPr>
                <a:spLocks/>
              </p:cNvSpPr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2" name="Freeform 1958"/>
              <p:cNvSpPr>
                <a:spLocks/>
              </p:cNvSpPr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4" name="Freeform 1960"/>
              <p:cNvSpPr>
                <a:spLocks/>
              </p:cNvSpPr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6" name="Freeform 1962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7" name="Freeform 1963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9" name="Freeform 1965"/>
              <p:cNvSpPr>
                <a:spLocks/>
              </p:cNvSpPr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0" name="Freeform 1966"/>
              <p:cNvSpPr>
                <a:spLocks/>
              </p:cNvSpPr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1" name="Freeform 1967"/>
              <p:cNvSpPr>
                <a:spLocks/>
              </p:cNvSpPr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3" name="Freeform 1969"/>
              <p:cNvSpPr>
                <a:spLocks/>
              </p:cNvSpPr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5" name="Freeform 1971"/>
              <p:cNvSpPr>
                <a:spLocks/>
              </p:cNvSpPr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6" name="Freeform 1972"/>
              <p:cNvSpPr>
                <a:spLocks/>
              </p:cNvSpPr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7" name="Freeform 1973"/>
              <p:cNvSpPr>
                <a:spLocks/>
              </p:cNvSpPr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8" name="Freeform 1974"/>
              <p:cNvSpPr>
                <a:spLocks/>
              </p:cNvSpPr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1" name="Freeform 1977"/>
              <p:cNvSpPr>
                <a:spLocks/>
              </p:cNvSpPr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2" name="Freeform 1978"/>
              <p:cNvSpPr>
                <a:spLocks/>
              </p:cNvSpPr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3" name="Freeform 1979"/>
              <p:cNvSpPr>
                <a:spLocks/>
              </p:cNvSpPr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4" name="Freeform 1980"/>
              <p:cNvSpPr>
                <a:spLocks/>
              </p:cNvSpPr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5" name="Freeform 1981"/>
              <p:cNvSpPr>
                <a:spLocks/>
              </p:cNvSpPr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6" name="Freeform 1982"/>
              <p:cNvSpPr>
                <a:spLocks/>
              </p:cNvSpPr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8" name="Freeform 1984"/>
              <p:cNvSpPr>
                <a:spLocks/>
              </p:cNvSpPr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9" name="Freeform 1985"/>
              <p:cNvSpPr>
                <a:spLocks/>
              </p:cNvSpPr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0" name="Freeform 1986"/>
              <p:cNvSpPr>
                <a:spLocks/>
              </p:cNvSpPr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2" name="Freeform 1988"/>
              <p:cNvSpPr>
                <a:spLocks/>
              </p:cNvSpPr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3" name="Freeform 1989"/>
              <p:cNvSpPr>
                <a:spLocks/>
              </p:cNvSpPr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4" name="Freeform 1990"/>
              <p:cNvSpPr>
                <a:spLocks/>
              </p:cNvSpPr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5" name="Freeform 1991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6" name="Freeform 1992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7" name="Freeform 1993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8" name="Freeform 1994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9" name="Freeform 1995"/>
              <p:cNvSpPr>
                <a:spLocks/>
              </p:cNvSpPr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0" name="Freeform 1996"/>
              <p:cNvSpPr>
                <a:spLocks/>
              </p:cNvSpPr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1" name="Freeform 1997"/>
              <p:cNvSpPr>
                <a:spLocks/>
              </p:cNvSpPr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2" name="Freeform 1998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4" name="Freeform 2000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5" name="Freeform 2001"/>
              <p:cNvSpPr>
                <a:spLocks/>
              </p:cNvSpPr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6" name="Freeform 2002"/>
              <p:cNvSpPr>
                <a:spLocks/>
              </p:cNvSpPr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8" name="Freeform 2004"/>
              <p:cNvSpPr>
                <a:spLocks/>
              </p:cNvSpPr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0" name="Freeform 2006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2" name="Freeform 2008"/>
              <p:cNvSpPr>
                <a:spLocks/>
              </p:cNvSpPr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3" name="Freeform 2009"/>
              <p:cNvSpPr>
                <a:spLocks/>
              </p:cNvSpPr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5" name="Freeform 2011"/>
              <p:cNvSpPr>
                <a:spLocks/>
              </p:cNvSpPr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6" name="Freeform 2012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7" name="Freeform 2013"/>
              <p:cNvSpPr>
                <a:spLocks/>
              </p:cNvSpPr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9" name="Freeform 2015"/>
              <p:cNvSpPr>
                <a:spLocks/>
              </p:cNvSpPr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1" name="Freeform 2017"/>
              <p:cNvSpPr>
                <a:spLocks/>
              </p:cNvSpPr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2" name="Freeform 2018"/>
              <p:cNvSpPr>
                <a:spLocks/>
              </p:cNvSpPr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3" name="Freeform 2019"/>
              <p:cNvSpPr>
                <a:spLocks/>
              </p:cNvSpPr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4" name="Freeform 2020"/>
              <p:cNvSpPr>
                <a:spLocks/>
              </p:cNvSpPr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7" name="Freeform 2023"/>
              <p:cNvSpPr>
                <a:spLocks/>
              </p:cNvSpPr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8" name="Freeform 2024"/>
              <p:cNvSpPr>
                <a:spLocks/>
              </p:cNvSpPr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9" name="Freeform 2025"/>
              <p:cNvSpPr>
                <a:spLocks/>
              </p:cNvSpPr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0" name="Freeform 2026"/>
              <p:cNvSpPr>
                <a:spLocks/>
              </p:cNvSpPr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2" name="Freeform 2028"/>
              <p:cNvSpPr>
                <a:spLocks/>
              </p:cNvSpPr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3" name="Freeform 2029"/>
              <p:cNvSpPr>
                <a:spLocks/>
              </p:cNvSpPr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4" name="Freeform 2030"/>
              <p:cNvSpPr>
                <a:spLocks/>
              </p:cNvSpPr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5" name="Freeform 2031"/>
              <p:cNvSpPr>
                <a:spLocks/>
              </p:cNvSpPr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6" name="Freeform 2032"/>
              <p:cNvSpPr>
                <a:spLocks/>
              </p:cNvSpPr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8" name="Freeform 2034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9" name="Freeform 2035"/>
              <p:cNvSpPr>
                <a:spLocks/>
              </p:cNvSpPr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0" name="Freeform 2036"/>
              <p:cNvSpPr>
                <a:spLocks/>
              </p:cNvSpPr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1" name="Freeform 2037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2" name="Freeform 2038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3" name="Freeform 2039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4" name="Freeform 2040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6" name="Freeform 2042"/>
              <p:cNvSpPr>
                <a:spLocks/>
              </p:cNvSpPr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7" name="Freeform 2043"/>
              <p:cNvSpPr>
                <a:spLocks/>
              </p:cNvSpPr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8" name="Freeform 2044"/>
              <p:cNvSpPr>
                <a:spLocks/>
              </p:cNvSpPr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0" name="Freeform 2046"/>
              <p:cNvSpPr>
                <a:spLocks/>
              </p:cNvSpPr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1" name="Freeform 2047"/>
              <p:cNvSpPr>
                <a:spLocks/>
              </p:cNvSpPr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2" name="Freeform 2048"/>
              <p:cNvSpPr>
                <a:spLocks/>
              </p:cNvSpPr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4" name="Freeform 2050"/>
              <p:cNvSpPr>
                <a:spLocks/>
              </p:cNvSpPr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5" name="Freeform 2051"/>
              <p:cNvSpPr>
                <a:spLocks/>
              </p:cNvSpPr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6" name="Freeform 2052"/>
              <p:cNvSpPr>
                <a:spLocks/>
              </p:cNvSpPr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8" name="Freeform 2054"/>
              <p:cNvSpPr>
                <a:spLocks/>
              </p:cNvSpPr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9" name="Freeform 2055"/>
              <p:cNvSpPr>
                <a:spLocks/>
              </p:cNvSpPr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1" name="Freeform 2057"/>
              <p:cNvSpPr>
                <a:spLocks/>
              </p:cNvSpPr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2" name="Freeform 2058"/>
              <p:cNvSpPr>
                <a:spLocks/>
              </p:cNvSpPr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3" name="Freeform 2059"/>
              <p:cNvSpPr>
                <a:spLocks/>
              </p:cNvSpPr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4" name="Freeform 2060"/>
              <p:cNvSpPr>
                <a:spLocks/>
              </p:cNvSpPr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5" name="Freeform 2061"/>
              <p:cNvSpPr>
                <a:spLocks/>
              </p:cNvSpPr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6" name="Freeform 2062"/>
              <p:cNvSpPr>
                <a:spLocks/>
              </p:cNvSpPr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7" name="Freeform 2063"/>
              <p:cNvSpPr>
                <a:spLocks/>
              </p:cNvSpPr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8" name="Freeform 2064"/>
              <p:cNvSpPr>
                <a:spLocks/>
              </p:cNvSpPr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9" name="Freeform 2065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0" name="Freeform 2066"/>
              <p:cNvSpPr>
                <a:spLocks/>
              </p:cNvSpPr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3" name="Freeform 2069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4" name="Freeform 2070"/>
              <p:cNvSpPr>
                <a:spLocks/>
              </p:cNvSpPr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5" name="Freeform 2071"/>
              <p:cNvSpPr>
                <a:spLocks/>
              </p:cNvSpPr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6" name="Freeform 2072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8" name="Freeform 2074"/>
              <p:cNvSpPr>
                <a:spLocks/>
              </p:cNvSpPr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9" name="Freeform 2075"/>
              <p:cNvSpPr>
                <a:spLocks/>
              </p:cNvSpPr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0" name="Freeform 2076"/>
              <p:cNvSpPr>
                <a:spLocks/>
              </p:cNvSpPr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1" name="Freeform 2077"/>
              <p:cNvSpPr>
                <a:spLocks/>
              </p:cNvSpPr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2" name="Freeform 2078"/>
              <p:cNvSpPr>
                <a:spLocks/>
              </p:cNvSpPr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5" name="Freeform 2081"/>
              <p:cNvSpPr>
                <a:spLocks/>
              </p:cNvSpPr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6" name="Freeform 2082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7" name="Freeform 2083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8" name="Freeform 2084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9" name="Freeform 2085"/>
              <p:cNvSpPr>
                <a:spLocks/>
              </p:cNvSpPr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0" name="Freeform 2086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2" name="Freeform 2088"/>
              <p:cNvSpPr>
                <a:spLocks/>
              </p:cNvSpPr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3" name="Freeform 2089"/>
              <p:cNvSpPr>
                <a:spLocks/>
              </p:cNvSpPr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4" name="Freeform 2090"/>
              <p:cNvSpPr>
                <a:spLocks/>
              </p:cNvSpPr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5" name="Freeform 2091"/>
              <p:cNvSpPr>
                <a:spLocks/>
              </p:cNvSpPr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6" name="Freeform 2092"/>
              <p:cNvSpPr>
                <a:spLocks/>
              </p:cNvSpPr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7" name="Freeform 2093"/>
              <p:cNvSpPr>
                <a:spLocks/>
              </p:cNvSpPr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8" name="Freeform 2094"/>
              <p:cNvSpPr>
                <a:spLocks/>
              </p:cNvSpPr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0" name="Freeform 2096"/>
              <p:cNvSpPr>
                <a:spLocks/>
              </p:cNvSpPr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1" name="Freeform 2097"/>
              <p:cNvSpPr>
                <a:spLocks/>
              </p:cNvSpPr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2" name="Freeform 2098"/>
              <p:cNvSpPr>
                <a:spLocks/>
              </p:cNvSpPr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4" name="Freeform 2100"/>
              <p:cNvSpPr>
                <a:spLocks/>
              </p:cNvSpPr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5" name="Freeform 2101"/>
              <p:cNvSpPr>
                <a:spLocks/>
              </p:cNvSpPr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7" name="Freeform 2103"/>
              <p:cNvSpPr>
                <a:spLocks/>
              </p:cNvSpPr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8" name="Freeform 2104"/>
              <p:cNvSpPr>
                <a:spLocks/>
              </p:cNvSpPr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9" name="Freeform 2105"/>
              <p:cNvSpPr>
                <a:spLocks/>
              </p:cNvSpPr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0" name="Freeform 2106"/>
              <p:cNvSpPr>
                <a:spLocks/>
              </p:cNvSpPr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1" name="Freeform 2107"/>
              <p:cNvSpPr>
                <a:spLocks/>
              </p:cNvSpPr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46" name="Group 2310"/>
            <p:cNvGrpSpPr>
              <a:grpSpLocks/>
            </p:cNvGrpSpPr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>
                <a:spLocks/>
              </p:cNvSpPr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4" name="Freeform 2111"/>
              <p:cNvSpPr>
                <a:spLocks/>
              </p:cNvSpPr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5" name="Freeform 2112"/>
              <p:cNvSpPr>
                <a:spLocks/>
              </p:cNvSpPr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6" name="Freeform 2113"/>
              <p:cNvSpPr>
                <a:spLocks/>
              </p:cNvSpPr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8" name="Freeform 2115"/>
              <p:cNvSpPr>
                <a:spLocks/>
              </p:cNvSpPr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9" name="Freeform 2116"/>
              <p:cNvSpPr>
                <a:spLocks/>
              </p:cNvSpPr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0" name="Freeform 2117"/>
              <p:cNvSpPr>
                <a:spLocks/>
              </p:cNvSpPr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1" name="Freeform 2118"/>
              <p:cNvSpPr>
                <a:spLocks/>
              </p:cNvSpPr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2" name="Freeform 2119"/>
              <p:cNvSpPr>
                <a:spLocks/>
              </p:cNvSpPr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4" name="Freeform 2121"/>
              <p:cNvSpPr>
                <a:spLocks/>
              </p:cNvSpPr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6" name="Freeform 2123"/>
              <p:cNvSpPr>
                <a:spLocks/>
              </p:cNvSpPr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7" name="Freeform 2124"/>
              <p:cNvSpPr>
                <a:spLocks/>
              </p:cNvSpPr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8" name="Freeform 2125"/>
              <p:cNvSpPr>
                <a:spLocks/>
              </p:cNvSpPr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9" name="Freeform 2126"/>
              <p:cNvSpPr>
                <a:spLocks/>
              </p:cNvSpPr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0" name="Freeform 2127"/>
              <p:cNvSpPr>
                <a:spLocks/>
              </p:cNvSpPr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1" name="Freeform 2128"/>
              <p:cNvSpPr>
                <a:spLocks/>
              </p:cNvSpPr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2" name="Freeform 2129"/>
              <p:cNvSpPr>
                <a:spLocks/>
              </p:cNvSpPr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3" name="Freeform 2130"/>
              <p:cNvSpPr>
                <a:spLocks/>
              </p:cNvSpPr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4" name="Freeform 2131"/>
              <p:cNvSpPr>
                <a:spLocks/>
              </p:cNvSpPr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5" name="Freeform 2132"/>
              <p:cNvSpPr>
                <a:spLocks/>
              </p:cNvSpPr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6" name="Freeform 2133"/>
              <p:cNvSpPr>
                <a:spLocks/>
              </p:cNvSpPr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7" name="Freeform 2134"/>
              <p:cNvSpPr>
                <a:spLocks/>
              </p:cNvSpPr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9" name="Freeform 2136"/>
              <p:cNvSpPr>
                <a:spLocks/>
              </p:cNvSpPr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0" name="Freeform 2137"/>
              <p:cNvSpPr>
                <a:spLocks/>
              </p:cNvSpPr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1" name="Freeform 2138"/>
              <p:cNvSpPr>
                <a:spLocks/>
              </p:cNvSpPr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2" name="Freeform 2139"/>
              <p:cNvSpPr>
                <a:spLocks/>
              </p:cNvSpPr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3" name="Freeform 2140"/>
              <p:cNvSpPr>
                <a:spLocks/>
              </p:cNvSpPr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4" name="Freeform 2141"/>
              <p:cNvSpPr>
                <a:spLocks/>
              </p:cNvSpPr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5" name="Freeform 2142"/>
              <p:cNvSpPr>
                <a:spLocks/>
              </p:cNvSpPr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6" name="Freeform 2143"/>
              <p:cNvSpPr>
                <a:spLocks/>
              </p:cNvSpPr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7" name="Freeform 2144"/>
              <p:cNvSpPr>
                <a:spLocks/>
              </p:cNvSpPr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8" name="Freeform 2145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9" name="Freeform 2146"/>
              <p:cNvSpPr>
                <a:spLocks/>
              </p:cNvSpPr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0" name="Freeform 2147"/>
              <p:cNvSpPr>
                <a:spLocks/>
              </p:cNvSpPr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1" name="Freeform 2148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2" name="Freeform 2149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3" name="Freeform 2150"/>
              <p:cNvSpPr>
                <a:spLocks/>
              </p:cNvSpPr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4" name="Freeform 2151"/>
              <p:cNvSpPr>
                <a:spLocks/>
              </p:cNvSpPr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5" name="Freeform 2152"/>
              <p:cNvSpPr>
                <a:spLocks/>
              </p:cNvSpPr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7" name="Freeform 2154"/>
              <p:cNvSpPr>
                <a:spLocks/>
              </p:cNvSpPr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8" name="Freeform 2155"/>
              <p:cNvSpPr>
                <a:spLocks/>
              </p:cNvSpPr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9" name="Freeform 2156"/>
              <p:cNvSpPr>
                <a:spLocks/>
              </p:cNvSpPr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0" name="Freeform 2157"/>
              <p:cNvSpPr>
                <a:spLocks/>
              </p:cNvSpPr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1" name="Freeform 2158"/>
              <p:cNvSpPr>
                <a:spLocks/>
              </p:cNvSpPr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3" name="Freeform 2160"/>
              <p:cNvSpPr>
                <a:spLocks/>
              </p:cNvSpPr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5" name="Freeform 2162"/>
              <p:cNvSpPr>
                <a:spLocks/>
              </p:cNvSpPr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6" name="Freeform 2163"/>
              <p:cNvSpPr>
                <a:spLocks/>
              </p:cNvSpPr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8" name="Freeform 2165"/>
              <p:cNvSpPr>
                <a:spLocks/>
              </p:cNvSpPr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9" name="Freeform 2166"/>
              <p:cNvSpPr>
                <a:spLocks/>
              </p:cNvSpPr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0" name="Freeform 2167"/>
              <p:cNvSpPr>
                <a:spLocks/>
              </p:cNvSpPr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1" name="Freeform 2168"/>
              <p:cNvSpPr>
                <a:spLocks/>
              </p:cNvSpPr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2" name="Freeform 2169"/>
              <p:cNvSpPr>
                <a:spLocks/>
              </p:cNvSpPr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3" name="Freeform 2170"/>
              <p:cNvSpPr>
                <a:spLocks/>
              </p:cNvSpPr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4" name="Freeform 2171"/>
              <p:cNvSpPr>
                <a:spLocks/>
              </p:cNvSpPr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5" name="Freeform 2172"/>
              <p:cNvSpPr>
                <a:spLocks/>
              </p:cNvSpPr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6" name="Freeform 2173"/>
              <p:cNvSpPr>
                <a:spLocks/>
              </p:cNvSpPr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7" name="Freeform 2174"/>
              <p:cNvSpPr>
                <a:spLocks/>
              </p:cNvSpPr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0" name="Freeform 2177"/>
              <p:cNvSpPr>
                <a:spLocks/>
              </p:cNvSpPr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1" name="Freeform 2178"/>
              <p:cNvSpPr>
                <a:spLocks/>
              </p:cNvSpPr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2" name="Freeform 2179"/>
              <p:cNvSpPr>
                <a:spLocks/>
              </p:cNvSpPr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3" name="Freeform 2180"/>
              <p:cNvSpPr>
                <a:spLocks/>
              </p:cNvSpPr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5" name="Freeform 2182"/>
              <p:cNvSpPr>
                <a:spLocks/>
              </p:cNvSpPr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7" name="Freeform 2184"/>
              <p:cNvSpPr>
                <a:spLocks/>
              </p:cNvSpPr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8" name="Freeform 2185"/>
              <p:cNvSpPr>
                <a:spLocks/>
              </p:cNvSpPr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9" name="Freeform 2186"/>
              <p:cNvSpPr>
                <a:spLocks/>
              </p:cNvSpPr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1" name="Freeform 2188"/>
              <p:cNvSpPr>
                <a:spLocks/>
              </p:cNvSpPr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2" name="Freeform 2189"/>
              <p:cNvSpPr>
                <a:spLocks/>
              </p:cNvSpPr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3" name="Freeform 2190"/>
              <p:cNvSpPr>
                <a:spLocks/>
              </p:cNvSpPr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4" name="Freeform 2191"/>
              <p:cNvSpPr>
                <a:spLocks/>
              </p:cNvSpPr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5" name="Freeform 2192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6" name="Freeform 2193"/>
              <p:cNvSpPr>
                <a:spLocks/>
              </p:cNvSpPr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7" name="Freeform 2194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9" name="Freeform 2196"/>
              <p:cNvSpPr>
                <a:spLocks/>
              </p:cNvSpPr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0" name="Freeform 2197"/>
              <p:cNvSpPr>
                <a:spLocks/>
              </p:cNvSpPr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1" name="Freeform 2198"/>
              <p:cNvSpPr>
                <a:spLocks/>
              </p:cNvSpPr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2" name="Freeform 2199"/>
              <p:cNvSpPr>
                <a:spLocks/>
              </p:cNvSpPr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3" name="Freeform 2200"/>
              <p:cNvSpPr>
                <a:spLocks/>
              </p:cNvSpPr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4" name="Freeform 2201"/>
              <p:cNvSpPr>
                <a:spLocks/>
              </p:cNvSpPr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5" name="Freeform 2202"/>
              <p:cNvSpPr>
                <a:spLocks/>
              </p:cNvSpPr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6" name="Freeform 2203"/>
              <p:cNvSpPr>
                <a:spLocks/>
              </p:cNvSpPr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7" name="Freeform 2204"/>
              <p:cNvSpPr>
                <a:spLocks/>
              </p:cNvSpPr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8" name="Freeform 2205"/>
              <p:cNvSpPr>
                <a:spLocks/>
              </p:cNvSpPr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9" name="Freeform 2206"/>
              <p:cNvSpPr>
                <a:spLocks/>
              </p:cNvSpPr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0" name="Freeform 2207"/>
              <p:cNvSpPr>
                <a:spLocks/>
              </p:cNvSpPr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1" name="Freeform 2208"/>
              <p:cNvSpPr>
                <a:spLocks/>
              </p:cNvSpPr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2" name="Freeform 2209"/>
              <p:cNvSpPr>
                <a:spLocks/>
              </p:cNvSpPr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4" name="Freeform 2211"/>
              <p:cNvSpPr>
                <a:spLocks/>
              </p:cNvSpPr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5" name="Freeform 2212"/>
              <p:cNvSpPr>
                <a:spLocks/>
              </p:cNvSpPr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6" name="Freeform 2213"/>
              <p:cNvSpPr>
                <a:spLocks/>
              </p:cNvSpPr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8" name="Freeform 2215"/>
              <p:cNvSpPr>
                <a:spLocks/>
              </p:cNvSpPr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9" name="Freeform 2216"/>
              <p:cNvSpPr>
                <a:spLocks/>
              </p:cNvSpPr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0" name="Freeform 2217"/>
              <p:cNvSpPr>
                <a:spLocks/>
              </p:cNvSpPr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1" name="Freeform 2218"/>
              <p:cNvSpPr>
                <a:spLocks/>
              </p:cNvSpPr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2" name="Freeform 2219"/>
              <p:cNvSpPr>
                <a:spLocks/>
              </p:cNvSpPr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3" name="Freeform 2220"/>
              <p:cNvSpPr>
                <a:spLocks/>
              </p:cNvSpPr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5" name="Freeform 2222"/>
              <p:cNvSpPr>
                <a:spLocks/>
              </p:cNvSpPr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6" name="Freeform 2223"/>
              <p:cNvSpPr>
                <a:spLocks/>
              </p:cNvSpPr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7" name="Freeform 2224"/>
              <p:cNvSpPr>
                <a:spLocks/>
              </p:cNvSpPr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8" name="Freeform 2225"/>
              <p:cNvSpPr>
                <a:spLocks/>
              </p:cNvSpPr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9" name="Freeform 2226"/>
              <p:cNvSpPr>
                <a:spLocks/>
              </p:cNvSpPr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1" name="Freeform 2228"/>
              <p:cNvSpPr>
                <a:spLocks/>
              </p:cNvSpPr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2" name="Freeform 2229"/>
              <p:cNvSpPr>
                <a:spLocks/>
              </p:cNvSpPr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3" name="Freeform 2230"/>
              <p:cNvSpPr>
                <a:spLocks/>
              </p:cNvSpPr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4" name="Freeform 2231"/>
              <p:cNvSpPr>
                <a:spLocks/>
              </p:cNvSpPr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5" name="Freeform 2232"/>
              <p:cNvSpPr>
                <a:spLocks/>
              </p:cNvSpPr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7" name="Freeform 2234"/>
              <p:cNvSpPr>
                <a:spLocks/>
              </p:cNvSpPr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8" name="Freeform 2235"/>
              <p:cNvSpPr>
                <a:spLocks/>
              </p:cNvSpPr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9" name="Freeform 2236"/>
              <p:cNvSpPr>
                <a:spLocks/>
              </p:cNvSpPr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0" name="Freeform 2237"/>
              <p:cNvSpPr>
                <a:spLocks/>
              </p:cNvSpPr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1" name="Freeform 2238"/>
              <p:cNvSpPr>
                <a:spLocks/>
              </p:cNvSpPr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2" name="Freeform 2239"/>
              <p:cNvSpPr>
                <a:spLocks/>
              </p:cNvSpPr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3" name="Freeform 2240"/>
              <p:cNvSpPr>
                <a:spLocks/>
              </p:cNvSpPr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5" name="Freeform 2242"/>
              <p:cNvSpPr>
                <a:spLocks/>
              </p:cNvSpPr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6" name="Freeform 2243"/>
              <p:cNvSpPr>
                <a:spLocks/>
              </p:cNvSpPr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7" name="Freeform 2244"/>
              <p:cNvSpPr>
                <a:spLocks/>
              </p:cNvSpPr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8" name="Freeform 2245"/>
              <p:cNvSpPr>
                <a:spLocks/>
              </p:cNvSpPr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9" name="Freeform 2246"/>
              <p:cNvSpPr>
                <a:spLocks/>
              </p:cNvSpPr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0" name="Freeform 2247"/>
              <p:cNvSpPr>
                <a:spLocks/>
              </p:cNvSpPr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1" name="Freeform 2248"/>
              <p:cNvSpPr>
                <a:spLocks/>
              </p:cNvSpPr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2" name="Freeform 2249"/>
              <p:cNvSpPr>
                <a:spLocks/>
              </p:cNvSpPr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3" name="Freeform 2250"/>
              <p:cNvSpPr>
                <a:spLocks/>
              </p:cNvSpPr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5" name="Freeform 2252"/>
              <p:cNvSpPr>
                <a:spLocks/>
              </p:cNvSpPr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7" name="Freeform 2254"/>
              <p:cNvSpPr>
                <a:spLocks/>
              </p:cNvSpPr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8" name="Freeform 2255"/>
              <p:cNvSpPr>
                <a:spLocks/>
              </p:cNvSpPr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0" name="Freeform 2257"/>
              <p:cNvSpPr>
                <a:spLocks/>
              </p:cNvSpPr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1" name="Freeform 2258"/>
              <p:cNvSpPr>
                <a:spLocks/>
              </p:cNvSpPr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2" name="Freeform 2259"/>
              <p:cNvSpPr>
                <a:spLocks/>
              </p:cNvSpPr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3" name="Freeform 2260"/>
              <p:cNvSpPr>
                <a:spLocks/>
              </p:cNvSpPr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4" name="Freeform 2261"/>
              <p:cNvSpPr>
                <a:spLocks/>
              </p:cNvSpPr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5" name="Freeform 2262"/>
              <p:cNvSpPr>
                <a:spLocks/>
              </p:cNvSpPr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6" name="Freeform 2263"/>
              <p:cNvSpPr>
                <a:spLocks/>
              </p:cNvSpPr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7" name="Freeform 2264"/>
              <p:cNvSpPr>
                <a:spLocks/>
              </p:cNvSpPr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8" name="Freeform 2265"/>
              <p:cNvSpPr>
                <a:spLocks/>
              </p:cNvSpPr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9" name="Freeform 2266"/>
              <p:cNvSpPr>
                <a:spLocks/>
              </p:cNvSpPr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1" name="Freeform 2268"/>
              <p:cNvSpPr>
                <a:spLocks/>
              </p:cNvSpPr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2" name="Freeform 2269"/>
              <p:cNvSpPr>
                <a:spLocks/>
              </p:cNvSpPr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3" name="Freeform 2270"/>
              <p:cNvSpPr>
                <a:spLocks/>
              </p:cNvSpPr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4" name="Freeform 2271"/>
              <p:cNvSpPr>
                <a:spLocks/>
              </p:cNvSpPr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5" name="Freeform 2272"/>
              <p:cNvSpPr>
                <a:spLocks/>
              </p:cNvSpPr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7" name="Freeform 2274"/>
              <p:cNvSpPr>
                <a:spLocks/>
              </p:cNvSpPr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8" name="Freeform 2275"/>
              <p:cNvSpPr>
                <a:spLocks/>
              </p:cNvSpPr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9" name="Freeform 2276"/>
              <p:cNvSpPr>
                <a:spLocks/>
              </p:cNvSpPr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0" name="Freeform 2277"/>
              <p:cNvSpPr>
                <a:spLocks/>
              </p:cNvSpPr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1" name="Freeform 2278"/>
              <p:cNvSpPr>
                <a:spLocks/>
              </p:cNvSpPr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3" name="Freeform 2280"/>
              <p:cNvSpPr>
                <a:spLocks/>
              </p:cNvSpPr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4" name="Freeform 2281"/>
              <p:cNvSpPr>
                <a:spLocks/>
              </p:cNvSpPr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5" name="Freeform 2282"/>
              <p:cNvSpPr>
                <a:spLocks/>
              </p:cNvSpPr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6" name="Freeform 2283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7" name="Freeform 2284"/>
              <p:cNvSpPr>
                <a:spLocks/>
              </p:cNvSpPr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8" name="Freeform 2285"/>
              <p:cNvSpPr>
                <a:spLocks/>
              </p:cNvSpPr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9" name="Freeform 2286"/>
              <p:cNvSpPr>
                <a:spLocks/>
              </p:cNvSpPr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0" name="Freeform 2287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1" name="Freeform 2288"/>
              <p:cNvSpPr>
                <a:spLocks/>
              </p:cNvSpPr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2" name="Freeform 2289"/>
              <p:cNvSpPr>
                <a:spLocks/>
              </p:cNvSpPr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3" name="Freeform 2290"/>
              <p:cNvSpPr>
                <a:spLocks/>
              </p:cNvSpPr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4" name="Freeform 2291"/>
              <p:cNvSpPr>
                <a:spLocks/>
              </p:cNvSpPr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5" name="Freeform 2292"/>
              <p:cNvSpPr>
                <a:spLocks/>
              </p:cNvSpPr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6" name="Freeform 2293"/>
              <p:cNvSpPr>
                <a:spLocks/>
              </p:cNvSpPr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7" name="Freeform 2294"/>
              <p:cNvSpPr>
                <a:spLocks/>
              </p:cNvSpPr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8" name="Freeform 2295"/>
              <p:cNvSpPr>
                <a:spLocks/>
              </p:cNvSpPr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9" name="Freeform 2296"/>
              <p:cNvSpPr>
                <a:spLocks/>
              </p:cNvSpPr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1" name="Freeform 2298"/>
              <p:cNvSpPr>
                <a:spLocks/>
              </p:cNvSpPr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3" name="Freeform 2300"/>
              <p:cNvSpPr>
                <a:spLocks/>
              </p:cNvSpPr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4" name="Freeform 2301"/>
              <p:cNvSpPr>
                <a:spLocks/>
              </p:cNvSpPr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6" name="Freeform 2303"/>
              <p:cNvSpPr>
                <a:spLocks/>
              </p:cNvSpPr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7" name="Freeform 2304"/>
              <p:cNvSpPr>
                <a:spLocks/>
              </p:cNvSpPr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8" name="Freeform 2305"/>
              <p:cNvSpPr>
                <a:spLocks/>
              </p:cNvSpPr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9" name="Freeform 2306"/>
              <p:cNvSpPr>
                <a:spLocks/>
              </p:cNvSpPr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0" name="Freeform 2307"/>
              <p:cNvSpPr>
                <a:spLocks/>
              </p:cNvSpPr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1" name="Freeform 2308"/>
              <p:cNvSpPr>
                <a:spLocks/>
              </p:cNvSpPr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2" name="Freeform 2309"/>
              <p:cNvSpPr>
                <a:spLocks/>
              </p:cNvSpPr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747" name="Freeform 2311"/>
            <p:cNvSpPr>
              <a:spLocks/>
            </p:cNvSpPr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8" name="Freeform 2312"/>
            <p:cNvSpPr>
              <a:spLocks/>
            </p:cNvSpPr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9" name="Freeform 2313"/>
            <p:cNvSpPr>
              <a:spLocks/>
            </p:cNvSpPr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2" name="Freeform 2316"/>
            <p:cNvSpPr>
              <a:spLocks/>
            </p:cNvSpPr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3" name="Freeform 2317"/>
            <p:cNvSpPr>
              <a:spLocks/>
            </p:cNvSpPr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4" name="Freeform 2318"/>
            <p:cNvSpPr>
              <a:spLocks/>
            </p:cNvSpPr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5" name="Freeform 2319"/>
            <p:cNvSpPr>
              <a:spLocks/>
            </p:cNvSpPr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7" name="Freeform 2321"/>
            <p:cNvSpPr>
              <a:spLocks/>
            </p:cNvSpPr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8" name="Freeform 2322"/>
            <p:cNvSpPr>
              <a:spLocks/>
            </p:cNvSpPr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9" name="Freeform 2323"/>
            <p:cNvSpPr>
              <a:spLocks/>
            </p:cNvSpPr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0" name="Freeform 2324"/>
            <p:cNvSpPr>
              <a:spLocks/>
            </p:cNvSpPr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1" name="Freeform 2325"/>
            <p:cNvSpPr>
              <a:spLocks/>
            </p:cNvSpPr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3" name="Freeform 2327"/>
            <p:cNvSpPr>
              <a:spLocks/>
            </p:cNvSpPr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4" name="Freeform 2328"/>
            <p:cNvSpPr>
              <a:spLocks/>
            </p:cNvSpPr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5" name="Freeform 2329"/>
            <p:cNvSpPr>
              <a:spLocks/>
            </p:cNvSpPr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6" name="Freeform 2330"/>
            <p:cNvSpPr>
              <a:spLocks/>
            </p:cNvSpPr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7" name="Freeform 2331"/>
            <p:cNvSpPr>
              <a:spLocks/>
            </p:cNvSpPr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8" name="Freeform 2332"/>
            <p:cNvSpPr>
              <a:spLocks/>
            </p:cNvSpPr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9" name="Freeform 2333"/>
            <p:cNvSpPr>
              <a:spLocks/>
            </p:cNvSpPr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1" name="Freeform 2335"/>
            <p:cNvSpPr>
              <a:spLocks/>
            </p:cNvSpPr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2" name="Freeform 2336"/>
            <p:cNvSpPr>
              <a:spLocks/>
            </p:cNvSpPr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3" name="Freeform 2337"/>
            <p:cNvSpPr>
              <a:spLocks/>
            </p:cNvSpPr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5" name="Freeform 2339"/>
            <p:cNvSpPr>
              <a:spLocks/>
            </p:cNvSpPr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6" name="Freeform 2340"/>
            <p:cNvSpPr>
              <a:spLocks/>
            </p:cNvSpPr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7" name="Freeform 2341"/>
            <p:cNvSpPr>
              <a:spLocks/>
            </p:cNvSpPr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8" name="Freeform 2342"/>
            <p:cNvSpPr>
              <a:spLocks/>
            </p:cNvSpPr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9" name="Freeform 2343"/>
            <p:cNvSpPr>
              <a:spLocks/>
            </p:cNvSpPr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1" name="Freeform 2345"/>
            <p:cNvSpPr>
              <a:spLocks/>
            </p:cNvSpPr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3" name="Freeform 2347"/>
            <p:cNvSpPr>
              <a:spLocks/>
            </p:cNvSpPr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4" name="Freeform 2348"/>
            <p:cNvSpPr>
              <a:spLocks/>
            </p:cNvSpPr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6" name="Freeform 2350"/>
            <p:cNvSpPr>
              <a:spLocks/>
            </p:cNvSpPr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7" name="Freeform 2351"/>
            <p:cNvSpPr>
              <a:spLocks/>
            </p:cNvSpPr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8" name="Freeform 2352"/>
            <p:cNvSpPr>
              <a:spLocks/>
            </p:cNvSpPr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9" name="Freeform 2353"/>
            <p:cNvSpPr>
              <a:spLocks/>
            </p:cNvSpPr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0" name="Freeform 2354"/>
            <p:cNvSpPr>
              <a:spLocks/>
            </p:cNvSpPr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1" name="Freeform 2355"/>
            <p:cNvSpPr>
              <a:spLocks/>
            </p:cNvSpPr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2" name="Freeform 2356"/>
            <p:cNvSpPr>
              <a:spLocks/>
            </p:cNvSpPr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3" name="Freeform 2357"/>
            <p:cNvSpPr>
              <a:spLocks/>
            </p:cNvSpPr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4" name="Freeform 2358"/>
            <p:cNvSpPr>
              <a:spLocks/>
            </p:cNvSpPr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5" name="Freeform 2359"/>
            <p:cNvSpPr>
              <a:spLocks/>
            </p:cNvSpPr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7" name="Freeform 2361"/>
            <p:cNvSpPr>
              <a:spLocks/>
            </p:cNvSpPr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8" name="Freeform 2362"/>
            <p:cNvSpPr>
              <a:spLocks/>
            </p:cNvSpPr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9" name="Freeform 2363"/>
            <p:cNvSpPr>
              <a:spLocks/>
            </p:cNvSpPr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0" name="Freeform 2364"/>
            <p:cNvSpPr>
              <a:spLocks/>
            </p:cNvSpPr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1" name="Freeform 2365"/>
            <p:cNvSpPr>
              <a:spLocks/>
            </p:cNvSpPr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2" name="Freeform 2366"/>
            <p:cNvSpPr>
              <a:spLocks/>
            </p:cNvSpPr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3" name="Freeform 2367"/>
            <p:cNvSpPr>
              <a:spLocks/>
            </p:cNvSpPr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4" name="Freeform 2368"/>
            <p:cNvSpPr>
              <a:spLocks/>
            </p:cNvSpPr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5" name="Freeform 2369"/>
            <p:cNvSpPr>
              <a:spLocks/>
            </p:cNvSpPr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6" name="Freeform 2370"/>
            <p:cNvSpPr>
              <a:spLocks/>
            </p:cNvSpPr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7" name="Freeform 2371"/>
            <p:cNvSpPr>
              <a:spLocks/>
            </p:cNvSpPr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9" name="Freeform 2373"/>
            <p:cNvSpPr>
              <a:spLocks/>
            </p:cNvSpPr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0" name="Freeform 2374"/>
            <p:cNvSpPr>
              <a:spLocks/>
            </p:cNvSpPr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1" name="Freeform 2375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2" name="Freeform 2376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3" name="Freeform 2377"/>
            <p:cNvSpPr>
              <a:spLocks/>
            </p:cNvSpPr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4" name="Freeform 2378"/>
            <p:cNvSpPr>
              <a:spLocks/>
            </p:cNvSpPr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5" name="Freeform 2379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6" name="Freeform 2380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7" name="Freeform 2381"/>
            <p:cNvSpPr>
              <a:spLocks/>
            </p:cNvSpPr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8" name="Freeform 2382"/>
            <p:cNvSpPr>
              <a:spLocks/>
            </p:cNvSpPr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9" name="Freeform 2383"/>
            <p:cNvSpPr>
              <a:spLocks/>
            </p:cNvSpPr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0" name="Freeform 2384"/>
            <p:cNvSpPr>
              <a:spLocks/>
            </p:cNvSpPr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1" name="Freeform 2385"/>
            <p:cNvSpPr>
              <a:spLocks/>
            </p:cNvSpPr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2" name="Freeform 2386"/>
            <p:cNvSpPr>
              <a:spLocks/>
            </p:cNvSpPr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3" name="Freeform 2387"/>
            <p:cNvSpPr>
              <a:spLocks/>
            </p:cNvSpPr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4" name="Freeform 2388"/>
            <p:cNvSpPr>
              <a:spLocks/>
            </p:cNvSpPr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5" name="Freeform 2389"/>
            <p:cNvSpPr>
              <a:spLocks/>
            </p:cNvSpPr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6" name="Freeform 2390"/>
            <p:cNvSpPr>
              <a:spLocks/>
            </p:cNvSpPr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7" name="Freeform 2391"/>
            <p:cNvSpPr>
              <a:spLocks/>
            </p:cNvSpPr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8" name="Freeform 2392"/>
            <p:cNvSpPr>
              <a:spLocks/>
            </p:cNvSpPr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9" name="Freeform 2393"/>
            <p:cNvSpPr>
              <a:spLocks/>
            </p:cNvSpPr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0" name="Freeform 2394"/>
            <p:cNvSpPr>
              <a:spLocks/>
            </p:cNvSpPr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2" name="Freeform 2396"/>
            <p:cNvSpPr>
              <a:spLocks/>
            </p:cNvSpPr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3" name="Freeform 2397"/>
            <p:cNvSpPr>
              <a:spLocks/>
            </p:cNvSpPr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4" name="Freeform 2398"/>
            <p:cNvSpPr>
              <a:spLocks/>
            </p:cNvSpPr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6" name="Freeform 2400"/>
            <p:cNvSpPr>
              <a:spLocks/>
            </p:cNvSpPr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7" name="Freeform 2401"/>
            <p:cNvSpPr>
              <a:spLocks/>
            </p:cNvSpPr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8" name="Freeform 2402"/>
            <p:cNvSpPr>
              <a:spLocks/>
            </p:cNvSpPr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9" name="Freeform 2403"/>
            <p:cNvSpPr>
              <a:spLocks/>
            </p:cNvSpPr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0" name="Freeform 2404"/>
            <p:cNvSpPr>
              <a:spLocks/>
            </p:cNvSpPr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1" name="Freeform 2405"/>
            <p:cNvSpPr>
              <a:spLocks/>
            </p:cNvSpPr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4" name="Freeform 2408"/>
            <p:cNvSpPr>
              <a:spLocks/>
            </p:cNvSpPr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5" name="Freeform 2409"/>
            <p:cNvSpPr>
              <a:spLocks/>
            </p:cNvSpPr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6" name="Freeform 2410"/>
            <p:cNvSpPr>
              <a:spLocks/>
            </p:cNvSpPr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7" name="Freeform 2411"/>
            <p:cNvSpPr>
              <a:spLocks/>
            </p:cNvSpPr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8" name="Freeform 2412"/>
            <p:cNvSpPr>
              <a:spLocks/>
            </p:cNvSpPr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9" name="Freeform 2413"/>
            <p:cNvSpPr>
              <a:spLocks/>
            </p:cNvSpPr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1" name="Freeform 2415"/>
            <p:cNvSpPr>
              <a:spLocks/>
            </p:cNvSpPr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2" name="Freeform 2416"/>
            <p:cNvSpPr>
              <a:spLocks/>
            </p:cNvSpPr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3" name="Freeform 2417"/>
            <p:cNvSpPr>
              <a:spLocks/>
            </p:cNvSpPr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5" name="Freeform 2419"/>
            <p:cNvSpPr>
              <a:spLocks/>
            </p:cNvSpPr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6" name="Freeform 2420"/>
            <p:cNvSpPr>
              <a:spLocks/>
            </p:cNvSpPr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7" name="Freeform 2421"/>
            <p:cNvSpPr>
              <a:spLocks/>
            </p:cNvSpPr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8" name="Freeform 2422"/>
            <p:cNvSpPr>
              <a:spLocks/>
            </p:cNvSpPr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9" name="Freeform 2423"/>
            <p:cNvSpPr>
              <a:spLocks/>
            </p:cNvSpPr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0" name="Freeform 2424"/>
            <p:cNvSpPr>
              <a:spLocks/>
            </p:cNvSpPr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1" name="Freeform 2425"/>
            <p:cNvSpPr>
              <a:spLocks/>
            </p:cNvSpPr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2" name="Freeform 2426"/>
            <p:cNvSpPr>
              <a:spLocks/>
            </p:cNvSpPr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7311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 tmFilter="0,0; .5, 1; 1, 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椭圆 38"/>
          <p:cNvSpPr/>
          <p:nvPr/>
        </p:nvSpPr>
        <p:spPr>
          <a:xfrm>
            <a:off x="1012071" y="2124832"/>
            <a:ext cx="5157617" cy="487886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Calibri Light"/>
              <a:ea typeface="微软雅黑"/>
            </a:endParaRPr>
          </a:p>
        </p:txBody>
      </p:sp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2155711" y="-8768"/>
            <a:ext cx="2870336" cy="6828684"/>
            <a:chOff x="909" y="187"/>
            <a:chExt cx="802" cy="1908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4BEB9E2-697D-52FA-E3F2-FFE3A5CF5C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13209" y="1303877"/>
            <a:ext cx="5620999" cy="4389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5353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Awesome Teachers Meeting by Slidesgo">
  <a:themeElements>
    <a:clrScheme name="Simple Light">
      <a:dk1>
        <a:srgbClr val="513632"/>
      </a:dk1>
      <a:lt1>
        <a:srgbClr val="FFB64C"/>
      </a:lt1>
      <a:dk2>
        <a:srgbClr val="FFFFFF"/>
      </a:dk2>
      <a:lt2>
        <a:srgbClr val="FFC51C"/>
      </a:lt2>
      <a:accent1>
        <a:srgbClr val="FCF2BA"/>
      </a:accent1>
      <a:accent2>
        <a:srgbClr val="422B24"/>
      </a:accent2>
      <a:accent3>
        <a:srgbClr val="78909C"/>
      </a:accent3>
      <a:accent4>
        <a:srgbClr val="FFC18A"/>
      </a:accent4>
      <a:accent5>
        <a:srgbClr val="FF6374"/>
      </a:accent5>
      <a:accent6>
        <a:srgbClr val="D63E3D"/>
      </a:accent6>
      <a:hlink>
        <a:srgbClr val="FDFDF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171</TotalTime>
  <Words>415</Words>
  <Application>Microsoft Office PowerPoint</Application>
  <PresentationFormat>Widescreen</PresentationFormat>
  <Paragraphs>37</Paragraphs>
  <Slides>21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21</vt:i4>
      </vt:variant>
    </vt:vector>
  </HeadingPairs>
  <TitlesOfParts>
    <vt:vector size="44" baseType="lpstr">
      <vt:lpstr>等线</vt:lpstr>
      <vt:lpstr>微软雅黑</vt:lpstr>
      <vt:lpstr>宋体</vt:lpstr>
      <vt:lpstr>#9Slide05 Bodega Script</vt:lpstr>
      <vt:lpstr>#9Slide07 HoneyCream</vt:lpstr>
      <vt:lpstr>Arial</vt:lpstr>
      <vt:lpstr>Calibri</vt:lpstr>
      <vt:lpstr>Calibri Light</vt:lpstr>
      <vt:lpstr>Cambria</vt:lpstr>
      <vt:lpstr>Fredoka One</vt:lpstr>
      <vt:lpstr>Gill Sans</vt:lpstr>
      <vt:lpstr>M PLUS Rounded 1c</vt:lpstr>
      <vt:lpstr>SVN-Newton</vt:lpstr>
      <vt:lpstr>SVN-Ready</vt:lpstr>
      <vt:lpstr>Times New Roman</vt:lpstr>
      <vt:lpstr>UTM Avo</vt:lpstr>
      <vt:lpstr>华康海报体W12</vt:lpstr>
      <vt:lpstr>华康海报体W12(P)</vt:lpstr>
      <vt:lpstr>字魂20号-石头体</vt:lpstr>
      <vt:lpstr>思源宋体</vt:lpstr>
      <vt:lpstr>Office Theme</vt:lpstr>
      <vt:lpstr>Office 主题</vt:lpstr>
      <vt:lpstr>2_Awesome Teachers Meeting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HTTA2</Manager>
  <Company>HTTA2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HTTA2</dc:title>
  <dc:subject>HTTA2</dc:subject>
  <dc:creator>KHuyen;KhanhHuyen</dc:creator>
  <cp:keywords>MNT;MangnonTeam</cp:keywords>
  <cp:lastModifiedBy>Nguyen Tra My</cp:lastModifiedBy>
  <cp:revision>3</cp:revision>
  <dcterms:created xsi:type="dcterms:W3CDTF">2022-08-18T23:28:38Z</dcterms:created>
  <dcterms:modified xsi:type="dcterms:W3CDTF">2022-10-09T14:07:52Z</dcterms:modified>
  <cp:category>HTTA2</cp:category>
  <cp:version>HTTA2</cp:version>
</cp:coreProperties>
</file>