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1" r:id="rId2"/>
    <p:sldId id="259" r:id="rId3"/>
    <p:sldId id="310" r:id="rId4"/>
    <p:sldId id="257" r:id="rId5"/>
    <p:sldId id="258" r:id="rId6"/>
    <p:sldId id="261" r:id="rId7"/>
    <p:sldId id="276" r:id="rId8"/>
    <p:sldId id="296" r:id="rId9"/>
    <p:sldId id="297" r:id="rId10"/>
    <p:sldId id="303" r:id="rId11"/>
    <p:sldId id="269" r:id="rId12"/>
    <p:sldId id="298" r:id="rId13"/>
    <p:sldId id="302" r:id="rId14"/>
    <p:sldId id="299" r:id="rId15"/>
    <p:sldId id="300" r:id="rId16"/>
    <p:sldId id="304" r:id="rId17"/>
    <p:sldId id="305" r:id="rId18"/>
    <p:sldId id="306" r:id="rId19"/>
    <p:sldId id="308" r:id="rId20"/>
    <p:sldId id="260" r:id="rId21"/>
    <p:sldId id="30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9D5"/>
    <a:srgbClr val="F3C900"/>
    <a:srgbClr val="FFD000"/>
    <a:srgbClr val="40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48185260-5B6C-484A-8636-B5911F59C790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880000">
            <a:off x="-392430" y="298450"/>
            <a:ext cx="4544695" cy="2491740"/>
            <a:chOff x="-642827" y="-801142"/>
            <a:chExt cx="13477653" cy="84602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2827" y="-801142"/>
              <a:ext cx="13477653" cy="84602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354" y="119835"/>
              <a:ext cx="7723292" cy="661832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764916" y="4323560"/>
            <a:ext cx="6661533" cy="151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49821" y="3225780"/>
            <a:ext cx="70929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KĨ THUẬT</a:t>
            </a:r>
          </a:p>
        </p:txBody>
      </p:sp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5"/>
          <a:srcRect l="54783"/>
          <a:stretch>
            <a:fillRect/>
          </a:stretch>
        </p:blipFill>
        <p:spPr>
          <a:xfrm rot="5400000" flipH="1">
            <a:off x="9377519" y="4249560"/>
            <a:ext cx="2355628" cy="32733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" y="152400"/>
            <a:ext cx="1155446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" y="1425578"/>
            <a:ext cx="3202624" cy="1912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5" y="3505201"/>
            <a:ext cx="463603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0" y="3835400"/>
            <a:ext cx="1833245" cy="2201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7620" y="6172200"/>
            <a:ext cx="402145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0" y="4195788"/>
            <a:ext cx="2800566" cy="184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476" y="6172200"/>
            <a:ext cx="376630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mắt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5" y="1029970"/>
            <a:ext cx="2791460" cy="2808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53145" y="2320925"/>
            <a:ext cx="252412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Stress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nặng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96171" y="802511"/>
            <a:ext cx="77990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2. Bộ phận cơ bản của điện thoại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931035" y="3554095"/>
            <a:ext cx="4168140" cy="296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0" y="3749675"/>
            <a:ext cx="2609850" cy="2609850"/>
          </a:xfrm>
          <a:prstGeom prst="rect">
            <a:avLst/>
          </a:prstGeom>
        </p:spPr>
      </p:pic>
      <p:pic>
        <p:nvPicPr>
          <p:cNvPr id="35" name="image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0350" y="3224530"/>
            <a:ext cx="9165590" cy="36334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31035" y="2110105"/>
            <a:ext cx="8646160" cy="904875"/>
          </a:xfrm>
          <a:prstGeom prst="wedgeRoundRectCallout">
            <a:avLst>
              <a:gd name="adj1" fmla="val -21012"/>
              <a:gd name="adj2" fmla="val 991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Quan sát hình và nêu các bộ phận cơ bản của điện thoại?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98124" y="197373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pic>
        <p:nvPicPr>
          <p:cNvPr id="37" name="image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169" y="883694"/>
            <a:ext cx="6848475" cy="4799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1_huong-dan-su-dung-iphone-6-iphone-6-plu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>
                  <a:alpha val="100000"/>
                </a:srgbClr>
              </a:clrFrom>
              <a:clrTo>
                <a:srgbClr val="F3F3F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72390"/>
            <a:ext cx="9525000" cy="67125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5890" y="2028825"/>
            <a:ext cx="2531110" cy="280045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Cấu tạo chung của một chiếc smartphone ngày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" y="0"/>
            <a:ext cx="10516235" cy="68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escription: Kết quả hình ảnh cho sạc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4684" r="23438" b="17957"/>
          <a:stretch>
            <a:fillRect/>
          </a:stretch>
        </p:blipFill>
        <p:spPr bwMode="auto">
          <a:xfrm>
            <a:off x="1676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80" y="1809093"/>
            <a:ext cx="5550547" cy="12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82187" y="312103"/>
            <a:ext cx="88271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3. Các biểu tượng trạng thái và chức năng hoạt động của điện thoại</a:t>
            </a:r>
          </a:p>
        </p:txBody>
      </p:sp>
      <p:pic>
        <p:nvPicPr>
          <p:cNvPr id="108" name="Picture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2840355" y="2673985"/>
            <a:ext cx="2514600" cy="3961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6798310" y="2673985"/>
            <a:ext cx="2353945" cy="3979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032510" y="1447800"/>
            <a:ext cx="559244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ta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932815" y="3206115"/>
            <a:ext cx="6165850" cy="13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105" name="Picture 104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5895" y="204470"/>
            <a:ext cx="6614160" cy="6393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0030" y="151130"/>
            <a:ext cx="11040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Ghép cột A với cột B cho phù hợp với các biểu tượng, trạng thái của điện thoại: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4070" y="611505"/>
          <a:ext cx="10336530" cy="609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Chế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bay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ảnh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pin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yếu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danh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bạ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cuộc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gọi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thoại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đang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sạc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pin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wifi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63" y="1079500"/>
            <a:ext cx="692633" cy="5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76" y="18402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89" y="2618424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32" y="3383160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8" y="4084320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89" y="4722233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06" y="5367918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74" y="6175694"/>
            <a:ext cx="822960" cy="47815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248785" y="1402080"/>
            <a:ext cx="2204720" cy="146050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62755" y="1416685"/>
            <a:ext cx="2219325" cy="67246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34180" y="2805430"/>
            <a:ext cx="2247900" cy="226187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48785" y="3735705"/>
            <a:ext cx="2218690" cy="197612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48785" y="2032000"/>
            <a:ext cx="2218690" cy="23768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48785" y="3606800"/>
            <a:ext cx="2190115" cy="143192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48785" y="4279900"/>
            <a:ext cx="2218690" cy="143192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48785" y="6427470"/>
            <a:ext cx="2218690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1010285" y="332740"/>
            <a:ext cx="10006330" cy="2082165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3"/>
          <a:srcRect l="42775"/>
          <a:stretch>
            <a:fillRect/>
          </a:stretch>
        </p:blipFill>
        <p:spPr>
          <a:xfrm>
            <a:off x="3065145" y="2614930"/>
            <a:ext cx="4189730" cy="398018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338070" y="4311015"/>
            <a:ext cx="1825625" cy="13430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 flipV="1">
            <a:off x="5340350" y="5608320"/>
            <a:ext cx="2263775" cy="478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74295" y="3850640"/>
            <a:ext cx="2368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Từ chối cuộc gọi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604125" y="5856605"/>
            <a:ext cx="2731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Chấp nhận cuộc gọi</a:t>
            </a:r>
          </a:p>
        </p:txBody>
      </p:sp>
      <p:pic>
        <p:nvPicPr>
          <p:cNvPr id="107" name="Picture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7604125" y="2614930"/>
            <a:ext cx="4057650" cy="1912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8481695" y="4527550"/>
            <a:ext cx="2731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Cuộc gọi nhỡ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35" y="879231"/>
            <a:ext cx="4288296" cy="362812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106138" y="5229056"/>
            <a:ext cx="435610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KHỞI ĐỘNG</a:t>
            </a:r>
            <a:endParaRPr lang="zh-CN" altLang="en-US" sz="66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483" y="157527"/>
            <a:ext cx="7337410" cy="46102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83" y="157527"/>
            <a:ext cx="7337410" cy="461023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87039" y="5305720"/>
            <a:ext cx="859409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Vận dụng và trải nghiệm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923" y="2110153"/>
            <a:ext cx="4172322" cy="22565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26515" y="2263775"/>
            <a:ext cx="101739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vi-VN" sz="3200" b="1" dirty="0">
                <a:solidFill>
                  <a:srgbClr val="002060"/>
                </a:solidFill>
                <a:sym typeface="+mn-ea"/>
              </a:rPr>
              <a:t>T</a:t>
            </a:r>
            <a:r>
              <a:rPr lang="vi-VN" sz="3200" b="1" dirty="0">
                <a:solidFill>
                  <a:srgbClr val="002060"/>
                </a:solidFill>
                <a:sym typeface="+mn-ea"/>
              </a:rPr>
              <a:t>ìm hiểu kĩ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tác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thoại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Ghi nhớ các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bộ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cơ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thoại</a:t>
            </a:r>
            <a:r>
              <a:rPr lang="vi-VN" sz="3200" b="1" dirty="0">
                <a:solidFill>
                  <a:srgbClr val="002060"/>
                </a:solidFill>
                <a:sym typeface="+mn-ea"/>
              </a:rPr>
              <a:t> và các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thái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và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chức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+mn-ea"/>
              </a:rPr>
              <a:t>thoại</a:t>
            </a:r>
            <a:r>
              <a:rPr lang="vi-VN" sz="3200" b="1" dirty="0">
                <a:solidFill>
                  <a:srgbClr val="002060"/>
                </a:solidFill>
                <a:sym typeface="+mn-ea"/>
              </a:rPr>
              <a:t> của người thân.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764649" y="1236836"/>
            <a:ext cx="6661533" cy="1512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313261" y="323510"/>
            <a:ext cx="57880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Vận dụng và trải nghiệm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48155" y="710565"/>
            <a:ext cx="910272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huống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nay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khoe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nay. Theo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pic>
        <p:nvPicPr>
          <p:cNvPr id="3" name="Picture 2" descr="learning-growing-children-cute-boy-thinking-illustration-1377625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805" y="2955925"/>
            <a:ext cx="3902075" cy="3902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880000">
            <a:off x="-392430" y="298450"/>
            <a:ext cx="4544695" cy="2491740"/>
            <a:chOff x="-642827" y="-801142"/>
            <a:chExt cx="13477653" cy="84602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2827" y="-801142"/>
              <a:ext cx="13477653" cy="84602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354" y="119835"/>
              <a:ext cx="7723292" cy="661832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764916" y="4323560"/>
            <a:ext cx="6661533" cy="151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49821" y="2767945"/>
            <a:ext cx="709299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KĨ THUẬT</a:t>
            </a:r>
          </a:p>
          <a:p>
            <a:pPr algn="ctr"/>
            <a:r>
              <a:rPr lang="en-US" altLang="zh-CN" sz="40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Sử dụng điện thoại (Tiết 1)</a:t>
            </a:r>
          </a:p>
        </p:txBody>
      </p:sp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5"/>
          <a:srcRect l="54783"/>
          <a:stretch>
            <a:fillRect/>
          </a:stretch>
        </p:blipFill>
        <p:spPr>
          <a:xfrm rot="5400000" flipH="1">
            <a:off x="9377519" y="4249560"/>
            <a:ext cx="2355628" cy="3273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257" y="1330601"/>
            <a:ext cx="4320000" cy="980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53390" y="416319"/>
            <a:ext cx="378015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Yêu cầu cần đạt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45130" y="2428875"/>
            <a:ext cx="821880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thoại</a:t>
            </a:r>
            <a:endParaRPr lang="en-US" altLang="en-US" sz="2400" b="1" dirty="0" err="1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45130" y="3455670"/>
            <a:ext cx="7816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N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phận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bản;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trạng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chức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thoại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89580" y="5173980"/>
            <a:ext cx="777176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GD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cẩn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, ý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giữ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gìn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điện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thoại của mình và người thân.</a:t>
            </a:r>
            <a:endParaRPr lang="vi-VN" altLang="en-US" sz="2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28825" y="2428875"/>
            <a:ext cx="746125" cy="731520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cs typeface="Calibri" panose="020F0502020204030204" charset="0"/>
              </a:rPr>
              <a:t>1</a:t>
            </a:r>
          </a:p>
        </p:txBody>
      </p:sp>
      <p:sp>
        <p:nvSpPr>
          <p:cNvPr id="3" name="椭圆 17"/>
          <p:cNvSpPr/>
          <p:nvPr/>
        </p:nvSpPr>
        <p:spPr>
          <a:xfrm>
            <a:off x="2028825" y="3781425"/>
            <a:ext cx="746125" cy="731520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cs typeface="Calibri" panose="020F0502020204030204" charset="0"/>
              </a:rPr>
              <a:t>2</a:t>
            </a:r>
          </a:p>
        </p:txBody>
      </p:sp>
      <p:sp>
        <p:nvSpPr>
          <p:cNvPr id="4" name="椭圆 17"/>
          <p:cNvSpPr/>
          <p:nvPr/>
        </p:nvSpPr>
        <p:spPr>
          <a:xfrm>
            <a:off x="2028825" y="5370195"/>
            <a:ext cx="746125" cy="731520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cs typeface="Calibri" panose="020F0502020204030204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042241" y="5305720"/>
            <a:ext cx="408368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KHÁM PHÁ</a:t>
            </a:r>
            <a:endParaRPr lang="zh-CN" altLang="en-US" sz="66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77257" y="246511"/>
            <a:ext cx="7242235" cy="4507606"/>
            <a:chOff x="-642827" y="-801142"/>
            <a:chExt cx="13477653" cy="84602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42827" y="-801142"/>
              <a:ext cx="13477653" cy="8460283"/>
            </a:xfrm>
            <a:prstGeom prst="rect">
              <a:avLst/>
            </a:prstGeom>
          </p:spPr>
        </p:pic>
        <p:pic>
          <p:nvPicPr>
            <p:cNvPr id="2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4354" y="119835"/>
              <a:ext cx="7723292" cy="6618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992461" y="715516"/>
            <a:ext cx="62064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1. Tác dụng của điện thoại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658189" y="-280530"/>
            <a:ext cx="2355628" cy="3273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656070" y="1784350"/>
            <a:ext cx="5229860" cy="1651750"/>
          </a:xfrm>
          <a:prstGeom prst="cloudCallout">
            <a:avLst>
              <a:gd name="adj1" fmla="val -45222"/>
              <a:gd name="adj2" fmla="val 6939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sym typeface="+mn-ea"/>
              </a:rPr>
              <a:t>Có những loại điện thoại nào?</a:t>
            </a:r>
          </a:p>
        </p:txBody>
      </p:sp>
      <p:pic>
        <p:nvPicPr>
          <p:cNvPr id="4" name="Picture 3"/>
          <p:cNvPicPr/>
          <p:nvPr/>
        </p:nvPicPr>
        <p:blipFill>
          <a:blip r:embed="rId4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580" y="3794760"/>
            <a:ext cx="3014980" cy="28301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>
            <a:clrChange>
              <a:clrFrom>
                <a:srgbClr val="F6F5F7">
                  <a:alpha val="100000"/>
                </a:srgbClr>
              </a:clrFrom>
              <a:clrTo>
                <a:srgbClr val="F6F5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9600" y="3953510"/>
            <a:ext cx="1247140" cy="25120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520" y="3725545"/>
            <a:ext cx="1786890" cy="286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sp>
        <p:nvSpPr>
          <p:cNvPr id="10" name="矩形: 圆角 2"/>
          <p:cNvSpPr/>
          <p:nvPr/>
        </p:nvSpPr>
        <p:spPr>
          <a:xfrm>
            <a:off x="469450" y="1612900"/>
            <a:ext cx="3308351" cy="3632200"/>
          </a:xfrm>
          <a:prstGeom prst="roundRect">
            <a:avLst>
              <a:gd name="adj" fmla="val 5151"/>
            </a:avLst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chemeClr val="tx1"/>
                </a:solidFill>
                <a:cs typeface="Calibri" panose="020F0502020204030204" charset="0"/>
              </a:rPr>
              <a:t>Nêu tác dụng của điện thoại?</a:t>
            </a: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100811" y="1539978"/>
            <a:ext cx="3868420" cy="3632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8110220" y="1612900"/>
            <a:ext cx="3816985" cy="196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8110855" y="3617595"/>
            <a:ext cx="3816350" cy="1627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455952" y="-362300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9484517" y="-247234"/>
            <a:ext cx="2355628" cy="3273334"/>
          </a:xfrm>
          <a:prstGeom prst="rect">
            <a:avLst/>
          </a:prstGeom>
        </p:spPr>
      </p:pic>
      <p:pic>
        <p:nvPicPr>
          <p:cNvPr id="2" name="Picture 1" descr="tac dung d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951394"/>
            <a:ext cx="11924665" cy="409511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8383270" y="1480984"/>
            <a:ext cx="3594735" cy="2662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770" y="2922434"/>
            <a:ext cx="2325370" cy="286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405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noi ha</cp:lastModifiedBy>
  <cp:revision>65</cp:revision>
  <dcterms:created xsi:type="dcterms:W3CDTF">2018-04-20T14:32:00Z</dcterms:created>
  <dcterms:modified xsi:type="dcterms:W3CDTF">2021-09-21T09:02:48Z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1033-11.2.0.10322</vt:lpwstr>
  </property>
  <property fmtid="{D5CDD505-2E9C-101B-9397-08002B2CF9AE}" pid="3" name="ICV">
    <vt:lpwstr>46F433BDE28E408C88C2EC58F59D27F6</vt:lpwstr>
  </property>
</Properties>
</file>