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332" r:id="rId4"/>
    <p:sldId id="333" r:id="rId5"/>
    <p:sldId id="334" r:id="rId6"/>
    <p:sldId id="335" r:id="rId7"/>
    <p:sldId id="336" r:id="rId8"/>
    <p:sldId id="331" r:id="rId9"/>
    <p:sldId id="259" r:id="rId10"/>
    <p:sldId id="338" r:id="rId11"/>
    <p:sldId id="260" r:id="rId12"/>
    <p:sldId id="324" r:id="rId13"/>
    <p:sldId id="262" r:id="rId14"/>
    <p:sldId id="263" r:id="rId15"/>
    <p:sldId id="282" r:id="rId16"/>
    <p:sldId id="283" r:id="rId17"/>
    <p:sldId id="284" r:id="rId18"/>
    <p:sldId id="264" r:id="rId19"/>
    <p:sldId id="265" r:id="rId20"/>
    <p:sldId id="340" r:id="rId21"/>
    <p:sldId id="266" r:id="rId22"/>
    <p:sldId id="267" r:id="rId23"/>
    <p:sldId id="317" r:id="rId24"/>
    <p:sldId id="319" r:id="rId25"/>
    <p:sldId id="318" r:id="rId26"/>
    <p:sldId id="320" r:id="rId27"/>
    <p:sldId id="327" r:id="rId28"/>
    <p:sldId id="328" r:id="rId29"/>
    <p:sldId id="308" r:id="rId30"/>
    <p:sldId id="294" r:id="rId31"/>
    <p:sldId id="321" r:id="rId32"/>
    <p:sldId id="329" r:id="rId33"/>
    <p:sldId id="268" r:id="rId34"/>
    <p:sldId id="279" r:id="rId35"/>
    <p:sldId id="286" r:id="rId36"/>
    <p:sldId id="330" r:id="rId37"/>
    <p:sldId id="314" r:id="rId38"/>
    <p:sldId id="339" r:id="rId39"/>
    <p:sldId id="272" r:id="rId40"/>
    <p:sldId id="337" r:id="rId41"/>
    <p:sldId id="326" r:id="rId42"/>
    <p:sldId id="273" r:id="rId43"/>
    <p:sldId id="274" r:id="rId44"/>
    <p:sldId id="275" r:id="rId45"/>
    <p:sldId id="277" r:id="rId4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3" autoAdjust="0"/>
    <p:restoredTop sz="91281" autoAdjust="0"/>
  </p:normalViewPr>
  <p:slideViewPr>
    <p:cSldViewPr>
      <p:cViewPr>
        <p:scale>
          <a:sx n="50" d="100"/>
          <a:sy n="50" d="100"/>
        </p:scale>
        <p:origin x="-870" y="-456"/>
      </p:cViewPr>
      <p:guideLst>
        <p:guide orient="horz" pos="2160"/>
        <p:guide pos="3831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Click vào</a:t>
            </a:r>
            <a:r>
              <a:rPr lang="en-US" baseline="0" smtClean="0"/>
              <a:t> con chuột đang ăn để quay lại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Làm</a:t>
            </a:r>
            <a:r>
              <a:rPr lang="en-US" baseline="0" smtClean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Làm</a:t>
            </a:r>
            <a:r>
              <a:rPr lang="en-US" baseline="0" smtClean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Làm</a:t>
            </a:r>
            <a:r>
              <a:rPr lang="en-US" baseline="0" smtClean="0"/>
              <a:t> miệng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39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5"/>
            <a:ext cx="12161838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94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6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17" Type="http://schemas.openxmlformats.org/officeDocument/2006/relationships/slide" Target="slide8.xml"/><Relationship Id="rId2" Type="http://schemas.openxmlformats.org/officeDocument/2006/relationships/image" Target="../media/image5.jp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slide" Target="slide18.xml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4.xml"/><Relationship Id="rId1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/>
          <a:stretch/>
        </p:blipFill>
        <p:spPr>
          <a:xfrm>
            <a:off x="0" y="8610"/>
            <a:ext cx="12177144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8" y="2637705"/>
            <a:ext cx="1655299" cy="3997299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3852069" y="753452"/>
            <a:ext cx="861060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33</a:t>
            </a:r>
            <a:r>
              <a:rPr lang="vi-VN" sz="8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vi-VN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0666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10666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r>
              <a:rPr lang="en-US" sz="10666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ên in un</a:t>
            </a:r>
            <a:endParaRPr lang="vi-VN" sz="10666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711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1238" y="1672421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88051" y="1672421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92545" y="3005922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99319" y="4767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khèn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46019" y="47675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sen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44779" y="47675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12382" y="47675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nghển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6919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584031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mịn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35103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090647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474101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9793337" y="4591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49787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552326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486897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149653" y="4668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878704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360948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8240904" y="591929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vun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723148" y="5743009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6"/>
          <a:stretch/>
        </p:blipFill>
        <p:spPr bwMode="auto">
          <a:xfrm>
            <a:off x="1463981" y="5942879"/>
            <a:ext cx="1774825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6314326" y="3219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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1" grpId="0"/>
      <p:bldP spid="24" grpId="0"/>
      <p:bldP spid="26" grpId="0"/>
      <p:bldP spid="25" grpId="0"/>
      <p:bldP spid="27" grpId="0"/>
      <p:bldP spid="28" grpId="0"/>
      <p:bldP spid="32" grpId="0"/>
      <p:bldP spid="33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044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34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14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73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19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019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8976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7905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6380" y="3929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0844" y="3962400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9420" y="39618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8867" y="396181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0" y="-122092"/>
            <a:ext cx="10115261" cy="40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442119" y="4192587"/>
            <a:ext cx="111267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28624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 nến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64732" y="5128624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3947318" y="341313"/>
            <a:ext cx="3823281" cy="42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pin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13631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8606" y="5259681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34947"/>
            <a:ext cx="6454139" cy="4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Đèn pin siêu sáng HY-1809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00" y="465138"/>
            <a:ext cx="4065191" cy="40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 con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37819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0" name="Picture 2" descr="Cách chăm sóc cún con mới về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4" y="100012"/>
            <a:ext cx="37433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ìm hiểu về sự phát triển của cún con trong 6 tháng đến 1 năm đầu – Petac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9"/>
          <a:stretch/>
        </p:blipFill>
        <p:spPr bwMode="auto">
          <a:xfrm>
            <a:off x="4137819" y="100012"/>
            <a:ext cx="7787408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69" y="4609779"/>
            <a:ext cx="45342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94" y="4609779"/>
            <a:ext cx="4403016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81" y="4600252"/>
            <a:ext cx="5254494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ách chăm sóc cún con mới về nh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730244"/>
            <a:ext cx="2749005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54" y="1620585"/>
            <a:ext cx="3796025" cy="27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1023998" y="791401"/>
            <a:ext cx="3206497" cy="35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5208443"/>
            <a:ext cx="11582978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607421" y="-228600"/>
            <a:ext cx="9195692" cy="37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523081" y="3322636"/>
            <a:ext cx="11126787" cy="28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9218" name="Picture 2" descr="Những điều ít biết về phim hoạt hình 'Tom and Jerry' | Văn hóa | Thanh N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1532573"/>
            <a:ext cx="6454140" cy="48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Giải lao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924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0120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en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E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04" y="1760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57620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86916" y="1628776"/>
            <a:ext cx="4941953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ên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Ê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42" y="998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12830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29615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23444" y="1628776"/>
            <a:ext cx="4941953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Łn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I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54" y="97552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81751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23444" y="1628776"/>
            <a:ext cx="4941953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Ďn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U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013" y="152400"/>
            <a:ext cx="10945812" cy="4144963"/>
          </a:xfrm>
        </p:spPr>
      </p:pic>
    </p:spTree>
    <p:extLst>
      <p:ext uri="{BB962C8B-B14F-4D97-AF65-F5344CB8AC3E}">
        <p14:creationId xmlns:p14="http://schemas.microsoft.com/office/powerpoint/2010/main" val="16804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2919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Ζ</a:t>
            </a:r>
            <a:r>
              <a:rPr lang="lv-LV" sz="28700">
                <a:solidFill>
                  <a:srgbClr val="FF0000"/>
                </a:solidFill>
                <a:latin typeface="HP001 4 hàng" pitchFamily="34" charset="0"/>
              </a:rPr>
              <a:t>Ğn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252" y="-1981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275" y="-26361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956" y="-14097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982E-6 0 L 0.00497 -0.01226 L 0.01502 -0.02893 L 0.02376 -0.04004 L 0.03199 -0.04328 L 0.0389 -0.04444 L 0.047 -0.0412 L 0.05326 -0.03449 L 0.0577 -0.02338 L 0.06018 -0.01226 L 0.06201 -0.00231 L 0.06266 0.01436 L 0.06266 0.16227 L 0.06397 0.1 L 0.06645 0.07894 L 0.07271 0.05 L 0.08211 0.0132 L 0.09268 -0.01551 L 0.10521 -0.03449 L 0.11526 -0.04236 L 0.12597 -0.04444 L 0.13289 -0.04236 L 0.14033 -0.03333 L 0.14475 -0.02338 L 0.1479 -0.00439 L 0.1479 0.1088 L 0.15038 0.13449 L 0.15599 0.14885 L 0.16669 0.15324 L 0.17792 0.15116 L 0.19424 0.14005 L 0.21865 0.11227 L 0.23992 0.07778 L 0.25193 0.05 L 0.26002 0.02338 L 0.26381 0.00116 L 0.26316 -0.02662 L 0.25872 -0.03888 L 0.25193 -0.04676 L 0.24305 -0.0456 L 0.23052 -0.03773 L 0.21799 -0.02013 L 0.20925 0 L 0.20233 0.02431 L 0.19867 0.05324 L 0.19867 0.08658 L 0.20181 0.11112 L 0.20859 0.13102 L 0.21682 0.14329 L 0.22491 0.15116 L 0.23496 0.1544 L 0.24567 0.15209 L 0.25937 0.14445 L 0.27255 0.12894 L 0.28639 0.10209 L 0.29696 0.06551 L 0.30519 0.02547 L 0.31459 -0.01458 L 0.32268 -0.03564 L 0.3296 -0.04444 L 0.33456 -0.0456 L 0.34017 -0.04444 L 0.34644 -0.03773 L 0.34957 -0.02893 L 0.35087 -0.02013 L 0.35087 0.16112 L 0.35218 0.09445 L 0.35897 0.0632 L 0.36471 0.03889 L 0.37215 0.01227 L 0.3822 -0.01551 L 0.3916 -0.03125 L 0.401 -0.04236 L 0.4117 -0.04676 L 0.42045 -0.04444 L 0.42854 -0.03888 L 0.43363 -0.02893 L 0.43794 -0.01342 L 0.43794 0.11227 L 0.4399 0.13449 L 0.44355 0.14445 L 0.45112 0.15209 L 0.45673 0.15324 L 0.46548 0.15 L 0.47488 0.13658 L 0.48623 0.11551 L 0.49498 0.08449 L 0.50307 0.0544 " pathEditMode="relative" ptsTypes="AAAAAAAAAAAAAAAAAAAAAAAAAAAAAAAAAAAAAAAAAAAAAAAAAAAAAAAAAAAAAAAAAAAAAAAAAAAAAAAAAAAAAAAA">
                                      <p:cBhvr>
                                        <p:cTn id="11" dur="2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2.96296E-6 L 0.00705 -0.00764 L 0.01449 -0.01667 L 0.02311 -0.02917 L 0.02663 -0.03681 L 0.02937 -0.02917 L 0.03485 -0.02084 L 0.04151 -0.01181 L 0.04777 -0.00486 L 0.05169 -0.0007 " pathEditMode="relative" ptsTypes="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3.7037E-7 L -0.02702 0.04722 " pathEditMode="relative" ptsTypes="AA">
                                      <p:cBhvr>
                                        <p:cTn id="33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r="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" b="100000" l="2273" r="95568">
                        <a14:foregroundMark x1="48409" y1="33827" x2="62841" y2="40864"/>
                        <a14:foregroundMark x1="53864" y1="28765" x2="62045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56" y="3909932"/>
            <a:ext cx="3048059" cy="2812557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6111" y1="30000" x2="75111" y2="45444"/>
                        <a14:foregroundMark x1="65333" y1="32556" x2="68333" y2="37778"/>
                        <a14:foregroundMark x1="81000" y1="87111" x2="81000" y2="90333"/>
                        <a14:foregroundMark x1="69222" y1="95222" x2="71778" y2="9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4659" y="1602099"/>
            <a:ext cx="1723917" cy="1728192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0111" y1="29778" x2="44222" y2="26889"/>
                        <a14:foregroundMark x1="25222" y1="24667" x2="45667" y2="24000"/>
                        <a14:foregroundMark x1="25222" y1="23222" x2="28889" y2="40000"/>
                        <a14:foregroundMark x1="18000" y1="28333" x2="23111" y2="33444"/>
                        <a14:foregroundMark x1="15000" y1="27667" x2="43444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4591" y="2797991"/>
            <a:ext cx="1985640" cy="1990564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81" y="2698059"/>
            <a:ext cx="2268878" cy="2385646"/>
          </a:xfrm>
          <a:prstGeom prst="rect">
            <a:avLst/>
          </a:prstGeom>
        </p:spPr>
      </p:pic>
      <p:sp>
        <p:nvSpPr>
          <p:cNvPr id="11" name="Right Arrow 10">
            <a:hlinkClick r:id="rId15" action="ppaction://hlinksldjump"/>
          </p:cNvPr>
          <p:cNvSpPr/>
          <p:nvPr/>
        </p:nvSpPr>
        <p:spPr>
          <a:xfrm>
            <a:off x="11158272" y="27710"/>
            <a:ext cx="975987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Tom Cat - Wikipedi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7" y="1057336"/>
            <a:ext cx="2851781" cy="45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lassic Tom And Jerry GIFs - Get the best GIF on GIPHY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0"/>
            <a:ext cx="12134259" cy="68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67481" y="-1795982"/>
            <a:ext cx="13413946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Click vào các con chuột để đi đến câu hỏi. </a:t>
            </a:r>
          </a:p>
          <a:p>
            <a:pPr marL="742950" indent="-742950"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Đến silde câu hỏi, GV click vào con chuột ở góc để quay về.</a:t>
            </a:r>
          </a:p>
          <a:p>
            <a:pPr marL="742950" indent="-742950"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Khi 4 con chuột biến mất, enter là con mèo buồn bã xuất hiện.</a:t>
            </a:r>
          </a:p>
          <a:p>
            <a:pPr marL="742950" indent="-742950">
              <a:buAutoNum type="arabicPeriod"/>
            </a:pPr>
            <a:r>
              <a:rPr lang="en-US" sz="3600" smtClean="0">
                <a:solidFill>
                  <a:schemeClr val="bg1"/>
                </a:solidFill>
              </a:rPr>
              <a:t>Sau khi đã hiểu, GV xoá text Box này nhé!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9281319" y="6248400"/>
            <a:ext cx="261545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Đi đến bài học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6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3624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50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Α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˝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569" y="-17208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219" y="-26838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042" y="-9978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8577" y="-196668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311E-6 2.22222E-6 L -0.01123 -0.01667 L -0.02311 -0.0257 L -0.02872 -0.0257 L -0.03943 -0.0257 L -0.04752 -0.02222 L -0.05758 -0.01111 L -0.0658 0.00208 L -0.07089 0.01759 L -0.07651 0.03657 L -0.07964 0.06875 L -0.07781 0.10092 L -0.07402 0.11875 L -0.06632 0.14537 L -0.05692 0.16203 L -0.04504 0.17222 L -0.03447 0.1743 L -0.02128 0.17106 L -0.00523 0.15254 L 0.00522 0.12569 L 0.01044 0.10069 L 0.01148 0.07847 L 0.01096 0.05254 L 0.00835 0.02754 L 0.00313 0.00764 L 4.07311E-6 2.22222E-6 Z " pathEditMode="relative" rAng="0" ptsTypes="AAAAAAAAAAAAAAAAAAAAAAAAAA">
                                      <p:cBhvr>
                                        <p:cTn id="11" dur="6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7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3.7037E-7 L 5.87467E-6 0.35185 L 0.00053 0.37963 L 0.00157 0.39444 L 0.00471 0.40925 L 0.01045 0.41944 L 0.01672 0.42222 L 0.02977 0.42037 L 0.06006 0.39629 L 0.0846 0.36666 L 0.10288 0.33148 L 0.11176 0.30463 L 0.11907 0.275 L 0.12063 0.25648 L 0.11855 0.23518 L 0.11385 0.225 L 0.10392 0.22037 L 0.09818 0.22037 L 0.0893 0.225 L 0.07625 0.23888 L 0.0658 0.26388 L 0.05849 0.29166 L 0.05536 0.31666 L 0.05536 0.34166 L 0.0564 0.36388 L 0.06163 0.38796 L 0.07155 0.40555 L 0.08251 0.41574 L 0.09505 0.41944 L 0.11228 0.41296 L 0.12951 0.39074 L 0.141 0.37222 L 0.15301 0.33425 L 0.16189 0.29166 L 0.17285 0.24629 L 0.18069 0.22685 L 0.19165 0.21759 L 0.19844 0.21759 L 0.20419 0.23055 L 0.20941 0.24351 L 0.20889 0.42407 L 0.20993 0.36574 L 0.2162 0.32685 L 0.22821 0.2824 L 0.24074 0.24814 L 0.25118 0.23055 L 0.26319 0.21944 L 0.27573 0.21851 L 0.28826 0.22592 L 0.294 0.24444 L 0.29557 0.26018 L 0.29557 0.38703 L 0.29922 0.40185 L 0.30601 0.41481 L 0.31332 0.41851 L 0.32168 0.41481 L 0.3316 0.40463 L 0.34204 0.3824 L 0.35249 0.34722 L 0.3598 0.31944 " pathEditMode="relative" ptsTypes="AAAAAAAAAAAAAAAAAAAAAAAAAAAAAAAAAAAAAAAAAAAAAAAAAAAAAAAAAAAA">
                                      <p:cBhvr>
                                        <p:cTn id="22" dur="2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2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359E-6 1.85185E-6 L 0.05951 0.00023 " pathEditMode="relative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25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533E-6 7.40741E-6 L 0.02663 0.04723 " pathEditMode="relative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25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57648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500856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↨in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6199" y="-1619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4879" y="-5159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523E-6 -1.11111E-6 L 0.0201 -0.07778 L 0.02767 -0.10787 L 0.02767 0.31991 L 0.0282 0.04653 L 0.03081 0.02222 L 0.03825 -0.00671 L 0.0483 -0.04676 L 0.05704 -0.07222 L 0.06892 -0.08889 L 0.07962 -0.09792 L 0.08589 -0.1 L 0.09398 -0.1 L 0.1009 -0.0956 L 0.10651 -0.08796 L 0.10965 -0.0757 L 0.11226 -0.05787 L 0.11226 0.04884 L 0.11278 0.07222 L 0.11722 0.08657 L 0.12218 0.09537 L 0.12727 0.1 L 0.13158 0.1 L 0.14045 0.09537 L 0.14855 0.08333 L 0.16238 0.04537 L 0.17543 -0.01458 L 0.18118 -0.05116 L 0.18862 -0.10671 L 0.18862 0.06667 L 0.1911 0.08426 L 0.19684 0.09653 L 0.20559 0.09884 L 0.21499 0.09537 L 0.22243 0.08542 L 0.23065 0.06991 L 0.24318 0.03102 L 0.24945 -1.11111E-6 L 0.26198 -0.05463 L 0.26889 -0.07685 L 0.28195 -0.1 L 0.29082 -0.1 L 0.29957 -0.0912 L 0.30205 -0.07685 L 0.3027 0.1044 L 0.30584 0.03102 L 0.31589 -0.01227 L 0.32894 -0.05787 L 0.34212 -0.08333 L 0.35348 -0.09792 L 0.36784 -0.1 L 0.38415 -0.09352 L 0.38846 -0.07454 L 0.39107 0.06991 L 0.39603 0.09097 L 0.40543 0.10093 L 0.41796 0.09537 L 0.43115 0.07662 L 0.44433 0.03657 L 0.45373 0.00093 " pathEditMode="relative" ptsTypes="AAAAAAAAAAAAAAAAAAAAAAAAAAAAAAAAAAAAAAAAAAAAAAAAAAAAAAAAAAAA">
                                      <p:cBhvr>
                                        <p:cTn id="11" dur="2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57125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75803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cún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144" y="-104048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5599" y="-182118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0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872E-6 -1.11111E-6 L -0.00731 -0.01389 L -0.01671 -0.0213 L -0.02872 -0.025 L -0.04334 -0.01852 L -0.05378 -0.00463 L -0.06266 0.01389 L -0.06893 0.03796 L -0.07101 0.06389 L -0.07101 0.09074 L -0.06788 0.11482 L -0.06162 0.13982 L -0.05065 0.16204 L -0.03655 0.175 L -0.02088 0.17685 L -0.00574 0.16667 L 0.00627 0.14907 L 0.01567 0.12407 L 0.02664 0.07222 L 0.04021 -0.02963 L 0.04021 0.1287 L 0.04282 0.15463 L 0.04805 0.16852 L 0.05692 0.17685 L 0.06737 0.17593 L 0.07415 0.17315 L 0.08669 0.16111 L 0.0987 0.13056 L 0.10653 0.10556 L 0.11593 0.06667 L 0.12272 0.02685 L 0.1222 -0.0287 L 0.1222 0.11667 L 0.12324 0.15 L 0.12742 0.16759 L 0.13264 0.17315 L 0.13786 0.175 L 0.14726 0.17222 L 0.15509 0.16389 L 0.16397 0.14722 L 0.17442 0.10926 L 0.18643 0.05648 L 0.19739 0.01204 L 0.20418 -0.00926 L 0.21149 -0.0213 L 0.21985 -0.02593 L 0.22664 -0.02222 L 0.23342 -0.00926 L 0.23499 -1.11111E-6 L 0.23499 0.18056 L 0.23656 0.11389 L 0.24491 0.07407 L 0.25692 0.02593 L 0.26789 0.00185 L 0.28042 -0.01759 L 0.29087 -0.02407 L 0.30392 -0.02407 L 0.31332 -0.01667 L 0.31854 -0.00648 L 0.32115 0.00648 L 0.32115 0.125 L 0.32533 0.15833 L 0.32951 0.16852 L 0.34204 0.17407 L 0.35718 0.16111 L 0.36815 0.14352 L 0.37912 0.10833 L 0.38538 0.07593 " pathEditMode="relative" ptsTypes="AAAAAAAAAAAAAAAAAAAAAAAAAAAAAAAAAAAAAAAAAAAAAAAAAAAAAAAAAAAAAAAAAAAA">
                                      <p:cBhvr>
                                        <p:cTn id="11" dur="2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3.7037E-7 L -0.02702 0.04722 " pathEditMode="relative" ptsTypes="AA">
                                      <p:cBhvr>
                                        <p:cTn id="22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25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80271"/>
              </p:ext>
            </p:extLst>
          </p:nvPr>
        </p:nvGraphicFramePr>
        <p:xfrm>
          <a:off x="72521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4900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7219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ên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6644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Łn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09844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Ďn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307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l-GR" sz="18000" smtClean="0">
                <a:solidFill>
                  <a:srgbClr val="FF0000"/>
                </a:solidFill>
                <a:latin typeface="HP001 4H"/>
                <a:ea typeface="HP001 4H"/>
              </a:rPr>
              <a:t>Α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ϝ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n ↨in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826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Ζ</a:t>
            </a:r>
            <a:r>
              <a:rPr lang="lv-LV" sz="18000">
                <a:solidFill>
                  <a:srgbClr val="FF0000"/>
                </a:solidFill>
                <a:latin typeface="HP001 4 hàng" pitchFamily="34" charset="0"/>
              </a:rPr>
              <a:t>Ğn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96146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951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cún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26172" r="31039" b="27344"/>
          <a:stretch/>
        </p:blipFill>
        <p:spPr bwMode="auto">
          <a:xfrm>
            <a:off x="2657253" y="719580"/>
            <a:ext cx="6085332" cy="411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1" t="29166" r="31515" b="55860"/>
          <a:stretch/>
        </p:blipFill>
        <p:spPr bwMode="auto">
          <a:xfrm>
            <a:off x="2781872" y="4770596"/>
            <a:ext cx="6085333" cy="132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37186" y="2030361"/>
            <a:ext cx="7662202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gì tên rõ là “cha”</a:t>
            </a:r>
          </a:p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chứa chữ số nhìn qua ngỡ rùa</a:t>
            </a:r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58687" y="2470681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44239" y="3020961"/>
            <a:ext cx="4163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85410" y="4813300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99471" y="5334000"/>
            <a:ext cx="50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752988" y="4343400"/>
            <a:ext cx="10948707" cy="1981200"/>
            <a:chOff x="1685412" y="4876800"/>
            <a:chExt cx="10948707" cy="1981200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85412" y="4876800"/>
              <a:ext cx="10085850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Con gì quen vẻ già nua</a:t>
              </a:r>
            </a:p>
            <a:p>
              <a:pPr algn="ctr"/>
              <a:r>
                <a:rPr lang="en-US" sz="40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Bốn chân ngắn ngủn, thỏ thua chả ngờ?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8233436" y="5867400"/>
              <a:ext cx="4400683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(Phúc Định)</a:t>
              </a:r>
              <a:endPara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itle 1"/>
          <p:cNvSpPr txBox="1">
            <a:spLocks/>
          </p:cNvSpPr>
          <p:nvPr/>
        </p:nvSpPr>
        <p:spPr>
          <a:xfrm>
            <a:off x="8216095" y="674014"/>
            <a:ext cx="2426155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281319" y="3751125"/>
            <a:ext cx="2426155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95" y="1499471"/>
            <a:ext cx="2520242" cy="15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862" y="4813300"/>
            <a:ext cx="2445785" cy="14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19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>
                <a:buClr>
                  <a:srgbClr val="000000"/>
                </a:buClr>
                <a:buSzTx/>
              </a:pP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nón lá</a:t>
              </a:r>
            </a:p>
            <a:p>
              <a:pPr lvl="0" algn="just">
                <a:buClr>
                  <a:srgbClr val="000000"/>
                </a:buClr>
                <a:buSzTx/>
              </a:pPr>
              <a:r>
                <a:rPr lang="en-US" sz="115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</a:t>
              </a: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on chồn</a:t>
              </a:r>
              <a:endParaRPr lang="en-US" sz="115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050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52974" y="3983571"/>
            <a:ext cx="3457842" cy="32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63353" y="1652214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13588" y="1616682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7587" y="3810000"/>
            <a:ext cx="3376802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quen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21133" y="3842964"/>
            <a:ext cx="337017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ngủn</a:t>
            </a:r>
          </a:p>
        </p:txBody>
      </p:sp>
    </p:spTree>
    <p:extLst>
      <p:ext uri="{BB962C8B-B14F-4D97-AF65-F5344CB8AC3E}">
        <p14:creationId xmlns:p14="http://schemas.microsoft.com/office/powerpoint/2010/main" val="3789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5208443"/>
            <a:ext cx="11582978" cy="19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4"/>
          <a:stretch/>
        </p:blipFill>
        <p:spPr bwMode="auto">
          <a:xfrm>
            <a:off x="607421" y="-228600"/>
            <a:ext cx="9195692" cy="37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8"/>
          <a:stretch/>
        </p:blipFill>
        <p:spPr bwMode="auto">
          <a:xfrm>
            <a:off x="523081" y="3322636"/>
            <a:ext cx="11126787" cy="28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6919" y="1361760"/>
            <a:ext cx="9271264" cy="9906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gì tên rõ là “cha”</a:t>
            </a:r>
          </a:p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chứa chữ số nhìn qua ngỡ rùa</a:t>
            </a: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69129" y="3048000"/>
            <a:ext cx="13247936" cy="1981200"/>
            <a:chOff x="1685412" y="4876800"/>
            <a:chExt cx="10948707" cy="198120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685412" y="4876800"/>
              <a:ext cx="10085850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Con gì quen vẻ già nua</a:t>
              </a:r>
            </a:p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Bốn chân ngắn ngủn, thỏ thua chả ngờ?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233436" y="5867400"/>
              <a:ext cx="4400683" cy="990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(Phúc Định)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423319" y="1098125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lỗi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318" y="2209800"/>
            <a:ext cx="5613215" cy="39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pic>
        <p:nvPicPr>
          <p:cNvPr id="21" name="Picture 2" descr="C:\Users\PC\Downloads\3217425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52974" y="3923448"/>
            <a:ext cx="3457842" cy="33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>
                <a:buClr>
                  <a:srgbClr val="000000"/>
                </a:buClr>
                <a:buSzTx/>
              </a:pP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lớn</a:t>
              </a:r>
            </a:p>
            <a:p>
              <a:pPr lvl="0" algn="just">
                <a:buClr>
                  <a:srgbClr val="000000"/>
                </a:buClr>
                <a:buSzTx/>
              </a:pPr>
              <a:r>
                <a:rPr lang="en-US" sz="115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sơn ca</a:t>
              </a:r>
              <a:endParaRPr lang="en-US" sz="115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27468" y="457200"/>
            <a:ext cx="7682777" cy="6074589"/>
            <a:chOff x="-2616968" y="365315"/>
            <a:chExt cx="7701831" cy="6074589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971921" y="365315"/>
              <a:ext cx="7056784" cy="6074589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</a:t>
              </a:r>
              <a:r>
                <a:rPr lang="en-US" sz="40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Bốn chú lợn con</a:t>
              </a:r>
              <a:endParaRPr lang="en-US" sz="3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Ve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vẻ vè ve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Vè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bốn chú lợn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Nhởn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nhơ nô giỡn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Ăn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ngủ vô tư.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Hẳn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 nhà “Trư”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Là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 tròn thế.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Ve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vè nghe kể</a:t>
              </a:r>
            </a:p>
            <a:p>
              <a:pPr algn="just"/>
              <a:r>
                <a:rPr lang="en-US" sz="36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	Bốn </a:t>
              </a:r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 lợn con.</a:t>
              </a:r>
            </a:p>
            <a:p>
              <a:pPr algn="r"/>
              <a:r>
                <a:rPr lang="en-US" sz="360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(Tiến Việt)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1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81474" y="3983571"/>
            <a:ext cx="3579504" cy="32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7000" b="-19000"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9309812" y="5911246"/>
            <a:ext cx="2655401" cy="878129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4000"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4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27468" y="1266245"/>
            <a:ext cx="8116774" cy="3771842"/>
            <a:chOff x="-2616968" y="1174360"/>
            <a:chExt cx="8136904" cy="3771842"/>
          </a:xfrm>
        </p:grpSpPr>
        <p:sp>
          <p:nvSpPr>
            <p:cNvPr id="23" name="Google Shape;198;p25"/>
            <p:cNvSpPr txBox="1">
              <a:spLocks/>
            </p:cNvSpPr>
            <p:nvPr/>
          </p:nvSpPr>
          <p:spPr>
            <a:xfrm>
              <a:off x="-1536848" y="1174360"/>
              <a:ext cx="7056784" cy="377184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txBody>
            <a:bodyPr spcFirstLastPara="1" wrap="square" lIns="121897" tIns="121897" rIns="121897" bIns="1218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Pangolin"/>
                <a:buNone/>
                <a:defRPr sz="72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0"/>
                <a:buFont typeface="Pangolin"/>
                <a:buNone/>
                <a:defRPr sz="120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>
                <a:buClr>
                  <a:srgbClr val="000000"/>
                </a:buClr>
                <a:buSzTx/>
              </a:pPr>
              <a:endParaRPr lang="en-US" sz="11500" smtClean="0">
                <a:solidFill>
                  <a:schemeClr val="bg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  <a:p>
              <a:pPr lvl="0">
                <a:buClr>
                  <a:srgbClr val="000000"/>
                </a:buClr>
                <a:buSzTx/>
              </a:pPr>
              <a:r>
                <a:rPr lang="en-US" sz="13800" smtClean="0">
                  <a:solidFill>
                    <a:schemeClr val="bg1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con chồn</a:t>
              </a:r>
              <a:endParaRPr lang="en-US" sz="11500" dirty="0">
                <a:solidFill>
                  <a:schemeClr val="bg1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1961" y1="28800" x2="83088" y2="27400"/>
                          <a14:foregroundMark x1="71569" y1="23000" x2="79412" y2="2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616968" y="3060281"/>
              <a:ext cx="1130516" cy="1385436"/>
            </a:xfrm>
            <a:prstGeom prst="rect">
              <a:avLst/>
            </a:prstGeom>
          </p:spPr>
        </p:pic>
      </p:grpSp>
      <p:pic>
        <p:nvPicPr>
          <p:cNvPr id="21" name="Picture 2" descr="C:\Users\PC\Downloads\3217425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95" b="89231" l="65300" r="93800">
                        <a14:foregroundMark x1="77700" y1="58205" x2="80900" y2="58974"/>
                        <a14:foregroundMark x1="79200" y1="57051" x2="80400" y2="5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82" t="48415" r="7091" b="11555"/>
          <a:stretch/>
        </p:blipFill>
        <p:spPr bwMode="auto">
          <a:xfrm>
            <a:off x="8677815" y="3923448"/>
            <a:ext cx="3457842" cy="32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106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67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526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848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63" y="914400"/>
            <a:ext cx="9494756" cy="455460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2069" y="304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65406" y="5181600"/>
            <a:ext cx="12246294" cy="1577288"/>
            <a:chOff x="-65406" y="5409863"/>
            <a:chExt cx="12246294" cy="1577288"/>
          </a:xfrm>
        </p:grpSpPr>
        <p:grpSp>
          <p:nvGrpSpPr>
            <p:cNvPr id="29" name="Group 28"/>
            <p:cNvGrpSpPr/>
            <p:nvPr/>
          </p:nvGrpSpPr>
          <p:grpSpPr>
            <a:xfrm>
              <a:off x="-65406" y="5409863"/>
              <a:ext cx="12246294" cy="1577288"/>
              <a:chOff x="695008" y="5406302"/>
              <a:chExt cx="10717370" cy="1577288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695008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</a:t>
                </a: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un</a:t>
                </a: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con nhìn thấy dế m</a:t>
                </a: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en</a:t>
                </a: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tr</a:t>
                </a: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ên</a:t>
                </a: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tàu lá.</a:t>
                </a:r>
                <a:endPara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1522763" y="5482502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́</a:t>
                </a:r>
                <a:endPara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6473448" y="5444739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̀</a:t>
                </a:r>
                <a:endPara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25"/>
            <a:stretch/>
          </p:blipFill>
          <p:spPr bwMode="auto">
            <a:xfrm>
              <a:off x="3225233" y="6023421"/>
              <a:ext cx="2097088" cy="891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337</Words>
  <Application>Microsoft Office PowerPoint</Application>
  <PresentationFormat>Custom</PresentationFormat>
  <Paragraphs>152</Paragraphs>
  <Slides>45</Slides>
  <Notes>22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265</cp:revision>
  <dcterms:created xsi:type="dcterms:W3CDTF">2021-05-08T14:00:55Z</dcterms:created>
  <dcterms:modified xsi:type="dcterms:W3CDTF">2021-10-24T16:23:12Z</dcterms:modified>
</cp:coreProperties>
</file>