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5"/>
  </p:notesMasterIdLst>
  <p:sldIdLst>
    <p:sldId id="257" r:id="rId3"/>
    <p:sldId id="320" r:id="rId4"/>
    <p:sldId id="259" r:id="rId5"/>
    <p:sldId id="288" r:id="rId6"/>
    <p:sldId id="289" r:id="rId7"/>
    <p:sldId id="260" r:id="rId8"/>
    <p:sldId id="262" r:id="rId9"/>
    <p:sldId id="322" r:id="rId10"/>
    <p:sldId id="286" r:id="rId11"/>
    <p:sldId id="323" r:id="rId12"/>
    <p:sldId id="324" r:id="rId13"/>
    <p:sldId id="268" r:id="rId14"/>
    <p:sldId id="325" r:id="rId15"/>
    <p:sldId id="272" r:id="rId16"/>
    <p:sldId id="281" r:id="rId17"/>
    <p:sldId id="283" r:id="rId18"/>
    <p:sldId id="282" r:id="rId19"/>
    <p:sldId id="284" r:id="rId20"/>
    <p:sldId id="285" r:id="rId21"/>
    <p:sldId id="290" r:id="rId22"/>
    <p:sldId id="275" r:id="rId23"/>
    <p:sldId id="277" r:id="rId24"/>
  </p:sldIdLst>
  <p:sldSz cx="12161838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3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D44B"/>
    <a:srgbClr val="71DAFF"/>
    <a:srgbClr val="FFD34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735" autoAdjust="0"/>
    <p:restoredTop sz="91637" autoAdjust="0"/>
  </p:normalViewPr>
  <p:slideViewPr>
    <p:cSldViewPr>
      <p:cViewPr varScale="1">
        <p:scale>
          <a:sx n="71" d="100"/>
          <a:sy n="71" d="100"/>
        </p:scale>
        <p:origin x="186" y="84"/>
      </p:cViewPr>
      <p:guideLst>
        <p:guide orient="horz" pos="2160"/>
        <p:guide pos="383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393E71-07F5-488B-AE25-F3CA7D5BF9F6}" type="datetimeFigureOut">
              <a:rPr lang="en-US" smtClean="0"/>
              <a:t>10/10/2022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6B2E6C-2AFC-4020-8547-494ABD7E6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50734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2121CB-9439-40C6-A8AD-6C56513EA90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184013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50489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50489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55445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Câu</a:t>
            </a:r>
            <a:r>
              <a:rPr lang="en-US" baseline="0"/>
              <a:t> dài nên GV hướng dẫn viết bảng nhé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7AB927-42BB-4505-9EDE-3A59CF2143B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2121CB-9439-40C6-A8AD-6C56513EA90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607936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Câu</a:t>
            </a:r>
            <a:r>
              <a:rPr lang="en-US" baseline="0"/>
              <a:t> dài nên GV hướng dẫn viết bảng nhé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7AB927-42BB-4505-9EDE-3A59CF2143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03992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7AB927-42BB-4505-9EDE-3A59CF2143B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89889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2138" y="2130426"/>
            <a:ext cx="10337562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4276" y="3886200"/>
            <a:ext cx="8513287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45796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60126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28995" y="274639"/>
            <a:ext cx="3637994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8678" y="274639"/>
            <a:ext cx="1071762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4529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 rot="10800000">
            <a:off x="7006957" y="-65256"/>
            <a:ext cx="5222445" cy="4814590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-100717" y="2086171"/>
            <a:ext cx="5308767" cy="4894169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2073258" y="811036"/>
            <a:ext cx="8015322" cy="36184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2186744" y="1407002"/>
            <a:ext cx="7810230" cy="2123600"/>
          </a:xfrm>
          <a:prstGeom prst="rect">
            <a:avLst/>
          </a:prstGeom>
        </p:spPr>
        <p:txBody>
          <a:bodyPr spcFirstLastPara="1" wrap="square" lIns="121666" tIns="121666" rIns="121666" bIns="121666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>
            <a:off x="3543545" y="3327402"/>
            <a:ext cx="5085388" cy="520399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Karla Regular"/>
              <a:buNone/>
              <a:defRPr>
                <a:latin typeface="Karla Regular"/>
                <a:ea typeface="Karla Regular"/>
                <a:cs typeface="Karla Regular"/>
                <a:sym typeface="Karla Regular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9pPr>
          </a:lstStyle>
          <a:p>
            <a:endParaRPr/>
          </a:p>
        </p:txBody>
      </p:sp>
      <p:grpSp>
        <p:nvGrpSpPr>
          <p:cNvPr id="15" name="Google Shape;15;p2"/>
          <p:cNvGrpSpPr/>
          <p:nvPr/>
        </p:nvGrpSpPr>
        <p:grpSpPr>
          <a:xfrm>
            <a:off x="72427" y="15440"/>
            <a:ext cx="5325430" cy="5394029"/>
            <a:chOff x="54455" y="11580"/>
            <a:chExt cx="4003978" cy="4045522"/>
          </a:xfrm>
        </p:grpSpPr>
        <p:sp>
          <p:nvSpPr>
            <p:cNvPr id="16" name="Google Shape;16;p2"/>
            <p:cNvSpPr/>
            <p:nvPr/>
          </p:nvSpPr>
          <p:spPr>
            <a:xfrm>
              <a:off x="239090" y="791619"/>
              <a:ext cx="282070" cy="198192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671062" y="346959"/>
              <a:ext cx="139965" cy="91512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246235" y="1309844"/>
              <a:ext cx="139965" cy="91512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1596949" y="210677"/>
              <a:ext cx="181464" cy="118584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1036492" y="592423"/>
              <a:ext cx="238804" cy="155477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404652" y="204435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563999" y="143411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2412918" y="270411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1868815" y="933566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222384" y="1995338"/>
              <a:ext cx="87955" cy="57641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336414" y="1835768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1671574" y="865006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2412920" y="118135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2278469" y="212769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 rot="3312740">
              <a:off x="144886" y="71702"/>
              <a:ext cx="324095" cy="339745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1069550" y="118125"/>
              <a:ext cx="227595" cy="228852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 rot="-3073535">
              <a:off x="541547" y="2389279"/>
              <a:ext cx="181467" cy="182463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 rot="-3073535">
              <a:off x="91672" y="3451604"/>
              <a:ext cx="181467" cy="182463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447949" y="377126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336412" y="399946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564012" y="394181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222652" y="2646976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811037" y="1434104"/>
              <a:ext cx="324090" cy="339775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 rot="675019">
              <a:off x="2827311" y="329873"/>
              <a:ext cx="149859" cy="15064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 rot="675019">
              <a:off x="3448986" y="157236"/>
              <a:ext cx="149859" cy="15064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2990418" y="118136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3971018" y="376373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982144" y="1117744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44;p2"/>
          <p:cNvGrpSpPr/>
          <p:nvPr/>
        </p:nvGrpSpPr>
        <p:grpSpPr>
          <a:xfrm rot="10800000">
            <a:off x="6623779" y="1258373"/>
            <a:ext cx="5325430" cy="5394029"/>
            <a:chOff x="54455" y="11580"/>
            <a:chExt cx="4003978" cy="4045522"/>
          </a:xfrm>
        </p:grpSpPr>
        <p:sp>
          <p:nvSpPr>
            <p:cNvPr id="45" name="Google Shape;45;p2"/>
            <p:cNvSpPr/>
            <p:nvPr/>
          </p:nvSpPr>
          <p:spPr>
            <a:xfrm>
              <a:off x="239090" y="791619"/>
              <a:ext cx="282070" cy="198192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671062" y="346959"/>
              <a:ext cx="139965" cy="91512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246235" y="1309844"/>
              <a:ext cx="139965" cy="91512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1596949" y="210677"/>
              <a:ext cx="181464" cy="118584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1036492" y="592423"/>
              <a:ext cx="238804" cy="155477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404652" y="204435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563999" y="143411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2412918" y="270411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1868815" y="933566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222384" y="1995338"/>
              <a:ext cx="87955" cy="57641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336414" y="1835768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1671574" y="865006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2412920" y="118135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2278469" y="212769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2"/>
            <p:cNvSpPr/>
            <p:nvPr/>
          </p:nvSpPr>
          <p:spPr>
            <a:xfrm rot="3312740">
              <a:off x="144886" y="71702"/>
              <a:ext cx="324095" cy="339745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1069550" y="118125"/>
              <a:ext cx="227595" cy="228852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2"/>
            <p:cNvSpPr/>
            <p:nvPr/>
          </p:nvSpPr>
          <p:spPr>
            <a:xfrm rot="-3073535">
              <a:off x="541547" y="2389279"/>
              <a:ext cx="181467" cy="182463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2"/>
            <p:cNvSpPr/>
            <p:nvPr/>
          </p:nvSpPr>
          <p:spPr>
            <a:xfrm rot="-3073535">
              <a:off x="91672" y="3451604"/>
              <a:ext cx="181467" cy="182463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447949" y="377126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336412" y="399946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564012" y="394181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222652" y="2646976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811037" y="1434104"/>
              <a:ext cx="324090" cy="339775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2"/>
            <p:cNvSpPr/>
            <p:nvPr/>
          </p:nvSpPr>
          <p:spPr>
            <a:xfrm rot="675019">
              <a:off x="2827311" y="329873"/>
              <a:ext cx="149859" cy="15064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2"/>
            <p:cNvSpPr/>
            <p:nvPr/>
          </p:nvSpPr>
          <p:spPr>
            <a:xfrm rot="675019">
              <a:off x="3448986" y="157236"/>
              <a:ext cx="149859" cy="15064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2990418" y="118136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3971018" y="376373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982144" y="1117744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76551380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4"/>
          <p:cNvSpPr txBox="1">
            <a:spLocks noGrp="1"/>
          </p:cNvSpPr>
          <p:nvPr>
            <p:ph type="title"/>
          </p:nvPr>
        </p:nvSpPr>
        <p:spPr>
          <a:xfrm>
            <a:off x="2141156" y="560934"/>
            <a:ext cx="7867289" cy="763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700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4"/>
          <p:cNvSpPr txBox="1">
            <a:spLocks noGrp="1"/>
          </p:cNvSpPr>
          <p:nvPr>
            <p:ph type="body" idx="1"/>
          </p:nvPr>
        </p:nvSpPr>
        <p:spPr>
          <a:xfrm>
            <a:off x="887399" y="1571767"/>
            <a:ext cx="10387040" cy="44752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marL="608429" lvl="0" indent="-42252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AutoNum type="arabicPeriod"/>
              <a:defRPr sz="1600"/>
            </a:lvl1pPr>
            <a:lvl2pPr marL="1216857" lvl="1" indent="-422521" rtl="0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2pPr>
            <a:lvl3pPr marL="1825288" lvl="2" indent="-422521" rtl="0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3pPr>
            <a:lvl4pPr marL="2433717" lvl="3" indent="-422521" rtl="0"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4pPr>
            <a:lvl5pPr marL="3042145" lvl="4" indent="-422521" rtl="0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5pPr>
            <a:lvl6pPr marL="3650575" lvl="5" indent="-422521" rtl="0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6pPr>
            <a:lvl7pPr marL="4259005" lvl="6" indent="-422521" rtl="0"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7pPr>
            <a:lvl8pPr marL="4867433" lvl="7" indent="-422521" rtl="0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8pPr>
            <a:lvl9pPr marL="5475862" lvl="8" indent="-422521" rtl="0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9pPr>
          </a:lstStyle>
          <a:p>
            <a:endParaRPr/>
          </a:p>
        </p:txBody>
      </p:sp>
      <p:sp>
        <p:nvSpPr>
          <p:cNvPr id="100" name="Google Shape;100;p4"/>
          <p:cNvSpPr/>
          <p:nvPr/>
        </p:nvSpPr>
        <p:spPr>
          <a:xfrm>
            <a:off x="-100717" y="5553939"/>
            <a:ext cx="1471250" cy="1356351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4"/>
          <p:cNvSpPr/>
          <p:nvPr/>
        </p:nvSpPr>
        <p:spPr>
          <a:xfrm rot="10800000">
            <a:off x="10818207" y="-91480"/>
            <a:ext cx="1444748" cy="1332615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2" name="Google Shape;102;p4"/>
          <p:cNvGrpSpPr/>
          <p:nvPr/>
        </p:nvGrpSpPr>
        <p:grpSpPr>
          <a:xfrm>
            <a:off x="45755" y="15433"/>
            <a:ext cx="4675600" cy="4712224"/>
            <a:chOff x="34399" y="11580"/>
            <a:chExt cx="4024035" cy="4045522"/>
          </a:xfrm>
        </p:grpSpPr>
        <p:sp>
          <p:nvSpPr>
            <p:cNvPr id="103" name="Google Shape;103;p4"/>
            <p:cNvSpPr/>
            <p:nvPr/>
          </p:nvSpPr>
          <p:spPr>
            <a:xfrm>
              <a:off x="336327" y="641969"/>
              <a:ext cx="282070" cy="198192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4"/>
            <p:cNvSpPr/>
            <p:nvPr/>
          </p:nvSpPr>
          <p:spPr>
            <a:xfrm>
              <a:off x="629787" y="144059"/>
              <a:ext cx="139965" cy="91512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4"/>
            <p:cNvSpPr/>
            <p:nvPr/>
          </p:nvSpPr>
          <p:spPr>
            <a:xfrm>
              <a:off x="246235" y="1309844"/>
              <a:ext cx="139965" cy="91512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4"/>
            <p:cNvSpPr/>
            <p:nvPr/>
          </p:nvSpPr>
          <p:spPr>
            <a:xfrm>
              <a:off x="1596949" y="210677"/>
              <a:ext cx="181464" cy="118584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4"/>
            <p:cNvSpPr/>
            <p:nvPr/>
          </p:nvSpPr>
          <p:spPr>
            <a:xfrm>
              <a:off x="404652" y="204435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4"/>
            <p:cNvSpPr/>
            <p:nvPr/>
          </p:nvSpPr>
          <p:spPr>
            <a:xfrm>
              <a:off x="563999" y="143411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4"/>
            <p:cNvSpPr/>
            <p:nvPr/>
          </p:nvSpPr>
          <p:spPr>
            <a:xfrm>
              <a:off x="2412918" y="270411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4"/>
            <p:cNvSpPr/>
            <p:nvPr/>
          </p:nvSpPr>
          <p:spPr>
            <a:xfrm>
              <a:off x="222384" y="1995338"/>
              <a:ext cx="87955" cy="57641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4"/>
            <p:cNvSpPr/>
            <p:nvPr/>
          </p:nvSpPr>
          <p:spPr>
            <a:xfrm>
              <a:off x="336414" y="1835768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4"/>
            <p:cNvSpPr/>
            <p:nvPr/>
          </p:nvSpPr>
          <p:spPr>
            <a:xfrm>
              <a:off x="2412920" y="118135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4"/>
            <p:cNvSpPr/>
            <p:nvPr/>
          </p:nvSpPr>
          <p:spPr>
            <a:xfrm>
              <a:off x="2278469" y="212769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4"/>
            <p:cNvSpPr/>
            <p:nvPr/>
          </p:nvSpPr>
          <p:spPr>
            <a:xfrm rot="3312740">
              <a:off x="104323" y="71702"/>
              <a:ext cx="324095" cy="339745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4"/>
            <p:cNvSpPr/>
            <p:nvPr/>
          </p:nvSpPr>
          <p:spPr>
            <a:xfrm>
              <a:off x="1069550" y="118125"/>
              <a:ext cx="227595" cy="228852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4"/>
            <p:cNvSpPr/>
            <p:nvPr/>
          </p:nvSpPr>
          <p:spPr>
            <a:xfrm rot="-3073535">
              <a:off x="541547" y="2389279"/>
              <a:ext cx="181467" cy="182463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4"/>
            <p:cNvSpPr/>
            <p:nvPr/>
          </p:nvSpPr>
          <p:spPr>
            <a:xfrm rot="-3073535">
              <a:off x="91672" y="3451604"/>
              <a:ext cx="181467" cy="182463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4"/>
            <p:cNvSpPr/>
            <p:nvPr/>
          </p:nvSpPr>
          <p:spPr>
            <a:xfrm>
              <a:off x="447949" y="377126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4"/>
            <p:cNvSpPr/>
            <p:nvPr/>
          </p:nvSpPr>
          <p:spPr>
            <a:xfrm>
              <a:off x="336412" y="399946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4"/>
            <p:cNvSpPr/>
            <p:nvPr/>
          </p:nvSpPr>
          <p:spPr>
            <a:xfrm>
              <a:off x="564012" y="394181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4"/>
            <p:cNvSpPr/>
            <p:nvPr/>
          </p:nvSpPr>
          <p:spPr>
            <a:xfrm>
              <a:off x="222652" y="2646976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4"/>
            <p:cNvSpPr/>
            <p:nvPr/>
          </p:nvSpPr>
          <p:spPr>
            <a:xfrm rot="675019">
              <a:off x="2827311" y="329873"/>
              <a:ext cx="149859" cy="15064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4"/>
            <p:cNvSpPr/>
            <p:nvPr/>
          </p:nvSpPr>
          <p:spPr>
            <a:xfrm rot="675019">
              <a:off x="3448986" y="157236"/>
              <a:ext cx="149859" cy="15064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4"/>
            <p:cNvSpPr/>
            <p:nvPr/>
          </p:nvSpPr>
          <p:spPr>
            <a:xfrm>
              <a:off x="2990418" y="118136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4"/>
            <p:cNvSpPr/>
            <p:nvPr/>
          </p:nvSpPr>
          <p:spPr>
            <a:xfrm>
              <a:off x="3971018" y="376373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6" name="Google Shape;126;p4"/>
          <p:cNvSpPr/>
          <p:nvPr/>
        </p:nvSpPr>
        <p:spPr>
          <a:xfrm rot="10800000">
            <a:off x="11567418" y="1373909"/>
            <a:ext cx="116266" cy="76854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7" name="Google Shape;127;p4"/>
          <p:cNvGrpSpPr/>
          <p:nvPr/>
        </p:nvGrpSpPr>
        <p:grpSpPr>
          <a:xfrm>
            <a:off x="7635204" y="2346808"/>
            <a:ext cx="4450150" cy="4421127"/>
            <a:chOff x="5740605" y="1760105"/>
            <a:chExt cx="3345890" cy="3315845"/>
          </a:xfrm>
        </p:grpSpPr>
        <p:sp>
          <p:nvSpPr>
            <p:cNvPr id="128" name="Google Shape;128;p4"/>
            <p:cNvSpPr/>
            <p:nvPr/>
          </p:nvSpPr>
          <p:spPr>
            <a:xfrm rot="10800000">
              <a:off x="8600923" y="4387005"/>
              <a:ext cx="234541" cy="164787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4"/>
            <p:cNvSpPr/>
            <p:nvPr/>
          </p:nvSpPr>
          <p:spPr>
            <a:xfrm rot="10800000">
              <a:off x="8475077" y="4889708"/>
              <a:ext cx="116381" cy="76088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4"/>
            <p:cNvSpPr/>
            <p:nvPr/>
          </p:nvSpPr>
          <p:spPr>
            <a:xfrm rot="10800000">
              <a:off x="8793993" y="3920378"/>
              <a:ext cx="116381" cy="76088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4"/>
            <p:cNvSpPr/>
            <p:nvPr/>
          </p:nvSpPr>
          <p:spPr>
            <a:xfrm rot="10800000">
              <a:off x="7636395" y="4811807"/>
              <a:ext cx="150887" cy="98597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4"/>
            <p:cNvSpPr/>
            <p:nvPr/>
          </p:nvSpPr>
          <p:spPr>
            <a:xfrm rot="10800000">
              <a:off x="8705967" y="3337810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4"/>
            <p:cNvSpPr/>
            <p:nvPr/>
          </p:nvSpPr>
          <p:spPr>
            <a:xfrm rot="10800000">
              <a:off x="8573473" y="3845214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4"/>
            <p:cNvSpPr/>
            <p:nvPr/>
          </p:nvSpPr>
          <p:spPr>
            <a:xfrm rot="10800000">
              <a:off x="7036135" y="4812819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4"/>
            <p:cNvSpPr/>
            <p:nvPr/>
          </p:nvSpPr>
          <p:spPr>
            <a:xfrm rot="10800000">
              <a:off x="8857071" y="3378564"/>
              <a:ext cx="73134" cy="47926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4"/>
            <p:cNvSpPr/>
            <p:nvPr/>
          </p:nvSpPr>
          <p:spPr>
            <a:xfrm rot="10800000">
              <a:off x="8762706" y="3511243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4"/>
            <p:cNvSpPr/>
            <p:nvPr/>
          </p:nvSpPr>
          <p:spPr>
            <a:xfrm rot="10800000">
              <a:off x="7036133" y="4939425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4"/>
            <p:cNvSpPr/>
            <p:nvPr/>
          </p:nvSpPr>
          <p:spPr>
            <a:xfrm rot="10800000">
              <a:off x="7147926" y="4860739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4"/>
            <p:cNvSpPr/>
            <p:nvPr/>
          </p:nvSpPr>
          <p:spPr>
            <a:xfrm rot="-7487963">
              <a:off x="8758832" y="4743433"/>
              <a:ext cx="269516" cy="282509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4"/>
            <p:cNvSpPr/>
            <p:nvPr/>
          </p:nvSpPr>
          <p:spPr>
            <a:xfrm rot="10800000">
              <a:off x="8036559" y="4797031"/>
              <a:ext cx="189245" cy="190329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4"/>
            <p:cNvSpPr/>
            <p:nvPr/>
          </p:nvSpPr>
          <p:spPr>
            <a:xfrm rot="7725898">
              <a:off x="8513933" y="2947287"/>
              <a:ext cx="150928" cy="151666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4"/>
            <p:cNvSpPr/>
            <p:nvPr/>
          </p:nvSpPr>
          <p:spPr>
            <a:xfrm rot="7725898">
              <a:off x="8887995" y="2063982"/>
              <a:ext cx="150928" cy="151666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4"/>
            <p:cNvSpPr/>
            <p:nvPr/>
          </p:nvSpPr>
          <p:spPr>
            <a:xfrm rot="10800000">
              <a:off x="8669966" y="1901914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4"/>
            <p:cNvSpPr/>
            <p:nvPr/>
          </p:nvSpPr>
          <p:spPr>
            <a:xfrm rot="10800000">
              <a:off x="8573463" y="1760105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4"/>
            <p:cNvSpPr/>
            <p:nvPr/>
          </p:nvSpPr>
          <p:spPr>
            <a:xfrm rot="10800000">
              <a:off x="8857297" y="2836737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4"/>
            <p:cNvSpPr/>
            <p:nvPr/>
          </p:nvSpPr>
          <p:spPr>
            <a:xfrm rot="-10124052">
              <a:off x="6639644" y="4686046"/>
              <a:ext cx="124609" cy="12523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4"/>
            <p:cNvSpPr/>
            <p:nvPr/>
          </p:nvSpPr>
          <p:spPr>
            <a:xfrm rot="-10124052">
              <a:off x="6122734" y="4829591"/>
              <a:ext cx="124609" cy="12523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4"/>
            <p:cNvSpPr/>
            <p:nvPr/>
          </p:nvSpPr>
          <p:spPr>
            <a:xfrm rot="10800000">
              <a:off x="6555955" y="4939433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4"/>
            <p:cNvSpPr/>
            <p:nvPr/>
          </p:nvSpPr>
          <p:spPr>
            <a:xfrm rot="10800000">
              <a:off x="5740605" y="4724713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55964864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6"/>
          <p:cNvSpPr/>
          <p:nvPr/>
        </p:nvSpPr>
        <p:spPr>
          <a:xfrm>
            <a:off x="-100717" y="5553939"/>
            <a:ext cx="1471250" cy="1356351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6" name="Google Shape;196;p6"/>
          <p:cNvSpPr/>
          <p:nvPr/>
        </p:nvSpPr>
        <p:spPr>
          <a:xfrm rot="10800000">
            <a:off x="10818207" y="-91480"/>
            <a:ext cx="1444748" cy="1332615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" name="Google Shape;197;p6"/>
          <p:cNvSpPr txBox="1">
            <a:spLocks noGrp="1"/>
          </p:cNvSpPr>
          <p:nvPr>
            <p:ph type="title"/>
          </p:nvPr>
        </p:nvSpPr>
        <p:spPr>
          <a:xfrm>
            <a:off x="1144894" y="562300"/>
            <a:ext cx="9858750" cy="763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198" name="Google Shape;198;p6"/>
          <p:cNvGrpSpPr/>
          <p:nvPr/>
        </p:nvGrpSpPr>
        <p:grpSpPr>
          <a:xfrm rot="-5400000" flipH="1">
            <a:off x="-6815" y="174225"/>
            <a:ext cx="2654262" cy="2460344"/>
            <a:chOff x="817100" y="238125"/>
            <a:chExt cx="5912375" cy="5495644"/>
          </a:xfrm>
        </p:grpSpPr>
        <p:sp>
          <p:nvSpPr>
            <p:cNvPr id="199" name="Google Shape;199;p6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6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6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6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6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6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6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6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6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6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6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6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6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6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6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6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6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16;p6"/>
          <p:cNvGrpSpPr/>
          <p:nvPr/>
        </p:nvGrpSpPr>
        <p:grpSpPr>
          <a:xfrm rot="10800000">
            <a:off x="9430341" y="4316777"/>
            <a:ext cx="2647696" cy="2466445"/>
            <a:chOff x="817100" y="238125"/>
            <a:chExt cx="5912375" cy="5495644"/>
          </a:xfrm>
        </p:grpSpPr>
        <p:sp>
          <p:nvSpPr>
            <p:cNvPr id="217" name="Google Shape;217;p6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6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6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6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6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6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6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6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6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6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6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6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6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6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6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6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6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71193075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7"/>
          <p:cNvSpPr/>
          <p:nvPr/>
        </p:nvSpPr>
        <p:spPr>
          <a:xfrm rot="5400000">
            <a:off x="-237552" y="-34901"/>
            <a:ext cx="3327063" cy="3052072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" name="Google Shape;236;p7"/>
          <p:cNvSpPr txBox="1">
            <a:spLocks noGrp="1"/>
          </p:cNvSpPr>
          <p:nvPr>
            <p:ph type="title"/>
          </p:nvPr>
        </p:nvSpPr>
        <p:spPr>
          <a:xfrm>
            <a:off x="6436238" y="410333"/>
            <a:ext cx="4357992" cy="1007600"/>
          </a:xfrm>
          <a:prstGeom prst="rect">
            <a:avLst/>
          </a:prstGeom>
        </p:spPr>
        <p:txBody>
          <a:bodyPr spcFirstLastPara="1" wrap="square" lIns="121666" tIns="121666" rIns="121666" bIns="121666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2400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37" name="Google Shape;237;p7"/>
          <p:cNvSpPr/>
          <p:nvPr/>
        </p:nvSpPr>
        <p:spPr>
          <a:xfrm>
            <a:off x="-100715" y="1290835"/>
            <a:ext cx="6171224" cy="5689270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p7"/>
          <p:cNvSpPr txBox="1">
            <a:spLocks noGrp="1"/>
          </p:cNvSpPr>
          <p:nvPr>
            <p:ph type="subTitle" idx="1"/>
          </p:nvPr>
        </p:nvSpPr>
        <p:spPr>
          <a:xfrm>
            <a:off x="6436238" y="1523202"/>
            <a:ext cx="4357992" cy="3811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grpSp>
        <p:nvGrpSpPr>
          <p:cNvPr id="239" name="Google Shape;239;p7"/>
          <p:cNvGrpSpPr/>
          <p:nvPr/>
        </p:nvGrpSpPr>
        <p:grpSpPr>
          <a:xfrm rot="10800000">
            <a:off x="9336076" y="4257203"/>
            <a:ext cx="2647696" cy="2466445"/>
            <a:chOff x="817100" y="238125"/>
            <a:chExt cx="5912375" cy="5495644"/>
          </a:xfrm>
        </p:grpSpPr>
        <p:sp>
          <p:nvSpPr>
            <p:cNvPr id="240" name="Google Shape;240;p7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7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7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7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7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7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7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7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7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7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7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7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7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7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7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7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7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78971921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8"/>
          <p:cNvSpPr/>
          <p:nvPr/>
        </p:nvSpPr>
        <p:spPr>
          <a:xfrm>
            <a:off x="2078512" y="1419602"/>
            <a:ext cx="8015322" cy="40188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8"/>
          <p:cNvSpPr txBox="1">
            <a:spLocks noGrp="1"/>
          </p:cNvSpPr>
          <p:nvPr>
            <p:ph type="title"/>
          </p:nvPr>
        </p:nvSpPr>
        <p:spPr>
          <a:xfrm>
            <a:off x="2905062" y="1977401"/>
            <a:ext cx="6362221" cy="2903200"/>
          </a:xfrm>
          <a:prstGeom prst="rect">
            <a:avLst/>
          </a:prstGeom>
        </p:spPr>
        <p:txBody>
          <a:bodyPr spcFirstLastPara="1" wrap="square" lIns="121666" tIns="121666" rIns="121666" bIns="121666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93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260" name="Google Shape;260;p8"/>
          <p:cNvSpPr/>
          <p:nvPr/>
        </p:nvSpPr>
        <p:spPr>
          <a:xfrm>
            <a:off x="-100717" y="5250831"/>
            <a:ext cx="1799878" cy="1659311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8"/>
          <p:cNvSpPr/>
          <p:nvPr/>
        </p:nvSpPr>
        <p:spPr>
          <a:xfrm rot="10800000">
            <a:off x="10463084" y="-91137"/>
            <a:ext cx="1799878" cy="1659311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8"/>
          <p:cNvSpPr/>
          <p:nvPr/>
        </p:nvSpPr>
        <p:spPr>
          <a:xfrm rot="10800000">
            <a:off x="11527176" y="3694388"/>
            <a:ext cx="431051" cy="453035"/>
          </a:xfrm>
          <a:custGeom>
            <a:avLst/>
            <a:gdLst/>
            <a:ahLst/>
            <a:cxnLst/>
            <a:rect l="l" t="t" r="r" b="b"/>
            <a:pathLst>
              <a:path w="34839" h="36535" extrusionOk="0">
                <a:moveTo>
                  <a:pt x="14875" y="0"/>
                </a:moveTo>
                <a:lnTo>
                  <a:pt x="13048" y="13831"/>
                </a:lnTo>
                <a:lnTo>
                  <a:pt x="0" y="16636"/>
                </a:lnTo>
                <a:lnTo>
                  <a:pt x="12004" y="21529"/>
                </a:lnTo>
                <a:lnTo>
                  <a:pt x="9982" y="36535"/>
                </a:lnTo>
                <a:lnTo>
                  <a:pt x="20485" y="25052"/>
                </a:lnTo>
                <a:lnTo>
                  <a:pt x="34838" y="30924"/>
                </a:lnTo>
                <a:lnTo>
                  <a:pt x="34838" y="30924"/>
                </a:lnTo>
                <a:lnTo>
                  <a:pt x="26618" y="18202"/>
                </a:lnTo>
                <a:lnTo>
                  <a:pt x="34838" y="9134"/>
                </a:lnTo>
                <a:lnTo>
                  <a:pt x="22442" y="11743"/>
                </a:lnTo>
                <a:lnTo>
                  <a:pt x="14875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p8"/>
          <p:cNvSpPr/>
          <p:nvPr/>
        </p:nvSpPr>
        <p:spPr>
          <a:xfrm rot="10800000">
            <a:off x="9972108" y="6182998"/>
            <a:ext cx="302709" cy="324409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8"/>
          <p:cNvSpPr/>
          <p:nvPr/>
        </p:nvSpPr>
        <p:spPr>
          <a:xfrm rot="10800000">
            <a:off x="10550440" y="1582698"/>
            <a:ext cx="302709" cy="324409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8"/>
          <p:cNvSpPr/>
          <p:nvPr/>
        </p:nvSpPr>
        <p:spPr>
          <a:xfrm rot="10800000">
            <a:off x="9222056" y="6640031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" name="Google Shape;266;p8"/>
          <p:cNvSpPr/>
          <p:nvPr/>
        </p:nvSpPr>
        <p:spPr>
          <a:xfrm rot="10800000">
            <a:off x="10751562" y="2873564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" name="Google Shape;267;p8"/>
          <p:cNvSpPr/>
          <p:nvPr/>
        </p:nvSpPr>
        <p:spPr>
          <a:xfrm rot="10800000">
            <a:off x="10943320" y="2548231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8" name="Google Shape;268;p8"/>
          <p:cNvSpPr/>
          <p:nvPr/>
        </p:nvSpPr>
        <p:spPr>
          <a:xfrm rot="10800000">
            <a:off x="11527189" y="664231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9" name="Google Shape;269;p8"/>
          <p:cNvSpPr/>
          <p:nvPr/>
        </p:nvSpPr>
        <p:spPr>
          <a:xfrm rot="10800000">
            <a:off x="7937874" y="6507398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0" name="Google Shape;270;p8"/>
          <p:cNvSpPr/>
          <p:nvPr/>
        </p:nvSpPr>
        <p:spPr>
          <a:xfrm rot="10800000">
            <a:off x="10274811" y="5226264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1" name="Google Shape;271;p8"/>
          <p:cNvSpPr/>
          <p:nvPr/>
        </p:nvSpPr>
        <p:spPr>
          <a:xfrm rot="10800000">
            <a:off x="10550428" y="5159132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72" name="Google Shape;272;p8"/>
          <p:cNvGrpSpPr/>
          <p:nvPr/>
        </p:nvGrpSpPr>
        <p:grpSpPr>
          <a:xfrm flipH="1">
            <a:off x="218053" y="407532"/>
            <a:ext cx="4020352" cy="6042945"/>
            <a:chOff x="230395" y="498172"/>
            <a:chExt cx="3022742" cy="4532209"/>
          </a:xfrm>
        </p:grpSpPr>
        <p:sp>
          <p:nvSpPr>
            <p:cNvPr id="273" name="Google Shape;273;p8"/>
            <p:cNvSpPr/>
            <p:nvPr/>
          </p:nvSpPr>
          <p:spPr>
            <a:xfrm rot="10800000">
              <a:off x="2929047" y="2770789"/>
              <a:ext cx="324090" cy="33977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rgbClr val="F9F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8"/>
            <p:cNvSpPr/>
            <p:nvPr/>
          </p:nvSpPr>
          <p:spPr>
            <a:xfrm rot="10800000">
              <a:off x="1759851" y="4637247"/>
              <a:ext cx="227595" cy="243307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rgbClr val="F9F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8"/>
            <p:cNvSpPr/>
            <p:nvPr/>
          </p:nvSpPr>
          <p:spPr>
            <a:xfrm rot="10800000">
              <a:off x="2194676" y="1187022"/>
              <a:ext cx="227595" cy="243307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rgbClr val="F9F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8"/>
            <p:cNvSpPr/>
            <p:nvPr/>
          </p:nvSpPr>
          <p:spPr>
            <a:xfrm rot="10800000">
              <a:off x="1195920" y="4980022"/>
              <a:ext cx="76374" cy="50359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8"/>
            <p:cNvSpPr/>
            <p:nvPr/>
          </p:nvSpPr>
          <p:spPr>
            <a:xfrm rot="10800000">
              <a:off x="2345895" y="2155172"/>
              <a:ext cx="76374" cy="50359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8"/>
            <p:cNvSpPr/>
            <p:nvPr/>
          </p:nvSpPr>
          <p:spPr>
            <a:xfrm rot="10800000">
              <a:off x="2490070" y="1911172"/>
              <a:ext cx="76374" cy="50359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8"/>
            <p:cNvSpPr/>
            <p:nvPr/>
          </p:nvSpPr>
          <p:spPr>
            <a:xfrm rot="10800000">
              <a:off x="2929058" y="498172"/>
              <a:ext cx="76374" cy="50359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8"/>
            <p:cNvSpPr/>
            <p:nvPr/>
          </p:nvSpPr>
          <p:spPr>
            <a:xfrm rot="10800000">
              <a:off x="230395" y="4880547"/>
              <a:ext cx="76374" cy="50359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8"/>
            <p:cNvSpPr/>
            <p:nvPr/>
          </p:nvSpPr>
          <p:spPr>
            <a:xfrm rot="10800000">
              <a:off x="1987445" y="3919697"/>
              <a:ext cx="76374" cy="50359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8"/>
            <p:cNvSpPr/>
            <p:nvPr/>
          </p:nvSpPr>
          <p:spPr>
            <a:xfrm rot="10800000">
              <a:off x="2194670" y="3869347"/>
              <a:ext cx="76374" cy="50359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94222104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13"/>
          <p:cNvSpPr txBox="1">
            <a:spLocks noGrp="1"/>
          </p:cNvSpPr>
          <p:nvPr>
            <p:ph type="subTitle" idx="1"/>
          </p:nvPr>
        </p:nvSpPr>
        <p:spPr>
          <a:xfrm>
            <a:off x="2677327" y="2763034"/>
            <a:ext cx="3478174" cy="1001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39" name="Google Shape;339;p13"/>
          <p:cNvSpPr txBox="1">
            <a:spLocks noGrp="1"/>
          </p:cNvSpPr>
          <p:nvPr>
            <p:ph type="subTitle" idx="2"/>
          </p:nvPr>
        </p:nvSpPr>
        <p:spPr>
          <a:xfrm>
            <a:off x="2677327" y="2229667"/>
            <a:ext cx="3478174" cy="5332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7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0" name="Google Shape;340;p13"/>
          <p:cNvSpPr txBox="1">
            <a:spLocks noGrp="1"/>
          </p:cNvSpPr>
          <p:nvPr>
            <p:ph type="title"/>
          </p:nvPr>
        </p:nvSpPr>
        <p:spPr>
          <a:xfrm>
            <a:off x="2141156" y="560934"/>
            <a:ext cx="7867289" cy="763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7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41" name="Google Shape;341;p13"/>
          <p:cNvSpPr txBox="1">
            <a:spLocks noGrp="1"/>
          </p:cNvSpPr>
          <p:nvPr>
            <p:ph type="title" idx="3" hasCustomPrompt="1"/>
          </p:nvPr>
        </p:nvSpPr>
        <p:spPr>
          <a:xfrm>
            <a:off x="1131063" y="2150100"/>
            <a:ext cx="1410103" cy="1383600"/>
          </a:xfrm>
          <a:prstGeom prst="rect">
            <a:avLst/>
          </a:prstGeom>
        </p:spPr>
        <p:txBody>
          <a:bodyPr spcFirstLastPara="1" wrap="square" lIns="121666" tIns="121666" rIns="121666" bIns="121666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67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342" name="Google Shape;342;p13"/>
          <p:cNvSpPr txBox="1">
            <a:spLocks noGrp="1"/>
          </p:cNvSpPr>
          <p:nvPr>
            <p:ph type="subTitle" idx="4"/>
          </p:nvPr>
        </p:nvSpPr>
        <p:spPr>
          <a:xfrm>
            <a:off x="2677327" y="4639267"/>
            <a:ext cx="3478174" cy="1001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43" name="Google Shape;343;p13"/>
          <p:cNvSpPr txBox="1">
            <a:spLocks noGrp="1"/>
          </p:cNvSpPr>
          <p:nvPr>
            <p:ph type="subTitle" idx="5"/>
          </p:nvPr>
        </p:nvSpPr>
        <p:spPr>
          <a:xfrm>
            <a:off x="2677327" y="4105900"/>
            <a:ext cx="3478174" cy="5332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7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4" name="Google Shape;344;p13"/>
          <p:cNvSpPr txBox="1">
            <a:spLocks noGrp="1"/>
          </p:cNvSpPr>
          <p:nvPr>
            <p:ph type="title" idx="6" hasCustomPrompt="1"/>
          </p:nvPr>
        </p:nvSpPr>
        <p:spPr>
          <a:xfrm>
            <a:off x="1203982" y="3969234"/>
            <a:ext cx="1410103" cy="1383600"/>
          </a:xfrm>
          <a:prstGeom prst="rect">
            <a:avLst/>
          </a:prstGeom>
        </p:spPr>
        <p:txBody>
          <a:bodyPr spcFirstLastPara="1" wrap="square" lIns="121666" tIns="121666" rIns="121666" bIns="121666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67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345" name="Google Shape;345;p13"/>
          <p:cNvSpPr txBox="1">
            <a:spLocks noGrp="1"/>
          </p:cNvSpPr>
          <p:nvPr>
            <p:ph type="subTitle" idx="7"/>
          </p:nvPr>
        </p:nvSpPr>
        <p:spPr>
          <a:xfrm>
            <a:off x="7837928" y="2765851"/>
            <a:ext cx="3478174" cy="1001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46" name="Google Shape;346;p13"/>
          <p:cNvSpPr txBox="1">
            <a:spLocks noGrp="1"/>
          </p:cNvSpPr>
          <p:nvPr>
            <p:ph type="subTitle" idx="8"/>
          </p:nvPr>
        </p:nvSpPr>
        <p:spPr>
          <a:xfrm>
            <a:off x="7837928" y="2232484"/>
            <a:ext cx="3478174" cy="5332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7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7" name="Google Shape;347;p13"/>
          <p:cNvSpPr txBox="1">
            <a:spLocks noGrp="1"/>
          </p:cNvSpPr>
          <p:nvPr>
            <p:ph type="title" idx="9" hasCustomPrompt="1"/>
          </p:nvPr>
        </p:nvSpPr>
        <p:spPr>
          <a:xfrm>
            <a:off x="6352379" y="2168085"/>
            <a:ext cx="1410103" cy="1304000"/>
          </a:xfrm>
          <a:prstGeom prst="rect">
            <a:avLst/>
          </a:prstGeom>
        </p:spPr>
        <p:txBody>
          <a:bodyPr spcFirstLastPara="1" wrap="square" lIns="121666" tIns="121666" rIns="121666" bIns="121666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67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348" name="Google Shape;348;p13"/>
          <p:cNvSpPr txBox="1">
            <a:spLocks noGrp="1"/>
          </p:cNvSpPr>
          <p:nvPr>
            <p:ph type="subTitle" idx="13"/>
          </p:nvPr>
        </p:nvSpPr>
        <p:spPr>
          <a:xfrm>
            <a:off x="7856017" y="4644467"/>
            <a:ext cx="3478174" cy="1001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49" name="Google Shape;349;p13"/>
          <p:cNvSpPr txBox="1">
            <a:spLocks noGrp="1"/>
          </p:cNvSpPr>
          <p:nvPr>
            <p:ph type="subTitle" idx="14"/>
          </p:nvPr>
        </p:nvSpPr>
        <p:spPr>
          <a:xfrm>
            <a:off x="7856017" y="4111085"/>
            <a:ext cx="3478174" cy="5332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7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0" name="Google Shape;350;p13"/>
          <p:cNvSpPr txBox="1">
            <a:spLocks noGrp="1"/>
          </p:cNvSpPr>
          <p:nvPr>
            <p:ph type="title" idx="15" hasCustomPrompt="1"/>
          </p:nvPr>
        </p:nvSpPr>
        <p:spPr>
          <a:xfrm>
            <a:off x="6387259" y="3998434"/>
            <a:ext cx="1356236" cy="1354400"/>
          </a:xfrm>
          <a:prstGeom prst="rect">
            <a:avLst/>
          </a:prstGeom>
        </p:spPr>
        <p:txBody>
          <a:bodyPr spcFirstLastPara="1" wrap="square" lIns="121666" tIns="121666" rIns="121666" bIns="121666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67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351" name="Google Shape;351;p13"/>
          <p:cNvSpPr/>
          <p:nvPr/>
        </p:nvSpPr>
        <p:spPr>
          <a:xfrm flipH="1">
            <a:off x="10463084" y="5250831"/>
            <a:ext cx="1799878" cy="1659311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2" name="Google Shape;352;p13"/>
          <p:cNvSpPr/>
          <p:nvPr/>
        </p:nvSpPr>
        <p:spPr>
          <a:xfrm rot="10800000" flipH="1">
            <a:off x="-100717" y="-91137"/>
            <a:ext cx="1799878" cy="1659311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3" name="Google Shape;353;p13"/>
          <p:cNvSpPr/>
          <p:nvPr/>
        </p:nvSpPr>
        <p:spPr>
          <a:xfrm rot="10800000">
            <a:off x="11527176" y="3694388"/>
            <a:ext cx="431051" cy="453035"/>
          </a:xfrm>
          <a:custGeom>
            <a:avLst/>
            <a:gdLst/>
            <a:ahLst/>
            <a:cxnLst/>
            <a:rect l="l" t="t" r="r" b="b"/>
            <a:pathLst>
              <a:path w="34839" h="36535" extrusionOk="0">
                <a:moveTo>
                  <a:pt x="14875" y="0"/>
                </a:moveTo>
                <a:lnTo>
                  <a:pt x="13048" y="13831"/>
                </a:lnTo>
                <a:lnTo>
                  <a:pt x="0" y="16636"/>
                </a:lnTo>
                <a:lnTo>
                  <a:pt x="12004" y="21529"/>
                </a:lnTo>
                <a:lnTo>
                  <a:pt x="9982" y="36535"/>
                </a:lnTo>
                <a:lnTo>
                  <a:pt x="20485" y="25052"/>
                </a:lnTo>
                <a:lnTo>
                  <a:pt x="34838" y="30924"/>
                </a:lnTo>
                <a:lnTo>
                  <a:pt x="34838" y="30924"/>
                </a:lnTo>
                <a:lnTo>
                  <a:pt x="26618" y="18202"/>
                </a:lnTo>
                <a:lnTo>
                  <a:pt x="34838" y="9134"/>
                </a:lnTo>
                <a:lnTo>
                  <a:pt x="22442" y="11743"/>
                </a:lnTo>
                <a:lnTo>
                  <a:pt x="14875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4" name="Google Shape;354;p13"/>
          <p:cNvSpPr/>
          <p:nvPr/>
        </p:nvSpPr>
        <p:spPr>
          <a:xfrm rot="10800000">
            <a:off x="9898757" y="6277565"/>
            <a:ext cx="302709" cy="324409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5" name="Google Shape;355;p13"/>
          <p:cNvSpPr/>
          <p:nvPr/>
        </p:nvSpPr>
        <p:spPr>
          <a:xfrm rot="10800000">
            <a:off x="1825519" y="107910"/>
            <a:ext cx="398731" cy="419056"/>
          </a:xfrm>
          <a:custGeom>
            <a:avLst/>
            <a:gdLst/>
            <a:ahLst/>
            <a:cxnLst/>
            <a:rect l="l" t="t" r="r" b="b"/>
            <a:pathLst>
              <a:path w="34839" h="36535" extrusionOk="0">
                <a:moveTo>
                  <a:pt x="14875" y="0"/>
                </a:moveTo>
                <a:lnTo>
                  <a:pt x="13048" y="13831"/>
                </a:lnTo>
                <a:lnTo>
                  <a:pt x="0" y="16636"/>
                </a:lnTo>
                <a:lnTo>
                  <a:pt x="12004" y="21529"/>
                </a:lnTo>
                <a:lnTo>
                  <a:pt x="9982" y="36535"/>
                </a:lnTo>
                <a:lnTo>
                  <a:pt x="20485" y="25052"/>
                </a:lnTo>
                <a:lnTo>
                  <a:pt x="34838" y="30924"/>
                </a:lnTo>
                <a:lnTo>
                  <a:pt x="34838" y="30924"/>
                </a:lnTo>
                <a:lnTo>
                  <a:pt x="26618" y="18202"/>
                </a:lnTo>
                <a:lnTo>
                  <a:pt x="34838" y="9134"/>
                </a:lnTo>
                <a:lnTo>
                  <a:pt x="22442" y="11743"/>
                </a:lnTo>
                <a:lnTo>
                  <a:pt x="14875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6" name="Google Shape;356;p13"/>
          <p:cNvSpPr/>
          <p:nvPr/>
        </p:nvSpPr>
        <p:spPr>
          <a:xfrm rot="10800000">
            <a:off x="160275" y="2940698"/>
            <a:ext cx="302709" cy="324409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7" name="Google Shape;357;p13"/>
          <p:cNvSpPr/>
          <p:nvPr/>
        </p:nvSpPr>
        <p:spPr>
          <a:xfrm rot="-7769342">
            <a:off x="668694" y="4592754"/>
            <a:ext cx="281621" cy="300275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8" name="Google Shape;358;p13"/>
          <p:cNvSpPr/>
          <p:nvPr/>
        </p:nvSpPr>
        <p:spPr>
          <a:xfrm rot="-6939360">
            <a:off x="11391192" y="1814230"/>
            <a:ext cx="303447" cy="323600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9" name="Google Shape;359;p13"/>
          <p:cNvSpPr/>
          <p:nvPr/>
        </p:nvSpPr>
        <p:spPr>
          <a:xfrm>
            <a:off x="127303" y="1687804"/>
            <a:ext cx="342186" cy="241027"/>
          </a:xfrm>
          <a:custGeom>
            <a:avLst/>
            <a:gdLst/>
            <a:ahLst/>
            <a:cxnLst/>
            <a:rect l="l" t="t" r="r" b="b"/>
            <a:pathLst>
              <a:path w="30322" h="21311" extrusionOk="0">
                <a:moveTo>
                  <a:pt x="15332" y="0"/>
                </a:moveTo>
                <a:lnTo>
                  <a:pt x="15332" y="0"/>
                </a:lnTo>
                <a:cubicBezTo>
                  <a:pt x="718" y="718"/>
                  <a:pt x="1" y="20420"/>
                  <a:pt x="15854" y="21268"/>
                </a:cubicBezTo>
                <a:cubicBezTo>
                  <a:pt x="16220" y="21296"/>
                  <a:pt x="16576" y="21310"/>
                  <a:pt x="16923" y="21310"/>
                </a:cubicBezTo>
                <a:cubicBezTo>
                  <a:pt x="30321" y="21310"/>
                  <a:pt x="29831" y="954"/>
                  <a:pt x="153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0" name="Google Shape;360;p13"/>
          <p:cNvSpPr/>
          <p:nvPr/>
        </p:nvSpPr>
        <p:spPr>
          <a:xfrm>
            <a:off x="380676" y="5311444"/>
            <a:ext cx="106046" cy="70100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13"/>
          <p:cNvSpPr/>
          <p:nvPr/>
        </p:nvSpPr>
        <p:spPr>
          <a:xfrm>
            <a:off x="245368" y="5588966"/>
            <a:ext cx="106046" cy="70100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2" name="Google Shape;362;p13"/>
          <p:cNvSpPr/>
          <p:nvPr/>
        </p:nvSpPr>
        <p:spPr>
          <a:xfrm>
            <a:off x="469477" y="5502940"/>
            <a:ext cx="106046" cy="70100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3" name="Google Shape;363;p13"/>
          <p:cNvSpPr/>
          <p:nvPr/>
        </p:nvSpPr>
        <p:spPr>
          <a:xfrm>
            <a:off x="3552391" y="198090"/>
            <a:ext cx="106046" cy="70100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4" name="Google Shape;364;p13"/>
          <p:cNvSpPr/>
          <p:nvPr/>
        </p:nvSpPr>
        <p:spPr>
          <a:xfrm>
            <a:off x="-214858" y="3996390"/>
            <a:ext cx="342186" cy="241027"/>
          </a:xfrm>
          <a:custGeom>
            <a:avLst/>
            <a:gdLst/>
            <a:ahLst/>
            <a:cxnLst/>
            <a:rect l="l" t="t" r="r" b="b"/>
            <a:pathLst>
              <a:path w="30322" h="21311" extrusionOk="0">
                <a:moveTo>
                  <a:pt x="15332" y="0"/>
                </a:moveTo>
                <a:lnTo>
                  <a:pt x="15332" y="0"/>
                </a:lnTo>
                <a:cubicBezTo>
                  <a:pt x="718" y="718"/>
                  <a:pt x="1" y="20420"/>
                  <a:pt x="15854" y="21268"/>
                </a:cubicBezTo>
                <a:cubicBezTo>
                  <a:pt x="16220" y="21296"/>
                  <a:pt x="16576" y="21310"/>
                  <a:pt x="16923" y="21310"/>
                </a:cubicBezTo>
                <a:cubicBezTo>
                  <a:pt x="30321" y="21310"/>
                  <a:pt x="29831" y="954"/>
                  <a:pt x="1533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5" name="Google Shape;365;p13"/>
          <p:cNvSpPr/>
          <p:nvPr/>
        </p:nvSpPr>
        <p:spPr>
          <a:xfrm>
            <a:off x="139311" y="4244470"/>
            <a:ext cx="106046" cy="70100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6" name="Google Shape;366;p13"/>
          <p:cNvSpPr/>
          <p:nvPr/>
        </p:nvSpPr>
        <p:spPr>
          <a:xfrm>
            <a:off x="3158205" y="-91125"/>
            <a:ext cx="342186" cy="241027"/>
          </a:xfrm>
          <a:custGeom>
            <a:avLst/>
            <a:gdLst/>
            <a:ahLst/>
            <a:cxnLst/>
            <a:rect l="l" t="t" r="r" b="b"/>
            <a:pathLst>
              <a:path w="30322" h="21311" extrusionOk="0">
                <a:moveTo>
                  <a:pt x="15332" y="0"/>
                </a:moveTo>
                <a:lnTo>
                  <a:pt x="15332" y="0"/>
                </a:lnTo>
                <a:cubicBezTo>
                  <a:pt x="718" y="718"/>
                  <a:pt x="1" y="20420"/>
                  <a:pt x="15854" y="21268"/>
                </a:cubicBezTo>
                <a:cubicBezTo>
                  <a:pt x="16220" y="21296"/>
                  <a:pt x="16576" y="21310"/>
                  <a:pt x="16923" y="21310"/>
                </a:cubicBezTo>
                <a:cubicBezTo>
                  <a:pt x="30321" y="21310"/>
                  <a:pt x="29831" y="954"/>
                  <a:pt x="1533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7" name="Google Shape;367;p13"/>
          <p:cNvSpPr/>
          <p:nvPr/>
        </p:nvSpPr>
        <p:spPr>
          <a:xfrm>
            <a:off x="2365455" y="198090"/>
            <a:ext cx="106046" cy="70100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8" name="Google Shape;368;p13"/>
          <p:cNvSpPr/>
          <p:nvPr/>
        </p:nvSpPr>
        <p:spPr>
          <a:xfrm rot="10800000">
            <a:off x="11658923" y="4622362"/>
            <a:ext cx="342186" cy="241027"/>
          </a:xfrm>
          <a:custGeom>
            <a:avLst/>
            <a:gdLst/>
            <a:ahLst/>
            <a:cxnLst/>
            <a:rect l="l" t="t" r="r" b="b"/>
            <a:pathLst>
              <a:path w="30322" h="21311" extrusionOk="0">
                <a:moveTo>
                  <a:pt x="15332" y="0"/>
                </a:moveTo>
                <a:lnTo>
                  <a:pt x="15332" y="0"/>
                </a:lnTo>
                <a:cubicBezTo>
                  <a:pt x="718" y="718"/>
                  <a:pt x="1" y="20420"/>
                  <a:pt x="15854" y="21268"/>
                </a:cubicBezTo>
                <a:cubicBezTo>
                  <a:pt x="16220" y="21296"/>
                  <a:pt x="16576" y="21310"/>
                  <a:pt x="16923" y="21310"/>
                </a:cubicBezTo>
                <a:cubicBezTo>
                  <a:pt x="30321" y="21310"/>
                  <a:pt x="29831" y="954"/>
                  <a:pt x="1533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9" name="Google Shape;369;p13"/>
          <p:cNvSpPr/>
          <p:nvPr/>
        </p:nvSpPr>
        <p:spPr>
          <a:xfrm rot="10800000">
            <a:off x="11641691" y="1544748"/>
            <a:ext cx="106046" cy="70100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0" name="Google Shape;370;p13"/>
          <p:cNvSpPr/>
          <p:nvPr/>
        </p:nvSpPr>
        <p:spPr>
          <a:xfrm rot="10800000">
            <a:off x="11776999" y="1267228"/>
            <a:ext cx="106046" cy="70100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1" name="Google Shape;371;p13"/>
          <p:cNvSpPr/>
          <p:nvPr/>
        </p:nvSpPr>
        <p:spPr>
          <a:xfrm rot="10800000">
            <a:off x="11641696" y="654867"/>
            <a:ext cx="106049" cy="70100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2" name="Google Shape;372;p13"/>
          <p:cNvSpPr/>
          <p:nvPr/>
        </p:nvSpPr>
        <p:spPr>
          <a:xfrm rot="10800000">
            <a:off x="11552890" y="1353252"/>
            <a:ext cx="106046" cy="70100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3" name="Google Shape;373;p13"/>
          <p:cNvSpPr/>
          <p:nvPr/>
        </p:nvSpPr>
        <p:spPr>
          <a:xfrm rot="10800000">
            <a:off x="8469976" y="6658103"/>
            <a:ext cx="106046" cy="70100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4" name="Google Shape;374;p13"/>
          <p:cNvSpPr/>
          <p:nvPr/>
        </p:nvSpPr>
        <p:spPr>
          <a:xfrm rot="10800000">
            <a:off x="12001085" y="2688877"/>
            <a:ext cx="342186" cy="241027"/>
          </a:xfrm>
          <a:custGeom>
            <a:avLst/>
            <a:gdLst/>
            <a:ahLst/>
            <a:cxnLst/>
            <a:rect l="l" t="t" r="r" b="b"/>
            <a:pathLst>
              <a:path w="30322" h="21311" extrusionOk="0">
                <a:moveTo>
                  <a:pt x="15332" y="0"/>
                </a:moveTo>
                <a:lnTo>
                  <a:pt x="15332" y="0"/>
                </a:lnTo>
                <a:cubicBezTo>
                  <a:pt x="718" y="718"/>
                  <a:pt x="1" y="20420"/>
                  <a:pt x="15854" y="21268"/>
                </a:cubicBezTo>
                <a:cubicBezTo>
                  <a:pt x="16220" y="21296"/>
                  <a:pt x="16576" y="21310"/>
                  <a:pt x="16923" y="21310"/>
                </a:cubicBezTo>
                <a:cubicBezTo>
                  <a:pt x="30321" y="21310"/>
                  <a:pt x="29831" y="954"/>
                  <a:pt x="1533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5" name="Google Shape;375;p13"/>
          <p:cNvSpPr/>
          <p:nvPr/>
        </p:nvSpPr>
        <p:spPr>
          <a:xfrm rot="10800000">
            <a:off x="11883056" y="2611723"/>
            <a:ext cx="106046" cy="70100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6" name="Google Shape;376;p13"/>
          <p:cNvSpPr/>
          <p:nvPr/>
        </p:nvSpPr>
        <p:spPr>
          <a:xfrm rot="10800000">
            <a:off x="8628022" y="6776393"/>
            <a:ext cx="342186" cy="241027"/>
          </a:xfrm>
          <a:custGeom>
            <a:avLst/>
            <a:gdLst/>
            <a:ahLst/>
            <a:cxnLst/>
            <a:rect l="l" t="t" r="r" b="b"/>
            <a:pathLst>
              <a:path w="30322" h="21311" extrusionOk="0">
                <a:moveTo>
                  <a:pt x="15332" y="0"/>
                </a:moveTo>
                <a:lnTo>
                  <a:pt x="15332" y="0"/>
                </a:lnTo>
                <a:cubicBezTo>
                  <a:pt x="718" y="718"/>
                  <a:pt x="1" y="20420"/>
                  <a:pt x="15854" y="21268"/>
                </a:cubicBezTo>
                <a:cubicBezTo>
                  <a:pt x="16220" y="21296"/>
                  <a:pt x="16576" y="21310"/>
                  <a:pt x="16923" y="21310"/>
                </a:cubicBezTo>
                <a:cubicBezTo>
                  <a:pt x="30321" y="21310"/>
                  <a:pt x="29831" y="954"/>
                  <a:pt x="153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7" name="Google Shape;377;p13"/>
          <p:cNvSpPr/>
          <p:nvPr/>
        </p:nvSpPr>
        <p:spPr>
          <a:xfrm rot="10800000">
            <a:off x="9656912" y="6658103"/>
            <a:ext cx="106046" cy="70100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4976327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p15"/>
          <p:cNvSpPr/>
          <p:nvPr/>
        </p:nvSpPr>
        <p:spPr>
          <a:xfrm rot="-5400000">
            <a:off x="10578835" y="5181976"/>
            <a:ext cx="1886323" cy="1730412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0" name="Google Shape;410;p15"/>
          <p:cNvSpPr/>
          <p:nvPr/>
        </p:nvSpPr>
        <p:spPr>
          <a:xfrm rot="10800000" flipH="1">
            <a:off x="-183809" y="-129665"/>
            <a:ext cx="1814265" cy="1672576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1" name="Google Shape;411;p15"/>
          <p:cNvSpPr txBox="1">
            <a:spLocks noGrp="1"/>
          </p:cNvSpPr>
          <p:nvPr>
            <p:ph type="title"/>
          </p:nvPr>
        </p:nvSpPr>
        <p:spPr>
          <a:xfrm>
            <a:off x="1167139" y="560936"/>
            <a:ext cx="9800893" cy="661599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7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12" name="Google Shape;412;p15"/>
          <p:cNvSpPr txBox="1">
            <a:spLocks noGrp="1"/>
          </p:cNvSpPr>
          <p:nvPr>
            <p:ph type="subTitle" idx="1"/>
          </p:nvPr>
        </p:nvSpPr>
        <p:spPr>
          <a:xfrm>
            <a:off x="1013087" y="2161733"/>
            <a:ext cx="2673370" cy="1001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13" name="Google Shape;413;p15"/>
          <p:cNvSpPr txBox="1">
            <a:spLocks noGrp="1"/>
          </p:cNvSpPr>
          <p:nvPr>
            <p:ph type="subTitle" idx="2"/>
          </p:nvPr>
        </p:nvSpPr>
        <p:spPr>
          <a:xfrm>
            <a:off x="1013087" y="1628367"/>
            <a:ext cx="2673370" cy="5332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7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" name="Google Shape;414;p15"/>
          <p:cNvSpPr txBox="1">
            <a:spLocks noGrp="1"/>
          </p:cNvSpPr>
          <p:nvPr>
            <p:ph type="subTitle" idx="3"/>
          </p:nvPr>
        </p:nvSpPr>
        <p:spPr>
          <a:xfrm>
            <a:off x="1041791" y="5232001"/>
            <a:ext cx="2673370" cy="1001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15" name="Google Shape;415;p15"/>
          <p:cNvSpPr txBox="1">
            <a:spLocks noGrp="1"/>
          </p:cNvSpPr>
          <p:nvPr>
            <p:ph type="subTitle" idx="4"/>
          </p:nvPr>
        </p:nvSpPr>
        <p:spPr>
          <a:xfrm>
            <a:off x="1041800" y="4698634"/>
            <a:ext cx="2673370" cy="5332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7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6" name="Google Shape;416;p15"/>
          <p:cNvSpPr txBox="1">
            <a:spLocks noGrp="1"/>
          </p:cNvSpPr>
          <p:nvPr>
            <p:ph type="subTitle" idx="5"/>
          </p:nvPr>
        </p:nvSpPr>
        <p:spPr>
          <a:xfrm>
            <a:off x="8455630" y="2161733"/>
            <a:ext cx="2673370" cy="1001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17" name="Google Shape;417;p15"/>
          <p:cNvSpPr txBox="1">
            <a:spLocks noGrp="1"/>
          </p:cNvSpPr>
          <p:nvPr>
            <p:ph type="subTitle" idx="6"/>
          </p:nvPr>
        </p:nvSpPr>
        <p:spPr>
          <a:xfrm>
            <a:off x="8455630" y="1628367"/>
            <a:ext cx="2673370" cy="5332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7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8" name="Google Shape;418;p15"/>
          <p:cNvSpPr txBox="1">
            <a:spLocks noGrp="1"/>
          </p:cNvSpPr>
          <p:nvPr>
            <p:ph type="subTitle" idx="7"/>
          </p:nvPr>
        </p:nvSpPr>
        <p:spPr>
          <a:xfrm>
            <a:off x="1013087" y="3696868"/>
            <a:ext cx="2673370" cy="1001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19" name="Google Shape;419;p15"/>
          <p:cNvSpPr txBox="1">
            <a:spLocks noGrp="1"/>
          </p:cNvSpPr>
          <p:nvPr>
            <p:ph type="subTitle" idx="8"/>
          </p:nvPr>
        </p:nvSpPr>
        <p:spPr>
          <a:xfrm>
            <a:off x="1013087" y="3163501"/>
            <a:ext cx="2673370" cy="5332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7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0" name="Google Shape;420;p15"/>
          <p:cNvSpPr txBox="1">
            <a:spLocks noGrp="1"/>
          </p:cNvSpPr>
          <p:nvPr>
            <p:ph type="subTitle" idx="9"/>
          </p:nvPr>
        </p:nvSpPr>
        <p:spPr>
          <a:xfrm>
            <a:off x="8455630" y="5232001"/>
            <a:ext cx="2673370" cy="1001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21" name="Google Shape;421;p15"/>
          <p:cNvSpPr txBox="1">
            <a:spLocks noGrp="1"/>
          </p:cNvSpPr>
          <p:nvPr>
            <p:ph type="subTitle" idx="13"/>
          </p:nvPr>
        </p:nvSpPr>
        <p:spPr>
          <a:xfrm>
            <a:off x="8455630" y="4698634"/>
            <a:ext cx="2673370" cy="5332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7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2" name="Google Shape;422;p15"/>
          <p:cNvSpPr txBox="1">
            <a:spLocks noGrp="1"/>
          </p:cNvSpPr>
          <p:nvPr>
            <p:ph type="subTitle" idx="14"/>
          </p:nvPr>
        </p:nvSpPr>
        <p:spPr>
          <a:xfrm>
            <a:off x="8455630" y="3696868"/>
            <a:ext cx="2673370" cy="1001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23" name="Google Shape;423;p15"/>
          <p:cNvSpPr txBox="1">
            <a:spLocks noGrp="1"/>
          </p:cNvSpPr>
          <p:nvPr>
            <p:ph type="subTitle" idx="15"/>
          </p:nvPr>
        </p:nvSpPr>
        <p:spPr>
          <a:xfrm>
            <a:off x="8455630" y="3163501"/>
            <a:ext cx="2673370" cy="5332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7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424" name="Google Shape;424;p15"/>
          <p:cNvGrpSpPr/>
          <p:nvPr/>
        </p:nvGrpSpPr>
        <p:grpSpPr>
          <a:xfrm rot="5400000">
            <a:off x="9520734" y="174225"/>
            <a:ext cx="2654262" cy="2460344"/>
            <a:chOff x="817100" y="238125"/>
            <a:chExt cx="5912375" cy="5495644"/>
          </a:xfrm>
        </p:grpSpPr>
        <p:sp>
          <p:nvSpPr>
            <p:cNvPr id="425" name="Google Shape;425;p15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15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15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15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15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15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15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15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15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15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15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15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15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15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15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15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15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2" name="Google Shape;442;p15"/>
          <p:cNvGrpSpPr/>
          <p:nvPr/>
        </p:nvGrpSpPr>
        <p:grpSpPr>
          <a:xfrm rot="10800000" flipH="1">
            <a:off x="90149" y="4316777"/>
            <a:ext cx="2647696" cy="2466445"/>
            <a:chOff x="817100" y="238125"/>
            <a:chExt cx="5912375" cy="5495644"/>
          </a:xfrm>
        </p:grpSpPr>
        <p:sp>
          <p:nvSpPr>
            <p:cNvPr id="443" name="Google Shape;443;p15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15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15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15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15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15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15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15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15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15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15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15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15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15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57;p15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58;p15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15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1156133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Google Shape;604;p21"/>
          <p:cNvSpPr/>
          <p:nvPr/>
        </p:nvSpPr>
        <p:spPr>
          <a:xfrm flipH="1">
            <a:off x="10647835" y="5421039"/>
            <a:ext cx="1615120" cy="1488983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5" name="Google Shape;605;p21"/>
          <p:cNvSpPr/>
          <p:nvPr/>
        </p:nvSpPr>
        <p:spPr>
          <a:xfrm rot="10800000" flipH="1">
            <a:off x="-100715" y="-90837"/>
            <a:ext cx="1684025" cy="1552508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6" name="Google Shape;606;p21"/>
          <p:cNvSpPr txBox="1">
            <a:spLocks noGrp="1"/>
          </p:cNvSpPr>
          <p:nvPr>
            <p:ph type="title"/>
          </p:nvPr>
        </p:nvSpPr>
        <p:spPr>
          <a:xfrm>
            <a:off x="414572" y="559833"/>
            <a:ext cx="11332694" cy="763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607" name="Google Shape;607;p21"/>
          <p:cNvGrpSpPr/>
          <p:nvPr/>
        </p:nvGrpSpPr>
        <p:grpSpPr>
          <a:xfrm rot="5400000">
            <a:off x="9520734" y="174225"/>
            <a:ext cx="2654262" cy="2460344"/>
            <a:chOff x="817100" y="238125"/>
            <a:chExt cx="5912375" cy="5495644"/>
          </a:xfrm>
        </p:grpSpPr>
        <p:sp>
          <p:nvSpPr>
            <p:cNvPr id="608" name="Google Shape;608;p21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21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21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21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21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21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21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21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21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21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21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619;p21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620;p21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p21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622;p21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623;p21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" name="Google Shape;624;p21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25" name="Google Shape;625;p21"/>
          <p:cNvGrpSpPr/>
          <p:nvPr/>
        </p:nvGrpSpPr>
        <p:grpSpPr>
          <a:xfrm rot="10800000" flipH="1">
            <a:off x="90149" y="4316777"/>
            <a:ext cx="2647696" cy="2466445"/>
            <a:chOff x="817100" y="238125"/>
            <a:chExt cx="5912375" cy="5495644"/>
          </a:xfrm>
        </p:grpSpPr>
        <p:sp>
          <p:nvSpPr>
            <p:cNvPr id="626" name="Google Shape;626;p21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627;p21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628;p21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629;p21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" name="Google Shape;630;p21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" name="Google Shape;631;p21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632;p21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" name="Google Shape;633;p21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" name="Google Shape;634;p21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" name="Google Shape;635;p21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" name="Google Shape;636;p21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637;p21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" name="Google Shape;638;p21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" name="Google Shape;639;p21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" name="Google Shape;640;p21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" name="Google Shape;641;p21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" name="Google Shape;642;p21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9286883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63054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Title only 4">
    <p:spTree>
      <p:nvGrpSpPr>
        <p:cNvPr id="1" name="Shape 6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4" name="Google Shape;684;p23"/>
          <p:cNvSpPr/>
          <p:nvPr/>
        </p:nvSpPr>
        <p:spPr>
          <a:xfrm flipH="1">
            <a:off x="10647835" y="5421039"/>
            <a:ext cx="1615120" cy="1488983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5" name="Google Shape;685;p23"/>
          <p:cNvSpPr/>
          <p:nvPr/>
        </p:nvSpPr>
        <p:spPr>
          <a:xfrm rot="10800000" flipH="1">
            <a:off x="-100717" y="-90926"/>
            <a:ext cx="1649951" cy="1521094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6" name="Google Shape;686;p23"/>
          <p:cNvSpPr txBox="1">
            <a:spLocks noGrp="1"/>
          </p:cNvSpPr>
          <p:nvPr>
            <p:ph type="title"/>
          </p:nvPr>
        </p:nvSpPr>
        <p:spPr>
          <a:xfrm>
            <a:off x="1973140" y="559767"/>
            <a:ext cx="8191285" cy="763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687" name="Google Shape;687;p23"/>
          <p:cNvGrpSpPr/>
          <p:nvPr/>
        </p:nvGrpSpPr>
        <p:grpSpPr>
          <a:xfrm rot="5400000">
            <a:off x="9520734" y="174225"/>
            <a:ext cx="2654262" cy="2460344"/>
            <a:chOff x="817100" y="238125"/>
            <a:chExt cx="5912375" cy="5495644"/>
          </a:xfrm>
        </p:grpSpPr>
        <p:sp>
          <p:nvSpPr>
            <p:cNvPr id="688" name="Google Shape;688;p23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" name="Google Shape;689;p23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" name="Google Shape;690;p23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" name="Google Shape;691;p23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" name="Google Shape;692;p23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93;p23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23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23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23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23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23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" name="Google Shape;699;p23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700;p23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" name="Google Shape;701;p23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" name="Google Shape;702;p23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" name="Google Shape;703;p23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704;p23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05" name="Google Shape;705;p23"/>
          <p:cNvGrpSpPr/>
          <p:nvPr/>
        </p:nvGrpSpPr>
        <p:grpSpPr>
          <a:xfrm rot="10800000" flipH="1">
            <a:off x="90149" y="4316777"/>
            <a:ext cx="2647696" cy="2466445"/>
            <a:chOff x="817100" y="238125"/>
            <a:chExt cx="5912375" cy="5495644"/>
          </a:xfrm>
        </p:grpSpPr>
        <p:sp>
          <p:nvSpPr>
            <p:cNvPr id="706" name="Google Shape;706;p23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707;p23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708;p23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" name="Google Shape;709;p23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" name="Google Shape;710;p23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711;p23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712;p23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713;p23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" name="Google Shape;714;p23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" name="Google Shape;715;p23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" name="Google Shape;716;p23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" name="Google Shape;717;p23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" name="Google Shape;718;p23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" name="Google Shape;719;p23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" name="Google Shape;720;p23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" name="Google Shape;721;p23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722;p23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4988424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9" name="Google Shape;899;p27"/>
          <p:cNvGrpSpPr/>
          <p:nvPr/>
        </p:nvGrpSpPr>
        <p:grpSpPr>
          <a:xfrm flipH="1">
            <a:off x="7409760" y="15433"/>
            <a:ext cx="4675600" cy="4712224"/>
            <a:chOff x="34399" y="11580"/>
            <a:chExt cx="4024035" cy="4045522"/>
          </a:xfrm>
        </p:grpSpPr>
        <p:sp>
          <p:nvSpPr>
            <p:cNvPr id="900" name="Google Shape;900;p27"/>
            <p:cNvSpPr/>
            <p:nvPr/>
          </p:nvSpPr>
          <p:spPr>
            <a:xfrm>
              <a:off x="336327" y="641969"/>
              <a:ext cx="282070" cy="198192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" name="Google Shape;901;p27"/>
            <p:cNvSpPr/>
            <p:nvPr/>
          </p:nvSpPr>
          <p:spPr>
            <a:xfrm>
              <a:off x="629787" y="144059"/>
              <a:ext cx="139965" cy="91512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" name="Google Shape;902;p27"/>
            <p:cNvSpPr/>
            <p:nvPr/>
          </p:nvSpPr>
          <p:spPr>
            <a:xfrm>
              <a:off x="246235" y="1309844"/>
              <a:ext cx="139965" cy="91512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" name="Google Shape;903;p27"/>
            <p:cNvSpPr/>
            <p:nvPr/>
          </p:nvSpPr>
          <p:spPr>
            <a:xfrm>
              <a:off x="1596949" y="210677"/>
              <a:ext cx="181464" cy="118584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" name="Google Shape;904;p27"/>
            <p:cNvSpPr/>
            <p:nvPr/>
          </p:nvSpPr>
          <p:spPr>
            <a:xfrm>
              <a:off x="404652" y="204435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" name="Google Shape;905;p27"/>
            <p:cNvSpPr/>
            <p:nvPr/>
          </p:nvSpPr>
          <p:spPr>
            <a:xfrm>
              <a:off x="563999" y="143411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" name="Google Shape;906;p27"/>
            <p:cNvSpPr/>
            <p:nvPr/>
          </p:nvSpPr>
          <p:spPr>
            <a:xfrm>
              <a:off x="2412918" y="270411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" name="Google Shape;907;p27"/>
            <p:cNvSpPr/>
            <p:nvPr/>
          </p:nvSpPr>
          <p:spPr>
            <a:xfrm>
              <a:off x="222384" y="1995338"/>
              <a:ext cx="87955" cy="57641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" name="Google Shape;908;p27"/>
            <p:cNvSpPr/>
            <p:nvPr/>
          </p:nvSpPr>
          <p:spPr>
            <a:xfrm>
              <a:off x="336414" y="1835768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" name="Google Shape;909;p27"/>
            <p:cNvSpPr/>
            <p:nvPr/>
          </p:nvSpPr>
          <p:spPr>
            <a:xfrm>
              <a:off x="2412920" y="118135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" name="Google Shape;910;p27"/>
            <p:cNvSpPr/>
            <p:nvPr/>
          </p:nvSpPr>
          <p:spPr>
            <a:xfrm>
              <a:off x="2278469" y="212769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" name="Google Shape;911;p27"/>
            <p:cNvSpPr/>
            <p:nvPr/>
          </p:nvSpPr>
          <p:spPr>
            <a:xfrm rot="3312740">
              <a:off x="104323" y="71702"/>
              <a:ext cx="324095" cy="339745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" name="Google Shape;912;p27"/>
            <p:cNvSpPr/>
            <p:nvPr/>
          </p:nvSpPr>
          <p:spPr>
            <a:xfrm>
              <a:off x="1069550" y="118125"/>
              <a:ext cx="227595" cy="228852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" name="Google Shape;913;p27"/>
            <p:cNvSpPr/>
            <p:nvPr/>
          </p:nvSpPr>
          <p:spPr>
            <a:xfrm rot="-3073535">
              <a:off x="541547" y="2389279"/>
              <a:ext cx="181467" cy="182463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" name="Google Shape;914;p27"/>
            <p:cNvSpPr/>
            <p:nvPr/>
          </p:nvSpPr>
          <p:spPr>
            <a:xfrm rot="-3073535">
              <a:off x="91672" y="3451604"/>
              <a:ext cx="181467" cy="182463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" name="Google Shape;915;p27"/>
            <p:cNvSpPr/>
            <p:nvPr/>
          </p:nvSpPr>
          <p:spPr>
            <a:xfrm>
              <a:off x="447949" y="377126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" name="Google Shape;916;p27"/>
            <p:cNvSpPr/>
            <p:nvPr/>
          </p:nvSpPr>
          <p:spPr>
            <a:xfrm>
              <a:off x="336412" y="399946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" name="Google Shape;917;p27"/>
            <p:cNvSpPr/>
            <p:nvPr/>
          </p:nvSpPr>
          <p:spPr>
            <a:xfrm>
              <a:off x="564012" y="394181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" name="Google Shape;918;p27"/>
            <p:cNvSpPr/>
            <p:nvPr/>
          </p:nvSpPr>
          <p:spPr>
            <a:xfrm>
              <a:off x="222652" y="2646976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" name="Google Shape;919;p27"/>
            <p:cNvSpPr/>
            <p:nvPr/>
          </p:nvSpPr>
          <p:spPr>
            <a:xfrm rot="675019">
              <a:off x="2827311" y="329873"/>
              <a:ext cx="149859" cy="15064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" name="Google Shape;920;p27"/>
            <p:cNvSpPr/>
            <p:nvPr/>
          </p:nvSpPr>
          <p:spPr>
            <a:xfrm rot="675019">
              <a:off x="3448986" y="157236"/>
              <a:ext cx="149859" cy="15064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" name="Google Shape;921;p27"/>
            <p:cNvSpPr/>
            <p:nvPr/>
          </p:nvSpPr>
          <p:spPr>
            <a:xfrm>
              <a:off x="2990418" y="118136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2" name="Google Shape;922;p27"/>
            <p:cNvSpPr/>
            <p:nvPr/>
          </p:nvSpPr>
          <p:spPr>
            <a:xfrm>
              <a:off x="3971018" y="376373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23" name="Google Shape;923;p27"/>
          <p:cNvGrpSpPr/>
          <p:nvPr/>
        </p:nvGrpSpPr>
        <p:grpSpPr>
          <a:xfrm flipH="1">
            <a:off x="45751" y="2346808"/>
            <a:ext cx="4450150" cy="4421127"/>
            <a:chOff x="5740605" y="1760105"/>
            <a:chExt cx="3345890" cy="3315845"/>
          </a:xfrm>
        </p:grpSpPr>
        <p:sp>
          <p:nvSpPr>
            <p:cNvPr id="924" name="Google Shape;924;p27"/>
            <p:cNvSpPr/>
            <p:nvPr/>
          </p:nvSpPr>
          <p:spPr>
            <a:xfrm rot="10800000">
              <a:off x="8600923" y="4387005"/>
              <a:ext cx="234541" cy="164787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" name="Google Shape;925;p27"/>
            <p:cNvSpPr/>
            <p:nvPr/>
          </p:nvSpPr>
          <p:spPr>
            <a:xfrm rot="10800000">
              <a:off x="8475077" y="4889708"/>
              <a:ext cx="116381" cy="76088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6" name="Google Shape;926;p27"/>
            <p:cNvSpPr/>
            <p:nvPr/>
          </p:nvSpPr>
          <p:spPr>
            <a:xfrm rot="10800000">
              <a:off x="8793993" y="3920378"/>
              <a:ext cx="116381" cy="76088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" name="Google Shape;927;p27"/>
            <p:cNvSpPr/>
            <p:nvPr/>
          </p:nvSpPr>
          <p:spPr>
            <a:xfrm rot="10800000">
              <a:off x="7636395" y="4811807"/>
              <a:ext cx="150887" cy="98597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" name="Google Shape;928;p27"/>
            <p:cNvSpPr/>
            <p:nvPr/>
          </p:nvSpPr>
          <p:spPr>
            <a:xfrm rot="10800000">
              <a:off x="8705967" y="3337810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" name="Google Shape;929;p27"/>
            <p:cNvSpPr/>
            <p:nvPr/>
          </p:nvSpPr>
          <p:spPr>
            <a:xfrm rot="10800000">
              <a:off x="8573473" y="3845214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" name="Google Shape;930;p27"/>
            <p:cNvSpPr/>
            <p:nvPr/>
          </p:nvSpPr>
          <p:spPr>
            <a:xfrm rot="10800000">
              <a:off x="7036135" y="4812819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" name="Google Shape;931;p27"/>
            <p:cNvSpPr/>
            <p:nvPr/>
          </p:nvSpPr>
          <p:spPr>
            <a:xfrm rot="10800000">
              <a:off x="8857071" y="3378564"/>
              <a:ext cx="73134" cy="47926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" name="Google Shape;932;p27"/>
            <p:cNvSpPr/>
            <p:nvPr/>
          </p:nvSpPr>
          <p:spPr>
            <a:xfrm rot="10800000">
              <a:off x="8762706" y="3511243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" name="Google Shape;933;p27"/>
            <p:cNvSpPr/>
            <p:nvPr/>
          </p:nvSpPr>
          <p:spPr>
            <a:xfrm rot="10800000">
              <a:off x="7036133" y="4939425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" name="Google Shape;934;p27"/>
            <p:cNvSpPr/>
            <p:nvPr/>
          </p:nvSpPr>
          <p:spPr>
            <a:xfrm rot="10800000">
              <a:off x="7147926" y="4860739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" name="Google Shape;935;p27"/>
            <p:cNvSpPr/>
            <p:nvPr/>
          </p:nvSpPr>
          <p:spPr>
            <a:xfrm rot="-7487963">
              <a:off x="8758832" y="4743433"/>
              <a:ext cx="269516" cy="282509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" name="Google Shape;936;p27"/>
            <p:cNvSpPr/>
            <p:nvPr/>
          </p:nvSpPr>
          <p:spPr>
            <a:xfrm rot="10800000">
              <a:off x="8036559" y="4797031"/>
              <a:ext cx="189245" cy="190329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" name="Google Shape;937;p27"/>
            <p:cNvSpPr/>
            <p:nvPr/>
          </p:nvSpPr>
          <p:spPr>
            <a:xfrm rot="7725898">
              <a:off x="8513933" y="2947287"/>
              <a:ext cx="150928" cy="151666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" name="Google Shape;938;p27"/>
            <p:cNvSpPr/>
            <p:nvPr/>
          </p:nvSpPr>
          <p:spPr>
            <a:xfrm rot="7725898">
              <a:off x="8887995" y="2063982"/>
              <a:ext cx="150928" cy="151666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" name="Google Shape;939;p27"/>
            <p:cNvSpPr/>
            <p:nvPr/>
          </p:nvSpPr>
          <p:spPr>
            <a:xfrm rot="10800000">
              <a:off x="8669966" y="1901914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" name="Google Shape;940;p27"/>
            <p:cNvSpPr/>
            <p:nvPr/>
          </p:nvSpPr>
          <p:spPr>
            <a:xfrm rot="10800000">
              <a:off x="8573463" y="1760105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" name="Google Shape;941;p27"/>
            <p:cNvSpPr/>
            <p:nvPr/>
          </p:nvSpPr>
          <p:spPr>
            <a:xfrm rot="10800000">
              <a:off x="8857297" y="2836737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" name="Google Shape;942;p27"/>
            <p:cNvSpPr/>
            <p:nvPr/>
          </p:nvSpPr>
          <p:spPr>
            <a:xfrm rot="-10124052">
              <a:off x="6639644" y="4686046"/>
              <a:ext cx="124609" cy="12523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3" name="Google Shape;943;p27"/>
            <p:cNvSpPr/>
            <p:nvPr/>
          </p:nvSpPr>
          <p:spPr>
            <a:xfrm rot="-10124052">
              <a:off x="6122734" y="4829591"/>
              <a:ext cx="124609" cy="12523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" name="Google Shape;944;p27"/>
            <p:cNvSpPr/>
            <p:nvPr/>
          </p:nvSpPr>
          <p:spPr>
            <a:xfrm rot="10800000">
              <a:off x="6555955" y="4939433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" name="Google Shape;945;p27"/>
            <p:cNvSpPr/>
            <p:nvPr/>
          </p:nvSpPr>
          <p:spPr>
            <a:xfrm rot="10800000">
              <a:off x="5740605" y="4724713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429141120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9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7" name="Google Shape;947;p28"/>
          <p:cNvSpPr/>
          <p:nvPr/>
        </p:nvSpPr>
        <p:spPr>
          <a:xfrm rot="10800000">
            <a:off x="7006957" y="-93795"/>
            <a:ext cx="5222445" cy="4814590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8" name="Google Shape;948;p28"/>
          <p:cNvSpPr/>
          <p:nvPr/>
        </p:nvSpPr>
        <p:spPr>
          <a:xfrm>
            <a:off x="-100717" y="2057628"/>
            <a:ext cx="5308767" cy="4894169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9" name="Google Shape;949;p28"/>
          <p:cNvSpPr/>
          <p:nvPr/>
        </p:nvSpPr>
        <p:spPr>
          <a:xfrm rot="-2368478">
            <a:off x="10666558" y="2140321"/>
            <a:ext cx="277336" cy="291558"/>
          </a:xfrm>
          <a:custGeom>
            <a:avLst/>
            <a:gdLst/>
            <a:ahLst/>
            <a:cxnLst/>
            <a:rect l="l" t="t" r="r" b="b"/>
            <a:pathLst>
              <a:path w="34839" h="36535" extrusionOk="0">
                <a:moveTo>
                  <a:pt x="14875" y="0"/>
                </a:moveTo>
                <a:lnTo>
                  <a:pt x="13048" y="13831"/>
                </a:lnTo>
                <a:lnTo>
                  <a:pt x="0" y="16636"/>
                </a:lnTo>
                <a:lnTo>
                  <a:pt x="12004" y="21529"/>
                </a:lnTo>
                <a:lnTo>
                  <a:pt x="9982" y="36535"/>
                </a:lnTo>
                <a:lnTo>
                  <a:pt x="20485" y="25052"/>
                </a:lnTo>
                <a:lnTo>
                  <a:pt x="34838" y="30924"/>
                </a:lnTo>
                <a:lnTo>
                  <a:pt x="34838" y="30924"/>
                </a:lnTo>
                <a:lnTo>
                  <a:pt x="26618" y="18202"/>
                </a:lnTo>
                <a:lnTo>
                  <a:pt x="34838" y="9134"/>
                </a:lnTo>
                <a:lnTo>
                  <a:pt x="22442" y="11743"/>
                </a:lnTo>
                <a:lnTo>
                  <a:pt x="14875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0" name="Google Shape;950;p28"/>
          <p:cNvSpPr/>
          <p:nvPr/>
        </p:nvSpPr>
        <p:spPr>
          <a:xfrm rot="10800000">
            <a:off x="11527176" y="3694388"/>
            <a:ext cx="431051" cy="453035"/>
          </a:xfrm>
          <a:custGeom>
            <a:avLst/>
            <a:gdLst/>
            <a:ahLst/>
            <a:cxnLst/>
            <a:rect l="l" t="t" r="r" b="b"/>
            <a:pathLst>
              <a:path w="34839" h="36535" extrusionOk="0">
                <a:moveTo>
                  <a:pt x="14875" y="0"/>
                </a:moveTo>
                <a:lnTo>
                  <a:pt x="13048" y="13831"/>
                </a:lnTo>
                <a:lnTo>
                  <a:pt x="0" y="16636"/>
                </a:lnTo>
                <a:lnTo>
                  <a:pt x="12004" y="21529"/>
                </a:lnTo>
                <a:lnTo>
                  <a:pt x="9982" y="36535"/>
                </a:lnTo>
                <a:lnTo>
                  <a:pt x="20485" y="25052"/>
                </a:lnTo>
                <a:lnTo>
                  <a:pt x="34838" y="30924"/>
                </a:lnTo>
                <a:lnTo>
                  <a:pt x="34838" y="30924"/>
                </a:lnTo>
                <a:lnTo>
                  <a:pt x="26618" y="18202"/>
                </a:lnTo>
                <a:lnTo>
                  <a:pt x="34838" y="9134"/>
                </a:lnTo>
                <a:lnTo>
                  <a:pt x="22442" y="11743"/>
                </a:lnTo>
                <a:lnTo>
                  <a:pt x="14875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1" name="Google Shape;951;p28"/>
          <p:cNvSpPr/>
          <p:nvPr/>
        </p:nvSpPr>
        <p:spPr>
          <a:xfrm rot="10800000">
            <a:off x="9972108" y="6182998"/>
            <a:ext cx="302709" cy="324409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2" name="Google Shape;952;p28"/>
          <p:cNvSpPr/>
          <p:nvPr/>
        </p:nvSpPr>
        <p:spPr>
          <a:xfrm rot="10800000">
            <a:off x="1647410" y="363854"/>
            <a:ext cx="431051" cy="453035"/>
          </a:xfrm>
          <a:custGeom>
            <a:avLst/>
            <a:gdLst/>
            <a:ahLst/>
            <a:cxnLst/>
            <a:rect l="l" t="t" r="r" b="b"/>
            <a:pathLst>
              <a:path w="34839" h="36535" extrusionOk="0">
                <a:moveTo>
                  <a:pt x="14875" y="0"/>
                </a:moveTo>
                <a:lnTo>
                  <a:pt x="13048" y="13831"/>
                </a:lnTo>
                <a:lnTo>
                  <a:pt x="0" y="16636"/>
                </a:lnTo>
                <a:lnTo>
                  <a:pt x="12004" y="21529"/>
                </a:lnTo>
                <a:lnTo>
                  <a:pt x="9982" y="36535"/>
                </a:lnTo>
                <a:lnTo>
                  <a:pt x="20485" y="25052"/>
                </a:lnTo>
                <a:lnTo>
                  <a:pt x="34838" y="30924"/>
                </a:lnTo>
                <a:lnTo>
                  <a:pt x="34838" y="30924"/>
                </a:lnTo>
                <a:lnTo>
                  <a:pt x="26618" y="18202"/>
                </a:lnTo>
                <a:lnTo>
                  <a:pt x="34838" y="9134"/>
                </a:lnTo>
                <a:lnTo>
                  <a:pt x="22442" y="11743"/>
                </a:lnTo>
                <a:lnTo>
                  <a:pt x="14875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3" name="Google Shape;953;p28"/>
          <p:cNvSpPr/>
          <p:nvPr/>
        </p:nvSpPr>
        <p:spPr>
          <a:xfrm rot="10800000">
            <a:off x="160275" y="2940698"/>
            <a:ext cx="302709" cy="324409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4" name="Google Shape;954;p28"/>
          <p:cNvSpPr/>
          <p:nvPr/>
        </p:nvSpPr>
        <p:spPr>
          <a:xfrm rot="10800000">
            <a:off x="1577560" y="4203631"/>
            <a:ext cx="302709" cy="324409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5" name="Google Shape;955;p28"/>
          <p:cNvSpPr/>
          <p:nvPr/>
        </p:nvSpPr>
        <p:spPr>
          <a:xfrm rot="10800000">
            <a:off x="10274824" y="1859931"/>
            <a:ext cx="302709" cy="324409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6" name="Google Shape;956;p28"/>
          <p:cNvSpPr/>
          <p:nvPr/>
        </p:nvSpPr>
        <p:spPr>
          <a:xfrm rot="10800000" flipH="1">
            <a:off x="1323136" y="2616865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7" name="Google Shape;957;p28"/>
          <p:cNvSpPr/>
          <p:nvPr/>
        </p:nvSpPr>
        <p:spPr>
          <a:xfrm rot="10800000" flipH="1">
            <a:off x="1525833" y="2820064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8" name="Google Shape;958;p28"/>
          <p:cNvSpPr/>
          <p:nvPr/>
        </p:nvSpPr>
        <p:spPr>
          <a:xfrm rot="10800000" flipH="1">
            <a:off x="260837" y="1697214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9" name="Google Shape;959;p28"/>
          <p:cNvSpPr/>
          <p:nvPr/>
        </p:nvSpPr>
        <p:spPr>
          <a:xfrm rot="10800000" flipH="1">
            <a:off x="937925" y="556814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0" name="Google Shape;960;p28"/>
          <p:cNvSpPr/>
          <p:nvPr/>
        </p:nvSpPr>
        <p:spPr>
          <a:xfrm rot="10800000" flipH="1">
            <a:off x="423500" y="4933032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1" name="Google Shape;961;p28"/>
          <p:cNvSpPr/>
          <p:nvPr/>
        </p:nvSpPr>
        <p:spPr>
          <a:xfrm rot="10800000" flipH="1">
            <a:off x="641560" y="5154848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2" name="Google Shape;962;p28"/>
          <p:cNvSpPr/>
          <p:nvPr/>
        </p:nvSpPr>
        <p:spPr>
          <a:xfrm rot="10800000" flipH="1">
            <a:off x="362385" y="5579881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3" name="Google Shape;963;p28"/>
          <p:cNvSpPr/>
          <p:nvPr/>
        </p:nvSpPr>
        <p:spPr>
          <a:xfrm rot="10800000" flipH="1">
            <a:off x="11324066" y="6115847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4" name="Google Shape;964;p28"/>
          <p:cNvSpPr/>
          <p:nvPr/>
        </p:nvSpPr>
        <p:spPr>
          <a:xfrm rot="10800000" flipH="1">
            <a:off x="10671418" y="3887347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5" name="Google Shape;965;p28"/>
          <p:cNvSpPr/>
          <p:nvPr/>
        </p:nvSpPr>
        <p:spPr>
          <a:xfrm rot="10800000" flipH="1">
            <a:off x="11801150" y="1493213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6" name="Google Shape;966;p28"/>
          <p:cNvSpPr/>
          <p:nvPr/>
        </p:nvSpPr>
        <p:spPr>
          <a:xfrm rot="10800000" flipH="1">
            <a:off x="11527163" y="1141081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7" name="Google Shape;967;p28"/>
          <p:cNvSpPr/>
          <p:nvPr/>
        </p:nvSpPr>
        <p:spPr>
          <a:xfrm rot="10800000" flipH="1">
            <a:off x="11425615" y="5438414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2253481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9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69" name="Google Shape;969;p29"/>
          <p:cNvGrpSpPr/>
          <p:nvPr/>
        </p:nvGrpSpPr>
        <p:grpSpPr>
          <a:xfrm rot="5400000">
            <a:off x="9520734" y="174225"/>
            <a:ext cx="2654262" cy="2460344"/>
            <a:chOff x="817100" y="238125"/>
            <a:chExt cx="5912375" cy="5495644"/>
          </a:xfrm>
        </p:grpSpPr>
        <p:sp>
          <p:nvSpPr>
            <p:cNvPr id="970" name="Google Shape;970;p29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" name="Google Shape;971;p29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" name="Google Shape;972;p29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" name="Google Shape;973;p29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" name="Google Shape;974;p29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" name="Google Shape;975;p29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" name="Google Shape;976;p29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" name="Google Shape;977;p29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" name="Google Shape;978;p29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" name="Google Shape;979;p29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" name="Google Shape;980;p29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" name="Google Shape;981;p29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" name="Google Shape;982;p29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" name="Google Shape;983;p29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" name="Google Shape;984;p29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" name="Google Shape;985;p29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" name="Google Shape;986;p29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87" name="Google Shape;987;p29"/>
          <p:cNvGrpSpPr/>
          <p:nvPr/>
        </p:nvGrpSpPr>
        <p:grpSpPr>
          <a:xfrm rot="10800000" flipH="1">
            <a:off x="90149" y="4316777"/>
            <a:ext cx="2647696" cy="2466445"/>
            <a:chOff x="817100" y="238125"/>
            <a:chExt cx="5912375" cy="5495644"/>
          </a:xfrm>
        </p:grpSpPr>
        <p:sp>
          <p:nvSpPr>
            <p:cNvPr id="988" name="Google Shape;988;p29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9" name="Google Shape;989;p29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0" name="Google Shape;990;p29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1" name="Google Shape;991;p29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2" name="Google Shape;992;p29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3" name="Google Shape;993;p29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4" name="Google Shape;994;p29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5" name="Google Shape;995;p29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6" name="Google Shape;996;p29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7" name="Google Shape;997;p29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8" name="Google Shape;998;p29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9" name="Google Shape;999;p29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0" name="Google Shape;1000;p29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1" name="Google Shape;1001;p29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2" name="Google Shape;1002;p29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3" name="Google Shape;1003;p29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4" name="Google Shape;1004;p29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05" name="Google Shape;1005;p29"/>
          <p:cNvSpPr/>
          <p:nvPr/>
        </p:nvSpPr>
        <p:spPr>
          <a:xfrm flipH="1">
            <a:off x="7006957" y="2137207"/>
            <a:ext cx="5222445" cy="4814590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6" name="Google Shape;1006;p29"/>
          <p:cNvSpPr/>
          <p:nvPr/>
        </p:nvSpPr>
        <p:spPr>
          <a:xfrm rot="10800000" flipH="1">
            <a:off x="-100717" y="-93793"/>
            <a:ext cx="5308767" cy="4894169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0055169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8092" y="6356353"/>
            <a:ext cx="2837762" cy="365125"/>
          </a:xfrm>
          <a:prstGeom prst="rect">
            <a:avLst/>
          </a:prstGeom>
        </p:spPr>
        <p:txBody>
          <a:bodyPr lIns="91414" tIns="45707" rIns="91414" bIns="45707"/>
          <a:lstStyle/>
          <a:p>
            <a:fld id="{D59D0918-B3BC-4D15-9AF8-385E8378AD06}" type="datetimeFigureOut">
              <a:rPr lang="en-US" smtClean="0"/>
              <a:t>10/10/2022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55297" y="6356353"/>
            <a:ext cx="3851249" cy="365125"/>
          </a:xfrm>
          <a:prstGeom prst="rect">
            <a:avLst/>
          </a:prstGeom>
        </p:spPr>
        <p:txBody>
          <a:bodyPr lIns="91414" tIns="45707" rIns="91414" bIns="45707"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313969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8092" y="6356353"/>
            <a:ext cx="2837762" cy="365125"/>
          </a:xfrm>
          <a:prstGeom prst="rect">
            <a:avLst/>
          </a:prstGeom>
        </p:spPr>
        <p:txBody>
          <a:bodyPr lIns="91414" tIns="45707" rIns="91414" bIns="45707"/>
          <a:lstStyle/>
          <a:p>
            <a:fld id="{D59D0918-B3BC-4D15-9AF8-385E8378AD06}" type="datetimeFigureOut">
              <a:rPr lang="en-US" smtClean="0"/>
              <a:t>10/10/2022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55297" y="6356353"/>
            <a:ext cx="3851249" cy="365125"/>
          </a:xfrm>
          <a:prstGeom prst="rect">
            <a:avLst/>
          </a:prstGeom>
        </p:spPr>
        <p:txBody>
          <a:bodyPr lIns="91414" tIns="45707" rIns="91414" bIns="45707"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050569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8092" y="6356353"/>
            <a:ext cx="2837762" cy="365125"/>
          </a:xfrm>
          <a:prstGeom prst="rect">
            <a:avLst/>
          </a:prstGeom>
        </p:spPr>
        <p:txBody>
          <a:bodyPr lIns="91414" tIns="45707" rIns="91414" bIns="45707"/>
          <a:lstStyle/>
          <a:p>
            <a:fld id="{D59D0918-B3BC-4D15-9AF8-385E8378AD06}" type="datetimeFigureOut">
              <a:rPr lang="en-US" smtClean="0"/>
              <a:t>10/10/2022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55297" y="6356353"/>
            <a:ext cx="3851249" cy="365125"/>
          </a:xfrm>
          <a:prstGeom prst="rect">
            <a:avLst/>
          </a:prstGeom>
        </p:spPr>
        <p:txBody>
          <a:bodyPr lIns="91414" tIns="45707" rIns="91414" bIns="45707"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990103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8092" y="6356351"/>
            <a:ext cx="2837762" cy="365125"/>
          </a:xfrm>
          <a:prstGeom prst="rect">
            <a:avLst/>
          </a:prstGeom>
        </p:spPr>
        <p:txBody>
          <a:bodyPr/>
          <a:lstStyle/>
          <a:p>
            <a:fld id="{D59D0918-B3BC-4D15-9AF8-385E8378AD06}" type="datetimeFigureOut">
              <a:rPr lang="en-US" smtClean="0"/>
              <a:t>10/10/2022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55295" y="6356351"/>
            <a:ext cx="3851249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495633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5"/>
          <p:cNvSpPr txBox="1">
            <a:spLocks noGrp="1"/>
          </p:cNvSpPr>
          <p:nvPr>
            <p:ph type="title"/>
          </p:nvPr>
        </p:nvSpPr>
        <p:spPr>
          <a:xfrm>
            <a:off x="948614" y="440967"/>
            <a:ext cx="10264942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5100">
                <a:solidFill>
                  <a:srgbClr val="3B3B3B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5"/>
          <p:cNvSpPr txBox="1">
            <a:spLocks noGrp="1"/>
          </p:cNvSpPr>
          <p:nvPr>
            <p:ph type="subTitle" idx="1"/>
          </p:nvPr>
        </p:nvSpPr>
        <p:spPr>
          <a:xfrm>
            <a:off x="6446833" y="1884733"/>
            <a:ext cx="3867209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3700">
                <a:solidFill>
                  <a:srgbClr val="E15561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700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700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700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700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700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700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700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700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9pPr>
          </a:lstStyle>
          <a:p>
            <a:endParaRPr/>
          </a:p>
        </p:txBody>
      </p:sp>
      <p:sp>
        <p:nvSpPr>
          <p:cNvPr id="107" name="Google Shape;107;p5"/>
          <p:cNvSpPr txBox="1">
            <a:spLocks noGrp="1"/>
          </p:cNvSpPr>
          <p:nvPr>
            <p:ph type="subTitle" idx="2"/>
          </p:nvPr>
        </p:nvSpPr>
        <p:spPr>
          <a:xfrm>
            <a:off x="6446833" y="4119933"/>
            <a:ext cx="3867209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3700">
                <a:solidFill>
                  <a:srgbClr val="5587AC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700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700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700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700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700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700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700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700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9pPr>
          </a:lstStyle>
          <a:p>
            <a:endParaRPr/>
          </a:p>
        </p:txBody>
      </p:sp>
      <p:sp>
        <p:nvSpPr>
          <p:cNvPr id="108" name="Google Shape;108;p5"/>
          <p:cNvSpPr txBox="1">
            <a:spLocks noGrp="1"/>
          </p:cNvSpPr>
          <p:nvPr>
            <p:ph type="subTitle" idx="3"/>
          </p:nvPr>
        </p:nvSpPr>
        <p:spPr>
          <a:xfrm>
            <a:off x="6326332" y="2576433"/>
            <a:ext cx="4108211" cy="1177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>
                <a:solidFill>
                  <a:srgbClr val="3B3B3B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09" name="Google Shape;109;p5"/>
          <p:cNvSpPr txBox="1">
            <a:spLocks noGrp="1"/>
          </p:cNvSpPr>
          <p:nvPr>
            <p:ph type="subTitle" idx="4"/>
          </p:nvPr>
        </p:nvSpPr>
        <p:spPr>
          <a:xfrm>
            <a:off x="6325135" y="4811633"/>
            <a:ext cx="4110605" cy="1177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>
                <a:solidFill>
                  <a:srgbClr val="3B3B3B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1701175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17"/>
          <p:cNvSpPr txBox="1">
            <a:spLocks noGrp="1"/>
          </p:cNvSpPr>
          <p:nvPr>
            <p:ph type="title"/>
          </p:nvPr>
        </p:nvSpPr>
        <p:spPr>
          <a:xfrm>
            <a:off x="948614" y="440967"/>
            <a:ext cx="10264942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100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07" name="Google Shape;407;p17"/>
          <p:cNvGrpSpPr/>
          <p:nvPr/>
        </p:nvGrpSpPr>
        <p:grpSpPr>
          <a:xfrm>
            <a:off x="-501297" y="328600"/>
            <a:ext cx="13756079" cy="1699240"/>
            <a:chOff x="-376905" y="246450"/>
            <a:chExt cx="10342646" cy="1274430"/>
          </a:xfrm>
        </p:grpSpPr>
        <p:sp>
          <p:nvSpPr>
            <p:cNvPr id="408" name="Google Shape;408;p17"/>
            <p:cNvSpPr/>
            <p:nvPr/>
          </p:nvSpPr>
          <p:spPr>
            <a:xfrm>
              <a:off x="8292027" y="24645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17"/>
            <p:cNvSpPr/>
            <p:nvPr/>
          </p:nvSpPr>
          <p:spPr>
            <a:xfrm>
              <a:off x="7740424" y="1149999"/>
              <a:ext cx="857646" cy="370881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17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1" name="Google Shape;411;p17"/>
          <p:cNvGrpSpPr/>
          <p:nvPr/>
        </p:nvGrpSpPr>
        <p:grpSpPr>
          <a:xfrm>
            <a:off x="-238420" y="5937398"/>
            <a:ext cx="13226929" cy="956535"/>
            <a:chOff x="-179259" y="4453048"/>
            <a:chExt cx="9944799" cy="717401"/>
          </a:xfrm>
        </p:grpSpPr>
        <p:sp>
          <p:nvSpPr>
            <p:cNvPr id="412" name="Google Shape;412;p17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13" name="Google Shape;413;p17"/>
            <p:cNvGrpSpPr/>
            <p:nvPr/>
          </p:nvGrpSpPr>
          <p:grpSpPr>
            <a:xfrm>
              <a:off x="-179259" y="4453048"/>
              <a:ext cx="9944799" cy="717401"/>
              <a:chOff x="-179259" y="4453048"/>
              <a:chExt cx="9944799" cy="717401"/>
            </a:xfrm>
          </p:grpSpPr>
          <p:sp>
            <p:nvSpPr>
              <p:cNvPr id="414" name="Google Shape;414;p17"/>
              <p:cNvSpPr/>
              <p:nvPr/>
            </p:nvSpPr>
            <p:spPr>
              <a:xfrm>
                <a:off x="-179250" y="4453048"/>
                <a:ext cx="9944790" cy="717401"/>
              </a:xfrm>
              <a:custGeom>
                <a:avLst/>
                <a:gdLst/>
                <a:ahLst/>
                <a:cxnLst/>
                <a:rect l="l" t="t" r="r" b="b"/>
                <a:pathLst>
                  <a:path w="209001" h="11307" extrusionOk="0">
                    <a:moveTo>
                      <a:pt x="0" y="1"/>
                    </a:moveTo>
                    <a:lnTo>
                      <a:pt x="0" y="11307"/>
                    </a:lnTo>
                    <a:lnTo>
                      <a:pt x="209000" y="11307"/>
                    </a:lnTo>
                    <a:lnTo>
                      <a:pt x="209000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5" name="Google Shape;415;p17"/>
              <p:cNvSpPr/>
              <p:nvPr/>
            </p:nvSpPr>
            <p:spPr>
              <a:xfrm>
                <a:off x="-179259" y="4798245"/>
                <a:ext cx="9944790" cy="48"/>
              </a:xfrm>
              <a:custGeom>
                <a:avLst/>
                <a:gdLst/>
                <a:ahLst/>
                <a:cxnLst/>
                <a:rect l="l" t="t" r="r" b="b"/>
                <a:pathLst>
                  <a:path w="209001" h="1" fill="none" extrusionOk="0">
                    <a:moveTo>
                      <a:pt x="0" y="1"/>
                    </a:moveTo>
                    <a:lnTo>
                      <a:pt x="209000" y="1"/>
                    </a:lnTo>
                  </a:path>
                </a:pathLst>
              </a:custGeom>
              <a:noFill/>
              <a:ln w="43175" cap="rnd" cmpd="sng">
                <a:solidFill>
                  <a:srgbClr val="FFFFFF"/>
                </a:solidFill>
                <a:prstDash val="solid"/>
                <a:miter lim="3925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2502040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702" y="4406901"/>
            <a:ext cx="10337562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0702" y="2906713"/>
            <a:ext cx="10337562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772355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19176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08678" y="1600201"/>
            <a:ext cx="7176751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88126" y="1600201"/>
            <a:ext cx="7178863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14009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535113"/>
            <a:ext cx="537359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8092" y="2174875"/>
            <a:ext cx="537359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8046" y="1535113"/>
            <a:ext cx="537570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8046" y="2174875"/>
            <a:ext cx="537570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10/10/2022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13513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10/10/2022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05854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10/10/2022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61630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3" y="273050"/>
            <a:ext cx="4001161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54941" y="273051"/>
            <a:ext cx="679880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093" y="1435101"/>
            <a:ext cx="4001161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8208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3805" y="4800600"/>
            <a:ext cx="7297103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3805" y="612775"/>
            <a:ext cx="7297103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3805" y="5367338"/>
            <a:ext cx="7297103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80057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600201"/>
            <a:ext cx="10945654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8092" y="6356351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9D0918-B3BC-4D15-9AF8-385E8378AD06}" type="datetimeFigureOut">
              <a:rPr lang="en-US" smtClean="0"/>
              <a:t>10/10/2022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55295" y="6356351"/>
            <a:ext cx="38512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15984" y="6356351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7561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4572" y="593366"/>
            <a:ext cx="11332694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666" tIns="121666" rIns="121666" bIns="121666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Luckiest Guy"/>
              <a:buNone/>
              <a:defRPr sz="27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4572" y="2397868"/>
            <a:ext cx="11332694" cy="329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666" tIns="121666" rIns="121666" bIns="121666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●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○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■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●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○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■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●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○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■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68664" y="6217624"/>
            <a:ext cx="729790" cy="524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666" tIns="121666" rIns="121666" bIns="121666" anchor="ctr" anchorCtr="0">
            <a:normAutofit/>
          </a:bodyPr>
          <a:lstStyle>
            <a:lvl1pPr lvl="0" algn="r">
              <a:buNone/>
              <a:defRPr sz="1300">
                <a:solidFill>
                  <a:schemeClr val="dk2"/>
                </a:solidFill>
              </a:defRPr>
            </a:lvl1pPr>
            <a:lvl2pPr lvl="1" algn="r">
              <a:buNone/>
              <a:defRPr sz="1300">
                <a:solidFill>
                  <a:schemeClr val="dk2"/>
                </a:solidFill>
              </a:defRPr>
            </a:lvl2pPr>
            <a:lvl3pPr lvl="2" algn="r">
              <a:buNone/>
              <a:defRPr sz="1300">
                <a:solidFill>
                  <a:schemeClr val="dk2"/>
                </a:solidFill>
              </a:defRPr>
            </a:lvl3pPr>
            <a:lvl4pPr lvl="3" algn="r">
              <a:buNone/>
              <a:defRPr sz="1300">
                <a:solidFill>
                  <a:schemeClr val="dk2"/>
                </a:solidFill>
              </a:defRPr>
            </a:lvl4pPr>
            <a:lvl5pPr lvl="4" algn="r">
              <a:buNone/>
              <a:defRPr sz="1300">
                <a:solidFill>
                  <a:schemeClr val="dk2"/>
                </a:solidFill>
              </a:defRPr>
            </a:lvl5pPr>
            <a:lvl6pPr lvl="5" algn="r">
              <a:buNone/>
              <a:defRPr sz="1300">
                <a:solidFill>
                  <a:schemeClr val="dk2"/>
                </a:solidFill>
              </a:defRPr>
            </a:lvl6pPr>
            <a:lvl7pPr lvl="6" algn="r">
              <a:buNone/>
              <a:defRPr sz="1300">
                <a:solidFill>
                  <a:schemeClr val="dk2"/>
                </a:solidFill>
              </a:defRPr>
            </a:lvl7pPr>
            <a:lvl8pPr lvl="7" algn="r">
              <a:buNone/>
              <a:defRPr sz="1300">
                <a:solidFill>
                  <a:schemeClr val="dk2"/>
                </a:solidFill>
              </a:defRPr>
            </a:lvl8pPr>
            <a:lvl9pPr lvl="8" algn="r">
              <a:buNone/>
              <a:defRPr sz="1300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5584436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12.png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0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3"/>
          <p:cNvSpPr txBox="1">
            <a:spLocks/>
          </p:cNvSpPr>
          <p:nvPr/>
        </p:nvSpPr>
        <p:spPr>
          <a:xfrm>
            <a:off x="0" y="0"/>
            <a:ext cx="12161838" cy="3022600"/>
          </a:xfrm>
          <a:prstGeom prst="rect">
            <a:avLst/>
          </a:prstGeom>
          <a:solidFill>
            <a:srgbClr val="0086EA"/>
          </a:solidFill>
          <a:effectLst>
            <a:glow rad="50800">
              <a:schemeClr val="accent5">
                <a:satMod val="175000"/>
                <a:alpha val="18000"/>
              </a:schemeClr>
            </a:glow>
          </a:effectLst>
        </p:spPr>
        <p:txBody>
          <a:bodyPr vert="horz" lIns="91294" tIns="45647" rIns="91294" bIns="45647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10600" b="1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3074" name="Picture 2" descr="Bộ SGK Lớp 6 - Kết nối tri thức với cuộc sống - Công ty Cổ phần Đầu tư và  Phát triển Giáo dục Phương Nam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33"/>
          <a:stretch/>
        </p:blipFill>
        <p:spPr bwMode="auto">
          <a:xfrm>
            <a:off x="329384" y="462491"/>
            <a:ext cx="2039642" cy="1874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394362" y="1254919"/>
            <a:ext cx="8330788" cy="1325563"/>
          </a:xfrm>
        </p:spPr>
        <p:txBody>
          <a:bodyPr>
            <a:noAutofit/>
          </a:bodyPr>
          <a:lstStyle/>
          <a:p>
            <a:pPr algn="ctr"/>
            <a:r>
              <a:rPr lang="en-US" sz="10600" b="1">
                <a:solidFill>
                  <a:schemeClr val="bg1"/>
                </a:solidFill>
                <a:latin typeface="AvantGarde" pitchFamily="2" charset="0"/>
                <a:ea typeface="AvantGarde" pitchFamily="2" charset="0"/>
                <a:cs typeface="AvantGarde" pitchFamily="2" charset="0"/>
              </a:rPr>
              <a:t>TIẾNG VIỆT </a:t>
            </a:r>
            <a:r>
              <a:rPr lang="en-US" sz="10600" b="1">
                <a:solidFill>
                  <a:schemeClr val="bg1"/>
                </a:solidFill>
                <a:latin typeface=".VnArialH" pitchFamily="34" charset="0"/>
                <a:ea typeface="AvantGarde" pitchFamily="2" charset="0"/>
                <a:cs typeface="AvantGarde" pitchFamily="2" charset="0"/>
              </a:rPr>
              <a:t>1</a:t>
            </a:r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1513" y="4205197"/>
            <a:ext cx="4512126" cy="21829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23003"/>
            <a:ext cx="3439518" cy="4234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9" name="Straight Connector 8"/>
          <p:cNvCxnSpPr/>
          <p:nvPr/>
        </p:nvCxnSpPr>
        <p:spPr>
          <a:xfrm flipH="1" flipV="1">
            <a:off x="0" y="6807200"/>
            <a:ext cx="12161838" cy="16933"/>
          </a:xfrm>
          <a:prstGeom prst="line">
            <a:avLst/>
          </a:prstGeom>
          <a:ln w="88900">
            <a:solidFill>
              <a:srgbClr val="0086E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169832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" name="组合 59">
            <a:extLst>
              <a:ext uri="{FF2B5EF4-FFF2-40B4-BE49-F238E27FC236}">
                <a16:creationId xmlns:a16="http://schemas.microsoft.com/office/drawing/2014/main" id="{BB52C5B1-CA58-4235-AA9E-8480A629C0FE}"/>
              </a:ext>
            </a:extLst>
          </p:cNvPr>
          <p:cNvGrpSpPr/>
          <p:nvPr/>
        </p:nvGrpSpPr>
        <p:grpSpPr>
          <a:xfrm>
            <a:off x="-1" y="26894"/>
            <a:ext cx="12161838" cy="6933047"/>
            <a:chOff x="0" y="0"/>
            <a:chExt cx="12192000" cy="6950242"/>
          </a:xfrm>
        </p:grpSpPr>
        <p:sp>
          <p:nvSpPr>
            <p:cNvPr id="61" name="矩形 60">
              <a:extLst>
                <a:ext uri="{FF2B5EF4-FFF2-40B4-BE49-F238E27FC236}">
                  <a16:creationId xmlns:a16="http://schemas.microsoft.com/office/drawing/2014/main" id="{2E399532-FB3E-4359-B296-1838C6C4AA94}"/>
                </a:ext>
              </a:extLst>
            </p:cNvPr>
            <p:cNvSpPr/>
            <p:nvPr/>
          </p:nvSpPr>
          <p:spPr>
            <a:xfrm>
              <a:off x="0" y="0"/>
              <a:ext cx="12192000" cy="6950242"/>
            </a:xfrm>
            <a:prstGeom prst="rect">
              <a:avLst/>
            </a:prstGeom>
            <a:solidFill>
              <a:srgbClr val="7DD7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zh-CN" altLang="en-US" sz="1795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/>
                <a:ea typeface="宋体" panose="02010600030101010101" pitchFamily="2" charset="-122"/>
                <a:cs typeface="Helvetica"/>
                <a:sym typeface="+mn-lt"/>
              </a:endParaRPr>
            </a:p>
          </p:txBody>
        </p:sp>
        <p:grpSp>
          <p:nvGrpSpPr>
            <p:cNvPr id="62" name="组合 61">
              <a:extLst>
                <a:ext uri="{FF2B5EF4-FFF2-40B4-BE49-F238E27FC236}">
                  <a16:creationId xmlns:a16="http://schemas.microsoft.com/office/drawing/2014/main" id="{C51AA3A4-39E4-4758-B9ED-46F9B2BA5B7B}"/>
                </a:ext>
              </a:extLst>
            </p:cNvPr>
            <p:cNvGrpSpPr/>
            <p:nvPr/>
          </p:nvGrpSpPr>
          <p:grpSpPr>
            <a:xfrm flipV="1">
              <a:off x="0" y="10751"/>
              <a:ext cx="12191999" cy="2326243"/>
              <a:chOff x="1" y="4546271"/>
              <a:chExt cx="12191999" cy="2326243"/>
            </a:xfrm>
          </p:grpSpPr>
          <p:sp>
            <p:nvSpPr>
              <p:cNvPr id="63" name="任意多边形 34">
                <a:extLst>
                  <a:ext uri="{FF2B5EF4-FFF2-40B4-BE49-F238E27FC236}">
                    <a16:creationId xmlns:a16="http://schemas.microsoft.com/office/drawing/2014/main" id="{7FA27B4A-3963-4F6E-A692-D984099AF50C}"/>
                  </a:ext>
                </a:extLst>
              </p:cNvPr>
              <p:cNvSpPr/>
              <p:nvPr/>
            </p:nvSpPr>
            <p:spPr>
              <a:xfrm>
                <a:off x="1" y="4546271"/>
                <a:ext cx="12191999" cy="2311729"/>
              </a:xfrm>
              <a:custGeom>
                <a:avLst/>
                <a:gdLst>
                  <a:gd name="connsiteX0" fmla="*/ 12191999 w 12191999"/>
                  <a:gd name="connsiteY0" fmla="*/ 0 h 2311729"/>
                  <a:gd name="connsiteX1" fmla="*/ 12191999 w 12191999"/>
                  <a:gd name="connsiteY1" fmla="*/ 2311729 h 2311729"/>
                  <a:gd name="connsiteX2" fmla="*/ 0 w 12191999"/>
                  <a:gd name="connsiteY2" fmla="*/ 2311729 h 2311729"/>
                  <a:gd name="connsiteX3" fmla="*/ 0 w 12191999"/>
                  <a:gd name="connsiteY3" fmla="*/ 2020458 h 2311729"/>
                  <a:gd name="connsiteX4" fmla="*/ 0 w 12191999"/>
                  <a:gd name="connsiteY4" fmla="*/ 237172 h 2311729"/>
                  <a:gd name="connsiteX5" fmla="*/ 63480 w 12191999"/>
                  <a:gd name="connsiteY5" fmla="*/ 213939 h 2311729"/>
                  <a:gd name="connsiteX6" fmla="*/ 348343 w 12191999"/>
                  <a:gd name="connsiteY6" fmla="*/ 170871 h 2311729"/>
                  <a:gd name="connsiteX7" fmla="*/ 1306287 w 12191999"/>
                  <a:gd name="connsiteY7" fmla="*/ 1128815 h 2311729"/>
                  <a:gd name="connsiteX8" fmla="*/ 1286825 w 12191999"/>
                  <a:gd name="connsiteY8" fmla="*/ 1321874 h 2311729"/>
                  <a:gd name="connsiteX9" fmla="*/ 1256605 w 12191999"/>
                  <a:gd name="connsiteY9" fmla="*/ 1419229 h 2311729"/>
                  <a:gd name="connsiteX10" fmla="*/ 1344679 w 12191999"/>
                  <a:gd name="connsiteY10" fmla="*/ 1371424 h 2311729"/>
                  <a:gd name="connsiteX11" fmla="*/ 1683656 w 12191999"/>
                  <a:gd name="connsiteY11" fmla="*/ 1302987 h 2311729"/>
                  <a:gd name="connsiteX12" fmla="*/ 2299446 w 12191999"/>
                  <a:gd name="connsiteY12" fmla="*/ 1558056 h 2311729"/>
                  <a:gd name="connsiteX13" fmla="*/ 2381189 w 12191999"/>
                  <a:gd name="connsiteY13" fmla="*/ 1657129 h 2311729"/>
                  <a:gd name="connsiteX14" fmla="*/ 2427737 w 12191999"/>
                  <a:gd name="connsiteY14" fmla="*/ 1596410 h 2311729"/>
                  <a:gd name="connsiteX15" fmla="*/ 3069771 w 12191999"/>
                  <a:gd name="connsiteY15" fmla="*/ 1302987 h 2311729"/>
                  <a:gd name="connsiteX16" fmla="*/ 3544503 w 12191999"/>
                  <a:gd name="connsiteY16" fmla="*/ 1447998 h 2311729"/>
                  <a:gd name="connsiteX17" fmla="*/ 3657745 w 12191999"/>
                  <a:gd name="connsiteY17" fmla="*/ 1541431 h 2311729"/>
                  <a:gd name="connsiteX18" fmla="*/ 3713651 w 12191999"/>
                  <a:gd name="connsiteY18" fmla="*/ 1519404 h 2311729"/>
                  <a:gd name="connsiteX19" fmla="*/ 3897086 w 12191999"/>
                  <a:gd name="connsiteY19" fmla="*/ 1491671 h 2311729"/>
                  <a:gd name="connsiteX20" fmla="*/ 4241977 w 12191999"/>
                  <a:gd name="connsiteY20" fmla="*/ 1597020 h 2311729"/>
                  <a:gd name="connsiteX21" fmla="*/ 4317999 w 12191999"/>
                  <a:gd name="connsiteY21" fmla="*/ 1659743 h 2311729"/>
                  <a:gd name="connsiteX22" fmla="*/ 4359994 w 12191999"/>
                  <a:gd name="connsiteY22" fmla="*/ 1582372 h 2311729"/>
                  <a:gd name="connsiteX23" fmla="*/ 5021945 w 12191999"/>
                  <a:gd name="connsiteY23" fmla="*/ 1230415 h 2311729"/>
                  <a:gd name="connsiteX24" fmla="*/ 5757498 w 12191999"/>
                  <a:gd name="connsiteY24" fmla="*/ 1717972 h 2311729"/>
                  <a:gd name="connsiteX25" fmla="*/ 5775109 w 12191999"/>
                  <a:gd name="connsiteY25" fmla="*/ 1774705 h 2311729"/>
                  <a:gd name="connsiteX26" fmla="*/ 5877396 w 12191999"/>
                  <a:gd name="connsiteY26" fmla="*/ 1742952 h 2311729"/>
                  <a:gd name="connsiteX27" fmla="*/ 5994403 w 12191999"/>
                  <a:gd name="connsiteY27" fmla="*/ 1731157 h 2311729"/>
                  <a:gd name="connsiteX28" fmla="*/ 6319003 w 12191999"/>
                  <a:gd name="connsiteY28" fmla="*/ 1830310 h 2311729"/>
                  <a:gd name="connsiteX29" fmla="*/ 6349718 w 12191999"/>
                  <a:gd name="connsiteY29" fmla="*/ 1855653 h 2311729"/>
                  <a:gd name="connsiteX30" fmla="*/ 6372196 w 12191999"/>
                  <a:gd name="connsiteY30" fmla="*/ 1783240 h 2311729"/>
                  <a:gd name="connsiteX31" fmla="*/ 7228113 w 12191999"/>
                  <a:gd name="connsiteY31" fmla="*/ 1215901 h 2311729"/>
                  <a:gd name="connsiteX32" fmla="*/ 7884955 w 12191999"/>
                  <a:gd name="connsiteY32" fmla="*/ 1487974 h 2311729"/>
                  <a:gd name="connsiteX33" fmla="*/ 7933395 w 12191999"/>
                  <a:gd name="connsiteY33" fmla="*/ 1546684 h 2311729"/>
                  <a:gd name="connsiteX34" fmla="*/ 8036368 w 12191999"/>
                  <a:gd name="connsiteY34" fmla="*/ 1487498 h 2311729"/>
                  <a:gd name="connsiteX35" fmla="*/ 8432799 w 12191999"/>
                  <a:gd name="connsiteY35" fmla="*/ 1397328 h 2311729"/>
                  <a:gd name="connsiteX36" fmla="*/ 9191035 w 12191999"/>
                  <a:gd name="connsiteY36" fmla="*/ 1800479 h 2311729"/>
                  <a:gd name="connsiteX37" fmla="*/ 9210518 w 12191999"/>
                  <a:gd name="connsiteY37" fmla="*/ 1836373 h 2311729"/>
                  <a:gd name="connsiteX38" fmla="*/ 9258709 w 12191999"/>
                  <a:gd name="connsiteY38" fmla="*/ 1810216 h 2311729"/>
                  <a:gd name="connsiteX39" fmla="*/ 9470570 w 12191999"/>
                  <a:gd name="connsiteY39" fmla="*/ 1767443 h 2311729"/>
                  <a:gd name="connsiteX40" fmla="*/ 9682431 w 12191999"/>
                  <a:gd name="connsiteY40" fmla="*/ 1810216 h 2311729"/>
                  <a:gd name="connsiteX41" fmla="*/ 9768141 w 12191999"/>
                  <a:gd name="connsiteY41" fmla="*/ 1856738 h 2311729"/>
                  <a:gd name="connsiteX42" fmla="*/ 9791010 w 12191999"/>
                  <a:gd name="connsiteY42" fmla="*/ 1783067 h 2311729"/>
                  <a:gd name="connsiteX43" fmla="*/ 10570028 w 12191999"/>
                  <a:gd name="connsiteY43" fmla="*/ 1266699 h 2311729"/>
                  <a:gd name="connsiteX44" fmla="*/ 10821441 w 12191999"/>
                  <a:gd name="connsiteY44" fmla="*/ 1304709 h 2311729"/>
                  <a:gd name="connsiteX45" fmla="*/ 10893902 w 12191999"/>
                  <a:gd name="connsiteY45" fmla="*/ 1333259 h 2311729"/>
                  <a:gd name="connsiteX46" fmla="*/ 10916253 w 12191999"/>
                  <a:gd name="connsiteY46" fmla="*/ 1261255 h 2311729"/>
                  <a:gd name="connsiteX47" fmla="*/ 11444514 w 12191999"/>
                  <a:gd name="connsiteY47" fmla="*/ 911100 h 2311729"/>
                  <a:gd name="connsiteX48" fmla="*/ 11446790 w 12191999"/>
                  <a:gd name="connsiteY48" fmla="*/ 911330 h 2311729"/>
                  <a:gd name="connsiteX49" fmla="*/ 11437256 w 12191999"/>
                  <a:gd name="connsiteY49" fmla="*/ 816759 h 2311729"/>
                  <a:gd name="connsiteX50" fmla="*/ 12173467 w 12191999"/>
                  <a:gd name="connsiteY50" fmla="*/ 936 h 23117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</a:cxnLst>
                <a:rect l="l" t="t" r="r" b="b"/>
                <a:pathLst>
                  <a:path w="12191999" h="2311729">
                    <a:moveTo>
                      <a:pt x="12191999" y="0"/>
                    </a:moveTo>
                    <a:lnTo>
                      <a:pt x="12191999" y="2311729"/>
                    </a:lnTo>
                    <a:lnTo>
                      <a:pt x="0" y="2311729"/>
                    </a:lnTo>
                    <a:lnTo>
                      <a:pt x="0" y="2020458"/>
                    </a:lnTo>
                    <a:lnTo>
                      <a:pt x="0" y="237172"/>
                    </a:lnTo>
                    <a:lnTo>
                      <a:pt x="63480" y="213939"/>
                    </a:lnTo>
                    <a:cubicBezTo>
                      <a:pt x="153468" y="185949"/>
                      <a:pt x="249145" y="170871"/>
                      <a:pt x="348343" y="170871"/>
                    </a:cubicBezTo>
                    <a:cubicBezTo>
                      <a:pt x="877401" y="170871"/>
                      <a:pt x="1306287" y="599757"/>
                      <a:pt x="1306287" y="1128815"/>
                    </a:cubicBezTo>
                    <a:cubicBezTo>
                      <a:pt x="1306287" y="1194948"/>
                      <a:pt x="1299586" y="1259515"/>
                      <a:pt x="1286825" y="1321874"/>
                    </a:cubicBezTo>
                    <a:lnTo>
                      <a:pt x="1256605" y="1419229"/>
                    </a:lnTo>
                    <a:lnTo>
                      <a:pt x="1344679" y="1371424"/>
                    </a:lnTo>
                    <a:cubicBezTo>
                      <a:pt x="1448867" y="1327356"/>
                      <a:pt x="1563416" y="1302987"/>
                      <a:pt x="1683656" y="1302987"/>
                    </a:cubicBezTo>
                    <a:cubicBezTo>
                      <a:pt x="1924137" y="1302987"/>
                      <a:pt x="2141852" y="1400461"/>
                      <a:pt x="2299446" y="1558056"/>
                    </a:cubicBezTo>
                    <a:lnTo>
                      <a:pt x="2381189" y="1657129"/>
                    </a:lnTo>
                    <a:lnTo>
                      <a:pt x="2427737" y="1596410"/>
                    </a:lnTo>
                    <a:cubicBezTo>
                      <a:pt x="2583425" y="1416679"/>
                      <a:pt x="2813321" y="1302987"/>
                      <a:pt x="3069771" y="1302987"/>
                    </a:cubicBezTo>
                    <a:cubicBezTo>
                      <a:pt x="3245622" y="1302987"/>
                      <a:pt x="3408987" y="1356446"/>
                      <a:pt x="3544503" y="1447998"/>
                    </a:cubicBezTo>
                    <a:lnTo>
                      <a:pt x="3657745" y="1541431"/>
                    </a:lnTo>
                    <a:lnTo>
                      <a:pt x="3713651" y="1519404"/>
                    </a:lnTo>
                    <a:cubicBezTo>
                      <a:pt x="3771598" y="1501381"/>
                      <a:pt x="3833208" y="1491671"/>
                      <a:pt x="3897086" y="1491671"/>
                    </a:cubicBezTo>
                    <a:cubicBezTo>
                      <a:pt x="4024841" y="1491671"/>
                      <a:pt x="4143526" y="1530508"/>
                      <a:pt x="4241977" y="1597020"/>
                    </a:cubicBezTo>
                    <a:lnTo>
                      <a:pt x="4317999" y="1659743"/>
                    </a:lnTo>
                    <a:lnTo>
                      <a:pt x="4359994" y="1582372"/>
                    </a:lnTo>
                    <a:cubicBezTo>
                      <a:pt x="4503453" y="1370026"/>
                      <a:pt x="4746395" y="1230415"/>
                      <a:pt x="5021945" y="1230415"/>
                    </a:cubicBezTo>
                    <a:cubicBezTo>
                      <a:pt x="5352605" y="1230415"/>
                      <a:pt x="5636309" y="1431455"/>
                      <a:pt x="5757498" y="1717972"/>
                    </a:cubicBezTo>
                    <a:lnTo>
                      <a:pt x="5775109" y="1774705"/>
                    </a:lnTo>
                    <a:lnTo>
                      <a:pt x="5877396" y="1742952"/>
                    </a:lnTo>
                    <a:cubicBezTo>
                      <a:pt x="5915189" y="1735219"/>
                      <a:pt x="5954321" y="1731157"/>
                      <a:pt x="5994403" y="1731157"/>
                    </a:cubicBezTo>
                    <a:cubicBezTo>
                      <a:pt x="6114640" y="1731157"/>
                      <a:pt x="6226343" y="1767710"/>
                      <a:pt x="6319003" y="1830310"/>
                    </a:cubicBezTo>
                    <a:lnTo>
                      <a:pt x="6349718" y="1855653"/>
                    </a:lnTo>
                    <a:lnTo>
                      <a:pt x="6372196" y="1783240"/>
                    </a:lnTo>
                    <a:cubicBezTo>
                      <a:pt x="6513213" y="1449839"/>
                      <a:pt x="6843343" y="1215901"/>
                      <a:pt x="7228113" y="1215901"/>
                    </a:cubicBezTo>
                    <a:cubicBezTo>
                      <a:pt x="7484626" y="1215901"/>
                      <a:pt x="7716855" y="1319874"/>
                      <a:pt x="7884955" y="1487974"/>
                    </a:cubicBezTo>
                    <a:lnTo>
                      <a:pt x="7933395" y="1546684"/>
                    </a:lnTo>
                    <a:lnTo>
                      <a:pt x="8036368" y="1487498"/>
                    </a:lnTo>
                    <a:cubicBezTo>
                      <a:pt x="8156294" y="1429711"/>
                      <a:pt x="8290765" y="1397328"/>
                      <a:pt x="8432799" y="1397328"/>
                    </a:cubicBezTo>
                    <a:cubicBezTo>
                      <a:pt x="8748430" y="1397328"/>
                      <a:pt x="9026710" y="1557246"/>
                      <a:pt x="9191035" y="1800479"/>
                    </a:cubicBezTo>
                    <a:lnTo>
                      <a:pt x="9210518" y="1836373"/>
                    </a:lnTo>
                    <a:lnTo>
                      <a:pt x="9258709" y="1810216"/>
                    </a:lnTo>
                    <a:cubicBezTo>
                      <a:pt x="9323827" y="1782674"/>
                      <a:pt x="9395420" y="1767443"/>
                      <a:pt x="9470570" y="1767443"/>
                    </a:cubicBezTo>
                    <a:cubicBezTo>
                      <a:pt x="9545720" y="1767443"/>
                      <a:pt x="9617313" y="1782674"/>
                      <a:pt x="9682431" y="1810216"/>
                    </a:cubicBezTo>
                    <a:lnTo>
                      <a:pt x="9768141" y="1856738"/>
                    </a:lnTo>
                    <a:lnTo>
                      <a:pt x="9791010" y="1783067"/>
                    </a:lnTo>
                    <a:cubicBezTo>
                      <a:pt x="9919358" y="1479619"/>
                      <a:pt x="10219827" y="1266699"/>
                      <a:pt x="10570028" y="1266699"/>
                    </a:cubicBezTo>
                    <a:cubicBezTo>
                      <a:pt x="10657578" y="1266699"/>
                      <a:pt x="10742020" y="1280007"/>
                      <a:pt x="10821441" y="1304709"/>
                    </a:cubicBezTo>
                    <a:lnTo>
                      <a:pt x="10893902" y="1333259"/>
                    </a:lnTo>
                    <a:lnTo>
                      <a:pt x="10916253" y="1261255"/>
                    </a:lnTo>
                    <a:cubicBezTo>
                      <a:pt x="11003287" y="1055484"/>
                      <a:pt x="11207039" y="911100"/>
                      <a:pt x="11444514" y="911100"/>
                    </a:cubicBezTo>
                    <a:lnTo>
                      <a:pt x="11446790" y="911330"/>
                    </a:lnTo>
                    <a:lnTo>
                      <a:pt x="11437256" y="816759"/>
                    </a:lnTo>
                    <a:cubicBezTo>
                      <a:pt x="11437256" y="392161"/>
                      <a:pt x="11759948" y="42931"/>
                      <a:pt x="12173467" y="936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outerShdw blurRad="190500" dir="16200000" rotWithShape="0">
                  <a:prstClr val="black">
                    <a:alpha val="2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zh-CN" altLang="en-US" sz="1795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elvetica"/>
                  <a:ea typeface="宋体" panose="02010600030101010101" pitchFamily="2" charset="-122"/>
                  <a:cs typeface="Helvetica"/>
                  <a:sym typeface="+mn-lt"/>
                </a:endParaRPr>
              </a:p>
            </p:txBody>
          </p:sp>
          <p:sp>
            <p:nvSpPr>
              <p:cNvPr id="64" name="任意多边形 35">
                <a:extLst>
                  <a:ext uri="{FF2B5EF4-FFF2-40B4-BE49-F238E27FC236}">
                    <a16:creationId xmlns:a16="http://schemas.microsoft.com/office/drawing/2014/main" id="{ACC715B9-272A-4FE4-8288-847F5CCD34CF}"/>
                  </a:ext>
                </a:extLst>
              </p:cNvPr>
              <p:cNvSpPr/>
              <p:nvPr/>
            </p:nvSpPr>
            <p:spPr>
              <a:xfrm>
                <a:off x="1" y="4560785"/>
                <a:ext cx="12191999" cy="2311729"/>
              </a:xfrm>
              <a:custGeom>
                <a:avLst/>
                <a:gdLst>
                  <a:gd name="connsiteX0" fmla="*/ 12191999 w 12191999"/>
                  <a:gd name="connsiteY0" fmla="*/ 0 h 2311729"/>
                  <a:gd name="connsiteX1" fmla="*/ 12191999 w 12191999"/>
                  <a:gd name="connsiteY1" fmla="*/ 2311729 h 2311729"/>
                  <a:gd name="connsiteX2" fmla="*/ 0 w 12191999"/>
                  <a:gd name="connsiteY2" fmla="*/ 2311729 h 2311729"/>
                  <a:gd name="connsiteX3" fmla="*/ 0 w 12191999"/>
                  <a:gd name="connsiteY3" fmla="*/ 2020458 h 2311729"/>
                  <a:gd name="connsiteX4" fmla="*/ 0 w 12191999"/>
                  <a:gd name="connsiteY4" fmla="*/ 237172 h 2311729"/>
                  <a:gd name="connsiteX5" fmla="*/ 63480 w 12191999"/>
                  <a:gd name="connsiteY5" fmla="*/ 213939 h 2311729"/>
                  <a:gd name="connsiteX6" fmla="*/ 348343 w 12191999"/>
                  <a:gd name="connsiteY6" fmla="*/ 170871 h 2311729"/>
                  <a:gd name="connsiteX7" fmla="*/ 1306287 w 12191999"/>
                  <a:gd name="connsiteY7" fmla="*/ 1128815 h 2311729"/>
                  <a:gd name="connsiteX8" fmla="*/ 1286825 w 12191999"/>
                  <a:gd name="connsiteY8" fmla="*/ 1321874 h 2311729"/>
                  <a:gd name="connsiteX9" fmla="*/ 1256605 w 12191999"/>
                  <a:gd name="connsiteY9" fmla="*/ 1419229 h 2311729"/>
                  <a:gd name="connsiteX10" fmla="*/ 1344679 w 12191999"/>
                  <a:gd name="connsiteY10" fmla="*/ 1371424 h 2311729"/>
                  <a:gd name="connsiteX11" fmla="*/ 1683656 w 12191999"/>
                  <a:gd name="connsiteY11" fmla="*/ 1302987 h 2311729"/>
                  <a:gd name="connsiteX12" fmla="*/ 2299446 w 12191999"/>
                  <a:gd name="connsiteY12" fmla="*/ 1558056 h 2311729"/>
                  <a:gd name="connsiteX13" fmla="*/ 2381189 w 12191999"/>
                  <a:gd name="connsiteY13" fmla="*/ 1657129 h 2311729"/>
                  <a:gd name="connsiteX14" fmla="*/ 2427737 w 12191999"/>
                  <a:gd name="connsiteY14" fmla="*/ 1596410 h 2311729"/>
                  <a:gd name="connsiteX15" fmla="*/ 3069771 w 12191999"/>
                  <a:gd name="connsiteY15" fmla="*/ 1302987 h 2311729"/>
                  <a:gd name="connsiteX16" fmla="*/ 3544503 w 12191999"/>
                  <a:gd name="connsiteY16" fmla="*/ 1447998 h 2311729"/>
                  <a:gd name="connsiteX17" fmla="*/ 3657745 w 12191999"/>
                  <a:gd name="connsiteY17" fmla="*/ 1541431 h 2311729"/>
                  <a:gd name="connsiteX18" fmla="*/ 3713651 w 12191999"/>
                  <a:gd name="connsiteY18" fmla="*/ 1519404 h 2311729"/>
                  <a:gd name="connsiteX19" fmla="*/ 3897086 w 12191999"/>
                  <a:gd name="connsiteY19" fmla="*/ 1491671 h 2311729"/>
                  <a:gd name="connsiteX20" fmla="*/ 4241977 w 12191999"/>
                  <a:gd name="connsiteY20" fmla="*/ 1597020 h 2311729"/>
                  <a:gd name="connsiteX21" fmla="*/ 4317999 w 12191999"/>
                  <a:gd name="connsiteY21" fmla="*/ 1659743 h 2311729"/>
                  <a:gd name="connsiteX22" fmla="*/ 4359994 w 12191999"/>
                  <a:gd name="connsiteY22" fmla="*/ 1582372 h 2311729"/>
                  <a:gd name="connsiteX23" fmla="*/ 5021945 w 12191999"/>
                  <a:gd name="connsiteY23" fmla="*/ 1230415 h 2311729"/>
                  <a:gd name="connsiteX24" fmla="*/ 5757498 w 12191999"/>
                  <a:gd name="connsiteY24" fmla="*/ 1717972 h 2311729"/>
                  <a:gd name="connsiteX25" fmla="*/ 5775109 w 12191999"/>
                  <a:gd name="connsiteY25" fmla="*/ 1774705 h 2311729"/>
                  <a:gd name="connsiteX26" fmla="*/ 5877396 w 12191999"/>
                  <a:gd name="connsiteY26" fmla="*/ 1742952 h 2311729"/>
                  <a:gd name="connsiteX27" fmla="*/ 5994403 w 12191999"/>
                  <a:gd name="connsiteY27" fmla="*/ 1731157 h 2311729"/>
                  <a:gd name="connsiteX28" fmla="*/ 6319003 w 12191999"/>
                  <a:gd name="connsiteY28" fmla="*/ 1830310 h 2311729"/>
                  <a:gd name="connsiteX29" fmla="*/ 6349718 w 12191999"/>
                  <a:gd name="connsiteY29" fmla="*/ 1855653 h 2311729"/>
                  <a:gd name="connsiteX30" fmla="*/ 6372196 w 12191999"/>
                  <a:gd name="connsiteY30" fmla="*/ 1783240 h 2311729"/>
                  <a:gd name="connsiteX31" fmla="*/ 7228113 w 12191999"/>
                  <a:gd name="connsiteY31" fmla="*/ 1215901 h 2311729"/>
                  <a:gd name="connsiteX32" fmla="*/ 7884955 w 12191999"/>
                  <a:gd name="connsiteY32" fmla="*/ 1487974 h 2311729"/>
                  <a:gd name="connsiteX33" fmla="*/ 7933395 w 12191999"/>
                  <a:gd name="connsiteY33" fmla="*/ 1546684 h 2311729"/>
                  <a:gd name="connsiteX34" fmla="*/ 8036368 w 12191999"/>
                  <a:gd name="connsiteY34" fmla="*/ 1487498 h 2311729"/>
                  <a:gd name="connsiteX35" fmla="*/ 8432799 w 12191999"/>
                  <a:gd name="connsiteY35" fmla="*/ 1397328 h 2311729"/>
                  <a:gd name="connsiteX36" fmla="*/ 9191035 w 12191999"/>
                  <a:gd name="connsiteY36" fmla="*/ 1800479 h 2311729"/>
                  <a:gd name="connsiteX37" fmla="*/ 9210518 w 12191999"/>
                  <a:gd name="connsiteY37" fmla="*/ 1836373 h 2311729"/>
                  <a:gd name="connsiteX38" fmla="*/ 9258709 w 12191999"/>
                  <a:gd name="connsiteY38" fmla="*/ 1810216 h 2311729"/>
                  <a:gd name="connsiteX39" fmla="*/ 9470570 w 12191999"/>
                  <a:gd name="connsiteY39" fmla="*/ 1767443 h 2311729"/>
                  <a:gd name="connsiteX40" fmla="*/ 9682431 w 12191999"/>
                  <a:gd name="connsiteY40" fmla="*/ 1810216 h 2311729"/>
                  <a:gd name="connsiteX41" fmla="*/ 9768141 w 12191999"/>
                  <a:gd name="connsiteY41" fmla="*/ 1856738 h 2311729"/>
                  <a:gd name="connsiteX42" fmla="*/ 9791010 w 12191999"/>
                  <a:gd name="connsiteY42" fmla="*/ 1783067 h 2311729"/>
                  <a:gd name="connsiteX43" fmla="*/ 10570028 w 12191999"/>
                  <a:gd name="connsiteY43" fmla="*/ 1266699 h 2311729"/>
                  <a:gd name="connsiteX44" fmla="*/ 10821441 w 12191999"/>
                  <a:gd name="connsiteY44" fmla="*/ 1304709 h 2311729"/>
                  <a:gd name="connsiteX45" fmla="*/ 10893902 w 12191999"/>
                  <a:gd name="connsiteY45" fmla="*/ 1333259 h 2311729"/>
                  <a:gd name="connsiteX46" fmla="*/ 10916253 w 12191999"/>
                  <a:gd name="connsiteY46" fmla="*/ 1261255 h 2311729"/>
                  <a:gd name="connsiteX47" fmla="*/ 11444514 w 12191999"/>
                  <a:gd name="connsiteY47" fmla="*/ 911100 h 2311729"/>
                  <a:gd name="connsiteX48" fmla="*/ 11446790 w 12191999"/>
                  <a:gd name="connsiteY48" fmla="*/ 911330 h 2311729"/>
                  <a:gd name="connsiteX49" fmla="*/ 11437256 w 12191999"/>
                  <a:gd name="connsiteY49" fmla="*/ 816759 h 2311729"/>
                  <a:gd name="connsiteX50" fmla="*/ 12173467 w 12191999"/>
                  <a:gd name="connsiteY50" fmla="*/ 936 h 23117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</a:cxnLst>
                <a:rect l="l" t="t" r="r" b="b"/>
                <a:pathLst>
                  <a:path w="12191999" h="2311729">
                    <a:moveTo>
                      <a:pt x="12191999" y="0"/>
                    </a:moveTo>
                    <a:lnTo>
                      <a:pt x="12191999" y="2311729"/>
                    </a:lnTo>
                    <a:lnTo>
                      <a:pt x="0" y="2311729"/>
                    </a:lnTo>
                    <a:lnTo>
                      <a:pt x="0" y="2020458"/>
                    </a:lnTo>
                    <a:lnTo>
                      <a:pt x="0" y="237172"/>
                    </a:lnTo>
                    <a:lnTo>
                      <a:pt x="63480" y="213939"/>
                    </a:lnTo>
                    <a:cubicBezTo>
                      <a:pt x="153468" y="185949"/>
                      <a:pt x="249145" y="170871"/>
                      <a:pt x="348343" y="170871"/>
                    </a:cubicBezTo>
                    <a:cubicBezTo>
                      <a:pt x="877401" y="170871"/>
                      <a:pt x="1306287" y="599757"/>
                      <a:pt x="1306287" y="1128815"/>
                    </a:cubicBezTo>
                    <a:cubicBezTo>
                      <a:pt x="1306287" y="1194948"/>
                      <a:pt x="1299586" y="1259515"/>
                      <a:pt x="1286825" y="1321874"/>
                    </a:cubicBezTo>
                    <a:lnTo>
                      <a:pt x="1256605" y="1419229"/>
                    </a:lnTo>
                    <a:lnTo>
                      <a:pt x="1344679" y="1371424"/>
                    </a:lnTo>
                    <a:cubicBezTo>
                      <a:pt x="1448867" y="1327356"/>
                      <a:pt x="1563416" y="1302987"/>
                      <a:pt x="1683656" y="1302987"/>
                    </a:cubicBezTo>
                    <a:cubicBezTo>
                      <a:pt x="1924137" y="1302987"/>
                      <a:pt x="2141852" y="1400461"/>
                      <a:pt x="2299446" y="1558056"/>
                    </a:cubicBezTo>
                    <a:lnTo>
                      <a:pt x="2381189" y="1657129"/>
                    </a:lnTo>
                    <a:lnTo>
                      <a:pt x="2427737" y="1596410"/>
                    </a:lnTo>
                    <a:cubicBezTo>
                      <a:pt x="2583425" y="1416679"/>
                      <a:pt x="2813321" y="1302987"/>
                      <a:pt x="3069771" y="1302987"/>
                    </a:cubicBezTo>
                    <a:cubicBezTo>
                      <a:pt x="3245622" y="1302987"/>
                      <a:pt x="3408987" y="1356446"/>
                      <a:pt x="3544503" y="1447998"/>
                    </a:cubicBezTo>
                    <a:lnTo>
                      <a:pt x="3657745" y="1541431"/>
                    </a:lnTo>
                    <a:lnTo>
                      <a:pt x="3713651" y="1519404"/>
                    </a:lnTo>
                    <a:cubicBezTo>
                      <a:pt x="3771598" y="1501381"/>
                      <a:pt x="3833208" y="1491671"/>
                      <a:pt x="3897086" y="1491671"/>
                    </a:cubicBezTo>
                    <a:cubicBezTo>
                      <a:pt x="4024841" y="1491671"/>
                      <a:pt x="4143526" y="1530508"/>
                      <a:pt x="4241977" y="1597020"/>
                    </a:cubicBezTo>
                    <a:lnTo>
                      <a:pt x="4317999" y="1659743"/>
                    </a:lnTo>
                    <a:lnTo>
                      <a:pt x="4359994" y="1582372"/>
                    </a:lnTo>
                    <a:cubicBezTo>
                      <a:pt x="4503453" y="1370026"/>
                      <a:pt x="4746395" y="1230415"/>
                      <a:pt x="5021945" y="1230415"/>
                    </a:cubicBezTo>
                    <a:cubicBezTo>
                      <a:pt x="5352605" y="1230415"/>
                      <a:pt x="5636309" y="1431455"/>
                      <a:pt x="5757498" y="1717972"/>
                    </a:cubicBezTo>
                    <a:lnTo>
                      <a:pt x="5775109" y="1774705"/>
                    </a:lnTo>
                    <a:lnTo>
                      <a:pt x="5877396" y="1742952"/>
                    </a:lnTo>
                    <a:cubicBezTo>
                      <a:pt x="5915189" y="1735219"/>
                      <a:pt x="5954321" y="1731157"/>
                      <a:pt x="5994403" y="1731157"/>
                    </a:cubicBezTo>
                    <a:cubicBezTo>
                      <a:pt x="6114640" y="1731157"/>
                      <a:pt x="6226343" y="1767710"/>
                      <a:pt x="6319003" y="1830310"/>
                    </a:cubicBezTo>
                    <a:lnTo>
                      <a:pt x="6349718" y="1855653"/>
                    </a:lnTo>
                    <a:lnTo>
                      <a:pt x="6372196" y="1783240"/>
                    </a:lnTo>
                    <a:cubicBezTo>
                      <a:pt x="6513213" y="1449839"/>
                      <a:pt x="6843343" y="1215901"/>
                      <a:pt x="7228113" y="1215901"/>
                    </a:cubicBezTo>
                    <a:cubicBezTo>
                      <a:pt x="7484626" y="1215901"/>
                      <a:pt x="7716855" y="1319874"/>
                      <a:pt x="7884955" y="1487974"/>
                    </a:cubicBezTo>
                    <a:lnTo>
                      <a:pt x="7933395" y="1546684"/>
                    </a:lnTo>
                    <a:lnTo>
                      <a:pt x="8036368" y="1487498"/>
                    </a:lnTo>
                    <a:cubicBezTo>
                      <a:pt x="8156294" y="1429711"/>
                      <a:pt x="8290765" y="1397328"/>
                      <a:pt x="8432799" y="1397328"/>
                    </a:cubicBezTo>
                    <a:cubicBezTo>
                      <a:pt x="8748430" y="1397328"/>
                      <a:pt x="9026710" y="1557246"/>
                      <a:pt x="9191035" y="1800479"/>
                    </a:cubicBezTo>
                    <a:lnTo>
                      <a:pt x="9210518" y="1836373"/>
                    </a:lnTo>
                    <a:lnTo>
                      <a:pt x="9258709" y="1810216"/>
                    </a:lnTo>
                    <a:cubicBezTo>
                      <a:pt x="9323827" y="1782674"/>
                      <a:pt x="9395420" y="1767443"/>
                      <a:pt x="9470570" y="1767443"/>
                    </a:cubicBezTo>
                    <a:cubicBezTo>
                      <a:pt x="9545720" y="1767443"/>
                      <a:pt x="9617313" y="1782674"/>
                      <a:pt x="9682431" y="1810216"/>
                    </a:cubicBezTo>
                    <a:lnTo>
                      <a:pt x="9768141" y="1856738"/>
                    </a:lnTo>
                    <a:lnTo>
                      <a:pt x="9791010" y="1783067"/>
                    </a:lnTo>
                    <a:cubicBezTo>
                      <a:pt x="9919358" y="1479619"/>
                      <a:pt x="10219827" y="1266699"/>
                      <a:pt x="10570028" y="1266699"/>
                    </a:cubicBezTo>
                    <a:cubicBezTo>
                      <a:pt x="10657578" y="1266699"/>
                      <a:pt x="10742020" y="1280007"/>
                      <a:pt x="10821441" y="1304709"/>
                    </a:cubicBezTo>
                    <a:lnTo>
                      <a:pt x="10893902" y="1333259"/>
                    </a:lnTo>
                    <a:lnTo>
                      <a:pt x="10916253" y="1261255"/>
                    </a:lnTo>
                    <a:cubicBezTo>
                      <a:pt x="11003287" y="1055484"/>
                      <a:pt x="11207039" y="911100"/>
                      <a:pt x="11444514" y="911100"/>
                    </a:cubicBezTo>
                    <a:lnTo>
                      <a:pt x="11446790" y="911330"/>
                    </a:lnTo>
                    <a:lnTo>
                      <a:pt x="11437256" y="816759"/>
                    </a:lnTo>
                    <a:cubicBezTo>
                      <a:pt x="11437256" y="392161"/>
                      <a:pt x="11759948" y="42931"/>
                      <a:pt x="12173467" y="936"/>
                    </a:cubicBezTo>
                    <a:close/>
                  </a:path>
                </a:pathLst>
              </a:custGeom>
              <a:solidFill>
                <a:schemeClr val="bg1"/>
              </a:solidFill>
              <a:ln w="28575">
                <a:solidFill>
                  <a:schemeClr val="bg1"/>
                </a:solidFill>
              </a:ln>
              <a:effectLst>
                <a:innerShdw blurRad="266700" dist="139700" dir="16200000">
                  <a:srgbClr val="18ACCA">
                    <a:alpha val="3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zh-CN" altLang="en-US" sz="1795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elvetica"/>
                  <a:ea typeface="宋体" panose="02010600030101010101" pitchFamily="2" charset="-122"/>
                  <a:cs typeface="Helvetica"/>
                  <a:sym typeface="+mn-lt"/>
                </a:endParaRPr>
              </a:p>
            </p:txBody>
          </p:sp>
        </p:grpSp>
      </p:grpSp>
      <p:grpSp>
        <p:nvGrpSpPr>
          <p:cNvPr id="16" name="组合 15">
            <a:extLst>
              <a:ext uri="{FF2B5EF4-FFF2-40B4-BE49-F238E27FC236}">
                <a16:creationId xmlns:a16="http://schemas.microsoft.com/office/drawing/2014/main" id="{DA2D76E1-00FF-44F1-BCF1-466B9A2F7C83}"/>
              </a:ext>
            </a:extLst>
          </p:cNvPr>
          <p:cNvGrpSpPr/>
          <p:nvPr/>
        </p:nvGrpSpPr>
        <p:grpSpPr>
          <a:xfrm>
            <a:off x="1" y="1641395"/>
            <a:ext cx="5612515" cy="3912375"/>
            <a:chOff x="1" y="2254153"/>
            <a:chExt cx="5425928" cy="4817525"/>
          </a:xfrm>
        </p:grpSpPr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id="{6DFFC158-4522-4F55-909A-E279E1FB1A85}"/>
                </a:ext>
              </a:extLst>
            </p:cNvPr>
            <p:cNvGrpSpPr/>
            <p:nvPr/>
          </p:nvGrpSpPr>
          <p:grpSpPr>
            <a:xfrm>
              <a:off x="270168" y="2254153"/>
              <a:ext cx="4817525" cy="4817525"/>
              <a:chOff x="3051715" y="1629522"/>
              <a:chExt cx="7107908" cy="7107908"/>
            </a:xfrm>
          </p:grpSpPr>
          <p:sp>
            <p:nvSpPr>
              <p:cNvPr id="8" name="弧形 7">
                <a:extLst>
                  <a:ext uri="{FF2B5EF4-FFF2-40B4-BE49-F238E27FC236}">
                    <a16:creationId xmlns:a16="http://schemas.microsoft.com/office/drawing/2014/main" id="{DF45A35E-335E-4D70-8D59-9A2BADE62C27}"/>
                  </a:ext>
                </a:extLst>
              </p:cNvPr>
              <p:cNvSpPr/>
              <p:nvPr/>
            </p:nvSpPr>
            <p:spPr>
              <a:xfrm>
                <a:off x="3649687" y="2170235"/>
                <a:ext cx="5852160" cy="5852160"/>
              </a:xfrm>
              <a:prstGeom prst="arc">
                <a:avLst>
                  <a:gd name="adj1" fmla="val 10783137"/>
                  <a:gd name="adj2" fmla="val 21423404"/>
                </a:avLst>
              </a:prstGeom>
              <a:ln w="38100">
                <a:solidFill>
                  <a:srgbClr val="64E4F2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zh-CN" altLang="en-US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"/>
                  <a:ea typeface="宋体" panose="02010600030101010101" pitchFamily="2" charset="-122"/>
                  <a:cs typeface="Helvetica"/>
                  <a:sym typeface="+mn-lt"/>
                </a:endParaRPr>
              </a:p>
            </p:txBody>
          </p:sp>
          <p:sp>
            <p:nvSpPr>
              <p:cNvPr id="9" name="弧形 8">
                <a:extLst>
                  <a:ext uri="{FF2B5EF4-FFF2-40B4-BE49-F238E27FC236}">
                    <a16:creationId xmlns:a16="http://schemas.microsoft.com/office/drawing/2014/main" id="{828A2745-5A88-478C-975D-0C8E366BEAC0}"/>
                  </a:ext>
                </a:extLst>
              </p:cNvPr>
              <p:cNvSpPr/>
              <p:nvPr/>
            </p:nvSpPr>
            <p:spPr>
              <a:xfrm>
                <a:off x="3473839" y="2023989"/>
                <a:ext cx="6197699" cy="6197699"/>
              </a:xfrm>
              <a:prstGeom prst="arc">
                <a:avLst>
                  <a:gd name="adj1" fmla="val 10783137"/>
                  <a:gd name="adj2" fmla="val 21575808"/>
                </a:avLst>
              </a:prstGeom>
              <a:ln w="38100">
                <a:solidFill>
                  <a:srgbClr val="AEE34F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zh-CN" altLang="en-US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"/>
                  <a:ea typeface="宋体" panose="02010600030101010101" pitchFamily="2" charset="-122"/>
                  <a:cs typeface="Helvetica"/>
                  <a:sym typeface="+mn-lt"/>
                </a:endParaRPr>
              </a:p>
            </p:txBody>
          </p:sp>
          <p:sp>
            <p:nvSpPr>
              <p:cNvPr id="10" name="弧形 9">
                <a:extLst>
                  <a:ext uri="{FF2B5EF4-FFF2-40B4-BE49-F238E27FC236}">
                    <a16:creationId xmlns:a16="http://schemas.microsoft.com/office/drawing/2014/main" id="{B18BB69B-D0AF-4283-9662-1D1BED3B92B3}"/>
                  </a:ext>
                </a:extLst>
              </p:cNvPr>
              <p:cNvSpPr/>
              <p:nvPr/>
            </p:nvSpPr>
            <p:spPr>
              <a:xfrm>
                <a:off x="3321439" y="1895035"/>
                <a:ext cx="6525946" cy="6525946"/>
              </a:xfrm>
              <a:prstGeom prst="arc">
                <a:avLst>
                  <a:gd name="adj1" fmla="val 10783137"/>
                  <a:gd name="adj2" fmla="val 68847"/>
                </a:avLst>
              </a:prstGeom>
              <a:ln w="38100">
                <a:solidFill>
                  <a:srgbClr val="FFD347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zh-CN" altLang="en-US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"/>
                  <a:ea typeface="宋体" panose="02010600030101010101" pitchFamily="2" charset="-122"/>
                  <a:cs typeface="Helvetica"/>
                  <a:sym typeface="+mn-lt"/>
                </a:endParaRPr>
              </a:p>
            </p:txBody>
          </p:sp>
          <p:sp>
            <p:nvSpPr>
              <p:cNvPr id="11" name="弧形 10">
                <a:extLst>
                  <a:ext uri="{FF2B5EF4-FFF2-40B4-BE49-F238E27FC236}">
                    <a16:creationId xmlns:a16="http://schemas.microsoft.com/office/drawing/2014/main" id="{18478F12-925E-4A47-8B55-F7D178B1FDED}"/>
                  </a:ext>
                </a:extLst>
              </p:cNvPr>
              <p:cNvSpPr/>
              <p:nvPr/>
            </p:nvSpPr>
            <p:spPr>
              <a:xfrm>
                <a:off x="3169038" y="1766082"/>
                <a:ext cx="6819022" cy="6819022"/>
              </a:xfrm>
              <a:prstGeom prst="arc">
                <a:avLst>
                  <a:gd name="adj1" fmla="val 10783137"/>
                  <a:gd name="adj2" fmla="val 77825"/>
                </a:avLst>
              </a:prstGeom>
              <a:ln w="38100">
                <a:solidFill>
                  <a:srgbClr val="FDA155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zh-CN" altLang="en-US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"/>
                  <a:ea typeface="宋体" panose="02010600030101010101" pitchFamily="2" charset="-122"/>
                  <a:cs typeface="Helvetica"/>
                  <a:sym typeface="+mn-lt"/>
                </a:endParaRPr>
              </a:p>
            </p:txBody>
          </p:sp>
          <p:sp>
            <p:nvSpPr>
              <p:cNvPr id="12" name="弧形 11">
                <a:extLst>
                  <a:ext uri="{FF2B5EF4-FFF2-40B4-BE49-F238E27FC236}">
                    <a16:creationId xmlns:a16="http://schemas.microsoft.com/office/drawing/2014/main" id="{B61421CF-5B9E-4DC5-A508-FAEE7F343496}"/>
                  </a:ext>
                </a:extLst>
              </p:cNvPr>
              <p:cNvSpPr/>
              <p:nvPr/>
            </p:nvSpPr>
            <p:spPr>
              <a:xfrm>
                <a:off x="3051715" y="1629522"/>
                <a:ext cx="7107908" cy="7107908"/>
              </a:xfrm>
              <a:prstGeom prst="arc">
                <a:avLst>
                  <a:gd name="adj1" fmla="val 10783137"/>
                  <a:gd name="adj2" fmla="val 191996"/>
                </a:avLst>
              </a:prstGeom>
              <a:ln w="38100">
                <a:solidFill>
                  <a:srgbClr val="FF9FAF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zh-CN" altLang="en-US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"/>
                  <a:ea typeface="宋体" panose="02010600030101010101" pitchFamily="2" charset="-122"/>
                  <a:cs typeface="Helvetica"/>
                  <a:sym typeface="+mn-lt"/>
                </a:endParaRPr>
              </a:p>
            </p:txBody>
          </p:sp>
        </p:grpSp>
        <p:sp>
          <p:nvSpPr>
            <p:cNvPr id="3" name="任意多边形 82">
              <a:extLst>
                <a:ext uri="{FF2B5EF4-FFF2-40B4-BE49-F238E27FC236}">
                  <a16:creationId xmlns:a16="http://schemas.microsoft.com/office/drawing/2014/main" id="{06F2EB33-EE1D-4C17-A2D0-9EBD9967737D}"/>
                </a:ext>
              </a:extLst>
            </p:cNvPr>
            <p:cNvSpPr/>
            <p:nvPr/>
          </p:nvSpPr>
          <p:spPr>
            <a:xfrm rot="5400000">
              <a:off x="1039729" y="2363874"/>
              <a:ext cx="1705143" cy="3784599"/>
            </a:xfrm>
            <a:custGeom>
              <a:avLst/>
              <a:gdLst>
                <a:gd name="connsiteX0" fmla="*/ 0 w 1975995"/>
                <a:gd name="connsiteY0" fmla="*/ 1141593 h 4720095"/>
                <a:gd name="connsiteX1" fmla="*/ 0 w 1975995"/>
                <a:gd name="connsiteY1" fmla="*/ 987997 h 4720095"/>
                <a:gd name="connsiteX2" fmla="*/ 987997 w 1975995"/>
                <a:gd name="connsiteY2" fmla="*/ 0 h 4720095"/>
                <a:gd name="connsiteX3" fmla="*/ 1975994 w 1975995"/>
                <a:gd name="connsiteY3" fmla="*/ 987997 h 4720095"/>
                <a:gd name="connsiteX4" fmla="*/ 1975994 w 1975995"/>
                <a:gd name="connsiteY4" fmla="*/ 1095950 h 4720095"/>
                <a:gd name="connsiteX5" fmla="*/ 1975995 w 1975995"/>
                <a:gd name="connsiteY5" fmla="*/ 1095950 h 4720095"/>
                <a:gd name="connsiteX6" fmla="*/ 1975995 w 1975995"/>
                <a:gd name="connsiteY6" fmla="*/ 4720095 h 4720095"/>
                <a:gd name="connsiteX7" fmla="*/ 2815 w 1975995"/>
                <a:gd name="connsiteY7" fmla="*/ 4720095 h 4720095"/>
                <a:gd name="connsiteX8" fmla="*/ 2815 w 1975995"/>
                <a:gd name="connsiteY8" fmla="*/ 1197340 h 47200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75995" h="4720095">
                  <a:moveTo>
                    <a:pt x="0" y="1141593"/>
                  </a:moveTo>
                  <a:lnTo>
                    <a:pt x="0" y="987997"/>
                  </a:lnTo>
                  <a:cubicBezTo>
                    <a:pt x="0" y="442341"/>
                    <a:pt x="442341" y="0"/>
                    <a:pt x="987997" y="0"/>
                  </a:cubicBezTo>
                  <a:cubicBezTo>
                    <a:pt x="1533653" y="0"/>
                    <a:pt x="1975994" y="442341"/>
                    <a:pt x="1975994" y="987997"/>
                  </a:cubicBezTo>
                  <a:lnTo>
                    <a:pt x="1975994" y="1095950"/>
                  </a:lnTo>
                  <a:lnTo>
                    <a:pt x="1975995" y="1095950"/>
                  </a:lnTo>
                  <a:lnTo>
                    <a:pt x="1975995" y="4720095"/>
                  </a:lnTo>
                  <a:lnTo>
                    <a:pt x="2815" y="4720095"/>
                  </a:lnTo>
                  <a:lnTo>
                    <a:pt x="2815" y="1197340"/>
                  </a:lnTo>
                  <a:close/>
                </a:path>
              </a:pathLst>
            </a:custGeom>
            <a:solidFill>
              <a:srgbClr val="0F6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zh-CN" altLang="en-US" sz="179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/>
                <a:ea typeface="宋体" panose="02010600030101010101" pitchFamily="2" charset="-122"/>
                <a:cs typeface="Helvetica"/>
                <a:sym typeface="+mn-lt"/>
              </a:endParaRPr>
            </a:p>
          </p:txBody>
        </p:sp>
        <p:grpSp>
          <p:nvGrpSpPr>
            <p:cNvPr id="4" name="组合 3">
              <a:extLst>
                <a:ext uri="{FF2B5EF4-FFF2-40B4-BE49-F238E27FC236}">
                  <a16:creationId xmlns:a16="http://schemas.microsoft.com/office/drawing/2014/main" id="{4BC29B69-6720-45EB-8B31-403DC7491033}"/>
                </a:ext>
              </a:extLst>
            </p:cNvPr>
            <p:cNvGrpSpPr/>
            <p:nvPr/>
          </p:nvGrpSpPr>
          <p:grpSpPr>
            <a:xfrm flipH="1">
              <a:off x="2335187" y="3258836"/>
              <a:ext cx="3090742" cy="2450790"/>
              <a:chOff x="251126" y="465935"/>
              <a:chExt cx="3335955" cy="2645231"/>
            </a:xfrm>
          </p:grpSpPr>
          <p:sp>
            <p:nvSpPr>
              <p:cNvPr id="5" name="任意多边形 9">
                <a:extLst>
                  <a:ext uri="{FF2B5EF4-FFF2-40B4-BE49-F238E27FC236}">
                    <a16:creationId xmlns:a16="http://schemas.microsoft.com/office/drawing/2014/main" id="{7D8A14E4-3DE5-4F1F-BDFB-CF50FF215634}"/>
                  </a:ext>
                </a:extLst>
              </p:cNvPr>
              <p:cNvSpPr/>
              <p:nvPr/>
            </p:nvSpPr>
            <p:spPr>
              <a:xfrm>
                <a:off x="616196" y="1175175"/>
                <a:ext cx="2584204" cy="1612476"/>
              </a:xfrm>
              <a:custGeom>
                <a:avLst/>
                <a:gdLst>
                  <a:gd name="connsiteX0" fmla="*/ 1389184 w 3610707"/>
                  <a:gd name="connsiteY0" fmla="*/ 0 h 2450125"/>
                  <a:gd name="connsiteX1" fmla="*/ 2191163 w 3610707"/>
                  <a:gd name="connsiteY1" fmla="*/ 426409 h 2450125"/>
                  <a:gd name="connsiteX2" fmla="*/ 2262626 w 3610707"/>
                  <a:gd name="connsiteY2" fmla="*/ 558069 h 2450125"/>
                  <a:gd name="connsiteX3" fmla="*/ 2332890 w 3610707"/>
                  <a:gd name="connsiteY3" fmla="*/ 550986 h 2450125"/>
                  <a:gd name="connsiteX4" fmla="*/ 2894584 w 3610707"/>
                  <a:gd name="connsiteY4" fmla="*/ 923302 h 2450125"/>
                  <a:gd name="connsiteX5" fmla="*/ 2915413 w 3610707"/>
                  <a:gd name="connsiteY5" fmla="*/ 990402 h 2450125"/>
                  <a:gd name="connsiteX6" fmla="*/ 2934595 w 3610707"/>
                  <a:gd name="connsiteY6" fmla="*/ 984447 h 2450125"/>
                  <a:gd name="connsiteX7" fmla="*/ 3048000 w 3610707"/>
                  <a:gd name="connsiteY7" fmla="*/ 973015 h 2450125"/>
                  <a:gd name="connsiteX8" fmla="*/ 3610707 w 3610707"/>
                  <a:gd name="connsiteY8" fmla="*/ 1535722 h 2450125"/>
                  <a:gd name="connsiteX9" fmla="*/ 3048000 w 3610707"/>
                  <a:gd name="connsiteY9" fmla="*/ 2098429 h 2450125"/>
                  <a:gd name="connsiteX10" fmla="*/ 2934595 w 3610707"/>
                  <a:gd name="connsiteY10" fmla="*/ 2086997 h 2450125"/>
                  <a:gd name="connsiteX11" fmla="*/ 2841470 w 3610707"/>
                  <a:gd name="connsiteY11" fmla="*/ 2058089 h 2450125"/>
                  <a:gd name="connsiteX12" fmla="*/ 2778805 w 3610707"/>
                  <a:gd name="connsiteY12" fmla="*/ 2134039 h 2450125"/>
                  <a:gd name="connsiteX13" fmla="*/ 2327029 w 3610707"/>
                  <a:gd name="connsiteY13" fmla="*/ 2321171 h 2450125"/>
                  <a:gd name="connsiteX14" fmla="*/ 1897442 w 3610707"/>
                  <a:gd name="connsiteY14" fmla="*/ 2155195 h 2450125"/>
                  <a:gd name="connsiteX15" fmla="*/ 1878393 w 3610707"/>
                  <a:gd name="connsiteY15" fmla="*/ 2135215 h 2450125"/>
                  <a:gd name="connsiteX16" fmla="*/ 1860361 w 3610707"/>
                  <a:gd name="connsiteY16" fmla="*/ 2168437 h 2450125"/>
                  <a:gd name="connsiteX17" fmla="*/ 1330568 w 3610707"/>
                  <a:gd name="connsiteY17" fmla="*/ 2450125 h 2450125"/>
                  <a:gd name="connsiteX18" fmla="*/ 800775 w 3610707"/>
                  <a:gd name="connsiteY18" fmla="*/ 2168437 h 2450125"/>
                  <a:gd name="connsiteX19" fmla="*/ 771869 w 3610707"/>
                  <a:gd name="connsiteY19" fmla="*/ 2115180 h 2450125"/>
                  <a:gd name="connsiteX20" fmla="*/ 753583 w 3610707"/>
                  <a:gd name="connsiteY20" fmla="*/ 2120856 h 2450125"/>
                  <a:gd name="connsiteX21" fmla="*/ 627184 w 3610707"/>
                  <a:gd name="connsiteY21" fmla="*/ 2133598 h 2450125"/>
                  <a:gd name="connsiteX22" fmla="*/ 0 w 3610707"/>
                  <a:gd name="connsiteY22" fmla="*/ 1506414 h 2450125"/>
                  <a:gd name="connsiteX23" fmla="*/ 383056 w 3610707"/>
                  <a:gd name="connsiteY23" fmla="*/ 928517 h 2450125"/>
                  <a:gd name="connsiteX24" fmla="*/ 424632 w 3610707"/>
                  <a:gd name="connsiteY24" fmla="*/ 915611 h 2450125"/>
                  <a:gd name="connsiteX25" fmla="*/ 427023 w 3610707"/>
                  <a:gd name="connsiteY25" fmla="*/ 868268 h 2450125"/>
                  <a:gd name="connsiteX26" fmla="*/ 1389184 w 3610707"/>
                  <a:gd name="connsiteY26" fmla="*/ 0 h 24501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3610707" h="2450125">
                    <a:moveTo>
                      <a:pt x="1389184" y="0"/>
                    </a:moveTo>
                    <a:cubicBezTo>
                      <a:pt x="1723024" y="0"/>
                      <a:pt x="2017359" y="169144"/>
                      <a:pt x="2191163" y="426409"/>
                    </a:cubicBezTo>
                    <a:lnTo>
                      <a:pt x="2262626" y="558069"/>
                    </a:lnTo>
                    <a:lnTo>
                      <a:pt x="2332890" y="550986"/>
                    </a:lnTo>
                    <a:cubicBezTo>
                      <a:pt x="2585394" y="550986"/>
                      <a:pt x="2802042" y="704507"/>
                      <a:pt x="2894584" y="923302"/>
                    </a:cubicBezTo>
                    <a:lnTo>
                      <a:pt x="2915413" y="990402"/>
                    </a:lnTo>
                    <a:lnTo>
                      <a:pt x="2934595" y="984447"/>
                    </a:lnTo>
                    <a:cubicBezTo>
                      <a:pt x="2971226" y="976951"/>
                      <a:pt x="3009154" y="973015"/>
                      <a:pt x="3048000" y="973015"/>
                    </a:cubicBezTo>
                    <a:cubicBezTo>
                      <a:pt x="3358774" y="973015"/>
                      <a:pt x="3610707" y="1224948"/>
                      <a:pt x="3610707" y="1535722"/>
                    </a:cubicBezTo>
                    <a:cubicBezTo>
                      <a:pt x="3610707" y="1846496"/>
                      <a:pt x="3358774" y="2098429"/>
                      <a:pt x="3048000" y="2098429"/>
                    </a:cubicBezTo>
                    <a:cubicBezTo>
                      <a:pt x="3009154" y="2098429"/>
                      <a:pt x="2971226" y="2094493"/>
                      <a:pt x="2934595" y="2086997"/>
                    </a:cubicBezTo>
                    <a:lnTo>
                      <a:pt x="2841470" y="2058089"/>
                    </a:lnTo>
                    <a:lnTo>
                      <a:pt x="2778805" y="2134039"/>
                    </a:lnTo>
                    <a:cubicBezTo>
                      <a:pt x="2663186" y="2249659"/>
                      <a:pt x="2503459" y="2321171"/>
                      <a:pt x="2327029" y="2321171"/>
                    </a:cubicBezTo>
                    <a:cubicBezTo>
                      <a:pt x="2161626" y="2321171"/>
                      <a:pt x="2010904" y="2258319"/>
                      <a:pt x="1897442" y="2155195"/>
                    </a:cubicBezTo>
                    <a:lnTo>
                      <a:pt x="1878393" y="2135215"/>
                    </a:lnTo>
                    <a:lnTo>
                      <a:pt x="1860361" y="2168437"/>
                    </a:lnTo>
                    <a:cubicBezTo>
                      <a:pt x="1745544" y="2338387"/>
                      <a:pt x="1551105" y="2450125"/>
                      <a:pt x="1330568" y="2450125"/>
                    </a:cubicBezTo>
                    <a:cubicBezTo>
                      <a:pt x="1110031" y="2450125"/>
                      <a:pt x="915592" y="2338387"/>
                      <a:pt x="800775" y="2168437"/>
                    </a:cubicBezTo>
                    <a:lnTo>
                      <a:pt x="771869" y="2115180"/>
                    </a:lnTo>
                    <a:lnTo>
                      <a:pt x="753583" y="2120856"/>
                    </a:lnTo>
                    <a:cubicBezTo>
                      <a:pt x="712755" y="2129211"/>
                      <a:pt x="670482" y="2133598"/>
                      <a:pt x="627184" y="2133598"/>
                    </a:cubicBezTo>
                    <a:cubicBezTo>
                      <a:pt x="280800" y="2133598"/>
                      <a:pt x="0" y="1852798"/>
                      <a:pt x="0" y="1506414"/>
                    </a:cubicBezTo>
                    <a:cubicBezTo>
                      <a:pt x="0" y="1246626"/>
                      <a:pt x="157950" y="1023729"/>
                      <a:pt x="383056" y="928517"/>
                    </a:cubicBezTo>
                    <a:lnTo>
                      <a:pt x="424632" y="915611"/>
                    </a:lnTo>
                    <a:lnTo>
                      <a:pt x="427023" y="868268"/>
                    </a:lnTo>
                    <a:cubicBezTo>
                      <a:pt x="476551" y="380575"/>
                      <a:pt x="888424" y="0"/>
                      <a:pt x="1389184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noFill/>
              </a:ln>
              <a:effectLst>
                <a:outerShdw blurRad="152400" dist="88900" dir="5400000" algn="t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zh-CN" altLang="en-US" sz="1795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elvetica"/>
                  <a:ea typeface="宋体" panose="02010600030101010101" pitchFamily="2" charset="-122"/>
                  <a:cs typeface="Helvetica"/>
                  <a:sym typeface="+mn-lt"/>
                </a:endParaRPr>
              </a:p>
            </p:txBody>
          </p:sp>
          <p:sp>
            <p:nvSpPr>
              <p:cNvPr id="6" name="任意多边形 10">
                <a:extLst>
                  <a:ext uri="{FF2B5EF4-FFF2-40B4-BE49-F238E27FC236}">
                    <a16:creationId xmlns:a16="http://schemas.microsoft.com/office/drawing/2014/main" id="{31FFED40-E940-4FB6-B427-6A9911EF70FF}"/>
                  </a:ext>
                </a:extLst>
              </p:cNvPr>
              <p:cNvSpPr/>
              <p:nvPr/>
            </p:nvSpPr>
            <p:spPr>
              <a:xfrm>
                <a:off x="251126" y="465935"/>
                <a:ext cx="3335955" cy="2645231"/>
              </a:xfrm>
              <a:custGeom>
                <a:avLst/>
                <a:gdLst>
                  <a:gd name="connsiteX0" fmla="*/ 1389184 w 3610707"/>
                  <a:gd name="connsiteY0" fmla="*/ 0 h 2450125"/>
                  <a:gd name="connsiteX1" fmla="*/ 2191163 w 3610707"/>
                  <a:gd name="connsiteY1" fmla="*/ 426409 h 2450125"/>
                  <a:gd name="connsiteX2" fmla="*/ 2262626 w 3610707"/>
                  <a:gd name="connsiteY2" fmla="*/ 558069 h 2450125"/>
                  <a:gd name="connsiteX3" fmla="*/ 2332890 w 3610707"/>
                  <a:gd name="connsiteY3" fmla="*/ 550986 h 2450125"/>
                  <a:gd name="connsiteX4" fmla="*/ 2894584 w 3610707"/>
                  <a:gd name="connsiteY4" fmla="*/ 923302 h 2450125"/>
                  <a:gd name="connsiteX5" fmla="*/ 2915413 w 3610707"/>
                  <a:gd name="connsiteY5" fmla="*/ 990402 h 2450125"/>
                  <a:gd name="connsiteX6" fmla="*/ 2934595 w 3610707"/>
                  <a:gd name="connsiteY6" fmla="*/ 984447 h 2450125"/>
                  <a:gd name="connsiteX7" fmla="*/ 3048000 w 3610707"/>
                  <a:gd name="connsiteY7" fmla="*/ 973015 h 2450125"/>
                  <a:gd name="connsiteX8" fmla="*/ 3610707 w 3610707"/>
                  <a:gd name="connsiteY8" fmla="*/ 1535722 h 2450125"/>
                  <a:gd name="connsiteX9" fmla="*/ 3048000 w 3610707"/>
                  <a:gd name="connsiteY9" fmla="*/ 2098429 h 2450125"/>
                  <a:gd name="connsiteX10" fmla="*/ 2934595 w 3610707"/>
                  <a:gd name="connsiteY10" fmla="*/ 2086997 h 2450125"/>
                  <a:gd name="connsiteX11" fmla="*/ 2841470 w 3610707"/>
                  <a:gd name="connsiteY11" fmla="*/ 2058089 h 2450125"/>
                  <a:gd name="connsiteX12" fmla="*/ 2778805 w 3610707"/>
                  <a:gd name="connsiteY12" fmla="*/ 2134039 h 2450125"/>
                  <a:gd name="connsiteX13" fmla="*/ 2327029 w 3610707"/>
                  <a:gd name="connsiteY13" fmla="*/ 2321171 h 2450125"/>
                  <a:gd name="connsiteX14" fmla="*/ 1897442 w 3610707"/>
                  <a:gd name="connsiteY14" fmla="*/ 2155195 h 2450125"/>
                  <a:gd name="connsiteX15" fmla="*/ 1878393 w 3610707"/>
                  <a:gd name="connsiteY15" fmla="*/ 2135215 h 2450125"/>
                  <a:gd name="connsiteX16" fmla="*/ 1860361 w 3610707"/>
                  <a:gd name="connsiteY16" fmla="*/ 2168437 h 2450125"/>
                  <a:gd name="connsiteX17" fmla="*/ 1330568 w 3610707"/>
                  <a:gd name="connsiteY17" fmla="*/ 2450125 h 2450125"/>
                  <a:gd name="connsiteX18" fmla="*/ 800775 w 3610707"/>
                  <a:gd name="connsiteY18" fmla="*/ 2168437 h 2450125"/>
                  <a:gd name="connsiteX19" fmla="*/ 771869 w 3610707"/>
                  <a:gd name="connsiteY19" fmla="*/ 2115180 h 2450125"/>
                  <a:gd name="connsiteX20" fmla="*/ 753583 w 3610707"/>
                  <a:gd name="connsiteY20" fmla="*/ 2120856 h 2450125"/>
                  <a:gd name="connsiteX21" fmla="*/ 627184 w 3610707"/>
                  <a:gd name="connsiteY21" fmla="*/ 2133598 h 2450125"/>
                  <a:gd name="connsiteX22" fmla="*/ 0 w 3610707"/>
                  <a:gd name="connsiteY22" fmla="*/ 1506414 h 2450125"/>
                  <a:gd name="connsiteX23" fmla="*/ 383056 w 3610707"/>
                  <a:gd name="connsiteY23" fmla="*/ 928517 h 2450125"/>
                  <a:gd name="connsiteX24" fmla="*/ 424632 w 3610707"/>
                  <a:gd name="connsiteY24" fmla="*/ 915611 h 2450125"/>
                  <a:gd name="connsiteX25" fmla="*/ 427023 w 3610707"/>
                  <a:gd name="connsiteY25" fmla="*/ 868268 h 2450125"/>
                  <a:gd name="connsiteX26" fmla="*/ 1389184 w 3610707"/>
                  <a:gd name="connsiteY26" fmla="*/ 0 h 24501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3610707" h="2450125">
                    <a:moveTo>
                      <a:pt x="1389184" y="0"/>
                    </a:moveTo>
                    <a:cubicBezTo>
                      <a:pt x="1723024" y="0"/>
                      <a:pt x="2017359" y="169144"/>
                      <a:pt x="2191163" y="426409"/>
                    </a:cubicBezTo>
                    <a:lnTo>
                      <a:pt x="2262626" y="558069"/>
                    </a:lnTo>
                    <a:lnTo>
                      <a:pt x="2332890" y="550986"/>
                    </a:lnTo>
                    <a:cubicBezTo>
                      <a:pt x="2585394" y="550986"/>
                      <a:pt x="2802042" y="704507"/>
                      <a:pt x="2894584" y="923302"/>
                    </a:cubicBezTo>
                    <a:lnTo>
                      <a:pt x="2915413" y="990402"/>
                    </a:lnTo>
                    <a:lnTo>
                      <a:pt x="2934595" y="984447"/>
                    </a:lnTo>
                    <a:cubicBezTo>
                      <a:pt x="2971226" y="976951"/>
                      <a:pt x="3009154" y="973015"/>
                      <a:pt x="3048000" y="973015"/>
                    </a:cubicBezTo>
                    <a:cubicBezTo>
                      <a:pt x="3358774" y="973015"/>
                      <a:pt x="3610707" y="1224948"/>
                      <a:pt x="3610707" y="1535722"/>
                    </a:cubicBezTo>
                    <a:cubicBezTo>
                      <a:pt x="3610707" y="1846496"/>
                      <a:pt x="3358774" y="2098429"/>
                      <a:pt x="3048000" y="2098429"/>
                    </a:cubicBezTo>
                    <a:cubicBezTo>
                      <a:pt x="3009154" y="2098429"/>
                      <a:pt x="2971226" y="2094493"/>
                      <a:pt x="2934595" y="2086997"/>
                    </a:cubicBezTo>
                    <a:lnTo>
                      <a:pt x="2841470" y="2058089"/>
                    </a:lnTo>
                    <a:lnTo>
                      <a:pt x="2778805" y="2134039"/>
                    </a:lnTo>
                    <a:cubicBezTo>
                      <a:pt x="2663186" y="2249659"/>
                      <a:pt x="2503459" y="2321171"/>
                      <a:pt x="2327029" y="2321171"/>
                    </a:cubicBezTo>
                    <a:cubicBezTo>
                      <a:pt x="2161626" y="2321171"/>
                      <a:pt x="2010904" y="2258319"/>
                      <a:pt x="1897442" y="2155195"/>
                    </a:cubicBezTo>
                    <a:lnTo>
                      <a:pt x="1878393" y="2135215"/>
                    </a:lnTo>
                    <a:lnTo>
                      <a:pt x="1860361" y="2168437"/>
                    </a:lnTo>
                    <a:cubicBezTo>
                      <a:pt x="1745544" y="2338387"/>
                      <a:pt x="1551105" y="2450125"/>
                      <a:pt x="1330568" y="2450125"/>
                    </a:cubicBezTo>
                    <a:cubicBezTo>
                      <a:pt x="1110031" y="2450125"/>
                      <a:pt x="915592" y="2338387"/>
                      <a:pt x="800775" y="2168437"/>
                    </a:cubicBezTo>
                    <a:lnTo>
                      <a:pt x="771869" y="2115180"/>
                    </a:lnTo>
                    <a:lnTo>
                      <a:pt x="753583" y="2120856"/>
                    </a:lnTo>
                    <a:cubicBezTo>
                      <a:pt x="712755" y="2129211"/>
                      <a:pt x="670482" y="2133598"/>
                      <a:pt x="627184" y="2133598"/>
                    </a:cubicBezTo>
                    <a:cubicBezTo>
                      <a:pt x="280800" y="2133598"/>
                      <a:pt x="0" y="1852798"/>
                      <a:pt x="0" y="1506414"/>
                    </a:cubicBezTo>
                    <a:cubicBezTo>
                      <a:pt x="0" y="1246626"/>
                      <a:pt x="157950" y="1023729"/>
                      <a:pt x="383056" y="928517"/>
                    </a:cubicBezTo>
                    <a:lnTo>
                      <a:pt x="424632" y="915611"/>
                    </a:lnTo>
                    <a:lnTo>
                      <a:pt x="427023" y="868268"/>
                    </a:lnTo>
                    <a:cubicBezTo>
                      <a:pt x="476551" y="380575"/>
                      <a:pt x="888424" y="0"/>
                      <a:pt x="1389184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rgbClr val="91F0FD"/>
                </a:solidFill>
              </a:ln>
              <a:effectLst>
                <a:innerShdw blurRad="355600" dist="101600" dir="3600000">
                  <a:srgbClr val="19B4C9">
                    <a:alpha val="51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zh-CN" altLang="en-US" sz="1795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elvetica"/>
                  <a:ea typeface="宋体" panose="02010600030101010101" pitchFamily="2" charset="-122"/>
                  <a:cs typeface="Helvetica"/>
                  <a:sym typeface="+mn-lt"/>
                </a:endParaRPr>
              </a:p>
            </p:txBody>
          </p:sp>
        </p:grpSp>
        <p:grpSp>
          <p:nvGrpSpPr>
            <p:cNvPr id="13" name="组合 12">
              <a:extLst>
                <a:ext uri="{FF2B5EF4-FFF2-40B4-BE49-F238E27FC236}">
                  <a16:creationId xmlns:a16="http://schemas.microsoft.com/office/drawing/2014/main" id="{9AC5C99D-B1BF-4087-B1D6-8C324A6C2302}"/>
                </a:ext>
              </a:extLst>
            </p:cNvPr>
            <p:cNvGrpSpPr/>
            <p:nvPr/>
          </p:nvGrpSpPr>
          <p:grpSpPr>
            <a:xfrm>
              <a:off x="1541025" y="3630514"/>
              <a:ext cx="1172591" cy="1179462"/>
              <a:chOff x="1267237" y="4149067"/>
              <a:chExt cx="1172591" cy="1179462"/>
            </a:xfrm>
          </p:grpSpPr>
          <p:sp>
            <p:nvSpPr>
              <p:cNvPr id="14" name="五角星 2">
                <a:extLst>
                  <a:ext uri="{FF2B5EF4-FFF2-40B4-BE49-F238E27FC236}">
                    <a16:creationId xmlns:a16="http://schemas.microsoft.com/office/drawing/2014/main" id="{03041C0C-385C-4314-BC67-903087B3D4B4}"/>
                  </a:ext>
                </a:extLst>
              </p:cNvPr>
              <p:cNvSpPr/>
              <p:nvPr/>
            </p:nvSpPr>
            <p:spPr>
              <a:xfrm rot="1013228">
                <a:off x="1267237" y="4149067"/>
                <a:ext cx="1172591" cy="1179462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rgbClr val="FDDF03"/>
              </a:solidFill>
              <a:ln w="63500">
                <a:noFill/>
              </a:ln>
              <a:effectLst>
                <a:outerShdw blurRad="190500" dist="63500" dir="5400000" algn="t" rotWithShape="0">
                  <a:prstClr val="black">
                    <a:alpha val="20000"/>
                  </a:prstClr>
                </a:outerShdw>
              </a:effectLst>
              <a:scene3d>
                <a:camera prst="orthographicFront"/>
                <a:lightRig rig="threePt" dir="t"/>
              </a:scene3d>
              <a:sp3d extrusionH="76200" contourW="31750" prstMaterial="plastic">
                <a:bevelT w="438150" h="158750" prst="angle"/>
                <a:bevelB w="88900"/>
                <a:extrusionClr>
                  <a:srgbClr val="0DDBF1"/>
                </a:extrusionClr>
                <a:contourClr>
                  <a:schemeClr val="bg1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zh-CN" altLang="en-US" sz="1795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elvetica"/>
                  <a:ea typeface="宋体" panose="02010600030101010101" pitchFamily="2" charset="-122"/>
                  <a:cs typeface="Helvetica"/>
                  <a:sym typeface="+mn-lt"/>
                </a:endParaRPr>
              </a:p>
            </p:txBody>
          </p:sp>
          <p:sp>
            <p:nvSpPr>
              <p:cNvPr id="15" name="文本框 14">
                <a:extLst>
                  <a:ext uri="{FF2B5EF4-FFF2-40B4-BE49-F238E27FC236}">
                    <a16:creationId xmlns:a16="http://schemas.microsoft.com/office/drawing/2014/main" id="{5E1FFDD8-5F37-41A6-A28C-43B9301150F8}"/>
                  </a:ext>
                </a:extLst>
              </p:cNvPr>
              <p:cNvSpPr txBox="1"/>
              <p:nvPr/>
            </p:nvSpPr>
            <p:spPr>
              <a:xfrm>
                <a:off x="1496257" y="4521472"/>
                <a:ext cx="178148" cy="71679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zh-CN" altLang="en-US" sz="3192" b="0" i="0" u="none" strike="noStrike" kern="1200" cap="none" spc="0" normalizeH="0" baseline="0" noProof="0" dirty="0">
                  <a:ln w="25400">
                    <a:solidFill>
                      <a:srgbClr val="20B6BE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Helvetica"/>
                  <a:ea typeface="宋体" panose="02010600030101010101" pitchFamily="2" charset="-122"/>
                  <a:cs typeface="Helvetica"/>
                  <a:sym typeface="+mn-lt"/>
                </a:endParaRPr>
              </a:p>
            </p:txBody>
          </p:sp>
        </p:grpSp>
      </p:grpSp>
      <p:sp>
        <p:nvSpPr>
          <p:cNvPr id="51" name="Text Placeholder 7">
            <a:extLst>
              <a:ext uri="{FF2B5EF4-FFF2-40B4-BE49-F238E27FC236}">
                <a16:creationId xmlns:a16="http://schemas.microsoft.com/office/drawing/2014/main" id="{23961E65-8609-48B0-B801-F909A5978238}"/>
              </a:ext>
            </a:extLst>
          </p:cNvPr>
          <p:cNvSpPr txBox="1">
            <a:spLocks/>
          </p:cNvSpPr>
          <p:nvPr/>
        </p:nvSpPr>
        <p:spPr>
          <a:xfrm>
            <a:off x="6490545" y="1789415"/>
            <a:ext cx="4358423" cy="355960"/>
          </a:xfrm>
          <a:prstGeom prst="rect">
            <a:avLst/>
          </a:prstGeom>
        </p:spPr>
        <p:txBody>
          <a:bodyPr vert="horz" lIns="0" tIns="103609" rIns="0" bIns="103609" anchor="t"/>
          <a:lstStyle>
            <a:lvl1pPr marL="0" indent="0" algn="r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66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Lato Regular"/>
                <a:ea typeface="+mn-ea"/>
                <a:cs typeface="Lato Regular"/>
              </a:defRPr>
            </a:lvl1pPr>
            <a:lvl2pPr marL="1041400" indent="-400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04963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47900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90838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34603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77258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19911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62567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  <a:sym typeface="Arial"/>
              </a:rPr>
              <a:t>-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  <a:sym typeface="Arial"/>
              </a:rPr>
              <a:t>Kể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  <a:sym typeface="Arial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  <a:sym typeface="Arial"/>
              </a:rPr>
              <a:t>được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  <a:sym typeface="Arial"/>
              </a:rPr>
              <a:t> 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  <a:sym typeface="Arial"/>
              </a:rPr>
              <a:t>câu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  <a:sym typeface="Arial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  <a:sym typeface="Arial"/>
              </a:rPr>
              <a:t>chuyện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  <a:sym typeface="Arial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  <a:sym typeface="Arial"/>
              </a:rPr>
              <a:t>chó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  <a:sym typeface="Arial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  <a:sym typeface="Arial"/>
              </a:rPr>
              <a:t>sói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  <a:sym typeface="Arial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  <a:sym typeface="Arial"/>
              </a:rPr>
              <a:t>và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  <a:sym typeface="Arial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  <a:sym typeface="Arial"/>
              </a:rPr>
              <a:t>cừu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  <a:sym typeface="Arial"/>
              </a:rPr>
              <a:t> non. 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SGK-TV" pitchFamily="2" charset="0"/>
              <a:ea typeface="+mn-ea"/>
              <a:cs typeface="Arial-SGK-TV" pitchFamily="2" charset="0"/>
              <a:sym typeface="Arial"/>
            </a:endParaRPr>
          </a:p>
          <a:p>
            <a:pPr marL="0" marR="0" lvl="0" indent="0" algn="ctr" defTabSz="912114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zh-CN" altLang="en-US" sz="2793" b="1" i="0" u="none" strike="noStrike" kern="1200" cap="none" spc="0" normalizeH="0" baseline="0" noProof="0" dirty="0">
              <a:ln>
                <a:noFill/>
              </a:ln>
              <a:solidFill>
                <a:srgbClr val="AE122C"/>
              </a:solidFill>
              <a:effectLst/>
              <a:uLnTx/>
              <a:uFillTx/>
              <a:latin typeface="Roboto Black" panose="02000000000000000000" pitchFamily="2" charset="0"/>
              <a:ea typeface="宋体" panose="02010600030101010101" pitchFamily="2" charset="-122"/>
              <a:cs typeface="Helvetica"/>
              <a:sym typeface="+mn-lt"/>
            </a:endParaRPr>
          </a:p>
        </p:txBody>
      </p:sp>
      <p:sp>
        <p:nvSpPr>
          <p:cNvPr id="54" name="Text Placeholder 2">
            <a:extLst>
              <a:ext uri="{FF2B5EF4-FFF2-40B4-BE49-F238E27FC236}">
                <a16:creationId xmlns:a16="http://schemas.microsoft.com/office/drawing/2014/main" id="{EC723209-991F-4862-A172-86EEF4484151}"/>
              </a:ext>
            </a:extLst>
          </p:cNvPr>
          <p:cNvSpPr txBox="1">
            <a:spLocks/>
          </p:cNvSpPr>
          <p:nvPr/>
        </p:nvSpPr>
        <p:spPr>
          <a:xfrm>
            <a:off x="6838389" y="4187587"/>
            <a:ext cx="5036623" cy="576999"/>
          </a:xfrm>
          <a:prstGeom prst="rect">
            <a:avLst/>
          </a:prstGeom>
        </p:spPr>
        <p:txBody>
          <a:bodyPr vert="horz" lIns="0" tIns="0" rIns="0" bIns="0" anchor="t"/>
          <a:lstStyle>
            <a:lvl1pPr marL="0" indent="0" algn="r" rtl="0" eaLnBrk="0" fontAlgn="base" hangingPunct="0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002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ea typeface="+mn-ea"/>
                <a:cs typeface="Lato Regular"/>
              </a:defRPr>
            </a:lvl1pPr>
            <a:lvl2pPr marL="1041400" indent="-400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04963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47900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90838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34603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77258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19911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62567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2114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altLang="zh-CN" sz="2793" b="1" i="0" u="none" strike="noStrike" kern="1200" cap="none" spc="0" normalizeH="0" baseline="0" noProof="0" dirty="0">
              <a:ln>
                <a:noFill/>
              </a:ln>
              <a:solidFill>
                <a:srgbClr val="7E4E24">
                  <a:lumMod val="75000"/>
                </a:srgbClr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  <a:cs typeface="Helvetica"/>
              <a:sym typeface="+mn-lt"/>
            </a:endParaRPr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8F9F4251-7688-48DE-A3E3-90D5F8B77CDB}"/>
              </a:ext>
            </a:extLst>
          </p:cNvPr>
          <p:cNvGrpSpPr/>
          <p:nvPr/>
        </p:nvGrpSpPr>
        <p:grpSpPr>
          <a:xfrm>
            <a:off x="5343158" y="1531564"/>
            <a:ext cx="1177916" cy="1180204"/>
            <a:chOff x="5309123" y="1546522"/>
            <a:chExt cx="1180837" cy="1183131"/>
          </a:xfrm>
        </p:grpSpPr>
        <p:grpSp>
          <p:nvGrpSpPr>
            <p:cNvPr id="25" name="组合 24">
              <a:extLst>
                <a:ext uri="{FF2B5EF4-FFF2-40B4-BE49-F238E27FC236}">
                  <a16:creationId xmlns:a16="http://schemas.microsoft.com/office/drawing/2014/main" id="{969A9CFE-2807-41F7-A3FF-424C87053566}"/>
                </a:ext>
              </a:extLst>
            </p:cNvPr>
            <p:cNvGrpSpPr/>
            <p:nvPr/>
          </p:nvGrpSpPr>
          <p:grpSpPr>
            <a:xfrm>
              <a:off x="5309123" y="1546522"/>
              <a:ext cx="1180837" cy="1183131"/>
              <a:chOff x="11934016" y="4450536"/>
              <a:chExt cx="1601919" cy="1605030"/>
            </a:xfrm>
          </p:grpSpPr>
          <p:sp>
            <p:nvSpPr>
              <p:cNvPr id="26" name="椭圆 25">
                <a:extLst>
                  <a:ext uri="{FF2B5EF4-FFF2-40B4-BE49-F238E27FC236}">
                    <a16:creationId xmlns:a16="http://schemas.microsoft.com/office/drawing/2014/main" id="{1D716C6A-E05B-4794-839B-5FD1591E49A3}"/>
                  </a:ext>
                </a:extLst>
              </p:cNvPr>
              <p:cNvSpPr/>
              <p:nvPr/>
            </p:nvSpPr>
            <p:spPr>
              <a:xfrm>
                <a:off x="11934016" y="4450536"/>
                <a:ext cx="1593898" cy="1593898"/>
              </a:xfrm>
              <a:prstGeom prst="ellipse">
                <a:avLst/>
              </a:prstGeom>
              <a:solidFill>
                <a:srgbClr val="FF97B8"/>
              </a:solidFill>
              <a:ln>
                <a:noFill/>
              </a:ln>
              <a:effectLst>
                <a:outerShdw blurRad="254000" dist="63500" dir="5400000" algn="t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zh-CN" altLang="en-US" sz="1795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elvetica"/>
                  <a:ea typeface="宋体" panose="02010600030101010101" pitchFamily="2" charset="-122"/>
                  <a:cs typeface="Helvetica"/>
                  <a:sym typeface="+mn-lt"/>
                </a:endParaRPr>
              </a:p>
            </p:txBody>
          </p:sp>
          <p:grpSp>
            <p:nvGrpSpPr>
              <p:cNvPr id="27" name="组合 26">
                <a:extLst>
                  <a:ext uri="{FF2B5EF4-FFF2-40B4-BE49-F238E27FC236}">
                    <a16:creationId xmlns:a16="http://schemas.microsoft.com/office/drawing/2014/main" id="{8C73BE24-8158-4B96-A64B-03BDD138CA5B}"/>
                  </a:ext>
                </a:extLst>
              </p:cNvPr>
              <p:cNvGrpSpPr/>
              <p:nvPr/>
            </p:nvGrpSpPr>
            <p:grpSpPr>
              <a:xfrm>
                <a:off x="11938926" y="4458557"/>
                <a:ext cx="1597009" cy="1597009"/>
                <a:chOff x="9437178" y="1562958"/>
                <a:chExt cx="1597009" cy="1597009"/>
              </a:xfrm>
            </p:grpSpPr>
            <p:sp>
              <p:nvSpPr>
                <p:cNvPr id="29" name="椭圆 28">
                  <a:extLst>
                    <a:ext uri="{FF2B5EF4-FFF2-40B4-BE49-F238E27FC236}">
                      <a16:creationId xmlns:a16="http://schemas.microsoft.com/office/drawing/2014/main" id="{61C90D25-21E0-4BA4-9047-A0E88996D557}"/>
                    </a:ext>
                  </a:extLst>
                </p:cNvPr>
                <p:cNvSpPr/>
                <p:nvPr/>
              </p:nvSpPr>
              <p:spPr>
                <a:xfrm>
                  <a:off x="9437178" y="1566069"/>
                  <a:ext cx="1593898" cy="1593898"/>
                </a:xfrm>
                <a:prstGeom prst="ellipse">
                  <a:avLst/>
                </a:prstGeom>
                <a:solidFill>
                  <a:srgbClr val="22F1F6"/>
                </a:solidFill>
                <a:ln>
                  <a:noFill/>
                </a:ln>
                <a:effectLst>
                  <a:innerShdw blurRad="571500" dist="241300" dir="5400000">
                    <a:srgbClr val="20B6BE">
                      <a:alpha val="80000"/>
                    </a:srgb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 typeface="Arial"/>
                    <a:buNone/>
                    <a:tabLst/>
                    <a:defRPr/>
                  </a:pPr>
                  <a:endParaRPr kumimoji="0" lang="zh-CN" altLang="en-US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Helvetica"/>
                    <a:ea typeface="宋体" panose="02010600030101010101" pitchFamily="2" charset="-122"/>
                    <a:cs typeface="Helvetica"/>
                    <a:sym typeface="+mn-lt"/>
                  </a:endParaRPr>
                </a:p>
              </p:txBody>
            </p:sp>
            <p:sp>
              <p:nvSpPr>
                <p:cNvPr id="30" name="椭圆 29">
                  <a:extLst>
                    <a:ext uri="{FF2B5EF4-FFF2-40B4-BE49-F238E27FC236}">
                      <a16:creationId xmlns:a16="http://schemas.microsoft.com/office/drawing/2014/main" id="{758CF67A-BA19-4115-A667-33AB1EDBD491}"/>
                    </a:ext>
                  </a:extLst>
                </p:cNvPr>
                <p:cNvSpPr/>
                <p:nvPr/>
              </p:nvSpPr>
              <p:spPr>
                <a:xfrm>
                  <a:off x="9440289" y="1562958"/>
                  <a:ext cx="1593898" cy="1593898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bg1"/>
                    </a:gs>
                    <a:gs pos="40000">
                      <a:srgbClr val="FFA3C4"/>
                    </a:gs>
                    <a:gs pos="100000">
                      <a:srgbClr val="FF7593"/>
                    </a:gs>
                  </a:gsLst>
                  <a:path path="circle">
                    <a:fillToRect l="50000" t="-80000" r="50000" b="180000"/>
                  </a:path>
                  <a:tileRect/>
                </a:gradFill>
                <a:ln w="31750">
                  <a:solidFill>
                    <a:srgbClr val="FFD1E1"/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 typeface="Arial"/>
                    <a:buNone/>
                    <a:tabLst/>
                    <a:defRPr/>
                  </a:pPr>
                  <a:endParaRPr kumimoji="0" lang="zh-CN" altLang="en-US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Helvetica"/>
                    <a:ea typeface="宋体" panose="02010600030101010101" pitchFamily="2" charset="-122"/>
                    <a:cs typeface="Helvetica"/>
                    <a:sym typeface="+mn-lt"/>
                  </a:endParaRPr>
                </a:p>
              </p:txBody>
            </p:sp>
            <p:sp>
              <p:nvSpPr>
                <p:cNvPr id="31" name="弧形 30">
                  <a:extLst>
                    <a:ext uri="{FF2B5EF4-FFF2-40B4-BE49-F238E27FC236}">
                      <a16:creationId xmlns:a16="http://schemas.microsoft.com/office/drawing/2014/main" id="{F97DB2A3-5C0D-4A3C-B308-DC538BCB2A67}"/>
                    </a:ext>
                  </a:extLst>
                </p:cNvPr>
                <p:cNvSpPr/>
                <p:nvPr/>
              </p:nvSpPr>
              <p:spPr>
                <a:xfrm rot="17150761">
                  <a:off x="9589212" y="1706945"/>
                  <a:ext cx="1382557" cy="1382557"/>
                </a:xfrm>
                <a:prstGeom prst="arc">
                  <a:avLst>
                    <a:gd name="adj1" fmla="val 14257598"/>
                    <a:gd name="adj2" fmla="val 17991522"/>
                  </a:avLst>
                </a:prstGeom>
                <a:ln w="127000" cap="rnd">
                  <a:solidFill>
                    <a:schemeClr val="bg1">
                      <a:alpha val="9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marL="0" marR="0" lvl="0" indent="0" algn="ctr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 typeface="Arial"/>
                    <a:buNone/>
                    <a:tabLst/>
                    <a:defRPr/>
                  </a:pPr>
                  <a:endParaRPr kumimoji="0" lang="zh-CN" altLang="en-US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elvetica"/>
                    <a:ea typeface="宋体" panose="02010600030101010101" pitchFamily="2" charset="-122"/>
                    <a:cs typeface="Helvetica"/>
                    <a:sym typeface="+mn-lt"/>
                  </a:endParaRPr>
                </a:p>
              </p:txBody>
            </p:sp>
            <p:sp>
              <p:nvSpPr>
                <p:cNvPr id="32" name="弧形 31">
                  <a:extLst>
                    <a:ext uri="{FF2B5EF4-FFF2-40B4-BE49-F238E27FC236}">
                      <a16:creationId xmlns:a16="http://schemas.microsoft.com/office/drawing/2014/main" id="{90EFF0C6-5BB8-4AA8-B000-8F741C5C681B}"/>
                    </a:ext>
                  </a:extLst>
                </p:cNvPr>
                <p:cNvSpPr/>
                <p:nvPr/>
              </p:nvSpPr>
              <p:spPr>
                <a:xfrm rot="17283909">
                  <a:off x="9629644" y="1685173"/>
                  <a:ext cx="1382557" cy="1382557"/>
                </a:xfrm>
                <a:prstGeom prst="arc">
                  <a:avLst>
                    <a:gd name="adj1" fmla="val 18582933"/>
                    <a:gd name="adj2" fmla="val 19067742"/>
                  </a:avLst>
                </a:prstGeom>
                <a:ln w="127000" cap="rnd">
                  <a:solidFill>
                    <a:schemeClr val="bg1">
                      <a:alpha val="84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marL="0" marR="0" lvl="0" indent="0" algn="ctr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 typeface="Arial"/>
                    <a:buNone/>
                    <a:tabLst/>
                    <a:defRPr/>
                  </a:pPr>
                  <a:endParaRPr kumimoji="0" lang="zh-CN" altLang="en-US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elvetica"/>
                    <a:ea typeface="宋体" panose="02010600030101010101" pitchFamily="2" charset="-122"/>
                    <a:cs typeface="Helvetica"/>
                    <a:sym typeface="+mn-lt"/>
                  </a:endParaRPr>
                </a:p>
              </p:txBody>
            </p:sp>
          </p:grpSp>
          <p:sp>
            <p:nvSpPr>
              <p:cNvPr id="28" name="TextBox 10">
                <a:extLst>
                  <a:ext uri="{FF2B5EF4-FFF2-40B4-BE49-F238E27FC236}">
                    <a16:creationId xmlns:a16="http://schemas.microsoft.com/office/drawing/2014/main" id="{75CF8972-60A9-4A7E-98B3-C4A7BC06292C}"/>
                  </a:ext>
                </a:extLst>
              </p:cNvPr>
              <p:cNvSpPr txBox="1"/>
              <p:nvPr/>
            </p:nvSpPr>
            <p:spPr>
              <a:xfrm>
                <a:off x="12661712" y="4688518"/>
                <a:ext cx="250604" cy="626293"/>
              </a:xfrm>
              <a:prstGeom prst="rect">
                <a:avLst/>
              </a:prstGeom>
              <a:noFill/>
              <a:effectLst>
                <a:glow rad="139700">
                  <a:schemeClr val="bg1">
                    <a:alpha val="40000"/>
                  </a:schemeClr>
                </a:glow>
                <a:outerShdw blurRad="152400" dist="152400" sx="102000" sy="102000" algn="ctr" rotWithShape="0">
                  <a:prstClr val="black">
                    <a:alpha val="53000"/>
                  </a:prstClr>
                </a:outerShdw>
              </a:effectLst>
            </p:spPr>
            <p:txBody>
              <a:bodyPr wrap="none">
                <a:spAutoFit/>
              </a:bodyPr>
              <a:lstStyle/>
              <a:p>
                <a:pPr marL="0" marR="0" lvl="0" indent="0" algn="ctr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altLang="zh-CN" sz="2394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50800" dist="38100" algn="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Helvetica"/>
                  <a:ea typeface="宋体" panose="02010600030101010101" pitchFamily="2" charset="-122"/>
                  <a:cs typeface="Helvetica"/>
                  <a:sym typeface="+mn-lt"/>
                </a:endParaRPr>
              </a:p>
            </p:txBody>
          </p:sp>
        </p:grpSp>
        <p:sp>
          <p:nvSpPr>
            <p:cNvPr id="57" name="文本框 56">
              <a:extLst>
                <a:ext uri="{FF2B5EF4-FFF2-40B4-BE49-F238E27FC236}">
                  <a16:creationId xmlns:a16="http://schemas.microsoft.com/office/drawing/2014/main" id="{74712642-9C62-4E19-B2AF-458496D728A9}"/>
                </a:ext>
              </a:extLst>
            </p:cNvPr>
            <p:cNvSpPr txBox="1"/>
            <p:nvPr/>
          </p:nvSpPr>
          <p:spPr>
            <a:xfrm>
              <a:off x="5636419" y="1874667"/>
              <a:ext cx="58221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altLang="zh-CN" sz="2793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elvetica"/>
                  <a:ea typeface="宋体" panose="02010600030101010101" pitchFamily="2" charset="-122"/>
                  <a:cs typeface="Helvetica"/>
                  <a:sym typeface="+mn-lt"/>
                </a:rPr>
                <a:t>01</a:t>
              </a:r>
              <a:endParaRPr kumimoji="0" lang="zh-CN" altLang="en-US" sz="279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/>
                <a:ea typeface="宋体" panose="02010600030101010101" pitchFamily="2" charset="-122"/>
                <a:cs typeface="Helvetica"/>
                <a:sym typeface="+mn-lt"/>
              </a:endParaRPr>
            </a:p>
          </p:txBody>
        </p:sp>
      </p:grpSp>
      <p:grpSp>
        <p:nvGrpSpPr>
          <p:cNvPr id="33" name="组合 32">
            <a:extLst>
              <a:ext uri="{FF2B5EF4-FFF2-40B4-BE49-F238E27FC236}">
                <a16:creationId xmlns:a16="http://schemas.microsoft.com/office/drawing/2014/main" id="{82F650F5-4E94-4308-AF77-71C863A75D1D}"/>
              </a:ext>
            </a:extLst>
          </p:cNvPr>
          <p:cNvGrpSpPr/>
          <p:nvPr/>
        </p:nvGrpSpPr>
        <p:grpSpPr>
          <a:xfrm>
            <a:off x="5316034" y="3393351"/>
            <a:ext cx="1217398" cy="1190586"/>
            <a:chOff x="5316829" y="3164741"/>
            <a:chExt cx="1220417" cy="1193539"/>
          </a:xfrm>
        </p:grpSpPr>
        <p:grpSp>
          <p:nvGrpSpPr>
            <p:cNvPr id="42" name="组合 41">
              <a:extLst>
                <a:ext uri="{FF2B5EF4-FFF2-40B4-BE49-F238E27FC236}">
                  <a16:creationId xmlns:a16="http://schemas.microsoft.com/office/drawing/2014/main" id="{6CC60285-E3EF-4448-9537-C0CAC02D14FD}"/>
                </a:ext>
              </a:extLst>
            </p:cNvPr>
            <p:cNvGrpSpPr/>
            <p:nvPr/>
          </p:nvGrpSpPr>
          <p:grpSpPr>
            <a:xfrm>
              <a:off x="5316829" y="3164741"/>
              <a:ext cx="1220417" cy="1193539"/>
              <a:chOff x="6204695" y="728767"/>
              <a:chExt cx="1655611" cy="1619149"/>
            </a:xfrm>
          </p:grpSpPr>
          <p:sp>
            <p:nvSpPr>
              <p:cNvPr id="43" name="椭圆 42">
                <a:extLst>
                  <a:ext uri="{FF2B5EF4-FFF2-40B4-BE49-F238E27FC236}">
                    <a16:creationId xmlns:a16="http://schemas.microsoft.com/office/drawing/2014/main" id="{857F790F-2CD9-4717-BF6D-8AB3F392E987}"/>
                  </a:ext>
                </a:extLst>
              </p:cNvPr>
              <p:cNvSpPr/>
              <p:nvPr/>
            </p:nvSpPr>
            <p:spPr>
              <a:xfrm>
                <a:off x="6206985" y="728767"/>
                <a:ext cx="1593898" cy="1593898"/>
              </a:xfrm>
              <a:prstGeom prst="ellipse">
                <a:avLst/>
              </a:prstGeom>
              <a:solidFill>
                <a:srgbClr val="9FB70D"/>
              </a:solidFill>
              <a:ln>
                <a:noFill/>
              </a:ln>
              <a:effectLst>
                <a:outerShdw blurRad="254000" dist="63500" dir="5400000" algn="t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zh-CN" altLang="en-US" sz="1795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elvetica"/>
                  <a:ea typeface="宋体" panose="02010600030101010101" pitchFamily="2" charset="-122"/>
                  <a:cs typeface="Helvetica"/>
                  <a:sym typeface="+mn-lt"/>
                </a:endParaRPr>
              </a:p>
            </p:txBody>
          </p:sp>
          <p:grpSp>
            <p:nvGrpSpPr>
              <p:cNvPr id="44" name="组合 43">
                <a:extLst>
                  <a:ext uri="{FF2B5EF4-FFF2-40B4-BE49-F238E27FC236}">
                    <a16:creationId xmlns:a16="http://schemas.microsoft.com/office/drawing/2014/main" id="{91E93910-9855-4AF5-BFA8-136BE67B9159}"/>
                  </a:ext>
                </a:extLst>
              </p:cNvPr>
              <p:cNvGrpSpPr/>
              <p:nvPr/>
            </p:nvGrpSpPr>
            <p:grpSpPr>
              <a:xfrm>
                <a:off x="6204695" y="739900"/>
                <a:ext cx="1655611" cy="1608016"/>
                <a:chOff x="6092400" y="4782511"/>
                <a:chExt cx="1655611" cy="1608016"/>
              </a:xfrm>
            </p:grpSpPr>
            <p:grpSp>
              <p:nvGrpSpPr>
                <p:cNvPr id="45" name="组合 44">
                  <a:extLst>
                    <a:ext uri="{FF2B5EF4-FFF2-40B4-BE49-F238E27FC236}">
                      <a16:creationId xmlns:a16="http://schemas.microsoft.com/office/drawing/2014/main" id="{39DA0465-C669-4ECD-BDD7-F8159E0F27E9}"/>
                    </a:ext>
                  </a:extLst>
                </p:cNvPr>
                <p:cNvGrpSpPr/>
                <p:nvPr/>
              </p:nvGrpSpPr>
              <p:grpSpPr>
                <a:xfrm>
                  <a:off x="6092400" y="4782511"/>
                  <a:ext cx="1597009" cy="1608016"/>
                  <a:chOff x="9437178" y="1566069"/>
                  <a:chExt cx="1597009" cy="1608016"/>
                </a:xfrm>
              </p:grpSpPr>
              <p:sp>
                <p:nvSpPr>
                  <p:cNvPr id="47" name="椭圆 46">
                    <a:extLst>
                      <a:ext uri="{FF2B5EF4-FFF2-40B4-BE49-F238E27FC236}">
                        <a16:creationId xmlns:a16="http://schemas.microsoft.com/office/drawing/2014/main" id="{C139388D-AA64-446A-B7C4-494DD7ED4620}"/>
                      </a:ext>
                    </a:extLst>
                  </p:cNvPr>
                  <p:cNvSpPr/>
                  <p:nvPr/>
                </p:nvSpPr>
                <p:spPr>
                  <a:xfrm>
                    <a:off x="9437178" y="1566069"/>
                    <a:ext cx="1593898" cy="1593898"/>
                  </a:xfrm>
                  <a:prstGeom prst="ellipse">
                    <a:avLst/>
                  </a:prstGeom>
                  <a:solidFill>
                    <a:srgbClr val="22F1F6"/>
                  </a:solidFill>
                  <a:ln>
                    <a:noFill/>
                  </a:ln>
                  <a:effectLst>
                    <a:innerShdw blurRad="571500" dist="241300" dir="5400000">
                      <a:srgbClr val="20B6BE">
                        <a:alpha val="80000"/>
                      </a:srgbClr>
                    </a:inn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2114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 typeface="Arial"/>
                      <a:buNone/>
                      <a:tabLst/>
                      <a:defRPr/>
                    </a:pPr>
                    <a:endParaRPr kumimoji="0" lang="zh-CN" altLang="en-US" sz="1795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Helvetica"/>
                      <a:ea typeface="宋体" panose="02010600030101010101" pitchFamily="2" charset="-122"/>
                      <a:cs typeface="Helvetica"/>
                      <a:sym typeface="+mn-lt"/>
                    </a:endParaRPr>
                  </a:p>
                </p:txBody>
              </p:sp>
              <p:sp>
                <p:nvSpPr>
                  <p:cNvPr id="48" name="椭圆 47">
                    <a:extLst>
                      <a:ext uri="{FF2B5EF4-FFF2-40B4-BE49-F238E27FC236}">
                        <a16:creationId xmlns:a16="http://schemas.microsoft.com/office/drawing/2014/main" id="{D3552BC3-FEDF-4B42-B263-B9A69BA80113}"/>
                      </a:ext>
                    </a:extLst>
                  </p:cNvPr>
                  <p:cNvSpPr/>
                  <p:nvPr/>
                </p:nvSpPr>
                <p:spPr>
                  <a:xfrm>
                    <a:off x="9440289" y="1580187"/>
                    <a:ext cx="1593898" cy="1593898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chemeClr val="accent3"/>
                      </a:gs>
                      <a:gs pos="40000">
                        <a:srgbClr val="D6F133"/>
                      </a:gs>
                      <a:gs pos="100000">
                        <a:srgbClr val="92D050"/>
                      </a:gs>
                    </a:gsLst>
                    <a:path path="circle">
                      <a:fillToRect l="50000" t="-80000" r="50000" b="180000"/>
                    </a:path>
                    <a:tileRect/>
                  </a:gradFill>
                  <a:ln w="31750">
                    <a:solidFill>
                      <a:srgbClr val="D6F133"/>
                    </a:solidFill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2114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 typeface="Arial"/>
                      <a:buNone/>
                      <a:tabLst/>
                      <a:defRPr/>
                    </a:pPr>
                    <a:endParaRPr kumimoji="0" lang="zh-CN" altLang="en-US" sz="1795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Helvetica"/>
                      <a:ea typeface="宋体" panose="02010600030101010101" pitchFamily="2" charset="-122"/>
                      <a:cs typeface="Helvetica"/>
                      <a:sym typeface="+mn-lt"/>
                    </a:endParaRPr>
                  </a:p>
                </p:txBody>
              </p:sp>
              <p:sp>
                <p:nvSpPr>
                  <p:cNvPr id="49" name="弧形 48">
                    <a:extLst>
                      <a:ext uri="{FF2B5EF4-FFF2-40B4-BE49-F238E27FC236}">
                        <a16:creationId xmlns:a16="http://schemas.microsoft.com/office/drawing/2014/main" id="{81C192A7-B1A4-445E-A423-07213A7C5A8C}"/>
                      </a:ext>
                    </a:extLst>
                  </p:cNvPr>
                  <p:cNvSpPr/>
                  <p:nvPr/>
                </p:nvSpPr>
                <p:spPr>
                  <a:xfrm rot="17150761">
                    <a:off x="9589212" y="1706945"/>
                    <a:ext cx="1382557" cy="1382557"/>
                  </a:xfrm>
                  <a:prstGeom prst="arc">
                    <a:avLst>
                      <a:gd name="adj1" fmla="val 14257598"/>
                      <a:gd name="adj2" fmla="val 17991522"/>
                    </a:avLst>
                  </a:prstGeom>
                  <a:ln w="127000" cap="rnd">
                    <a:solidFill>
                      <a:schemeClr val="bg1">
                        <a:alpha val="9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2114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 typeface="Arial"/>
                      <a:buNone/>
                      <a:tabLst/>
                      <a:defRPr/>
                    </a:pPr>
                    <a:endParaRPr kumimoji="0" lang="zh-CN" altLang="en-US" sz="1795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Helvetica"/>
                      <a:ea typeface="宋体" panose="02010600030101010101" pitchFamily="2" charset="-122"/>
                      <a:cs typeface="Helvetica"/>
                      <a:sym typeface="+mn-lt"/>
                    </a:endParaRPr>
                  </a:p>
                </p:txBody>
              </p:sp>
              <p:sp>
                <p:nvSpPr>
                  <p:cNvPr id="50" name="弧形 49">
                    <a:extLst>
                      <a:ext uri="{FF2B5EF4-FFF2-40B4-BE49-F238E27FC236}">
                        <a16:creationId xmlns:a16="http://schemas.microsoft.com/office/drawing/2014/main" id="{FB7172B0-32D1-4FCE-8985-311AAD9C2836}"/>
                      </a:ext>
                    </a:extLst>
                  </p:cNvPr>
                  <p:cNvSpPr/>
                  <p:nvPr/>
                </p:nvSpPr>
                <p:spPr>
                  <a:xfrm rot="17283909">
                    <a:off x="9629644" y="1685173"/>
                    <a:ext cx="1382557" cy="1382557"/>
                  </a:xfrm>
                  <a:prstGeom prst="arc">
                    <a:avLst>
                      <a:gd name="adj1" fmla="val 18582933"/>
                      <a:gd name="adj2" fmla="val 19067742"/>
                    </a:avLst>
                  </a:prstGeom>
                  <a:ln w="127000" cap="rnd">
                    <a:solidFill>
                      <a:schemeClr val="bg1">
                        <a:alpha val="9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2114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 typeface="Arial"/>
                      <a:buNone/>
                      <a:tabLst/>
                      <a:defRPr/>
                    </a:pPr>
                    <a:endParaRPr kumimoji="0" lang="zh-CN" altLang="en-US" sz="1795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Helvetica"/>
                      <a:ea typeface="宋体" panose="02010600030101010101" pitchFamily="2" charset="-122"/>
                      <a:cs typeface="Helvetica"/>
                      <a:sym typeface="+mn-lt"/>
                    </a:endParaRPr>
                  </a:p>
                </p:txBody>
              </p:sp>
            </p:grpSp>
            <p:sp>
              <p:nvSpPr>
                <p:cNvPr id="46" name="TextBox 322">
                  <a:extLst>
                    <a:ext uri="{FF2B5EF4-FFF2-40B4-BE49-F238E27FC236}">
                      <a16:creationId xmlns:a16="http://schemas.microsoft.com/office/drawing/2014/main" id="{DC458FF7-C3C4-48E9-8B35-A1539B2D6CFA}"/>
                    </a:ext>
                  </a:extLst>
                </p:cNvPr>
                <p:cNvSpPr txBox="1"/>
                <p:nvPr/>
              </p:nvSpPr>
              <p:spPr>
                <a:xfrm>
                  <a:off x="6385137" y="4960093"/>
                  <a:ext cx="1362874" cy="626293"/>
                </a:xfrm>
                <a:prstGeom prst="rect">
                  <a:avLst/>
                </a:prstGeom>
                <a:effectLst>
                  <a:outerShdw blurRad="50800" dist="38100" dir="5400000" algn="t" rotWithShape="0">
                    <a:srgbClr val="9FB70D">
                      <a:alpha val="93000"/>
                    </a:srgbClr>
                  </a:outerShdw>
                </a:effectLst>
              </p:spPr>
              <p:txBody>
                <a:bodyPr wrap="square">
                  <a:spAutoFit/>
                </a:bodyPr>
                <a:lstStyle>
                  <a:defPPr>
                    <a:defRPr lang="zh-CN"/>
                  </a:defPPr>
                  <a:lvl1pPr>
                    <a:defRPr sz="4000" b="1">
                      <a:solidFill>
                        <a:srgbClr val="22F1F6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defRPr>
                  </a:lvl1pPr>
                </a:lstStyle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 typeface="Arial"/>
                    <a:buNone/>
                    <a:tabLst/>
                    <a:defRPr/>
                  </a:pPr>
                  <a:endParaRPr kumimoji="0" lang="en-US" altLang="zh-CN" sz="2394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Helvetica"/>
                    <a:ea typeface="宋体" panose="02010600030101010101" pitchFamily="2" charset="-122"/>
                    <a:cs typeface="Helvetica"/>
                    <a:sym typeface="+mn-lt"/>
                  </a:endParaRPr>
                </a:p>
              </p:txBody>
            </p:sp>
          </p:grpSp>
        </p:grpSp>
        <p:sp>
          <p:nvSpPr>
            <p:cNvPr id="58" name="文本框 57">
              <a:extLst>
                <a:ext uri="{FF2B5EF4-FFF2-40B4-BE49-F238E27FC236}">
                  <a16:creationId xmlns:a16="http://schemas.microsoft.com/office/drawing/2014/main" id="{C62932E6-B389-44D5-B9AD-F603A6ACE45B}"/>
                </a:ext>
              </a:extLst>
            </p:cNvPr>
            <p:cNvSpPr txBox="1"/>
            <p:nvPr/>
          </p:nvSpPr>
          <p:spPr>
            <a:xfrm>
              <a:off x="5636419" y="3500267"/>
              <a:ext cx="58221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altLang="zh-CN" sz="2793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elvetica"/>
                  <a:ea typeface="宋体" panose="02010600030101010101" pitchFamily="2" charset="-122"/>
                  <a:cs typeface="Helvetica"/>
                  <a:sym typeface="+mn-lt"/>
                </a:rPr>
                <a:t>02</a:t>
              </a:r>
              <a:endParaRPr kumimoji="0" lang="zh-CN" altLang="en-US" sz="279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/>
                <a:ea typeface="宋体" panose="02010600030101010101" pitchFamily="2" charset="-122"/>
                <a:cs typeface="Helvetica"/>
                <a:sym typeface="+mn-lt"/>
              </a:endParaRPr>
            </a:p>
          </p:txBody>
        </p:sp>
      </p:grpSp>
      <p:sp>
        <p:nvSpPr>
          <p:cNvPr id="65" name="Text Placeholder 7">
            <a:extLst>
              <a:ext uri="{FF2B5EF4-FFF2-40B4-BE49-F238E27FC236}">
                <a16:creationId xmlns:a16="http://schemas.microsoft.com/office/drawing/2014/main" id="{2BC8FB38-A694-4BCA-A81B-53703403F0AF}"/>
              </a:ext>
            </a:extLst>
          </p:cNvPr>
          <p:cNvSpPr txBox="1">
            <a:spLocks/>
          </p:cNvSpPr>
          <p:nvPr/>
        </p:nvSpPr>
        <p:spPr>
          <a:xfrm>
            <a:off x="2893976" y="2926707"/>
            <a:ext cx="2650892" cy="738869"/>
          </a:xfrm>
          <a:prstGeom prst="rect">
            <a:avLst/>
          </a:prstGeom>
        </p:spPr>
        <p:txBody>
          <a:bodyPr vert="horz" lIns="0" tIns="103609" rIns="0" bIns="103609" anchor="t"/>
          <a:lstStyle>
            <a:lvl1pPr marL="0" indent="0" algn="r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66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Lato Regular"/>
                <a:ea typeface="+mn-ea"/>
                <a:cs typeface="Lato Regular"/>
              </a:defRPr>
            </a:lvl1pPr>
            <a:lvl2pPr marL="1041400" indent="-400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04963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47900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90838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34603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77258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19911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62567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2114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CN" sz="3192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Helvetica"/>
                <a:ea typeface="宋体" panose="02010600030101010101" pitchFamily="2" charset="-122"/>
                <a:cs typeface="Helvetica"/>
                <a:sym typeface="+mn-lt"/>
              </a:rPr>
              <a:t>YÊU CẦU CẦN ĐẠT </a:t>
            </a:r>
            <a:endParaRPr kumimoji="0" lang="zh-CN" altLang="en-US" sz="3192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Helvetica"/>
              <a:ea typeface="宋体" panose="02010600030101010101" pitchFamily="2" charset="-122"/>
              <a:cs typeface="Helvetica"/>
              <a:sym typeface="+mn-lt"/>
            </a:endParaRPr>
          </a:p>
        </p:txBody>
      </p:sp>
      <p:sp>
        <p:nvSpPr>
          <p:cNvPr id="72" name="Text Placeholder 7">
            <a:extLst>
              <a:ext uri="{FF2B5EF4-FFF2-40B4-BE49-F238E27FC236}">
                <a16:creationId xmlns:a16="http://schemas.microsoft.com/office/drawing/2014/main" id="{9AEA1B33-80EC-4FCE-BA67-F3BA559D738C}"/>
              </a:ext>
            </a:extLst>
          </p:cNvPr>
          <p:cNvSpPr txBox="1">
            <a:spLocks/>
          </p:cNvSpPr>
          <p:nvPr/>
        </p:nvSpPr>
        <p:spPr>
          <a:xfrm>
            <a:off x="6979455" y="3546711"/>
            <a:ext cx="4358423" cy="1281752"/>
          </a:xfrm>
          <a:prstGeom prst="rect">
            <a:avLst/>
          </a:prstGeom>
        </p:spPr>
        <p:txBody>
          <a:bodyPr vert="horz" lIns="0" tIns="103609" rIns="0" bIns="103609" anchor="t"/>
          <a:lstStyle>
            <a:lvl1pPr marL="0" indent="0" algn="r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66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Lato Regular"/>
                <a:ea typeface="+mn-ea"/>
                <a:cs typeface="Lato Regular"/>
              </a:defRPr>
            </a:lvl1pPr>
            <a:lvl2pPr marL="1041400" indent="-400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04963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47900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90838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34603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77258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19911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62567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  <a:sym typeface="Arial"/>
              </a:rPr>
              <a:t>-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  <a:sym typeface="Arial"/>
              </a:rPr>
              <a:t>Viết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  <a:sym typeface="Arial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  <a:sym typeface="Arial"/>
              </a:rPr>
              <a:t>được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  <a:sym typeface="Arial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  <a:sym typeface="Arial"/>
              </a:rPr>
              <a:t>câu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  <a:sym typeface="Arial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  <a:sym typeface="Arial"/>
              </a:rPr>
              <a:t>giữa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  <a:sym typeface="Arial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  <a:sym typeface="Arial"/>
              </a:rPr>
              <a:t>mùa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  <a:sym typeface="Arial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  <a:sym typeface="Arial"/>
              </a:rPr>
              <a:t>mưa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  <a:sym typeface="Arial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  <a:sym typeface="Arial"/>
              </a:rPr>
              <a:t>lũ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  <a:sym typeface="Arial"/>
              </a:rPr>
              <a:t> 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  <a:sym typeface="Arial"/>
              </a:rPr>
              <a:t>vào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  <a:sym typeface="Arial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  <a:sym typeface="Arial"/>
              </a:rPr>
              <a:t>vở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  <a:sym typeface="Arial"/>
              </a:rPr>
              <a:t>.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SGK-TV" pitchFamily="2" charset="0"/>
              <a:ea typeface="+mn-ea"/>
              <a:cs typeface="Arial-SGK-TV" pitchFamily="2" charset="0"/>
              <a:sym typeface="Arial"/>
            </a:endParaRPr>
          </a:p>
          <a:p>
            <a:pPr marL="0" marR="0" lvl="0" indent="0" algn="ctr" defTabSz="912114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zh-CN" altLang="en-US" sz="2793" b="1" i="0" u="none" strike="noStrike" kern="1200" cap="none" spc="0" normalizeH="0" baseline="0" noProof="0" dirty="0">
              <a:ln>
                <a:noFill/>
              </a:ln>
              <a:solidFill>
                <a:srgbClr val="AE122C"/>
              </a:solidFill>
              <a:effectLst/>
              <a:uLnTx/>
              <a:uFillTx/>
              <a:latin typeface="Roboto Black" panose="02000000000000000000" pitchFamily="2" charset="0"/>
              <a:ea typeface="宋体" panose="02010600030101010101" pitchFamily="2" charset="-122"/>
              <a:cs typeface="Helvetic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573033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  <p:bldP spid="54" grpId="0"/>
      <p:bldP spid="7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737"/>
          <a:stretch/>
        </p:blipFill>
        <p:spPr bwMode="auto">
          <a:xfrm>
            <a:off x="24590" y="1600200"/>
            <a:ext cx="12137248" cy="36855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-3185985" y="2838450"/>
            <a:ext cx="18135600" cy="2015739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2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 giữa jùa jưa lũ</a:t>
            </a:r>
            <a:r>
              <a:rPr kumimoji="0" lang="en-US" sz="12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.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215396" y="203422"/>
            <a:ext cx="2621250" cy="941185"/>
            <a:chOff x="63500" y="1429216"/>
            <a:chExt cx="1970813" cy="705889"/>
          </a:xfrm>
        </p:grpSpPr>
        <p:sp>
          <p:nvSpPr>
            <p:cNvPr id="17" name="Rounded Rectangle 16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Viết</a:t>
              </a:r>
            </a:p>
          </p:txBody>
        </p:sp>
        <p:sp>
          <p:nvSpPr>
            <p:cNvPr id="19" name="Oval 18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462987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8620" b="31901" l="17277" r="7225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121" t="19140" r="31735" b="68360"/>
          <a:stretch/>
        </p:blipFill>
        <p:spPr bwMode="auto">
          <a:xfrm>
            <a:off x="1675412" y="606469"/>
            <a:ext cx="9047663" cy="14106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2" name="Group 11"/>
          <p:cNvGrpSpPr/>
          <p:nvPr/>
        </p:nvGrpSpPr>
        <p:grpSpPr>
          <a:xfrm>
            <a:off x="215396" y="203422"/>
            <a:ext cx="3382243" cy="941185"/>
            <a:chOff x="63500" y="1429216"/>
            <a:chExt cx="2542972" cy="705889"/>
          </a:xfrm>
        </p:grpSpPr>
        <p:sp>
          <p:nvSpPr>
            <p:cNvPr id="13" name="Rounded Rectangle 12"/>
            <p:cNvSpPr/>
            <p:nvPr/>
          </p:nvSpPr>
          <p:spPr>
            <a:xfrm>
              <a:off x="384357" y="1429216"/>
              <a:ext cx="222211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Viết vở</a:t>
              </a:r>
            </a:p>
          </p:txBody>
        </p:sp>
        <p:sp>
          <p:nvSpPr>
            <p:cNvPr id="14" name="Oval 13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3</a:t>
              </a:r>
            </a:p>
          </p:txBody>
        </p:sp>
      </p:grp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5495" b="80208" l="21230" r="75915">
                        <a14:foregroundMark x1="24231" y1="71354" x2="23792" y2="67318"/>
                        <a14:foregroundMark x1="28697" y1="74089" x2="29941" y2="74089"/>
                        <a14:foregroundMark x1="27672" y1="73568" x2="30161" y2="74740"/>
                        <a14:foregroundMark x1="28477" y1="72786" x2="29429" y2="733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640" t="66022" r="26017" b="20089"/>
          <a:stretch/>
        </p:blipFill>
        <p:spPr bwMode="auto">
          <a:xfrm>
            <a:off x="1991517" y="5519058"/>
            <a:ext cx="8519886" cy="1321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19" t="27574" r="32357" b="38709"/>
          <a:stretch/>
        </p:blipFill>
        <p:spPr bwMode="auto">
          <a:xfrm>
            <a:off x="2555760" y="2017113"/>
            <a:ext cx="7391400" cy="3794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453441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856236-83D8-40F2-92D2-6ECEEDC43C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Clip bank VTV7 - Bài hát ABC vui từng giờ (phụ đề Karaoke)">
            <a:hlinkClick r:id="" action="ppaction://media"/>
            <a:extLst>
              <a:ext uri="{FF2B5EF4-FFF2-40B4-BE49-F238E27FC236}">
                <a16:creationId xmlns:a16="http://schemas.microsoft.com/office/drawing/2014/main" id="{7D060C49-8CC1-4651-A616-F4CE5EF70990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10939" y="152400"/>
            <a:ext cx="11184979" cy="6292103"/>
          </a:xfrm>
        </p:spPr>
      </p:pic>
    </p:spTree>
    <p:extLst>
      <p:ext uri="{BB962C8B-B14F-4D97-AF65-F5344CB8AC3E}">
        <p14:creationId xmlns:p14="http://schemas.microsoft.com/office/powerpoint/2010/main" val="2853666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21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aphic 14">
            <a:extLst>
              <a:ext uri="{FF2B5EF4-FFF2-40B4-BE49-F238E27FC236}">
                <a16:creationId xmlns:a16="http://schemas.microsoft.com/office/drawing/2014/main" id="{FE321B6A-AE05-42F1-BF68-60EA5CECEF77}"/>
              </a:ext>
            </a:extLst>
          </p:cNvPr>
          <p:cNvGrpSpPr/>
          <p:nvPr/>
        </p:nvGrpSpPr>
        <p:grpSpPr>
          <a:xfrm>
            <a:off x="2194719" y="389604"/>
            <a:ext cx="9205993" cy="6524786"/>
            <a:chOff x="2444748" y="555045"/>
            <a:chExt cx="7282048" cy="5727454"/>
          </a:xfrm>
        </p:grpSpPr>
        <p:sp>
          <p:nvSpPr>
            <p:cNvPr id="14" name="Freeform: Shape 10">
              <a:extLst>
                <a:ext uri="{FF2B5EF4-FFF2-40B4-BE49-F238E27FC236}">
                  <a16:creationId xmlns:a16="http://schemas.microsoft.com/office/drawing/2014/main" id="{7500081E-F564-4513-A350-13970AFCAEC4}"/>
                </a:ext>
              </a:extLst>
            </p:cNvPr>
            <p:cNvSpPr/>
            <p:nvPr/>
          </p:nvSpPr>
          <p:spPr>
            <a:xfrm>
              <a:off x="4964693" y="5443837"/>
              <a:ext cx="2168250" cy="818208"/>
            </a:xfrm>
            <a:custGeom>
              <a:avLst/>
              <a:gdLst>
                <a:gd name="connsiteX0" fmla="*/ 1941333 w 2168250"/>
                <a:gd name="connsiteY0" fmla="*/ 525699 h 818207"/>
                <a:gd name="connsiteX1" fmla="*/ 1785874 w 2168250"/>
                <a:gd name="connsiteY1" fmla="*/ 30683 h 818207"/>
                <a:gd name="connsiteX2" fmla="*/ 1114943 w 2168250"/>
                <a:gd name="connsiteY2" fmla="*/ 30683 h 818207"/>
                <a:gd name="connsiteX3" fmla="*/ 1065851 w 2168250"/>
                <a:gd name="connsiteY3" fmla="*/ 30683 h 818207"/>
                <a:gd name="connsiteX4" fmla="*/ 390830 w 2168250"/>
                <a:gd name="connsiteY4" fmla="*/ 30683 h 818207"/>
                <a:gd name="connsiteX5" fmla="*/ 235370 w 2168250"/>
                <a:gd name="connsiteY5" fmla="*/ 525699 h 818207"/>
                <a:gd name="connsiteX6" fmla="*/ 259916 w 2168250"/>
                <a:gd name="connsiteY6" fmla="*/ 816162 h 818207"/>
                <a:gd name="connsiteX7" fmla="*/ 1065851 w 2168250"/>
                <a:gd name="connsiteY7" fmla="*/ 816162 h 818207"/>
                <a:gd name="connsiteX8" fmla="*/ 1114943 w 2168250"/>
                <a:gd name="connsiteY8" fmla="*/ 816162 h 818207"/>
                <a:gd name="connsiteX9" fmla="*/ 1920878 w 2168250"/>
                <a:gd name="connsiteY9" fmla="*/ 816162 h 818207"/>
                <a:gd name="connsiteX10" fmla="*/ 1941333 w 2168250"/>
                <a:gd name="connsiteY10" fmla="*/ 525699 h 818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168250" h="818207">
                  <a:moveTo>
                    <a:pt x="1941333" y="525699"/>
                  </a:moveTo>
                  <a:cubicBezTo>
                    <a:pt x="1789965" y="370239"/>
                    <a:pt x="1785874" y="30683"/>
                    <a:pt x="1785874" y="30683"/>
                  </a:cubicBezTo>
                  <a:lnTo>
                    <a:pt x="1114943" y="30683"/>
                  </a:lnTo>
                  <a:lnTo>
                    <a:pt x="1065851" y="30683"/>
                  </a:lnTo>
                  <a:lnTo>
                    <a:pt x="390830" y="30683"/>
                  </a:lnTo>
                  <a:cubicBezTo>
                    <a:pt x="390830" y="30683"/>
                    <a:pt x="386739" y="366148"/>
                    <a:pt x="235370" y="525699"/>
                  </a:cubicBezTo>
                  <a:cubicBezTo>
                    <a:pt x="84002" y="681158"/>
                    <a:pt x="-149188" y="816162"/>
                    <a:pt x="259916" y="816162"/>
                  </a:cubicBezTo>
                  <a:cubicBezTo>
                    <a:pt x="587199" y="816162"/>
                    <a:pt x="939029" y="816162"/>
                    <a:pt x="1065851" y="816162"/>
                  </a:cubicBezTo>
                  <a:cubicBezTo>
                    <a:pt x="1098579" y="816162"/>
                    <a:pt x="1114943" y="816162"/>
                    <a:pt x="1114943" y="816162"/>
                  </a:cubicBezTo>
                  <a:cubicBezTo>
                    <a:pt x="1245857" y="816162"/>
                    <a:pt x="1597686" y="816162"/>
                    <a:pt x="1920878" y="816162"/>
                  </a:cubicBezTo>
                  <a:cubicBezTo>
                    <a:pt x="2329982" y="816162"/>
                    <a:pt x="2092702" y="681158"/>
                    <a:pt x="1941333" y="525699"/>
                  </a:cubicBezTo>
                  <a:close/>
                </a:path>
              </a:pathLst>
            </a:custGeom>
            <a:gradFill>
              <a:gsLst>
                <a:gs pos="0">
                  <a:schemeClr val="bg1">
                    <a:lumMod val="75000"/>
                  </a:schemeClr>
                </a:gs>
                <a:gs pos="53000">
                  <a:schemeClr val="bg1">
                    <a:lumMod val="85000"/>
                  </a:schemeClr>
                </a:gs>
                <a:gs pos="83000">
                  <a:schemeClr val="bg1">
                    <a:lumMod val="7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6200000" scaled="0"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5" name="Freeform: Shape 11">
              <a:extLst>
                <a:ext uri="{FF2B5EF4-FFF2-40B4-BE49-F238E27FC236}">
                  <a16:creationId xmlns:a16="http://schemas.microsoft.com/office/drawing/2014/main" id="{61C2E04B-B1F4-4D13-A437-33CC9D134FCC}"/>
                </a:ext>
              </a:extLst>
            </p:cNvPr>
            <p:cNvSpPr/>
            <p:nvPr/>
          </p:nvSpPr>
          <p:spPr>
            <a:xfrm>
              <a:off x="2444748" y="555045"/>
              <a:ext cx="7282048" cy="4950157"/>
            </a:xfrm>
            <a:custGeom>
              <a:avLst/>
              <a:gdLst>
                <a:gd name="connsiteX0" fmla="*/ 7038632 w 7282048"/>
                <a:gd name="connsiteY0" fmla="*/ 30683 h 4950157"/>
                <a:gd name="connsiteX1" fmla="*/ 3704436 w 7282048"/>
                <a:gd name="connsiteY1" fmla="*/ 30683 h 4950157"/>
                <a:gd name="connsiteX2" fmla="*/ 3589886 w 7282048"/>
                <a:gd name="connsiteY2" fmla="*/ 30683 h 4950157"/>
                <a:gd name="connsiteX3" fmla="*/ 259781 w 7282048"/>
                <a:gd name="connsiteY3" fmla="*/ 30683 h 4950157"/>
                <a:gd name="connsiteX4" fmla="*/ 30683 w 7282048"/>
                <a:gd name="connsiteY4" fmla="*/ 259781 h 4950157"/>
                <a:gd name="connsiteX5" fmla="*/ 30683 w 7282048"/>
                <a:gd name="connsiteY5" fmla="*/ 4698558 h 4950157"/>
                <a:gd name="connsiteX6" fmla="*/ 239326 w 7282048"/>
                <a:gd name="connsiteY6" fmla="*/ 4931748 h 4950157"/>
                <a:gd name="connsiteX7" fmla="*/ 7042723 w 7282048"/>
                <a:gd name="connsiteY7" fmla="*/ 4931748 h 4950157"/>
                <a:gd name="connsiteX8" fmla="*/ 7251366 w 7282048"/>
                <a:gd name="connsiteY8" fmla="*/ 4698558 h 4950157"/>
                <a:gd name="connsiteX9" fmla="*/ 7251366 w 7282048"/>
                <a:gd name="connsiteY9" fmla="*/ 259781 h 4950157"/>
                <a:gd name="connsiteX10" fmla="*/ 7038632 w 7282048"/>
                <a:gd name="connsiteY10" fmla="*/ 30683 h 4950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282048" h="4950157">
                  <a:moveTo>
                    <a:pt x="7038632" y="30683"/>
                  </a:moveTo>
                  <a:lnTo>
                    <a:pt x="3704436" y="30683"/>
                  </a:lnTo>
                  <a:lnTo>
                    <a:pt x="3589886" y="30683"/>
                  </a:lnTo>
                  <a:lnTo>
                    <a:pt x="259781" y="30683"/>
                  </a:lnTo>
                  <a:cubicBezTo>
                    <a:pt x="141141" y="30683"/>
                    <a:pt x="30683" y="128868"/>
                    <a:pt x="30683" y="259781"/>
                  </a:cubicBezTo>
                  <a:lnTo>
                    <a:pt x="30683" y="4698558"/>
                  </a:lnTo>
                  <a:cubicBezTo>
                    <a:pt x="30683" y="4829472"/>
                    <a:pt x="124777" y="4931748"/>
                    <a:pt x="239326" y="4931748"/>
                  </a:cubicBezTo>
                  <a:lnTo>
                    <a:pt x="7042723" y="4931748"/>
                  </a:lnTo>
                  <a:cubicBezTo>
                    <a:pt x="7157272" y="4931748"/>
                    <a:pt x="7251366" y="4825380"/>
                    <a:pt x="7251366" y="4698558"/>
                  </a:cubicBezTo>
                  <a:lnTo>
                    <a:pt x="7251366" y="259781"/>
                  </a:lnTo>
                  <a:cubicBezTo>
                    <a:pt x="7251366" y="128868"/>
                    <a:pt x="7157272" y="30683"/>
                    <a:pt x="7038632" y="30683"/>
                  </a:cubicBezTo>
                  <a:close/>
                </a:path>
              </a:pathLst>
            </a:custGeom>
            <a:solidFill>
              <a:srgbClr val="99999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  <p:sp>
          <p:nvSpPr>
            <p:cNvPr id="16" name="Freeform: Shape 12">
              <a:extLst>
                <a:ext uri="{FF2B5EF4-FFF2-40B4-BE49-F238E27FC236}">
                  <a16:creationId xmlns:a16="http://schemas.microsoft.com/office/drawing/2014/main" id="{C5674F7D-7C5D-4FFB-974D-F31C76A651B2}"/>
                </a:ext>
              </a:extLst>
            </p:cNvPr>
            <p:cNvSpPr/>
            <p:nvPr/>
          </p:nvSpPr>
          <p:spPr>
            <a:xfrm>
              <a:off x="8706599" y="5435655"/>
              <a:ext cx="490925" cy="81821"/>
            </a:xfrm>
            <a:custGeom>
              <a:avLst/>
              <a:gdLst>
                <a:gd name="connsiteX0" fmla="*/ 32212 w 490924"/>
                <a:gd name="connsiteY0" fmla="*/ 30683 h 81820"/>
                <a:gd name="connsiteX1" fmla="*/ 64939 w 490924"/>
                <a:gd name="connsiteY1" fmla="*/ 71593 h 81820"/>
                <a:gd name="connsiteX2" fmla="*/ 461771 w 490924"/>
                <a:gd name="connsiteY2" fmla="*/ 71593 h 81820"/>
                <a:gd name="connsiteX3" fmla="*/ 498590 w 490924"/>
                <a:gd name="connsiteY3" fmla="*/ 30683 h 81820"/>
                <a:gd name="connsiteX4" fmla="*/ 32212 w 490924"/>
                <a:gd name="connsiteY4" fmla="*/ 30683 h 818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0924" h="81820">
                  <a:moveTo>
                    <a:pt x="32212" y="30683"/>
                  </a:moveTo>
                  <a:cubicBezTo>
                    <a:pt x="32212" y="30683"/>
                    <a:pt x="19938" y="67502"/>
                    <a:pt x="64939" y="71593"/>
                  </a:cubicBezTo>
                  <a:lnTo>
                    <a:pt x="461771" y="71593"/>
                  </a:lnTo>
                  <a:cubicBezTo>
                    <a:pt x="461771" y="71593"/>
                    <a:pt x="502681" y="75684"/>
                    <a:pt x="498590" y="30683"/>
                  </a:cubicBezTo>
                  <a:lnTo>
                    <a:pt x="32212" y="30683"/>
                  </a:lnTo>
                  <a:close/>
                </a:path>
              </a:pathLst>
            </a:custGeom>
            <a:solidFill>
              <a:srgbClr val="99999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7" name="Freeform: Shape 13">
              <a:extLst>
                <a:ext uri="{FF2B5EF4-FFF2-40B4-BE49-F238E27FC236}">
                  <a16:creationId xmlns:a16="http://schemas.microsoft.com/office/drawing/2014/main" id="{9CEC8E02-869B-4F10-AE50-0AB2B3880C3C}"/>
                </a:ext>
              </a:extLst>
            </p:cNvPr>
            <p:cNvSpPr/>
            <p:nvPr/>
          </p:nvSpPr>
          <p:spPr>
            <a:xfrm>
              <a:off x="2481568" y="595956"/>
              <a:ext cx="7200228" cy="4336501"/>
            </a:xfrm>
            <a:custGeom>
              <a:avLst/>
              <a:gdLst>
                <a:gd name="connsiteX0" fmla="*/ 6973175 w 7200227"/>
                <a:gd name="connsiteY0" fmla="*/ 30683 h 4336501"/>
                <a:gd name="connsiteX1" fmla="*/ 3671707 w 7200227"/>
                <a:gd name="connsiteY1" fmla="*/ 30683 h 4336501"/>
                <a:gd name="connsiteX2" fmla="*/ 3561249 w 7200227"/>
                <a:gd name="connsiteY2" fmla="*/ 30683 h 4336501"/>
                <a:gd name="connsiteX3" fmla="*/ 259781 w 7200227"/>
                <a:gd name="connsiteY3" fmla="*/ 30683 h 4336501"/>
                <a:gd name="connsiteX4" fmla="*/ 30683 w 7200227"/>
                <a:gd name="connsiteY4" fmla="*/ 231144 h 4336501"/>
                <a:gd name="connsiteX5" fmla="*/ 30683 w 7200227"/>
                <a:gd name="connsiteY5" fmla="*/ 4330365 h 4336501"/>
                <a:gd name="connsiteX6" fmla="*/ 7185909 w 7200227"/>
                <a:gd name="connsiteY6" fmla="*/ 4330365 h 4336501"/>
                <a:gd name="connsiteX7" fmla="*/ 7185909 w 7200227"/>
                <a:gd name="connsiteY7" fmla="*/ 231144 h 4336501"/>
                <a:gd name="connsiteX8" fmla="*/ 6973175 w 7200227"/>
                <a:gd name="connsiteY8" fmla="*/ 30683 h 4336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200227" h="4336501">
                  <a:moveTo>
                    <a:pt x="6973175" y="30683"/>
                  </a:moveTo>
                  <a:lnTo>
                    <a:pt x="3671707" y="30683"/>
                  </a:lnTo>
                  <a:lnTo>
                    <a:pt x="3561249" y="30683"/>
                  </a:lnTo>
                  <a:lnTo>
                    <a:pt x="259781" y="30683"/>
                  </a:lnTo>
                  <a:cubicBezTo>
                    <a:pt x="141141" y="30683"/>
                    <a:pt x="30683" y="112504"/>
                    <a:pt x="30683" y="231144"/>
                  </a:cubicBezTo>
                  <a:lnTo>
                    <a:pt x="30683" y="4330365"/>
                  </a:lnTo>
                  <a:lnTo>
                    <a:pt x="7185909" y="4330365"/>
                  </a:lnTo>
                  <a:lnTo>
                    <a:pt x="7185909" y="231144"/>
                  </a:lnTo>
                  <a:cubicBezTo>
                    <a:pt x="7185909" y="112504"/>
                    <a:pt x="7091815" y="30683"/>
                    <a:pt x="6973175" y="30683"/>
                  </a:cubicBez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8" name="Freeform: Shape 14">
              <a:extLst>
                <a:ext uri="{FF2B5EF4-FFF2-40B4-BE49-F238E27FC236}">
                  <a16:creationId xmlns:a16="http://schemas.microsoft.com/office/drawing/2014/main" id="{E39ED037-185D-4496-8224-1006913919BD}"/>
                </a:ext>
              </a:extLst>
            </p:cNvPr>
            <p:cNvSpPr/>
            <p:nvPr/>
          </p:nvSpPr>
          <p:spPr>
            <a:xfrm>
              <a:off x="4968919" y="6159768"/>
              <a:ext cx="2168250" cy="122731"/>
            </a:xfrm>
            <a:custGeom>
              <a:avLst/>
              <a:gdLst>
                <a:gd name="connsiteX0" fmla="*/ 30683 w 2168250"/>
                <a:gd name="connsiteY0" fmla="*/ 34774 h 122731"/>
                <a:gd name="connsiteX1" fmla="*/ 30683 w 2168250"/>
                <a:gd name="connsiteY1" fmla="*/ 34774 h 122731"/>
                <a:gd name="connsiteX2" fmla="*/ 30683 w 2168250"/>
                <a:gd name="connsiteY2" fmla="*/ 38865 h 122731"/>
                <a:gd name="connsiteX3" fmla="*/ 30683 w 2168250"/>
                <a:gd name="connsiteY3" fmla="*/ 38865 h 122731"/>
                <a:gd name="connsiteX4" fmla="*/ 263872 w 2168250"/>
                <a:gd name="connsiteY4" fmla="*/ 96140 h 122731"/>
                <a:gd name="connsiteX5" fmla="*/ 1069807 w 2168250"/>
                <a:gd name="connsiteY5" fmla="*/ 96140 h 122731"/>
                <a:gd name="connsiteX6" fmla="*/ 1118899 w 2168250"/>
                <a:gd name="connsiteY6" fmla="*/ 96140 h 122731"/>
                <a:gd name="connsiteX7" fmla="*/ 1924834 w 2168250"/>
                <a:gd name="connsiteY7" fmla="*/ 96140 h 122731"/>
                <a:gd name="connsiteX8" fmla="*/ 2153932 w 2168250"/>
                <a:gd name="connsiteY8" fmla="*/ 30683 h 122731"/>
                <a:gd name="connsiteX9" fmla="*/ 2137568 w 2168250"/>
                <a:gd name="connsiteY9" fmla="*/ 30683 h 122731"/>
                <a:gd name="connsiteX10" fmla="*/ 2137568 w 2168250"/>
                <a:gd name="connsiteY10" fmla="*/ 30683 h 122731"/>
                <a:gd name="connsiteX11" fmla="*/ 30683 w 2168250"/>
                <a:gd name="connsiteY11" fmla="*/ 30683 h 122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168250" h="122731">
                  <a:moveTo>
                    <a:pt x="30683" y="34774"/>
                  </a:moveTo>
                  <a:lnTo>
                    <a:pt x="30683" y="34774"/>
                  </a:lnTo>
                  <a:cubicBezTo>
                    <a:pt x="30683" y="38865"/>
                    <a:pt x="30683" y="38865"/>
                    <a:pt x="30683" y="38865"/>
                  </a:cubicBezTo>
                  <a:lnTo>
                    <a:pt x="30683" y="38865"/>
                  </a:lnTo>
                  <a:cubicBezTo>
                    <a:pt x="30683" y="79775"/>
                    <a:pt x="96139" y="96140"/>
                    <a:pt x="263872" y="96140"/>
                  </a:cubicBezTo>
                  <a:cubicBezTo>
                    <a:pt x="591155" y="96140"/>
                    <a:pt x="942984" y="96140"/>
                    <a:pt x="1069807" y="96140"/>
                  </a:cubicBezTo>
                  <a:cubicBezTo>
                    <a:pt x="1102535" y="96140"/>
                    <a:pt x="1118899" y="96140"/>
                    <a:pt x="1118899" y="96140"/>
                  </a:cubicBezTo>
                  <a:cubicBezTo>
                    <a:pt x="1249812" y="96140"/>
                    <a:pt x="1601642" y="96140"/>
                    <a:pt x="1924834" y="96140"/>
                  </a:cubicBezTo>
                  <a:cubicBezTo>
                    <a:pt x="2092566" y="96140"/>
                    <a:pt x="2149841" y="75684"/>
                    <a:pt x="2153932" y="30683"/>
                  </a:cubicBezTo>
                  <a:lnTo>
                    <a:pt x="2137568" y="30683"/>
                  </a:lnTo>
                  <a:lnTo>
                    <a:pt x="2137568" y="30683"/>
                  </a:lnTo>
                  <a:lnTo>
                    <a:pt x="30683" y="30683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  <p:sp>
          <p:nvSpPr>
            <p:cNvPr id="19" name="Freeform: Shape 15">
              <a:extLst>
                <a:ext uri="{FF2B5EF4-FFF2-40B4-BE49-F238E27FC236}">
                  <a16:creationId xmlns:a16="http://schemas.microsoft.com/office/drawing/2014/main" id="{F3F25A6E-1B55-4E06-BC06-42521BD2727F}"/>
                </a:ext>
              </a:extLst>
            </p:cNvPr>
            <p:cNvSpPr/>
            <p:nvPr/>
          </p:nvSpPr>
          <p:spPr>
            <a:xfrm>
              <a:off x="2481568" y="4903820"/>
              <a:ext cx="7200228" cy="572745"/>
            </a:xfrm>
            <a:custGeom>
              <a:avLst/>
              <a:gdLst>
                <a:gd name="connsiteX0" fmla="*/ 30683 w 7200227"/>
                <a:gd name="connsiteY0" fmla="*/ 362057 h 572745"/>
                <a:gd name="connsiteX1" fmla="*/ 259781 w 7200227"/>
                <a:gd name="connsiteY1" fmla="*/ 562518 h 572745"/>
                <a:gd name="connsiteX2" fmla="*/ 3561249 w 7200227"/>
                <a:gd name="connsiteY2" fmla="*/ 562518 h 572745"/>
                <a:gd name="connsiteX3" fmla="*/ 3671707 w 7200227"/>
                <a:gd name="connsiteY3" fmla="*/ 562518 h 572745"/>
                <a:gd name="connsiteX4" fmla="*/ 6973175 w 7200227"/>
                <a:gd name="connsiteY4" fmla="*/ 562518 h 572745"/>
                <a:gd name="connsiteX5" fmla="*/ 7185909 w 7200227"/>
                <a:gd name="connsiteY5" fmla="*/ 362057 h 572745"/>
                <a:gd name="connsiteX6" fmla="*/ 7185909 w 7200227"/>
                <a:gd name="connsiteY6" fmla="*/ 30683 h 572745"/>
                <a:gd name="connsiteX7" fmla="*/ 30683 w 7200227"/>
                <a:gd name="connsiteY7" fmla="*/ 30683 h 572745"/>
                <a:gd name="connsiteX8" fmla="*/ 30683 w 7200227"/>
                <a:gd name="connsiteY8" fmla="*/ 362057 h 572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200227" h="572745">
                  <a:moveTo>
                    <a:pt x="30683" y="362057"/>
                  </a:moveTo>
                  <a:cubicBezTo>
                    <a:pt x="30683" y="464333"/>
                    <a:pt x="141141" y="562518"/>
                    <a:pt x="259781" y="562518"/>
                  </a:cubicBezTo>
                  <a:lnTo>
                    <a:pt x="3561249" y="562518"/>
                  </a:lnTo>
                  <a:lnTo>
                    <a:pt x="3671707" y="562518"/>
                  </a:lnTo>
                  <a:lnTo>
                    <a:pt x="6973175" y="562518"/>
                  </a:lnTo>
                  <a:cubicBezTo>
                    <a:pt x="7091815" y="562518"/>
                    <a:pt x="7185909" y="464333"/>
                    <a:pt x="7185909" y="362057"/>
                  </a:cubicBezTo>
                  <a:lnTo>
                    <a:pt x="7185909" y="30683"/>
                  </a:lnTo>
                  <a:lnTo>
                    <a:pt x="30683" y="30683"/>
                  </a:lnTo>
                  <a:lnTo>
                    <a:pt x="30683" y="362057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0" name="Freeform: Shape 16">
              <a:extLst>
                <a:ext uri="{FF2B5EF4-FFF2-40B4-BE49-F238E27FC236}">
                  <a16:creationId xmlns:a16="http://schemas.microsoft.com/office/drawing/2014/main" id="{1CB8120A-881D-4445-AE1B-D01327D6FABF}"/>
                </a:ext>
              </a:extLst>
            </p:cNvPr>
            <p:cNvSpPr/>
            <p:nvPr/>
          </p:nvSpPr>
          <p:spPr>
            <a:xfrm>
              <a:off x="2747714" y="910966"/>
              <a:ext cx="6676116" cy="3763756"/>
            </a:xfrm>
            <a:custGeom>
              <a:avLst/>
              <a:gdLst>
                <a:gd name="connsiteX0" fmla="*/ 30683 w 6586571"/>
                <a:gd name="connsiteY0" fmla="*/ 30683 h 3763755"/>
                <a:gd name="connsiteX1" fmla="*/ 6564071 w 6586571"/>
                <a:gd name="connsiteY1" fmla="*/ 30683 h 3763755"/>
                <a:gd name="connsiteX2" fmla="*/ 6564071 w 6586571"/>
                <a:gd name="connsiteY2" fmla="*/ 3753528 h 3763755"/>
                <a:gd name="connsiteX3" fmla="*/ 30683 w 6586571"/>
                <a:gd name="connsiteY3" fmla="*/ 3753528 h 37637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586571" h="3763755">
                  <a:moveTo>
                    <a:pt x="30683" y="30683"/>
                  </a:moveTo>
                  <a:lnTo>
                    <a:pt x="6564071" y="30683"/>
                  </a:lnTo>
                  <a:lnTo>
                    <a:pt x="6564071" y="3753528"/>
                  </a:lnTo>
                  <a:lnTo>
                    <a:pt x="30683" y="3753528"/>
                  </a:lnTo>
                  <a:close/>
                </a:path>
              </a:pathLst>
            </a:custGeom>
            <a:solidFill>
              <a:srgbClr val="F2F2F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1" name="Freeform: Shape 17">
              <a:extLst>
                <a:ext uri="{FF2B5EF4-FFF2-40B4-BE49-F238E27FC236}">
                  <a16:creationId xmlns:a16="http://schemas.microsoft.com/office/drawing/2014/main" id="{9A11AA7F-BDA3-4021-A1C3-18D8F616184E}"/>
                </a:ext>
              </a:extLst>
            </p:cNvPr>
            <p:cNvSpPr/>
            <p:nvPr/>
          </p:nvSpPr>
          <p:spPr>
            <a:xfrm>
              <a:off x="5654591" y="939518"/>
              <a:ext cx="3769239" cy="3736342"/>
            </a:xfrm>
            <a:custGeom>
              <a:avLst/>
              <a:gdLst>
                <a:gd name="connsiteX0" fmla="*/ 2567127 w 4009217"/>
                <a:gd name="connsiteY0" fmla="*/ 30683 h 4295590"/>
                <a:gd name="connsiteX1" fmla="*/ 3798529 w 4009217"/>
                <a:gd name="connsiteY1" fmla="*/ 30683 h 4295590"/>
                <a:gd name="connsiteX2" fmla="*/ 4007172 w 4009217"/>
                <a:gd name="connsiteY2" fmla="*/ 272054 h 4295590"/>
                <a:gd name="connsiteX3" fmla="*/ 3998990 w 4009217"/>
                <a:gd name="connsiteY3" fmla="*/ 4268999 h 4295590"/>
                <a:gd name="connsiteX4" fmla="*/ 30683 w 4009217"/>
                <a:gd name="connsiteY4" fmla="*/ 4268999 h 4295590"/>
                <a:gd name="connsiteX0" fmla="*/ 2536444 w 3976489"/>
                <a:gd name="connsiteY0" fmla="*/ 0 h 4238316"/>
                <a:gd name="connsiteX1" fmla="*/ 3976489 w 3976489"/>
                <a:gd name="connsiteY1" fmla="*/ 241371 h 4238316"/>
                <a:gd name="connsiteX2" fmla="*/ 3968307 w 3976489"/>
                <a:gd name="connsiteY2" fmla="*/ 4238316 h 4238316"/>
                <a:gd name="connsiteX3" fmla="*/ 0 w 3976489"/>
                <a:gd name="connsiteY3" fmla="*/ 4238316 h 4238316"/>
                <a:gd name="connsiteX0" fmla="*/ 2536444 w 3976489"/>
                <a:gd name="connsiteY0" fmla="*/ 0 h 4238316"/>
                <a:gd name="connsiteX1" fmla="*/ 3976489 w 3976489"/>
                <a:gd name="connsiteY1" fmla="*/ 213683 h 4238316"/>
                <a:gd name="connsiteX2" fmla="*/ 3968307 w 3976489"/>
                <a:gd name="connsiteY2" fmla="*/ 4238316 h 4238316"/>
                <a:gd name="connsiteX3" fmla="*/ 0 w 3976489"/>
                <a:gd name="connsiteY3" fmla="*/ 4238316 h 4238316"/>
                <a:gd name="connsiteX0" fmla="*/ 2473335 w 3976489"/>
                <a:gd name="connsiteY0" fmla="*/ 0 h 4035268"/>
                <a:gd name="connsiteX1" fmla="*/ 3976489 w 3976489"/>
                <a:gd name="connsiteY1" fmla="*/ 10635 h 4035268"/>
                <a:gd name="connsiteX2" fmla="*/ 3968307 w 3976489"/>
                <a:gd name="connsiteY2" fmla="*/ 4035268 h 4035268"/>
                <a:gd name="connsiteX3" fmla="*/ 0 w 3976489"/>
                <a:gd name="connsiteY3" fmla="*/ 4035268 h 4035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76489" h="4035268">
                  <a:moveTo>
                    <a:pt x="2473335" y="0"/>
                  </a:moveTo>
                  <a:lnTo>
                    <a:pt x="3976489" y="10635"/>
                  </a:lnTo>
                  <a:cubicBezTo>
                    <a:pt x="3973762" y="1342950"/>
                    <a:pt x="3971034" y="2702953"/>
                    <a:pt x="3968307" y="4035268"/>
                  </a:cubicBezTo>
                  <a:lnTo>
                    <a:pt x="0" y="4035268"/>
                  </a:lnTo>
                </a:path>
              </a:pathLst>
            </a:custGeom>
            <a:solidFill>
              <a:srgbClr val="999999">
                <a:alpha val="10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</p:grpSp>
      <p:pic>
        <p:nvPicPr>
          <p:cNvPr id="3" name="kể chuyện lớp 1 chó sói và cừu non sách kết nối tri thức với cuộc sống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 rot="10800000" flipV="1">
            <a:off x="2577729" y="573046"/>
            <a:ext cx="8439971" cy="4747484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215396" y="203422"/>
            <a:ext cx="4036722" cy="941185"/>
            <a:chOff x="63500" y="1429216"/>
            <a:chExt cx="3035050" cy="705889"/>
          </a:xfrm>
        </p:grpSpPr>
        <p:sp>
          <p:nvSpPr>
            <p:cNvPr id="8" name="Rounded Rectangle 7"/>
            <p:cNvSpPr/>
            <p:nvPr/>
          </p:nvSpPr>
          <p:spPr>
            <a:xfrm>
              <a:off x="498941" y="1429216"/>
              <a:ext cx="2599609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Kể chuyện</a:t>
              </a:r>
            </a:p>
          </p:txBody>
        </p:sp>
        <p:sp>
          <p:nvSpPr>
            <p:cNvPr id="10" name="Oval 9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8340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91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3032919" y="327017"/>
            <a:ext cx="617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Chó sói và cừu non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99" t="27090" r="49209" b="38625"/>
          <a:stretch/>
        </p:blipFill>
        <p:spPr>
          <a:xfrm>
            <a:off x="3853848" y="1295400"/>
            <a:ext cx="4530342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64482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15" t="25840" r="6593" b="39875"/>
          <a:stretch/>
        </p:blipFill>
        <p:spPr>
          <a:xfrm>
            <a:off x="3337719" y="696394"/>
            <a:ext cx="5046471" cy="5856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404453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07" t="61478" r="48401" b="4237"/>
          <a:stretch/>
        </p:blipFill>
        <p:spPr>
          <a:xfrm>
            <a:off x="3337719" y="696394"/>
            <a:ext cx="5046471" cy="5856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141026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84" t="61477" r="6224" b="7241"/>
          <a:stretch/>
        </p:blipFill>
        <p:spPr>
          <a:xfrm>
            <a:off x="2856795" y="418609"/>
            <a:ext cx="5551118" cy="5878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07403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789238" y="191869"/>
            <a:ext cx="617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Chó sói và cừu non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04" t="25842" r="6594" b="6898"/>
          <a:stretch/>
        </p:blipFill>
        <p:spPr>
          <a:xfrm>
            <a:off x="3425439" y="1066800"/>
            <a:ext cx="4899798" cy="5637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65535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" name="组合 59">
            <a:extLst>
              <a:ext uri="{FF2B5EF4-FFF2-40B4-BE49-F238E27FC236}">
                <a16:creationId xmlns:a16="http://schemas.microsoft.com/office/drawing/2014/main" id="{BB52C5B1-CA58-4235-AA9E-8480A629C0FE}"/>
              </a:ext>
            </a:extLst>
          </p:cNvPr>
          <p:cNvGrpSpPr/>
          <p:nvPr/>
        </p:nvGrpSpPr>
        <p:grpSpPr>
          <a:xfrm>
            <a:off x="-17539" y="-37524"/>
            <a:ext cx="12161838" cy="6933047"/>
            <a:chOff x="0" y="0"/>
            <a:chExt cx="12192000" cy="6950242"/>
          </a:xfrm>
        </p:grpSpPr>
        <p:sp>
          <p:nvSpPr>
            <p:cNvPr id="61" name="矩形 60">
              <a:extLst>
                <a:ext uri="{FF2B5EF4-FFF2-40B4-BE49-F238E27FC236}">
                  <a16:creationId xmlns:a16="http://schemas.microsoft.com/office/drawing/2014/main" id="{2E399532-FB3E-4359-B296-1838C6C4AA94}"/>
                </a:ext>
              </a:extLst>
            </p:cNvPr>
            <p:cNvSpPr/>
            <p:nvPr/>
          </p:nvSpPr>
          <p:spPr>
            <a:xfrm>
              <a:off x="0" y="0"/>
              <a:ext cx="12192000" cy="6950242"/>
            </a:xfrm>
            <a:prstGeom prst="rect">
              <a:avLst/>
            </a:prstGeom>
            <a:solidFill>
              <a:srgbClr val="7DD7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zh-CN" altLang="en-US" sz="1795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/>
                <a:ea typeface="宋体" panose="02010600030101010101" pitchFamily="2" charset="-122"/>
                <a:cs typeface="Helvetica"/>
                <a:sym typeface="+mn-lt"/>
              </a:endParaRPr>
            </a:p>
          </p:txBody>
        </p:sp>
        <p:grpSp>
          <p:nvGrpSpPr>
            <p:cNvPr id="62" name="组合 61">
              <a:extLst>
                <a:ext uri="{FF2B5EF4-FFF2-40B4-BE49-F238E27FC236}">
                  <a16:creationId xmlns:a16="http://schemas.microsoft.com/office/drawing/2014/main" id="{C51AA3A4-39E4-4758-B9ED-46F9B2BA5B7B}"/>
                </a:ext>
              </a:extLst>
            </p:cNvPr>
            <p:cNvGrpSpPr/>
            <p:nvPr/>
          </p:nvGrpSpPr>
          <p:grpSpPr>
            <a:xfrm flipV="1">
              <a:off x="0" y="10751"/>
              <a:ext cx="12191999" cy="2326243"/>
              <a:chOff x="1" y="4546271"/>
              <a:chExt cx="12191999" cy="2326243"/>
            </a:xfrm>
          </p:grpSpPr>
          <p:sp>
            <p:nvSpPr>
              <p:cNvPr id="63" name="任意多边形 34">
                <a:extLst>
                  <a:ext uri="{FF2B5EF4-FFF2-40B4-BE49-F238E27FC236}">
                    <a16:creationId xmlns:a16="http://schemas.microsoft.com/office/drawing/2014/main" id="{7FA27B4A-3963-4F6E-A692-D984099AF50C}"/>
                  </a:ext>
                </a:extLst>
              </p:cNvPr>
              <p:cNvSpPr/>
              <p:nvPr/>
            </p:nvSpPr>
            <p:spPr>
              <a:xfrm>
                <a:off x="1" y="4546271"/>
                <a:ext cx="12191999" cy="2311729"/>
              </a:xfrm>
              <a:custGeom>
                <a:avLst/>
                <a:gdLst>
                  <a:gd name="connsiteX0" fmla="*/ 12191999 w 12191999"/>
                  <a:gd name="connsiteY0" fmla="*/ 0 h 2311729"/>
                  <a:gd name="connsiteX1" fmla="*/ 12191999 w 12191999"/>
                  <a:gd name="connsiteY1" fmla="*/ 2311729 h 2311729"/>
                  <a:gd name="connsiteX2" fmla="*/ 0 w 12191999"/>
                  <a:gd name="connsiteY2" fmla="*/ 2311729 h 2311729"/>
                  <a:gd name="connsiteX3" fmla="*/ 0 w 12191999"/>
                  <a:gd name="connsiteY3" fmla="*/ 2020458 h 2311729"/>
                  <a:gd name="connsiteX4" fmla="*/ 0 w 12191999"/>
                  <a:gd name="connsiteY4" fmla="*/ 237172 h 2311729"/>
                  <a:gd name="connsiteX5" fmla="*/ 63480 w 12191999"/>
                  <a:gd name="connsiteY5" fmla="*/ 213939 h 2311729"/>
                  <a:gd name="connsiteX6" fmla="*/ 348343 w 12191999"/>
                  <a:gd name="connsiteY6" fmla="*/ 170871 h 2311729"/>
                  <a:gd name="connsiteX7" fmla="*/ 1306287 w 12191999"/>
                  <a:gd name="connsiteY7" fmla="*/ 1128815 h 2311729"/>
                  <a:gd name="connsiteX8" fmla="*/ 1286825 w 12191999"/>
                  <a:gd name="connsiteY8" fmla="*/ 1321874 h 2311729"/>
                  <a:gd name="connsiteX9" fmla="*/ 1256605 w 12191999"/>
                  <a:gd name="connsiteY9" fmla="*/ 1419229 h 2311729"/>
                  <a:gd name="connsiteX10" fmla="*/ 1344679 w 12191999"/>
                  <a:gd name="connsiteY10" fmla="*/ 1371424 h 2311729"/>
                  <a:gd name="connsiteX11" fmla="*/ 1683656 w 12191999"/>
                  <a:gd name="connsiteY11" fmla="*/ 1302987 h 2311729"/>
                  <a:gd name="connsiteX12" fmla="*/ 2299446 w 12191999"/>
                  <a:gd name="connsiteY12" fmla="*/ 1558056 h 2311729"/>
                  <a:gd name="connsiteX13" fmla="*/ 2381189 w 12191999"/>
                  <a:gd name="connsiteY13" fmla="*/ 1657129 h 2311729"/>
                  <a:gd name="connsiteX14" fmla="*/ 2427737 w 12191999"/>
                  <a:gd name="connsiteY14" fmla="*/ 1596410 h 2311729"/>
                  <a:gd name="connsiteX15" fmla="*/ 3069771 w 12191999"/>
                  <a:gd name="connsiteY15" fmla="*/ 1302987 h 2311729"/>
                  <a:gd name="connsiteX16" fmla="*/ 3544503 w 12191999"/>
                  <a:gd name="connsiteY16" fmla="*/ 1447998 h 2311729"/>
                  <a:gd name="connsiteX17" fmla="*/ 3657745 w 12191999"/>
                  <a:gd name="connsiteY17" fmla="*/ 1541431 h 2311729"/>
                  <a:gd name="connsiteX18" fmla="*/ 3713651 w 12191999"/>
                  <a:gd name="connsiteY18" fmla="*/ 1519404 h 2311729"/>
                  <a:gd name="connsiteX19" fmla="*/ 3897086 w 12191999"/>
                  <a:gd name="connsiteY19" fmla="*/ 1491671 h 2311729"/>
                  <a:gd name="connsiteX20" fmla="*/ 4241977 w 12191999"/>
                  <a:gd name="connsiteY20" fmla="*/ 1597020 h 2311729"/>
                  <a:gd name="connsiteX21" fmla="*/ 4317999 w 12191999"/>
                  <a:gd name="connsiteY21" fmla="*/ 1659743 h 2311729"/>
                  <a:gd name="connsiteX22" fmla="*/ 4359994 w 12191999"/>
                  <a:gd name="connsiteY22" fmla="*/ 1582372 h 2311729"/>
                  <a:gd name="connsiteX23" fmla="*/ 5021945 w 12191999"/>
                  <a:gd name="connsiteY23" fmla="*/ 1230415 h 2311729"/>
                  <a:gd name="connsiteX24" fmla="*/ 5757498 w 12191999"/>
                  <a:gd name="connsiteY24" fmla="*/ 1717972 h 2311729"/>
                  <a:gd name="connsiteX25" fmla="*/ 5775109 w 12191999"/>
                  <a:gd name="connsiteY25" fmla="*/ 1774705 h 2311729"/>
                  <a:gd name="connsiteX26" fmla="*/ 5877396 w 12191999"/>
                  <a:gd name="connsiteY26" fmla="*/ 1742952 h 2311729"/>
                  <a:gd name="connsiteX27" fmla="*/ 5994403 w 12191999"/>
                  <a:gd name="connsiteY27" fmla="*/ 1731157 h 2311729"/>
                  <a:gd name="connsiteX28" fmla="*/ 6319003 w 12191999"/>
                  <a:gd name="connsiteY28" fmla="*/ 1830310 h 2311729"/>
                  <a:gd name="connsiteX29" fmla="*/ 6349718 w 12191999"/>
                  <a:gd name="connsiteY29" fmla="*/ 1855653 h 2311729"/>
                  <a:gd name="connsiteX30" fmla="*/ 6372196 w 12191999"/>
                  <a:gd name="connsiteY30" fmla="*/ 1783240 h 2311729"/>
                  <a:gd name="connsiteX31" fmla="*/ 7228113 w 12191999"/>
                  <a:gd name="connsiteY31" fmla="*/ 1215901 h 2311729"/>
                  <a:gd name="connsiteX32" fmla="*/ 7884955 w 12191999"/>
                  <a:gd name="connsiteY32" fmla="*/ 1487974 h 2311729"/>
                  <a:gd name="connsiteX33" fmla="*/ 7933395 w 12191999"/>
                  <a:gd name="connsiteY33" fmla="*/ 1546684 h 2311729"/>
                  <a:gd name="connsiteX34" fmla="*/ 8036368 w 12191999"/>
                  <a:gd name="connsiteY34" fmla="*/ 1487498 h 2311729"/>
                  <a:gd name="connsiteX35" fmla="*/ 8432799 w 12191999"/>
                  <a:gd name="connsiteY35" fmla="*/ 1397328 h 2311729"/>
                  <a:gd name="connsiteX36" fmla="*/ 9191035 w 12191999"/>
                  <a:gd name="connsiteY36" fmla="*/ 1800479 h 2311729"/>
                  <a:gd name="connsiteX37" fmla="*/ 9210518 w 12191999"/>
                  <a:gd name="connsiteY37" fmla="*/ 1836373 h 2311729"/>
                  <a:gd name="connsiteX38" fmla="*/ 9258709 w 12191999"/>
                  <a:gd name="connsiteY38" fmla="*/ 1810216 h 2311729"/>
                  <a:gd name="connsiteX39" fmla="*/ 9470570 w 12191999"/>
                  <a:gd name="connsiteY39" fmla="*/ 1767443 h 2311729"/>
                  <a:gd name="connsiteX40" fmla="*/ 9682431 w 12191999"/>
                  <a:gd name="connsiteY40" fmla="*/ 1810216 h 2311729"/>
                  <a:gd name="connsiteX41" fmla="*/ 9768141 w 12191999"/>
                  <a:gd name="connsiteY41" fmla="*/ 1856738 h 2311729"/>
                  <a:gd name="connsiteX42" fmla="*/ 9791010 w 12191999"/>
                  <a:gd name="connsiteY42" fmla="*/ 1783067 h 2311729"/>
                  <a:gd name="connsiteX43" fmla="*/ 10570028 w 12191999"/>
                  <a:gd name="connsiteY43" fmla="*/ 1266699 h 2311729"/>
                  <a:gd name="connsiteX44" fmla="*/ 10821441 w 12191999"/>
                  <a:gd name="connsiteY44" fmla="*/ 1304709 h 2311729"/>
                  <a:gd name="connsiteX45" fmla="*/ 10893902 w 12191999"/>
                  <a:gd name="connsiteY45" fmla="*/ 1333259 h 2311729"/>
                  <a:gd name="connsiteX46" fmla="*/ 10916253 w 12191999"/>
                  <a:gd name="connsiteY46" fmla="*/ 1261255 h 2311729"/>
                  <a:gd name="connsiteX47" fmla="*/ 11444514 w 12191999"/>
                  <a:gd name="connsiteY47" fmla="*/ 911100 h 2311729"/>
                  <a:gd name="connsiteX48" fmla="*/ 11446790 w 12191999"/>
                  <a:gd name="connsiteY48" fmla="*/ 911330 h 2311729"/>
                  <a:gd name="connsiteX49" fmla="*/ 11437256 w 12191999"/>
                  <a:gd name="connsiteY49" fmla="*/ 816759 h 2311729"/>
                  <a:gd name="connsiteX50" fmla="*/ 12173467 w 12191999"/>
                  <a:gd name="connsiteY50" fmla="*/ 936 h 23117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</a:cxnLst>
                <a:rect l="l" t="t" r="r" b="b"/>
                <a:pathLst>
                  <a:path w="12191999" h="2311729">
                    <a:moveTo>
                      <a:pt x="12191999" y="0"/>
                    </a:moveTo>
                    <a:lnTo>
                      <a:pt x="12191999" y="2311729"/>
                    </a:lnTo>
                    <a:lnTo>
                      <a:pt x="0" y="2311729"/>
                    </a:lnTo>
                    <a:lnTo>
                      <a:pt x="0" y="2020458"/>
                    </a:lnTo>
                    <a:lnTo>
                      <a:pt x="0" y="237172"/>
                    </a:lnTo>
                    <a:lnTo>
                      <a:pt x="63480" y="213939"/>
                    </a:lnTo>
                    <a:cubicBezTo>
                      <a:pt x="153468" y="185949"/>
                      <a:pt x="249145" y="170871"/>
                      <a:pt x="348343" y="170871"/>
                    </a:cubicBezTo>
                    <a:cubicBezTo>
                      <a:pt x="877401" y="170871"/>
                      <a:pt x="1306287" y="599757"/>
                      <a:pt x="1306287" y="1128815"/>
                    </a:cubicBezTo>
                    <a:cubicBezTo>
                      <a:pt x="1306287" y="1194948"/>
                      <a:pt x="1299586" y="1259515"/>
                      <a:pt x="1286825" y="1321874"/>
                    </a:cubicBezTo>
                    <a:lnTo>
                      <a:pt x="1256605" y="1419229"/>
                    </a:lnTo>
                    <a:lnTo>
                      <a:pt x="1344679" y="1371424"/>
                    </a:lnTo>
                    <a:cubicBezTo>
                      <a:pt x="1448867" y="1327356"/>
                      <a:pt x="1563416" y="1302987"/>
                      <a:pt x="1683656" y="1302987"/>
                    </a:cubicBezTo>
                    <a:cubicBezTo>
                      <a:pt x="1924137" y="1302987"/>
                      <a:pt x="2141852" y="1400461"/>
                      <a:pt x="2299446" y="1558056"/>
                    </a:cubicBezTo>
                    <a:lnTo>
                      <a:pt x="2381189" y="1657129"/>
                    </a:lnTo>
                    <a:lnTo>
                      <a:pt x="2427737" y="1596410"/>
                    </a:lnTo>
                    <a:cubicBezTo>
                      <a:pt x="2583425" y="1416679"/>
                      <a:pt x="2813321" y="1302987"/>
                      <a:pt x="3069771" y="1302987"/>
                    </a:cubicBezTo>
                    <a:cubicBezTo>
                      <a:pt x="3245622" y="1302987"/>
                      <a:pt x="3408987" y="1356446"/>
                      <a:pt x="3544503" y="1447998"/>
                    </a:cubicBezTo>
                    <a:lnTo>
                      <a:pt x="3657745" y="1541431"/>
                    </a:lnTo>
                    <a:lnTo>
                      <a:pt x="3713651" y="1519404"/>
                    </a:lnTo>
                    <a:cubicBezTo>
                      <a:pt x="3771598" y="1501381"/>
                      <a:pt x="3833208" y="1491671"/>
                      <a:pt x="3897086" y="1491671"/>
                    </a:cubicBezTo>
                    <a:cubicBezTo>
                      <a:pt x="4024841" y="1491671"/>
                      <a:pt x="4143526" y="1530508"/>
                      <a:pt x="4241977" y="1597020"/>
                    </a:cubicBezTo>
                    <a:lnTo>
                      <a:pt x="4317999" y="1659743"/>
                    </a:lnTo>
                    <a:lnTo>
                      <a:pt x="4359994" y="1582372"/>
                    </a:lnTo>
                    <a:cubicBezTo>
                      <a:pt x="4503453" y="1370026"/>
                      <a:pt x="4746395" y="1230415"/>
                      <a:pt x="5021945" y="1230415"/>
                    </a:cubicBezTo>
                    <a:cubicBezTo>
                      <a:pt x="5352605" y="1230415"/>
                      <a:pt x="5636309" y="1431455"/>
                      <a:pt x="5757498" y="1717972"/>
                    </a:cubicBezTo>
                    <a:lnTo>
                      <a:pt x="5775109" y="1774705"/>
                    </a:lnTo>
                    <a:lnTo>
                      <a:pt x="5877396" y="1742952"/>
                    </a:lnTo>
                    <a:cubicBezTo>
                      <a:pt x="5915189" y="1735219"/>
                      <a:pt x="5954321" y="1731157"/>
                      <a:pt x="5994403" y="1731157"/>
                    </a:cubicBezTo>
                    <a:cubicBezTo>
                      <a:pt x="6114640" y="1731157"/>
                      <a:pt x="6226343" y="1767710"/>
                      <a:pt x="6319003" y="1830310"/>
                    </a:cubicBezTo>
                    <a:lnTo>
                      <a:pt x="6349718" y="1855653"/>
                    </a:lnTo>
                    <a:lnTo>
                      <a:pt x="6372196" y="1783240"/>
                    </a:lnTo>
                    <a:cubicBezTo>
                      <a:pt x="6513213" y="1449839"/>
                      <a:pt x="6843343" y="1215901"/>
                      <a:pt x="7228113" y="1215901"/>
                    </a:cubicBezTo>
                    <a:cubicBezTo>
                      <a:pt x="7484626" y="1215901"/>
                      <a:pt x="7716855" y="1319874"/>
                      <a:pt x="7884955" y="1487974"/>
                    </a:cubicBezTo>
                    <a:lnTo>
                      <a:pt x="7933395" y="1546684"/>
                    </a:lnTo>
                    <a:lnTo>
                      <a:pt x="8036368" y="1487498"/>
                    </a:lnTo>
                    <a:cubicBezTo>
                      <a:pt x="8156294" y="1429711"/>
                      <a:pt x="8290765" y="1397328"/>
                      <a:pt x="8432799" y="1397328"/>
                    </a:cubicBezTo>
                    <a:cubicBezTo>
                      <a:pt x="8748430" y="1397328"/>
                      <a:pt x="9026710" y="1557246"/>
                      <a:pt x="9191035" y="1800479"/>
                    </a:cubicBezTo>
                    <a:lnTo>
                      <a:pt x="9210518" y="1836373"/>
                    </a:lnTo>
                    <a:lnTo>
                      <a:pt x="9258709" y="1810216"/>
                    </a:lnTo>
                    <a:cubicBezTo>
                      <a:pt x="9323827" y="1782674"/>
                      <a:pt x="9395420" y="1767443"/>
                      <a:pt x="9470570" y="1767443"/>
                    </a:cubicBezTo>
                    <a:cubicBezTo>
                      <a:pt x="9545720" y="1767443"/>
                      <a:pt x="9617313" y="1782674"/>
                      <a:pt x="9682431" y="1810216"/>
                    </a:cubicBezTo>
                    <a:lnTo>
                      <a:pt x="9768141" y="1856738"/>
                    </a:lnTo>
                    <a:lnTo>
                      <a:pt x="9791010" y="1783067"/>
                    </a:lnTo>
                    <a:cubicBezTo>
                      <a:pt x="9919358" y="1479619"/>
                      <a:pt x="10219827" y="1266699"/>
                      <a:pt x="10570028" y="1266699"/>
                    </a:cubicBezTo>
                    <a:cubicBezTo>
                      <a:pt x="10657578" y="1266699"/>
                      <a:pt x="10742020" y="1280007"/>
                      <a:pt x="10821441" y="1304709"/>
                    </a:cubicBezTo>
                    <a:lnTo>
                      <a:pt x="10893902" y="1333259"/>
                    </a:lnTo>
                    <a:lnTo>
                      <a:pt x="10916253" y="1261255"/>
                    </a:lnTo>
                    <a:cubicBezTo>
                      <a:pt x="11003287" y="1055484"/>
                      <a:pt x="11207039" y="911100"/>
                      <a:pt x="11444514" y="911100"/>
                    </a:cubicBezTo>
                    <a:lnTo>
                      <a:pt x="11446790" y="911330"/>
                    </a:lnTo>
                    <a:lnTo>
                      <a:pt x="11437256" y="816759"/>
                    </a:lnTo>
                    <a:cubicBezTo>
                      <a:pt x="11437256" y="392161"/>
                      <a:pt x="11759948" y="42931"/>
                      <a:pt x="12173467" y="936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outerShdw blurRad="190500" dir="16200000" rotWithShape="0">
                  <a:prstClr val="black">
                    <a:alpha val="2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zh-CN" altLang="en-US" sz="1795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elvetica"/>
                  <a:ea typeface="宋体" panose="02010600030101010101" pitchFamily="2" charset="-122"/>
                  <a:cs typeface="Helvetica"/>
                  <a:sym typeface="+mn-lt"/>
                </a:endParaRPr>
              </a:p>
            </p:txBody>
          </p:sp>
          <p:sp>
            <p:nvSpPr>
              <p:cNvPr id="64" name="任意多边形 35">
                <a:extLst>
                  <a:ext uri="{FF2B5EF4-FFF2-40B4-BE49-F238E27FC236}">
                    <a16:creationId xmlns:a16="http://schemas.microsoft.com/office/drawing/2014/main" id="{ACC715B9-272A-4FE4-8288-847F5CCD34CF}"/>
                  </a:ext>
                </a:extLst>
              </p:cNvPr>
              <p:cNvSpPr/>
              <p:nvPr/>
            </p:nvSpPr>
            <p:spPr>
              <a:xfrm>
                <a:off x="1" y="4560785"/>
                <a:ext cx="12191999" cy="2311729"/>
              </a:xfrm>
              <a:custGeom>
                <a:avLst/>
                <a:gdLst>
                  <a:gd name="connsiteX0" fmla="*/ 12191999 w 12191999"/>
                  <a:gd name="connsiteY0" fmla="*/ 0 h 2311729"/>
                  <a:gd name="connsiteX1" fmla="*/ 12191999 w 12191999"/>
                  <a:gd name="connsiteY1" fmla="*/ 2311729 h 2311729"/>
                  <a:gd name="connsiteX2" fmla="*/ 0 w 12191999"/>
                  <a:gd name="connsiteY2" fmla="*/ 2311729 h 2311729"/>
                  <a:gd name="connsiteX3" fmla="*/ 0 w 12191999"/>
                  <a:gd name="connsiteY3" fmla="*/ 2020458 h 2311729"/>
                  <a:gd name="connsiteX4" fmla="*/ 0 w 12191999"/>
                  <a:gd name="connsiteY4" fmla="*/ 237172 h 2311729"/>
                  <a:gd name="connsiteX5" fmla="*/ 63480 w 12191999"/>
                  <a:gd name="connsiteY5" fmla="*/ 213939 h 2311729"/>
                  <a:gd name="connsiteX6" fmla="*/ 348343 w 12191999"/>
                  <a:gd name="connsiteY6" fmla="*/ 170871 h 2311729"/>
                  <a:gd name="connsiteX7" fmla="*/ 1306287 w 12191999"/>
                  <a:gd name="connsiteY7" fmla="*/ 1128815 h 2311729"/>
                  <a:gd name="connsiteX8" fmla="*/ 1286825 w 12191999"/>
                  <a:gd name="connsiteY8" fmla="*/ 1321874 h 2311729"/>
                  <a:gd name="connsiteX9" fmla="*/ 1256605 w 12191999"/>
                  <a:gd name="connsiteY9" fmla="*/ 1419229 h 2311729"/>
                  <a:gd name="connsiteX10" fmla="*/ 1344679 w 12191999"/>
                  <a:gd name="connsiteY10" fmla="*/ 1371424 h 2311729"/>
                  <a:gd name="connsiteX11" fmla="*/ 1683656 w 12191999"/>
                  <a:gd name="connsiteY11" fmla="*/ 1302987 h 2311729"/>
                  <a:gd name="connsiteX12" fmla="*/ 2299446 w 12191999"/>
                  <a:gd name="connsiteY12" fmla="*/ 1558056 h 2311729"/>
                  <a:gd name="connsiteX13" fmla="*/ 2381189 w 12191999"/>
                  <a:gd name="connsiteY13" fmla="*/ 1657129 h 2311729"/>
                  <a:gd name="connsiteX14" fmla="*/ 2427737 w 12191999"/>
                  <a:gd name="connsiteY14" fmla="*/ 1596410 h 2311729"/>
                  <a:gd name="connsiteX15" fmla="*/ 3069771 w 12191999"/>
                  <a:gd name="connsiteY15" fmla="*/ 1302987 h 2311729"/>
                  <a:gd name="connsiteX16" fmla="*/ 3544503 w 12191999"/>
                  <a:gd name="connsiteY16" fmla="*/ 1447998 h 2311729"/>
                  <a:gd name="connsiteX17" fmla="*/ 3657745 w 12191999"/>
                  <a:gd name="connsiteY17" fmla="*/ 1541431 h 2311729"/>
                  <a:gd name="connsiteX18" fmla="*/ 3713651 w 12191999"/>
                  <a:gd name="connsiteY18" fmla="*/ 1519404 h 2311729"/>
                  <a:gd name="connsiteX19" fmla="*/ 3897086 w 12191999"/>
                  <a:gd name="connsiteY19" fmla="*/ 1491671 h 2311729"/>
                  <a:gd name="connsiteX20" fmla="*/ 4241977 w 12191999"/>
                  <a:gd name="connsiteY20" fmla="*/ 1597020 h 2311729"/>
                  <a:gd name="connsiteX21" fmla="*/ 4317999 w 12191999"/>
                  <a:gd name="connsiteY21" fmla="*/ 1659743 h 2311729"/>
                  <a:gd name="connsiteX22" fmla="*/ 4359994 w 12191999"/>
                  <a:gd name="connsiteY22" fmla="*/ 1582372 h 2311729"/>
                  <a:gd name="connsiteX23" fmla="*/ 5021945 w 12191999"/>
                  <a:gd name="connsiteY23" fmla="*/ 1230415 h 2311729"/>
                  <a:gd name="connsiteX24" fmla="*/ 5757498 w 12191999"/>
                  <a:gd name="connsiteY24" fmla="*/ 1717972 h 2311729"/>
                  <a:gd name="connsiteX25" fmla="*/ 5775109 w 12191999"/>
                  <a:gd name="connsiteY25" fmla="*/ 1774705 h 2311729"/>
                  <a:gd name="connsiteX26" fmla="*/ 5877396 w 12191999"/>
                  <a:gd name="connsiteY26" fmla="*/ 1742952 h 2311729"/>
                  <a:gd name="connsiteX27" fmla="*/ 5994403 w 12191999"/>
                  <a:gd name="connsiteY27" fmla="*/ 1731157 h 2311729"/>
                  <a:gd name="connsiteX28" fmla="*/ 6319003 w 12191999"/>
                  <a:gd name="connsiteY28" fmla="*/ 1830310 h 2311729"/>
                  <a:gd name="connsiteX29" fmla="*/ 6349718 w 12191999"/>
                  <a:gd name="connsiteY29" fmla="*/ 1855653 h 2311729"/>
                  <a:gd name="connsiteX30" fmla="*/ 6372196 w 12191999"/>
                  <a:gd name="connsiteY30" fmla="*/ 1783240 h 2311729"/>
                  <a:gd name="connsiteX31" fmla="*/ 7228113 w 12191999"/>
                  <a:gd name="connsiteY31" fmla="*/ 1215901 h 2311729"/>
                  <a:gd name="connsiteX32" fmla="*/ 7884955 w 12191999"/>
                  <a:gd name="connsiteY32" fmla="*/ 1487974 h 2311729"/>
                  <a:gd name="connsiteX33" fmla="*/ 7933395 w 12191999"/>
                  <a:gd name="connsiteY33" fmla="*/ 1546684 h 2311729"/>
                  <a:gd name="connsiteX34" fmla="*/ 8036368 w 12191999"/>
                  <a:gd name="connsiteY34" fmla="*/ 1487498 h 2311729"/>
                  <a:gd name="connsiteX35" fmla="*/ 8432799 w 12191999"/>
                  <a:gd name="connsiteY35" fmla="*/ 1397328 h 2311729"/>
                  <a:gd name="connsiteX36" fmla="*/ 9191035 w 12191999"/>
                  <a:gd name="connsiteY36" fmla="*/ 1800479 h 2311729"/>
                  <a:gd name="connsiteX37" fmla="*/ 9210518 w 12191999"/>
                  <a:gd name="connsiteY37" fmla="*/ 1836373 h 2311729"/>
                  <a:gd name="connsiteX38" fmla="*/ 9258709 w 12191999"/>
                  <a:gd name="connsiteY38" fmla="*/ 1810216 h 2311729"/>
                  <a:gd name="connsiteX39" fmla="*/ 9470570 w 12191999"/>
                  <a:gd name="connsiteY39" fmla="*/ 1767443 h 2311729"/>
                  <a:gd name="connsiteX40" fmla="*/ 9682431 w 12191999"/>
                  <a:gd name="connsiteY40" fmla="*/ 1810216 h 2311729"/>
                  <a:gd name="connsiteX41" fmla="*/ 9768141 w 12191999"/>
                  <a:gd name="connsiteY41" fmla="*/ 1856738 h 2311729"/>
                  <a:gd name="connsiteX42" fmla="*/ 9791010 w 12191999"/>
                  <a:gd name="connsiteY42" fmla="*/ 1783067 h 2311729"/>
                  <a:gd name="connsiteX43" fmla="*/ 10570028 w 12191999"/>
                  <a:gd name="connsiteY43" fmla="*/ 1266699 h 2311729"/>
                  <a:gd name="connsiteX44" fmla="*/ 10821441 w 12191999"/>
                  <a:gd name="connsiteY44" fmla="*/ 1304709 h 2311729"/>
                  <a:gd name="connsiteX45" fmla="*/ 10893902 w 12191999"/>
                  <a:gd name="connsiteY45" fmla="*/ 1333259 h 2311729"/>
                  <a:gd name="connsiteX46" fmla="*/ 10916253 w 12191999"/>
                  <a:gd name="connsiteY46" fmla="*/ 1261255 h 2311729"/>
                  <a:gd name="connsiteX47" fmla="*/ 11444514 w 12191999"/>
                  <a:gd name="connsiteY47" fmla="*/ 911100 h 2311729"/>
                  <a:gd name="connsiteX48" fmla="*/ 11446790 w 12191999"/>
                  <a:gd name="connsiteY48" fmla="*/ 911330 h 2311729"/>
                  <a:gd name="connsiteX49" fmla="*/ 11437256 w 12191999"/>
                  <a:gd name="connsiteY49" fmla="*/ 816759 h 2311729"/>
                  <a:gd name="connsiteX50" fmla="*/ 12173467 w 12191999"/>
                  <a:gd name="connsiteY50" fmla="*/ 936 h 23117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</a:cxnLst>
                <a:rect l="l" t="t" r="r" b="b"/>
                <a:pathLst>
                  <a:path w="12191999" h="2311729">
                    <a:moveTo>
                      <a:pt x="12191999" y="0"/>
                    </a:moveTo>
                    <a:lnTo>
                      <a:pt x="12191999" y="2311729"/>
                    </a:lnTo>
                    <a:lnTo>
                      <a:pt x="0" y="2311729"/>
                    </a:lnTo>
                    <a:lnTo>
                      <a:pt x="0" y="2020458"/>
                    </a:lnTo>
                    <a:lnTo>
                      <a:pt x="0" y="237172"/>
                    </a:lnTo>
                    <a:lnTo>
                      <a:pt x="63480" y="213939"/>
                    </a:lnTo>
                    <a:cubicBezTo>
                      <a:pt x="153468" y="185949"/>
                      <a:pt x="249145" y="170871"/>
                      <a:pt x="348343" y="170871"/>
                    </a:cubicBezTo>
                    <a:cubicBezTo>
                      <a:pt x="877401" y="170871"/>
                      <a:pt x="1306287" y="599757"/>
                      <a:pt x="1306287" y="1128815"/>
                    </a:cubicBezTo>
                    <a:cubicBezTo>
                      <a:pt x="1306287" y="1194948"/>
                      <a:pt x="1299586" y="1259515"/>
                      <a:pt x="1286825" y="1321874"/>
                    </a:cubicBezTo>
                    <a:lnTo>
                      <a:pt x="1256605" y="1419229"/>
                    </a:lnTo>
                    <a:lnTo>
                      <a:pt x="1344679" y="1371424"/>
                    </a:lnTo>
                    <a:cubicBezTo>
                      <a:pt x="1448867" y="1327356"/>
                      <a:pt x="1563416" y="1302987"/>
                      <a:pt x="1683656" y="1302987"/>
                    </a:cubicBezTo>
                    <a:cubicBezTo>
                      <a:pt x="1924137" y="1302987"/>
                      <a:pt x="2141852" y="1400461"/>
                      <a:pt x="2299446" y="1558056"/>
                    </a:cubicBezTo>
                    <a:lnTo>
                      <a:pt x="2381189" y="1657129"/>
                    </a:lnTo>
                    <a:lnTo>
                      <a:pt x="2427737" y="1596410"/>
                    </a:lnTo>
                    <a:cubicBezTo>
                      <a:pt x="2583425" y="1416679"/>
                      <a:pt x="2813321" y="1302987"/>
                      <a:pt x="3069771" y="1302987"/>
                    </a:cubicBezTo>
                    <a:cubicBezTo>
                      <a:pt x="3245622" y="1302987"/>
                      <a:pt x="3408987" y="1356446"/>
                      <a:pt x="3544503" y="1447998"/>
                    </a:cubicBezTo>
                    <a:lnTo>
                      <a:pt x="3657745" y="1541431"/>
                    </a:lnTo>
                    <a:lnTo>
                      <a:pt x="3713651" y="1519404"/>
                    </a:lnTo>
                    <a:cubicBezTo>
                      <a:pt x="3771598" y="1501381"/>
                      <a:pt x="3833208" y="1491671"/>
                      <a:pt x="3897086" y="1491671"/>
                    </a:cubicBezTo>
                    <a:cubicBezTo>
                      <a:pt x="4024841" y="1491671"/>
                      <a:pt x="4143526" y="1530508"/>
                      <a:pt x="4241977" y="1597020"/>
                    </a:cubicBezTo>
                    <a:lnTo>
                      <a:pt x="4317999" y="1659743"/>
                    </a:lnTo>
                    <a:lnTo>
                      <a:pt x="4359994" y="1582372"/>
                    </a:lnTo>
                    <a:cubicBezTo>
                      <a:pt x="4503453" y="1370026"/>
                      <a:pt x="4746395" y="1230415"/>
                      <a:pt x="5021945" y="1230415"/>
                    </a:cubicBezTo>
                    <a:cubicBezTo>
                      <a:pt x="5352605" y="1230415"/>
                      <a:pt x="5636309" y="1431455"/>
                      <a:pt x="5757498" y="1717972"/>
                    </a:cubicBezTo>
                    <a:lnTo>
                      <a:pt x="5775109" y="1774705"/>
                    </a:lnTo>
                    <a:lnTo>
                      <a:pt x="5877396" y="1742952"/>
                    </a:lnTo>
                    <a:cubicBezTo>
                      <a:pt x="5915189" y="1735219"/>
                      <a:pt x="5954321" y="1731157"/>
                      <a:pt x="5994403" y="1731157"/>
                    </a:cubicBezTo>
                    <a:cubicBezTo>
                      <a:pt x="6114640" y="1731157"/>
                      <a:pt x="6226343" y="1767710"/>
                      <a:pt x="6319003" y="1830310"/>
                    </a:cubicBezTo>
                    <a:lnTo>
                      <a:pt x="6349718" y="1855653"/>
                    </a:lnTo>
                    <a:lnTo>
                      <a:pt x="6372196" y="1783240"/>
                    </a:lnTo>
                    <a:cubicBezTo>
                      <a:pt x="6513213" y="1449839"/>
                      <a:pt x="6843343" y="1215901"/>
                      <a:pt x="7228113" y="1215901"/>
                    </a:cubicBezTo>
                    <a:cubicBezTo>
                      <a:pt x="7484626" y="1215901"/>
                      <a:pt x="7716855" y="1319874"/>
                      <a:pt x="7884955" y="1487974"/>
                    </a:cubicBezTo>
                    <a:lnTo>
                      <a:pt x="7933395" y="1546684"/>
                    </a:lnTo>
                    <a:lnTo>
                      <a:pt x="8036368" y="1487498"/>
                    </a:lnTo>
                    <a:cubicBezTo>
                      <a:pt x="8156294" y="1429711"/>
                      <a:pt x="8290765" y="1397328"/>
                      <a:pt x="8432799" y="1397328"/>
                    </a:cubicBezTo>
                    <a:cubicBezTo>
                      <a:pt x="8748430" y="1397328"/>
                      <a:pt x="9026710" y="1557246"/>
                      <a:pt x="9191035" y="1800479"/>
                    </a:cubicBezTo>
                    <a:lnTo>
                      <a:pt x="9210518" y="1836373"/>
                    </a:lnTo>
                    <a:lnTo>
                      <a:pt x="9258709" y="1810216"/>
                    </a:lnTo>
                    <a:cubicBezTo>
                      <a:pt x="9323827" y="1782674"/>
                      <a:pt x="9395420" y="1767443"/>
                      <a:pt x="9470570" y="1767443"/>
                    </a:cubicBezTo>
                    <a:cubicBezTo>
                      <a:pt x="9545720" y="1767443"/>
                      <a:pt x="9617313" y="1782674"/>
                      <a:pt x="9682431" y="1810216"/>
                    </a:cubicBezTo>
                    <a:lnTo>
                      <a:pt x="9768141" y="1856738"/>
                    </a:lnTo>
                    <a:lnTo>
                      <a:pt x="9791010" y="1783067"/>
                    </a:lnTo>
                    <a:cubicBezTo>
                      <a:pt x="9919358" y="1479619"/>
                      <a:pt x="10219827" y="1266699"/>
                      <a:pt x="10570028" y="1266699"/>
                    </a:cubicBezTo>
                    <a:cubicBezTo>
                      <a:pt x="10657578" y="1266699"/>
                      <a:pt x="10742020" y="1280007"/>
                      <a:pt x="10821441" y="1304709"/>
                    </a:cubicBezTo>
                    <a:lnTo>
                      <a:pt x="10893902" y="1333259"/>
                    </a:lnTo>
                    <a:lnTo>
                      <a:pt x="10916253" y="1261255"/>
                    </a:lnTo>
                    <a:cubicBezTo>
                      <a:pt x="11003287" y="1055484"/>
                      <a:pt x="11207039" y="911100"/>
                      <a:pt x="11444514" y="911100"/>
                    </a:cubicBezTo>
                    <a:lnTo>
                      <a:pt x="11446790" y="911330"/>
                    </a:lnTo>
                    <a:lnTo>
                      <a:pt x="11437256" y="816759"/>
                    </a:lnTo>
                    <a:cubicBezTo>
                      <a:pt x="11437256" y="392161"/>
                      <a:pt x="11759948" y="42931"/>
                      <a:pt x="12173467" y="936"/>
                    </a:cubicBezTo>
                    <a:close/>
                  </a:path>
                </a:pathLst>
              </a:custGeom>
              <a:solidFill>
                <a:schemeClr val="bg1"/>
              </a:solidFill>
              <a:ln w="28575">
                <a:solidFill>
                  <a:schemeClr val="bg1"/>
                </a:solidFill>
              </a:ln>
              <a:effectLst>
                <a:innerShdw blurRad="266700" dist="139700" dir="16200000">
                  <a:srgbClr val="18ACCA">
                    <a:alpha val="3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zh-CN" altLang="en-US" sz="1795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elvetica"/>
                  <a:ea typeface="宋体" panose="02010600030101010101" pitchFamily="2" charset="-122"/>
                  <a:cs typeface="Helvetica"/>
                  <a:sym typeface="+mn-lt"/>
                </a:endParaRPr>
              </a:p>
            </p:txBody>
          </p:sp>
        </p:grpSp>
      </p:grpSp>
      <p:grpSp>
        <p:nvGrpSpPr>
          <p:cNvPr id="16" name="组合 15">
            <a:extLst>
              <a:ext uri="{FF2B5EF4-FFF2-40B4-BE49-F238E27FC236}">
                <a16:creationId xmlns:a16="http://schemas.microsoft.com/office/drawing/2014/main" id="{DA2D76E1-00FF-44F1-BCF1-466B9A2F7C83}"/>
              </a:ext>
            </a:extLst>
          </p:cNvPr>
          <p:cNvGrpSpPr/>
          <p:nvPr/>
        </p:nvGrpSpPr>
        <p:grpSpPr>
          <a:xfrm>
            <a:off x="1" y="1641395"/>
            <a:ext cx="5612515" cy="3912375"/>
            <a:chOff x="1" y="2254153"/>
            <a:chExt cx="5425928" cy="4817525"/>
          </a:xfrm>
        </p:grpSpPr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id="{6DFFC158-4522-4F55-909A-E279E1FB1A85}"/>
                </a:ext>
              </a:extLst>
            </p:cNvPr>
            <p:cNvGrpSpPr/>
            <p:nvPr/>
          </p:nvGrpSpPr>
          <p:grpSpPr>
            <a:xfrm>
              <a:off x="270168" y="2254153"/>
              <a:ext cx="4817525" cy="4817525"/>
              <a:chOff x="3051715" y="1629522"/>
              <a:chExt cx="7107908" cy="7107908"/>
            </a:xfrm>
          </p:grpSpPr>
          <p:sp>
            <p:nvSpPr>
              <p:cNvPr id="8" name="弧形 7">
                <a:extLst>
                  <a:ext uri="{FF2B5EF4-FFF2-40B4-BE49-F238E27FC236}">
                    <a16:creationId xmlns:a16="http://schemas.microsoft.com/office/drawing/2014/main" id="{DF45A35E-335E-4D70-8D59-9A2BADE62C27}"/>
                  </a:ext>
                </a:extLst>
              </p:cNvPr>
              <p:cNvSpPr/>
              <p:nvPr/>
            </p:nvSpPr>
            <p:spPr>
              <a:xfrm>
                <a:off x="3649687" y="2170235"/>
                <a:ext cx="5852160" cy="5852160"/>
              </a:xfrm>
              <a:prstGeom prst="arc">
                <a:avLst>
                  <a:gd name="adj1" fmla="val 10783137"/>
                  <a:gd name="adj2" fmla="val 21423404"/>
                </a:avLst>
              </a:prstGeom>
              <a:ln w="38100">
                <a:solidFill>
                  <a:srgbClr val="64E4F2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zh-CN" altLang="en-US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"/>
                  <a:ea typeface="宋体" panose="02010600030101010101" pitchFamily="2" charset="-122"/>
                  <a:cs typeface="Helvetica"/>
                  <a:sym typeface="+mn-lt"/>
                </a:endParaRPr>
              </a:p>
            </p:txBody>
          </p:sp>
          <p:sp>
            <p:nvSpPr>
              <p:cNvPr id="9" name="弧形 8">
                <a:extLst>
                  <a:ext uri="{FF2B5EF4-FFF2-40B4-BE49-F238E27FC236}">
                    <a16:creationId xmlns:a16="http://schemas.microsoft.com/office/drawing/2014/main" id="{828A2745-5A88-478C-975D-0C8E366BEAC0}"/>
                  </a:ext>
                </a:extLst>
              </p:cNvPr>
              <p:cNvSpPr/>
              <p:nvPr/>
            </p:nvSpPr>
            <p:spPr>
              <a:xfrm>
                <a:off x="3473839" y="2023989"/>
                <a:ext cx="6197699" cy="6197699"/>
              </a:xfrm>
              <a:prstGeom prst="arc">
                <a:avLst>
                  <a:gd name="adj1" fmla="val 10783137"/>
                  <a:gd name="adj2" fmla="val 21575808"/>
                </a:avLst>
              </a:prstGeom>
              <a:ln w="38100">
                <a:solidFill>
                  <a:srgbClr val="AEE34F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zh-CN" altLang="en-US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"/>
                  <a:ea typeface="宋体" panose="02010600030101010101" pitchFamily="2" charset="-122"/>
                  <a:cs typeface="Helvetica"/>
                  <a:sym typeface="+mn-lt"/>
                </a:endParaRPr>
              </a:p>
            </p:txBody>
          </p:sp>
          <p:sp>
            <p:nvSpPr>
              <p:cNvPr id="10" name="弧形 9">
                <a:extLst>
                  <a:ext uri="{FF2B5EF4-FFF2-40B4-BE49-F238E27FC236}">
                    <a16:creationId xmlns:a16="http://schemas.microsoft.com/office/drawing/2014/main" id="{B18BB69B-D0AF-4283-9662-1D1BED3B92B3}"/>
                  </a:ext>
                </a:extLst>
              </p:cNvPr>
              <p:cNvSpPr/>
              <p:nvPr/>
            </p:nvSpPr>
            <p:spPr>
              <a:xfrm>
                <a:off x="3321439" y="1895035"/>
                <a:ext cx="6525946" cy="6525946"/>
              </a:xfrm>
              <a:prstGeom prst="arc">
                <a:avLst>
                  <a:gd name="adj1" fmla="val 10783137"/>
                  <a:gd name="adj2" fmla="val 68847"/>
                </a:avLst>
              </a:prstGeom>
              <a:ln w="38100">
                <a:solidFill>
                  <a:srgbClr val="FFD347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zh-CN" altLang="en-US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"/>
                  <a:ea typeface="宋体" panose="02010600030101010101" pitchFamily="2" charset="-122"/>
                  <a:cs typeface="Helvetica"/>
                  <a:sym typeface="+mn-lt"/>
                </a:endParaRPr>
              </a:p>
            </p:txBody>
          </p:sp>
          <p:sp>
            <p:nvSpPr>
              <p:cNvPr id="11" name="弧形 10">
                <a:extLst>
                  <a:ext uri="{FF2B5EF4-FFF2-40B4-BE49-F238E27FC236}">
                    <a16:creationId xmlns:a16="http://schemas.microsoft.com/office/drawing/2014/main" id="{18478F12-925E-4A47-8B55-F7D178B1FDED}"/>
                  </a:ext>
                </a:extLst>
              </p:cNvPr>
              <p:cNvSpPr/>
              <p:nvPr/>
            </p:nvSpPr>
            <p:spPr>
              <a:xfrm>
                <a:off x="3169038" y="1766082"/>
                <a:ext cx="6819022" cy="6819022"/>
              </a:xfrm>
              <a:prstGeom prst="arc">
                <a:avLst>
                  <a:gd name="adj1" fmla="val 10783137"/>
                  <a:gd name="adj2" fmla="val 77825"/>
                </a:avLst>
              </a:prstGeom>
              <a:ln w="38100">
                <a:solidFill>
                  <a:srgbClr val="FDA155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zh-CN" altLang="en-US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"/>
                  <a:ea typeface="宋体" panose="02010600030101010101" pitchFamily="2" charset="-122"/>
                  <a:cs typeface="Helvetica"/>
                  <a:sym typeface="+mn-lt"/>
                </a:endParaRPr>
              </a:p>
            </p:txBody>
          </p:sp>
          <p:sp>
            <p:nvSpPr>
              <p:cNvPr id="12" name="弧形 11">
                <a:extLst>
                  <a:ext uri="{FF2B5EF4-FFF2-40B4-BE49-F238E27FC236}">
                    <a16:creationId xmlns:a16="http://schemas.microsoft.com/office/drawing/2014/main" id="{B61421CF-5B9E-4DC5-A508-FAEE7F343496}"/>
                  </a:ext>
                </a:extLst>
              </p:cNvPr>
              <p:cNvSpPr/>
              <p:nvPr/>
            </p:nvSpPr>
            <p:spPr>
              <a:xfrm>
                <a:off x="3051715" y="1629522"/>
                <a:ext cx="7107908" cy="7107908"/>
              </a:xfrm>
              <a:prstGeom prst="arc">
                <a:avLst>
                  <a:gd name="adj1" fmla="val 10783137"/>
                  <a:gd name="adj2" fmla="val 191996"/>
                </a:avLst>
              </a:prstGeom>
              <a:ln w="38100">
                <a:solidFill>
                  <a:srgbClr val="FF9FAF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zh-CN" altLang="en-US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"/>
                  <a:ea typeface="宋体" panose="02010600030101010101" pitchFamily="2" charset="-122"/>
                  <a:cs typeface="Helvetica"/>
                  <a:sym typeface="+mn-lt"/>
                </a:endParaRPr>
              </a:p>
            </p:txBody>
          </p:sp>
        </p:grpSp>
        <p:sp>
          <p:nvSpPr>
            <p:cNvPr id="3" name="任意多边形 82">
              <a:extLst>
                <a:ext uri="{FF2B5EF4-FFF2-40B4-BE49-F238E27FC236}">
                  <a16:creationId xmlns:a16="http://schemas.microsoft.com/office/drawing/2014/main" id="{06F2EB33-EE1D-4C17-A2D0-9EBD9967737D}"/>
                </a:ext>
              </a:extLst>
            </p:cNvPr>
            <p:cNvSpPr/>
            <p:nvPr/>
          </p:nvSpPr>
          <p:spPr>
            <a:xfrm rot="5400000">
              <a:off x="1039729" y="2363874"/>
              <a:ext cx="1705143" cy="3784599"/>
            </a:xfrm>
            <a:custGeom>
              <a:avLst/>
              <a:gdLst>
                <a:gd name="connsiteX0" fmla="*/ 0 w 1975995"/>
                <a:gd name="connsiteY0" fmla="*/ 1141593 h 4720095"/>
                <a:gd name="connsiteX1" fmla="*/ 0 w 1975995"/>
                <a:gd name="connsiteY1" fmla="*/ 987997 h 4720095"/>
                <a:gd name="connsiteX2" fmla="*/ 987997 w 1975995"/>
                <a:gd name="connsiteY2" fmla="*/ 0 h 4720095"/>
                <a:gd name="connsiteX3" fmla="*/ 1975994 w 1975995"/>
                <a:gd name="connsiteY3" fmla="*/ 987997 h 4720095"/>
                <a:gd name="connsiteX4" fmla="*/ 1975994 w 1975995"/>
                <a:gd name="connsiteY4" fmla="*/ 1095950 h 4720095"/>
                <a:gd name="connsiteX5" fmla="*/ 1975995 w 1975995"/>
                <a:gd name="connsiteY5" fmla="*/ 1095950 h 4720095"/>
                <a:gd name="connsiteX6" fmla="*/ 1975995 w 1975995"/>
                <a:gd name="connsiteY6" fmla="*/ 4720095 h 4720095"/>
                <a:gd name="connsiteX7" fmla="*/ 2815 w 1975995"/>
                <a:gd name="connsiteY7" fmla="*/ 4720095 h 4720095"/>
                <a:gd name="connsiteX8" fmla="*/ 2815 w 1975995"/>
                <a:gd name="connsiteY8" fmla="*/ 1197340 h 47200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75995" h="4720095">
                  <a:moveTo>
                    <a:pt x="0" y="1141593"/>
                  </a:moveTo>
                  <a:lnTo>
                    <a:pt x="0" y="987997"/>
                  </a:lnTo>
                  <a:cubicBezTo>
                    <a:pt x="0" y="442341"/>
                    <a:pt x="442341" y="0"/>
                    <a:pt x="987997" y="0"/>
                  </a:cubicBezTo>
                  <a:cubicBezTo>
                    <a:pt x="1533653" y="0"/>
                    <a:pt x="1975994" y="442341"/>
                    <a:pt x="1975994" y="987997"/>
                  </a:cubicBezTo>
                  <a:lnTo>
                    <a:pt x="1975994" y="1095950"/>
                  </a:lnTo>
                  <a:lnTo>
                    <a:pt x="1975995" y="1095950"/>
                  </a:lnTo>
                  <a:lnTo>
                    <a:pt x="1975995" y="4720095"/>
                  </a:lnTo>
                  <a:lnTo>
                    <a:pt x="2815" y="4720095"/>
                  </a:lnTo>
                  <a:lnTo>
                    <a:pt x="2815" y="1197340"/>
                  </a:lnTo>
                  <a:close/>
                </a:path>
              </a:pathLst>
            </a:custGeom>
            <a:solidFill>
              <a:srgbClr val="0F6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zh-CN" altLang="en-US" sz="179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/>
                <a:ea typeface="宋体" panose="02010600030101010101" pitchFamily="2" charset="-122"/>
                <a:cs typeface="Helvetica"/>
                <a:sym typeface="+mn-lt"/>
              </a:endParaRPr>
            </a:p>
          </p:txBody>
        </p:sp>
        <p:grpSp>
          <p:nvGrpSpPr>
            <p:cNvPr id="4" name="组合 3">
              <a:extLst>
                <a:ext uri="{FF2B5EF4-FFF2-40B4-BE49-F238E27FC236}">
                  <a16:creationId xmlns:a16="http://schemas.microsoft.com/office/drawing/2014/main" id="{4BC29B69-6720-45EB-8B31-403DC7491033}"/>
                </a:ext>
              </a:extLst>
            </p:cNvPr>
            <p:cNvGrpSpPr/>
            <p:nvPr/>
          </p:nvGrpSpPr>
          <p:grpSpPr>
            <a:xfrm flipH="1">
              <a:off x="2335187" y="3258836"/>
              <a:ext cx="3090742" cy="2450790"/>
              <a:chOff x="251126" y="465935"/>
              <a:chExt cx="3335955" cy="2645231"/>
            </a:xfrm>
          </p:grpSpPr>
          <p:sp>
            <p:nvSpPr>
              <p:cNvPr id="5" name="任意多边形 9">
                <a:extLst>
                  <a:ext uri="{FF2B5EF4-FFF2-40B4-BE49-F238E27FC236}">
                    <a16:creationId xmlns:a16="http://schemas.microsoft.com/office/drawing/2014/main" id="{7D8A14E4-3DE5-4F1F-BDFB-CF50FF215634}"/>
                  </a:ext>
                </a:extLst>
              </p:cNvPr>
              <p:cNvSpPr/>
              <p:nvPr/>
            </p:nvSpPr>
            <p:spPr>
              <a:xfrm>
                <a:off x="616196" y="1175175"/>
                <a:ext cx="2584204" cy="1612476"/>
              </a:xfrm>
              <a:custGeom>
                <a:avLst/>
                <a:gdLst>
                  <a:gd name="connsiteX0" fmla="*/ 1389184 w 3610707"/>
                  <a:gd name="connsiteY0" fmla="*/ 0 h 2450125"/>
                  <a:gd name="connsiteX1" fmla="*/ 2191163 w 3610707"/>
                  <a:gd name="connsiteY1" fmla="*/ 426409 h 2450125"/>
                  <a:gd name="connsiteX2" fmla="*/ 2262626 w 3610707"/>
                  <a:gd name="connsiteY2" fmla="*/ 558069 h 2450125"/>
                  <a:gd name="connsiteX3" fmla="*/ 2332890 w 3610707"/>
                  <a:gd name="connsiteY3" fmla="*/ 550986 h 2450125"/>
                  <a:gd name="connsiteX4" fmla="*/ 2894584 w 3610707"/>
                  <a:gd name="connsiteY4" fmla="*/ 923302 h 2450125"/>
                  <a:gd name="connsiteX5" fmla="*/ 2915413 w 3610707"/>
                  <a:gd name="connsiteY5" fmla="*/ 990402 h 2450125"/>
                  <a:gd name="connsiteX6" fmla="*/ 2934595 w 3610707"/>
                  <a:gd name="connsiteY6" fmla="*/ 984447 h 2450125"/>
                  <a:gd name="connsiteX7" fmla="*/ 3048000 w 3610707"/>
                  <a:gd name="connsiteY7" fmla="*/ 973015 h 2450125"/>
                  <a:gd name="connsiteX8" fmla="*/ 3610707 w 3610707"/>
                  <a:gd name="connsiteY8" fmla="*/ 1535722 h 2450125"/>
                  <a:gd name="connsiteX9" fmla="*/ 3048000 w 3610707"/>
                  <a:gd name="connsiteY9" fmla="*/ 2098429 h 2450125"/>
                  <a:gd name="connsiteX10" fmla="*/ 2934595 w 3610707"/>
                  <a:gd name="connsiteY10" fmla="*/ 2086997 h 2450125"/>
                  <a:gd name="connsiteX11" fmla="*/ 2841470 w 3610707"/>
                  <a:gd name="connsiteY11" fmla="*/ 2058089 h 2450125"/>
                  <a:gd name="connsiteX12" fmla="*/ 2778805 w 3610707"/>
                  <a:gd name="connsiteY12" fmla="*/ 2134039 h 2450125"/>
                  <a:gd name="connsiteX13" fmla="*/ 2327029 w 3610707"/>
                  <a:gd name="connsiteY13" fmla="*/ 2321171 h 2450125"/>
                  <a:gd name="connsiteX14" fmla="*/ 1897442 w 3610707"/>
                  <a:gd name="connsiteY14" fmla="*/ 2155195 h 2450125"/>
                  <a:gd name="connsiteX15" fmla="*/ 1878393 w 3610707"/>
                  <a:gd name="connsiteY15" fmla="*/ 2135215 h 2450125"/>
                  <a:gd name="connsiteX16" fmla="*/ 1860361 w 3610707"/>
                  <a:gd name="connsiteY16" fmla="*/ 2168437 h 2450125"/>
                  <a:gd name="connsiteX17" fmla="*/ 1330568 w 3610707"/>
                  <a:gd name="connsiteY17" fmla="*/ 2450125 h 2450125"/>
                  <a:gd name="connsiteX18" fmla="*/ 800775 w 3610707"/>
                  <a:gd name="connsiteY18" fmla="*/ 2168437 h 2450125"/>
                  <a:gd name="connsiteX19" fmla="*/ 771869 w 3610707"/>
                  <a:gd name="connsiteY19" fmla="*/ 2115180 h 2450125"/>
                  <a:gd name="connsiteX20" fmla="*/ 753583 w 3610707"/>
                  <a:gd name="connsiteY20" fmla="*/ 2120856 h 2450125"/>
                  <a:gd name="connsiteX21" fmla="*/ 627184 w 3610707"/>
                  <a:gd name="connsiteY21" fmla="*/ 2133598 h 2450125"/>
                  <a:gd name="connsiteX22" fmla="*/ 0 w 3610707"/>
                  <a:gd name="connsiteY22" fmla="*/ 1506414 h 2450125"/>
                  <a:gd name="connsiteX23" fmla="*/ 383056 w 3610707"/>
                  <a:gd name="connsiteY23" fmla="*/ 928517 h 2450125"/>
                  <a:gd name="connsiteX24" fmla="*/ 424632 w 3610707"/>
                  <a:gd name="connsiteY24" fmla="*/ 915611 h 2450125"/>
                  <a:gd name="connsiteX25" fmla="*/ 427023 w 3610707"/>
                  <a:gd name="connsiteY25" fmla="*/ 868268 h 2450125"/>
                  <a:gd name="connsiteX26" fmla="*/ 1389184 w 3610707"/>
                  <a:gd name="connsiteY26" fmla="*/ 0 h 24501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3610707" h="2450125">
                    <a:moveTo>
                      <a:pt x="1389184" y="0"/>
                    </a:moveTo>
                    <a:cubicBezTo>
                      <a:pt x="1723024" y="0"/>
                      <a:pt x="2017359" y="169144"/>
                      <a:pt x="2191163" y="426409"/>
                    </a:cubicBezTo>
                    <a:lnTo>
                      <a:pt x="2262626" y="558069"/>
                    </a:lnTo>
                    <a:lnTo>
                      <a:pt x="2332890" y="550986"/>
                    </a:lnTo>
                    <a:cubicBezTo>
                      <a:pt x="2585394" y="550986"/>
                      <a:pt x="2802042" y="704507"/>
                      <a:pt x="2894584" y="923302"/>
                    </a:cubicBezTo>
                    <a:lnTo>
                      <a:pt x="2915413" y="990402"/>
                    </a:lnTo>
                    <a:lnTo>
                      <a:pt x="2934595" y="984447"/>
                    </a:lnTo>
                    <a:cubicBezTo>
                      <a:pt x="2971226" y="976951"/>
                      <a:pt x="3009154" y="973015"/>
                      <a:pt x="3048000" y="973015"/>
                    </a:cubicBezTo>
                    <a:cubicBezTo>
                      <a:pt x="3358774" y="973015"/>
                      <a:pt x="3610707" y="1224948"/>
                      <a:pt x="3610707" y="1535722"/>
                    </a:cubicBezTo>
                    <a:cubicBezTo>
                      <a:pt x="3610707" y="1846496"/>
                      <a:pt x="3358774" y="2098429"/>
                      <a:pt x="3048000" y="2098429"/>
                    </a:cubicBezTo>
                    <a:cubicBezTo>
                      <a:pt x="3009154" y="2098429"/>
                      <a:pt x="2971226" y="2094493"/>
                      <a:pt x="2934595" y="2086997"/>
                    </a:cubicBezTo>
                    <a:lnTo>
                      <a:pt x="2841470" y="2058089"/>
                    </a:lnTo>
                    <a:lnTo>
                      <a:pt x="2778805" y="2134039"/>
                    </a:lnTo>
                    <a:cubicBezTo>
                      <a:pt x="2663186" y="2249659"/>
                      <a:pt x="2503459" y="2321171"/>
                      <a:pt x="2327029" y="2321171"/>
                    </a:cubicBezTo>
                    <a:cubicBezTo>
                      <a:pt x="2161626" y="2321171"/>
                      <a:pt x="2010904" y="2258319"/>
                      <a:pt x="1897442" y="2155195"/>
                    </a:cubicBezTo>
                    <a:lnTo>
                      <a:pt x="1878393" y="2135215"/>
                    </a:lnTo>
                    <a:lnTo>
                      <a:pt x="1860361" y="2168437"/>
                    </a:lnTo>
                    <a:cubicBezTo>
                      <a:pt x="1745544" y="2338387"/>
                      <a:pt x="1551105" y="2450125"/>
                      <a:pt x="1330568" y="2450125"/>
                    </a:cubicBezTo>
                    <a:cubicBezTo>
                      <a:pt x="1110031" y="2450125"/>
                      <a:pt x="915592" y="2338387"/>
                      <a:pt x="800775" y="2168437"/>
                    </a:cubicBezTo>
                    <a:lnTo>
                      <a:pt x="771869" y="2115180"/>
                    </a:lnTo>
                    <a:lnTo>
                      <a:pt x="753583" y="2120856"/>
                    </a:lnTo>
                    <a:cubicBezTo>
                      <a:pt x="712755" y="2129211"/>
                      <a:pt x="670482" y="2133598"/>
                      <a:pt x="627184" y="2133598"/>
                    </a:cubicBezTo>
                    <a:cubicBezTo>
                      <a:pt x="280800" y="2133598"/>
                      <a:pt x="0" y="1852798"/>
                      <a:pt x="0" y="1506414"/>
                    </a:cubicBezTo>
                    <a:cubicBezTo>
                      <a:pt x="0" y="1246626"/>
                      <a:pt x="157950" y="1023729"/>
                      <a:pt x="383056" y="928517"/>
                    </a:cubicBezTo>
                    <a:lnTo>
                      <a:pt x="424632" y="915611"/>
                    </a:lnTo>
                    <a:lnTo>
                      <a:pt x="427023" y="868268"/>
                    </a:lnTo>
                    <a:cubicBezTo>
                      <a:pt x="476551" y="380575"/>
                      <a:pt x="888424" y="0"/>
                      <a:pt x="1389184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noFill/>
              </a:ln>
              <a:effectLst>
                <a:outerShdw blurRad="152400" dist="88900" dir="5400000" algn="t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zh-CN" altLang="en-US" sz="1795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elvetica"/>
                  <a:ea typeface="宋体" panose="02010600030101010101" pitchFamily="2" charset="-122"/>
                  <a:cs typeface="Helvetica"/>
                  <a:sym typeface="+mn-lt"/>
                </a:endParaRPr>
              </a:p>
            </p:txBody>
          </p:sp>
          <p:sp>
            <p:nvSpPr>
              <p:cNvPr id="6" name="任意多边形 10">
                <a:extLst>
                  <a:ext uri="{FF2B5EF4-FFF2-40B4-BE49-F238E27FC236}">
                    <a16:creationId xmlns:a16="http://schemas.microsoft.com/office/drawing/2014/main" id="{31FFED40-E940-4FB6-B427-6A9911EF70FF}"/>
                  </a:ext>
                </a:extLst>
              </p:cNvPr>
              <p:cNvSpPr/>
              <p:nvPr/>
            </p:nvSpPr>
            <p:spPr>
              <a:xfrm>
                <a:off x="251126" y="465935"/>
                <a:ext cx="3335955" cy="2645231"/>
              </a:xfrm>
              <a:custGeom>
                <a:avLst/>
                <a:gdLst>
                  <a:gd name="connsiteX0" fmla="*/ 1389184 w 3610707"/>
                  <a:gd name="connsiteY0" fmla="*/ 0 h 2450125"/>
                  <a:gd name="connsiteX1" fmla="*/ 2191163 w 3610707"/>
                  <a:gd name="connsiteY1" fmla="*/ 426409 h 2450125"/>
                  <a:gd name="connsiteX2" fmla="*/ 2262626 w 3610707"/>
                  <a:gd name="connsiteY2" fmla="*/ 558069 h 2450125"/>
                  <a:gd name="connsiteX3" fmla="*/ 2332890 w 3610707"/>
                  <a:gd name="connsiteY3" fmla="*/ 550986 h 2450125"/>
                  <a:gd name="connsiteX4" fmla="*/ 2894584 w 3610707"/>
                  <a:gd name="connsiteY4" fmla="*/ 923302 h 2450125"/>
                  <a:gd name="connsiteX5" fmla="*/ 2915413 w 3610707"/>
                  <a:gd name="connsiteY5" fmla="*/ 990402 h 2450125"/>
                  <a:gd name="connsiteX6" fmla="*/ 2934595 w 3610707"/>
                  <a:gd name="connsiteY6" fmla="*/ 984447 h 2450125"/>
                  <a:gd name="connsiteX7" fmla="*/ 3048000 w 3610707"/>
                  <a:gd name="connsiteY7" fmla="*/ 973015 h 2450125"/>
                  <a:gd name="connsiteX8" fmla="*/ 3610707 w 3610707"/>
                  <a:gd name="connsiteY8" fmla="*/ 1535722 h 2450125"/>
                  <a:gd name="connsiteX9" fmla="*/ 3048000 w 3610707"/>
                  <a:gd name="connsiteY9" fmla="*/ 2098429 h 2450125"/>
                  <a:gd name="connsiteX10" fmla="*/ 2934595 w 3610707"/>
                  <a:gd name="connsiteY10" fmla="*/ 2086997 h 2450125"/>
                  <a:gd name="connsiteX11" fmla="*/ 2841470 w 3610707"/>
                  <a:gd name="connsiteY11" fmla="*/ 2058089 h 2450125"/>
                  <a:gd name="connsiteX12" fmla="*/ 2778805 w 3610707"/>
                  <a:gd name="connsiteY12" fmla="*/ 2134039 h 2450125"/>
                  <a:gd name="connsiteX13" fmla="*/ 2327029 w 3610707"/>
                  <a:gd name="connsiteY13" fmla="*/ 2321171 h 2450125"/>
                  <a:gd name="connsiteX14" fmla="*/ 1897442 w 3610707"/>
                  <a:gd name="connsiteY14" fmla="*/ 2155195 h 2450125"/>
                  <a:gd name="connsiteX15" fmla="*/ 1878393 w 3610707"/>
                  <a:gd name="connsiteY15" fmla="*/ 2135215 h 2450125"/>
                  <a:gd name="connsiteX16" fmla="*/ 1860361 w 3610707"/>
                  <a:gd name="connsiteY16" fmla="*/ 2168437 h 2450125"/>
                  <a:gd name="connsiteX17" fmla="*/ 1330568 w 3610707"/>
                  <a:gd name="connsiteY17" fmla="*/ 2450125 h 2450125"/>
                  <a:gd name="connsiteX18" fmla="*/ 800775 w 3610707"/>
                  <a:gd name="connsiteY18" fmla="*/ 2168437 h 2450125"/>
                  <a:gd name="connsiteX19" fmla="*/ 771869 w 3610707"/>
                  <a:gd name="connsiteY19" fmla="*/ 2115180 h 2450125"/>
                  <a:gd name="connsiteX20" fmla="*/ 753583 w 3610707"/>
                  <a:gd name="connsiteY20" fmla="*/ 2120856 h 2450125"/>
                  <a:gd name="connsiteX21" fmla="*/ 627184 w 3610707"/>
                  <a:gd name="connsiteY21" fmla="*/ 2133598 h 2450125"/>
                  <a:gd name="connsiteX22" fmla="*/ 0 w 3610707"/>
                  <a:gd name="connsiteY22" fmla="*/ 1506414 h 2450125"/>
                  <a:gd name="connsiteX23" fmla="*/ 383056 w 3610707"/>
                  <a:gd name="connsiteY23" fmla="*/ 928517 h 2450125"/>
                  <a:gd name="connsiteX24" fmla="*/ 424632 w 3610707"/>
                  <a:gd name="connsiteY24" fmla="*/ 915611 h 2450125"/>
                  <a:gd name="connsiteX25" fmla="*/ 427023 w 3610707"/>
                  <a:gd name="connsiteY25" fmla="*/ 868268 h 2450125"/>
                  <a:gd name="connsiteX26" fmla="*/ 1389184 w 3610707"/>
                  <a:gd name="connsiteY26" fmla="*/ 0 h 24501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3610707" h="2450125">
                    <a:moveTo>
                      <a:pt x="1389184" y="0"/>
                    </a:moveTo>
                    <a:cubicBezTo>
                      <a:pt x="1723024" y="0"/>
                      <a:pt x="2017359" y="169144"/>
                      <a:pt x="2191163" y="426409"/>
                    </a:cubicBezTo>
                    <a:lnTo>
                      <a:pt x="2262626" y="558069"/>
                    </a:lnTo>
                    <a:lnTo>
                      <a:pt x="2332890" y="550986"/>
                    </a:lnTo>
                    <a:cubicBezTo>
                      <a:pt x="2585394" y="550986"/>
                      <a:pt x="2802042" y="704507"/>
                      <a:pt x="2894584" y="923302"/>
                    </a:cubicBezTo>
                    <a:lnTo>
                      <a:pt x="2915413" y="990402"/>
                    </a:lnTo>
                    <a:lnTo>
                      <a:pt x="2934595" y="984447"/>
                    </a:lnTo>
                    <a:cubicBezTo>
                      <a:pt x="2971226" y="976951"/>
                      <a:pt x="3009154" y="973015"/>
                      <a:pt x="3048000" y="973015"/>
                    </a:cubicBezTo>
                    <a:cubicBezTo>
                      <a:pt x="3358774" y="973015"/>
                      <a:pt x="3610707" y="1224948"/>
                      <a:pt x="3610707" y="1535722"/>
                    </a:cubicBezTo>
                    <a:cubicBezTo>
                      <a:pt x="3610707" y="1846496"/>
                      <a:pt x="3358774" y="2098429"/>
                      <a:pt x="3048000" y="2098429"/>
                    </a:cubicBezTo>
                    <a:cubicBezTo>
                      <a:pt x="3009154" y="2098429"/>
                      <a:pt x="2971226" y="2094493"/>
                      <a:pt x="2934595" y="2086997"/>
                    </a:cubicBezTo>
                    <a:lnTo>
                      <a:pt x="2841470" y="2058089"/>
                    </a:lnTo>
                    <a:lnTo>
                      <a:pt x="2778805" y="2134039"/>
                    </a:lnTo>
                    <a:cubicBezTo>
                      <a:pt x="2663186" y="2249659"/>
                      <a:pt x="2503459" y="2321171"/>
                      <a:pt x="2327029" y="2321171"/>
                    </a:cubicBezTo>
                    <a:cubicBezTo>
                      <a:pt x="2161626" y="2321171"/>
                      <a:pt x="2010904" y="2258319"/>
                      <a:pt x="1897442" y="2155195"/>
                    </a:cubicBezTo>
                    <a:lnTo>
                      <a:pt x="1878393" y="2135215"/>
                    </a:lnTo>
                    <a:lnTo>
                      <a:pt x="1860361" y="2168437"/>
                    </a:lnTo>
                    <a:cubicBezTo>
                      <a:pt x="1745544" y="2338387"/>
                      <a:pt x="1551105" y="2450125"/>
                      <a:pt x="1330568" y="2450125"/>
                    </a:cubicBezTo>
                    <a:cubicBezTo>
                      <a:pt x="1110031" y="2450125"/>
                      <a:pt x="915592" y="2338387"/>
                      <a:pt x="800775" y="2168437"/>
                    </a:cubicBezTo>
                    <a:lnTo>
                      <a:pt x="771869" y="2115180"/>
                    </a:lnTo>
                    <a:lnTo>
                      <a:pt x="753583" y="2120856"/>
                    </a:lnTo>
                    <a:cubicBezTo>
                      <a:pt x="712755" y="2129211"/>
                      <a:pt x="670482" y="2133598"/>
                      <a:pt x="627184" y="2133598"/>
                    </a:cubicBezTo>
                    <a:cubicBezTo>
                      <a:pt x="280800" y="2133598"/>
                      <a:pt x="0" y="1852798"/>
                      <a:pt x="0" y="1506414"/>
                    </a:cubicBezTo>
                    <a:cubicBezTo>
                      <a:pt x="0" y="1246626"/>
                      <a:pt x="157950" y="1023729"/>
                      <a:pt x="383056" y="928517"/>
                    </a:cubicBezTo>
                    <a:lnTo>
                      <a:pt x="424632" y="915611"/>
                    </a:lnTo>
                    <a:lnTo>
                      <a:pt x="427023" y="868268"/>
                    </a:lnTo>
                    <a:cubicBezTo>
                      <a:pt x="476551" y="380575"/>
                      <a:pt x="888424" y="0"/>
                      <a:pt x="1389184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rgbClr val="91F0FD"/>
                </a:solidFill>
              </a:ln>
              <a:effectLst>
                <a:innerShdw blurRad="355600" dist="101600" dir="3600000">
                  <a:srgbClr val="19B4C9">
                    <a:alpha val="51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zh-CN" altLang="en-US" sz="1795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elvetica"/>
                  <a:ea typeface="宋体" panose="02010600030101010101" pitchFamily="2" charset="-122"/>
                  <a:cs typeface="Helvetica"/>
                  <a:sym typeface="+mn-lt"/>
                </a:endParaRPr>
              </a:p>
            </p:txBody>
          </p:sp>
        </p:grpSp>
        <p:grpSp>
          <p:nvGrpSpPr>
            <p:cNvPr id="13" name="组合 12">
              <a:extLst>
                <a:ext uri="{FF2B5EF4-FFF2-40B4-BE49-F238E27FC236}">
                  <a16:creationId xmlns:a16="http://schemas.microsoft.com/office/drawing/2014/main" id="{9AC5C99D-B1BF-4087-B1D6-8C324A6C2302}"/>
                </a:ext>
              </a:extLst>
            </p:cNvPr>
            <p:cNvGrpSpPr/>
            <p:nvPr/>
          </p:nvGrpSpPr>
          <p:grpSpPr>
            <a:xfrm>
              <a:off x="1541025" y="3630514"/>
              <a:ext cx="1172591" cy="1179462"/>
              <a:chOff x="1267237" y="4149067"/>
              <a:chExt cx="1172591" cy="1179462"/>
            </a:xfrm>
          </p:grpSpPr>
          <p:sp>
            <p:nvSpPr>
              <p:cNvPr id="14" name="五角星 2">
                <a:extLst>
                  <a:ext uri="{FF2B5EF4-FFF2-40B4-BE49-F238E27FC236}">
                    <a16:creationId xmlns:a16="http://schemas.microsoft.com/office/drawing/2014/main" id="{03041C0C-385C-4314-BC67-903087B3D4B4}"/>
                  </a:ext>
                </a:extLst>
              </p:cNvPr>
              <p:cNvSpPr/>
              <p:nvPr/>
            </p:nvSpPr>
            <p:spPr>
              <a:xfrm rot="1013228">
                <a:off x="1267237" y="4149067"/>
                <a:ext cx="1172591" cy="1179462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rgbClr val="FDDF03"/>
              </a:solidFill>
              <a:ln w="63500">
                <a:noFill/>
              </a:ln>
              <a:effectLst>
                <a:outerShdw blurRad="190500" dist="63500" dir="5400000" algn="t" rotWithShape="0">
                  <a:prstClr val="black">
                    <a:alpha val="20000"/>
                  </a:prstClr>
                </a:outerShdw>
              </a:effectLst>
              <a:scene3d>
                <a:camera prst="orthographicFront"/>
                <a:lightRig rig="threePt" dir="t"/>
              </a:scene3d>
              <a:sp3d extrusionH="76200" contourW="31750" prstMaterial="plastic">
                <a:bevelT w="438150" h="158750" prst="angle"/>
                <a:bevelB w="88900"/>
                <a:extrusionClr>
                  <a:srgbClr val="0DDBF1"/>
                </a:extrusionClr>
                <a:contourClr>
                  <a:schemeClr val="bg1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zh-CN" altLang="en-US" sz="1795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elvetica"/>
                  <a:ea typeface="宋体" panose="02010600030101010101" pitchFamily="2" charset="-122"/>
                  <a:cs typeface="Helvetica"/>
                  <a:sym typeface="+mn-lt"/>
                </a:endParaRPr>
              </a:p>
            </p:txBody>
          </p:sp>
          <p:sp>
            <p:nvSpPr>
              <p:cNvPr id="15" name="文本框 14">
                <a:extLst>
                  <a:ext uri="{FF2B5EF4-FFF2-40B4-BE49-F238E27FC236}">
                    <a16:creationId xmlns:a16="http://schemas.microsoft.com/office/drawing/2014/main" id="{5E1FFDD8-5F37-41A6-A28C-43B9301150F8}"/>
                  </a:ext>
                </a:extLst>
              </p:cNvPr>
              <p:cNvSpPr txBox="1"/>
              <p:nvPr/>
            </p:nvSpPr>
            <p:spPr>
              <a:xfrm>
                <a:off x="1496257" y="4521472"/>
                <a:ext cx="178148" cy="71679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zh-CN" altLang="en-US" sz="3192" b="0" i="0" u="none" strike="noStrike" kern="1200" cap="none" spc="0" normalizeH="0" baseline="0" noProof="0" dirty="0">
                  <a:ln w="25400">
                    <a:solidFill>
                      <a:srgbClr val="20B6BE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Helvetica"/>
                  <a:ea typeface="宋体" panose="02010600030101010101" pitchFamily="2" charset="-122"/>
                  <a:cs typeface="Helvetica"/>
                  <a:sym typeface="+mn-lt"/>
                </a:endParaRPr>
              </a:p>
            </p:txBody>
          </p:sp>
        </p:grpSp>
      </p:grpSp>
      <p:sp>
        <p:nvSpPr>
          <p:cNvPr id="51" name="Text Placeholder 7">
            <a:extLst>
              <a:ext uri="{FF2B5EF4-FFF2-40B4-BE49-F238E27FC236}">
                <a16:creationId xmlns:a16="http://schemas.microsoft.com/office/drawing/2014/main" id="{23961E65-8609-48B0-B801-F909A5978238}"/>
              </a:ext>
            </a:extLst>
          </p:cNvPr>
          <p:cNvSpPr txBox="1">
            <a:spLocks/>
          </p:cNvSpPr>
          <p:nvPr/>
        </p:nvSpPr>
        <p:spPr>
          <a:xfrm>
            <a:off x="6490545" y="1789415"/>
            <a:ext cx="4358423" cy="355960"/>
          </a:xfrm>
          <a:prstGeom prst="rect">
            <a:avLst/>
          </a:prstGeom>
        </p:spPr>
        <p:txBody>
          <a:bodyPr vert="horz" lIns="0" tIns="103609" rIns="0" bIns="103609" anchor="t"/>
          <a:lstStyle>
            <a:lvl1pPr marL="0" indent="0" algn="r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66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Lato Regular"/>
                <a:ea typeface="+mn-ea"/>
                <a:cs typeface="Lato Regular"/>
              </a:defRPr>
            </a:lvl1pPr>
            <a:lvl2pPr marL="1041400" indent="-400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04963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47900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90838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34603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77258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19911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62567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  <a:sym typeface="Arial"/>
              </a:rPr>
              <a:t>-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  <a:sym typeface="Arial"/>
              </a:rPr>
              <a:t>Đọc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  <a:sym typeface="Arial"/>
              </a:rPr>
              <a:t> 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  <a:sym typeface="Arial"/>
              </a:rPr>
              <a:t>viết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  <a:sym typeface="Arial"/>
              </a:rPr>
              <a:t> đ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  <a:sym typeface="Arial"/>
              </a:rPr>
              <a:t>ư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  <a:sym typeface="Arial"/>
              </a:rPr>
              <a:t>ợc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  <a:sym typeface="Arial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  <a:sym typeface="Arial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  <a:sym typeface="Arial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  <a:sym typeface="Arial"/>
              </a:rPr>
              <a:t>tiếng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  <a:sym typeface="Arial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  <a:sym typeface="Arial"/>
              </a:rPr>
              <a:t>từ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  <a:sym typeface="Arial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  <a:sym typeface="Arial"/>
              </a:rPr>
              <a:t>chứa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  <a:sym typeface="Arial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  <a:sym typeface="Arial"/>
              </a:rPr>
              <a:t>vần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  <a:sym typeface="Arial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  <a:sym typeface="Arial"/>
              </a:rPr>
              <a:t>đã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  <a:sym typeface="Arial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  <a:sym typeface="Arial"/>
              </a:rPr>
              <a:t>học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SGK-TV" pitchFamily="2" charset="0"/>
              <a:ea typeface="+mn-ea"/>
              <a:cs typeface="Arial-SGK-TV" pitchFamily="2" charset="0"/>
              <a:sym typeface="Arial"/>
            </a:endParaRPr>
          </a:p>
          <a:p>
            <a:pPr marL="0" marR="0" lvl="0" indent="0" algn="ctr" defTabSz="912114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zh-CN" altLang="en-US" sz="2793" b="1" i="0" u="none" strike="noStrike" kern="1200" cap="none" spc="0" normalizeH="0" baseline="0" noProof="0" dirty="0">
              <a:ln>
                <a:noFill/>
              </a:ln>
              <a:solidFill>
                <a:srgbClr val="AE122C"/>
              </a:solidFill>
              <a:effectLst/>
              <a:uLnTx/>
              <a:uFillTx/>
              <a:latin typeface="Roboto Black" panose="02000000000000000000" pitchFamily="2" charset="0"/>
              <a:ea typeface="宋体" panose="02010600030101010101" pitchFamily="2" charset="-122"/>
              <a:cs typeface="Helvetica"/>
              <a:sym typeface="+mn-lt"/>
            </a:endParaRPr>
          </a:p>
        </p:txBody>
      </p:sp>
      <p:sp>
        <p:nvSpPr>
          <p:cNvPr id="54" name="Text Placeholder 2">
            <a:extLst>
              <a:ext uri="{FF2B5EF4-FFF2-40B4-BE49-F238E27FC236}">
                <a16:creationId xmlns:a16="http://schemas.microsoft.com/office/drawing/2014/main" id="{EC723209-991F-4862-A172-86EEF4484151}"/>
              </a:ext>
            </a:extLst>
          </p:cNvPr>
          <p:cNvSpPr txBox="1">
            <a:spLocks/>
          </p:cNvSpPr>
          <p:nvPr/>
        </p:nvSpPr>
        <p:spPr>
          <a:xfrm>
            <a:off x="6838389" y="4187587"/>
            <a:ext cx="5036623" cy="576999"/>
          </a:xfrm>
          <a:prstGeom prst="rect">
            <a:avLst/>
          </a:prstGeom>
        </p:spPr>
        <p:txBody>
          <a:bodyPr vert="horz" lIns="0" tIns="0" rIns="0" bIns="0" anchor="t"/>
          <a:lstStyle>
            <a:lvl1pPr marL="0" indent="0" algn="r" rtl="0" eaLnBrk="0" fontAlgn="base" hangingPunct="0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002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ea typeface="+mn-ea"/>
                <a:cs typeface="Lato Regular"/>
              </a:defRPr>
            </a:lvl1pPr>
            <a:lvl2pPr marL="1041400" indent="-400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04963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47900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90838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34603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77258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19911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62567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2114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altLang="zh-CN" sz="2793" b="1" i="0" u="none" strike="noStrike" kern="1200" cap="none" spc="0" normalizeH="0" baseline="0" noProof="0" dirty="0">
              <a:ln>
                <a:noFill/>
              </a:ln>
              <a:solidFill>
                <a:srgbClr val="7E4E24">
                  <a:lumMod val="75000"/>
                </a:srgbClr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  <a:cs typeface="Helvetica"/>
              <a:sym typeface="+mn-lt"/>
            </a:endParaRPr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8F9F4251-7688-48DE-A3E3-90D5F8B77CDB}"/>
              </a:ext>
            </a:extLst>
          </p:cNvPr>
          <p:cNvGrpSpPr/>
          <p:nvPr/>
        </p:nvGrpSpPr>
        <p:grpSpPr>
          <a:xfrm>
            <a:off x="5343158" y="1531564"/>
            <a:ext cx="1177916" cy="1180204"/>
            <a:chOff x="5309123" y="1546522"/>
            <a:chExt cx="1180837" cy="1183131"/>
          </a:xfrm>
        </p:grpSpPr>
        <p:grpSp>
          <p:nvGrpSpPr>
            <p:cNvPr id="25" name="组合 24">
              <a:extLst>
                <a:ext uri="{FF2B5EF4-FFF2-40B4-BE49-F238E27FC236}">
                  <a16:creationId xmlns:a16="http://schemas.microsoft.com/office/drawing/2014/main" id="{969A9CFE-2807-41F7-A3FF-424C87053566}"/>
                </a:ext>
              </a:extLst>
            </p:cNvPr>
            <p:cNvGrpSpPr/>
            <p:nvPr/>
          </p:nvGrpSpPr>
          <p:grpSpPr>
            <a:xfrm>
              <a:off x="5309123" y="1546522"/>
              <a:ext cx="1180837" cy="1183131"/>
              <a:chOff x="11934016" y="4450536"/>
              <a:chExt cx="1601919" cy="1605030"/>
            </a:xfrm>
          </p:grpSpPr>
          <p:sp>
            <p:nvSpPr>
              <p:cNvPr id="26" name="椭圆 25">
                <a:extLst>
                  <a:ext uri="{FF2B5EF4-FFF2-40B4-BE49-F238E27FC236}">
                    <a16:creationId xmlns:a16="http://schemas.microsoft.com/office/drawing/2014/main" id="{1D716C6A-E05B-4794-839B-5FD1591E49A3}"/>
                  </a:ext>
                </a:extLst>
              </p:cNvPr>
              <p:cNvSpPr/>
              <p:nvPr/>
            </p:nvSpPr>
            <p:spPr>
              <a:xfrm>
                <a:off x="11934016" y="4450536"/>
                <a:ext cx="1593898" cy="1593898"/>
              </a:xfrm>
              <a:prstGeom prst="ellipse">
                <a:avLst/>
              </a:prstGeom>
              <a:solidFill>
                <a:srgbClr val="FF97B8"/>
              </a:solidFill>
              <a:ln>
                <a:noFill/>
              </a:ln>
              <a:effectLst>
                <a:outerShdw blurRad="254000" dist="63500" dir="5400000" algn="t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zh-CN" altLang="en-US" sz="1795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elvetica"/>
                  <a:ea typeface="宋体" panose="02010600030101010101" pitchFamily="2" charset="-122"/>
                  <a:cs typeface="Helvetica"/>
                  <a:sym typeface="+mn-lt"/>
                </a:endParaRPr>
              </a:p>
            </p:txBody>
          </p:sp>
          <p:grpSp>
            <p:nvGrpSpPr>
              <p:cNvPr id="27" name="组合 26">
                <a:extLst>
                  <a:ext uri="{FF2B5EF4-FFF2-40B4-BE49-F238E27FC236}">
                    <a16:creationId xmlns:a16="http://schemas.microsoft.com/office/drawing/2014/main" id="{8C73BE24-8158-4B96-A64B-03BDD138CA5B}"/>
                  </a:ext>
                </a:extLst>
              </p:cNvPr>
              <p:cNvGrpSpPr/>
              <p:nvPr/>
            </p:nvGrpSpPr>
            <p:grpSpPr>
              <a:xfrm>
                <a:off x="11938926" y="4458557"/>
                <a:ext cx="1597009" cy="1597009"/>
                <a:chOff x="9437178" y="1562958"/>
                <a:chExt cx="1597009" cy="1597009"/>
              </a:xfrm>
            </p:grpSpPr>
            <p:sp>
              <p:nvSpPr>
                <p:cNvPr id="29" name="椭圆 28">
                  <a:extLst>
                    <a:ext uri="{FF2B5EF4-FFF2-40B4-BE49-F238E27FC236}">
                      <a16:creationId xmlns:a16="http://schemas.microsoft.com/office/drawing/2014/main" id="{61C90D25-21E0-4BA4-9047-A0E88996D557}"/>
                    </a:ext>
                  </a:extLst>
                </p:cNvPr>
                <p:cNvSpPr/>
                <p:nvPr/>
              </p:nvSpPr>
              <p:spPr>
                <a:xfrm>
                  <a:off x="9437178" y="1566069"/>
                  <a:ext cx="1593898" cy="1593898"/>
                </a:xfrm>
                <a:prstGeom prst="ellipse">
                  <a:avLst/>
                </a:prstGeom>
                <a:solidFill>
                  <a:srgbClr val="22F1F6"/>
                </a:solidFill>
                <a:ln>
                  <a:noFill/>
                </a:ln>
                <a:effectLst>
                  <a:innerShdw blurRad="571500" dist="241300" dir="5400000">
                    <a:srgbClr val="20B6BE">
                      <a:alpha val="80000"/>
                    </a:srgb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 typeface="Arial"/>
                    <a:buNone/>
                    <a:tabLst/>
                    <a:defRPr/>
                  </a:pPr>
                  <a:endParaRPr kumimoji="0" lang="zh-CN" altLang="en-US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Helvetica"/>
                    <a:ea typeface="宋体" panose="02010600030101010101" pitchFamily="2" charset="-122"/>
                    <a:cs typeface="Helvetica"/>
                    <a:sym typeface="+mn-lt"/>
                  </a:endParaRPr>
                </a:p>
              </p:txBody>
            </p:sp>
            <p:sp>
              <p:nvSpPr>
                <p:cNvPr id="30" name="椭圆 29">
                  <a:extLst>
                    <a:ext uri="{FF2B5EF4-FFF2-40B4-BE49-F238E27FC236}">
                      <a16:creationId xmlns:a16="http://schemas.microsoft.com/office/drawing/2014/main" id="{758CF67A-BA19-4115-A667-33AB1EDBD491}"/>
                    </a:ext>
                  </a:extLst>
                </p:cNvPr>
                <p:cNvSpPr/>
                <p:nvPr/>
              </p:nvSpPr>
              <p:spPr>
                <a:xfrm>
                  <a:off x="9440289" y="1562958"/>
                  <a:ext cx="1593898" cy="1593898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bg1"/>
                    </a:gs>
                    <a:gs pos="40000">
                      <a:srgbClr val="FFA3C4"/>
                    </a:gs>
                    <a:gs pos="100000">
                      <a:srgbClr val="FF7593"/>
                    </a:gs>
                  </a:gsLst>
                  <a:path path="circle">
                    <a:fillToRect l="50000" t="-80000" r="50000" b="180000"/>
                  </a:path>
                  <a:tileRect/>
                </a:gradFill>
                <a:ln w="31750">
                  <a:solidFill>
                    <a:srgbClr val="FFD1E1"/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 typeface="Arial"/>
                    <a:buNone/>
                    <a:tabLst/>
                    <a:defRPr/>
                  </a:pPr>
                  <a:endParaRPr kumimoji="0" lang="zh-CN" altLang="en-US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Helvetica"/>
                    <a:ea typeface="宋体" panose="02010600030101010101" pitchFamily="2" charset="-122"/>
                    <a:cs typeface="Helvetica"/>
                    <a:sym typeface="+mn-lt"/>
                  </a:endParaRPr>
                </a:p>
              </p:txBody>
            </p:sp>
            <p:sp>
              <p:nvSpPr>
                <p:cNvPr id="31" name="弧形 30">
                  <a:extLst>
                    <a:ext uri="{FF2B5EF4-FFF2-40B4-BE49-F238E27FC236}">
                      <a16:creationId xmlns:a16="http://schemas.microsoft.com/office/drawing/2014/main" id="{F97DB2A3-5C0D-4A3C-B308-DC538BCB2A67}"/>
                    </a:ext>
                  </a:extLst>
                </p:cNvPr>
                <p:cNvSpPr/>
                <p:nvPr/>
              </p:nvSpPr>
              <p:spPr>
                <a:xfrm rot="17150761">
                  <a:off x="9589212" y="1706945"/>
                  <a:ext cx="1382557" cy="1382557"/>
                </a:xfrm>
                <a:prstGeom prst="arc">
                  <a:avLst>
                    <a:gd name="adj1" fmla="val 14257598"/>
                    <a:gd name="adj2" fmla="val 17991522"/>
                  </a:avLst>
                </a:prstGeom>
                <a:ln w="127000" cap="rnd">
                  <a:solidFill>
                    <a:schemeClr val="bg1">
                      <a:alpha val="9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marL="0" marR="0" lvl="0" indent="0" algn="ctr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 typeface="Arial"/>
                    <a:buNone/>
                    <a:tabLst/>
                    <a:defRPr/>
                  </a:pPr>
                  <a:endParaRPr kumimoji="0" lang="zh-CN" altLang="en-US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elvetica"/>
                    <a:ea typeface="宋体" panose="02010600030101010101" pitchFamily="2" charset="-122"/>
                    <a:cs typeface="Helvetica"/>
                    <a:sym typeface="+mn-lt"/>
                  </a:endParaRPr>
                </a:p>
              </p:txBody>
            </p:sp>
            <p:sp>
              <p:nvSpPr>
                <p:cNvPr id="32" name="弧形 31">
                  <a:extLst>
                    <a:ext uri="{FF2B5EF4-FFF2-40B4-BE49-F238E27FC236}">
                      <a16:creationId xmlns:a16="http://schemas.microsoft.com/office/drawing/2014/main" id="{90EFF0C6-5BB8-4AA8-B000-8F741C5C681B}"/>
                    </a:ext>
                  </a:extLst>
                </p:cNvPr>
                <p:cNvSpPr/>
                <p:nvPr/>
              </p:nvSpPr>
              <p:spPr>
                <a:xfrm rot="17283909">
                  <a:off x="9629644" y="1685173"/>
                  <a:ext cx="1382557" cy="1382557"/>
                </a:xfrm>
                <a:prstGeom prst="arc">
                  <a:avLst>
                    <a:gd name="adj1" fmla="val 18582933"/>
                    <a:gd name="adj2" fmla="val 19067742"/>
                  </a:avLst>
                </a:prstGeom>
                <a:ln w="127000" cap="rnd">
                  <a:solidFill>
                    <a:schemeClr val="bg1">
                      <a:alpha val="84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marL="0" marR="0" lvl="0" indent="0" algn="ctr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 typeface="Arial"/>
                    <a:buNone/>
                    <a:tabLst/>
                    <a:defRPr/>
                  </a:pPr>
                  <a:endParaRPr kumimoji="0" lang="zh-CN" altLang="en-US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elvetica"/>
                    <a:ea typeface="宋体" panose="02010600030101010101" pitchFamily="2" charset="-122"/>
                    <a:cs typeface="Helvetica"/>
                    <a:sym typeface="+mn-lt"/>
                  </a:endParaRPr>
                </a:p>
              </p:txBody>
            </p:sp>
          </p:grpSp>
          <p:sp>
            <p:nvSpPr>
              <p:cNvPr id="28" name="TextBox 10">
                <a:extLst>
                  <a:ext uri="{FF2B5EF4-FFF2-40B4-BE49-F238E27FC236}">
                    <a16:creationId xmlns:a16="http://schemas.microsoft.com/office/drawing/2014/main" id="{75CF8972-60A9-4A7E-98B3-C4A7BC06292C}"/>
                  </a:ext>
                </a:extLst>
              </p:cNvPr>
              <p:cNvSpPr txBox="1"/>
              <p:nvPr/>
            </p:nvSpPr>
            <p:spPr>
              <a:xfrm>
                <a:off x="12661712" y="4688518"/>
                <a:ext cx="250604" cy="626293"/>
              </a:xfrm>
              <a:prstGeom prst="rect">
                <a:avLst/>
              </a:prstGeom>
              <a:noFill/>
              <a:effectLst>
                <a:glow rad="139700">
                  <a:schemeClr val="bg1">
                    <a:alpha val="40000"/>
                  </a:schemeClr>
                </a:glow>
                <a:outerShdw blurRad="152400" dist="152400" sx="102000" sy="102000" algn="ctr" rotWithShape="0">
                  <a:prstClr val="black">
                    <a:alpha val="53000"/>
                  </a:prstClr>
                </a:outerShdw>
              </a:effectLst>
            </p:spPr>
            <p:txBody>
              <a:bodyPr wrap="none">
                <a:spAutoFit/>
              </a:bodyPr>
              <a:lstStyle/>
              <a:p>
                <a:pPr marL="0" marR="0" lvl="0" indent="0" algn="ctr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altLang="zh-CN" sz="2394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50800" dist="38100" algn="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Helvetica"/>
                  <a:ea typeface="宋体" panose="02010600030101010101" pitchFamily="2" charset="-122"/>
                  <a:cs typeface="Helvetica"/>
                  <a:sym typeface="+mn-lt"/>
                </a:endParaRPr>
              </a:p>
            </p:txBody>
          </p:sp>
        </p:grpSp>
        <p:sp>
          <p:nvSpPr>
            <p:cNvPr id="57" name="文本框 56">
              <a:extLst>
                <a:ext uri="{FF2B5EF4-FFF2-40B4-BE49-F238E27FC236}">
                  <a16:creationId xmlns:a16="http://schemas.microsoft.com/office/drawing/2014/main" id="{74712642-9C62-4E19-B2AF-458496D728A9}"/>
                </a:ext>
              </a:extLst>
            </p:cNvPr>
            <p:cNvSpPr txBox="1"/>
            <p:nvPr/>
          </p:nvSpPr>
          <p:spPr>
            <a:xfrm>
              <a:off x="5636419" y="1874667"/>
              <a:ext cx="58221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altLang="zh-CN" sz="2793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elvetica"/>
                  <a:ea typeface="宋体" panose="02010600030101010101" pitchFamily="2" charset="-122"/>
                  <a:cs typeface="Helvetica"/>
                  <a:sym typeface="+mn-lt"/>
                </a:rPr>
                <a:t>01</a:t>
              </a:r>
              <a:endParaRPr kumimoji="0" lang="zh-CN" altLang="en-US" sz="279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/>
                <a:ea typeface="宋体" panose="02010600030101010101" pitchFamily="2" charset="-122"/>
                <a:cs typeface="Helvetica"/>
                <a:sym typeface="+mn-lt"/>
              </a:endParaRPr>
            </a:p>
          </p:txBody>
        </p:sp>
      </p:grpSp>
      <p:grpSp>
        <p:nvGrpSpPr>
          <p:cNvPr id="33" name="组合 32">
            <a:extLst>
              <a:ext uri="{FF2B5EF4-FFF2-40B4-BE49-F238E27FC236}">
                <a16:creationId xmlns:a16="http://schemas.microsoft.com/office/drawing/2014/main" id="{82F650F5-4E94-4308-AF77-71C863A75D1D}"/>
              </a:ext>
            </a:extLst>
          </p:cNvPr>
          <p:cNvGrpSpPr/>
          <p:nvPr/>
        </p:nvGrpSpPr>
        <p:grpSpPr>
          <a:xfrm>
            <a:off x="5316034" y="3393351"/>
            <a:ext cx="1217398" cy="1190586"/>
            <a:chOff x="5316829" y="3164741"/>
            <a:chExt cx="1220417" cy="1193539"/>
          </a:xfrm>
        </p:grpSpPr>
        <p:grpSp>
          <p:nvGrpSpPr>
            <p:cNvPr id="42" name="组合 41">
              <a:extLst>
                <a:ext uri="{FF2B5EF4-FFF2-40B4-BE49-F238E27FC236}">
                  <a16:creationId xmlns:a16="http://schemas.microsoft.com/office/drawing/2014/main" id="{6CC60285-E3EF-4448-9537-C0CAC02D14FD}"/>
                </a:ext>
              </a:extLst>
            </p:cNvPr>
            <p:cNvGrpSpPr/>
            <p:nvPr/>
          </p:nvGrpSpPr>
          <p:grpSpPr>
            <a:xfrm>
              <a:off x="5316829" y="3164741"/>
              <a:ext cx="1220417" cy="1193539"/>
              <a:chOff x="6204695" y="728767"/>
              <a:chExt cx="1655611" cy="1619149"/>
            </a:xfrm>
          </p:grpSpPr>
          <p:sp>
            <p:nvSpPr>
              <p:cNvPr id="43" name="椭圆 42">
                <a:extLst>
                  <a:ext uri="{FF2B5EF4-FFF2-40B4-BE49-F238E27FC236}">
                    <a16:creationId xmlns:a16="http://schemas.microsoft.com/office/drawing/2014/main" id="{857F790F-2CD9-4717-BF6D-8AB3F392E987}"/>
                  </a:ext>
                </a:extLst>
              </p:cNvPr>
              <p:cNvSpPr/>
              <p:nvPr/>
            </p:nvSpPr>
            <p:spPr>
              <a:xfrm>
                <a:off x="6206985" y="728767"/>
                <a:ext cx="1593898" cy="1593898"/>
              </a:xfrm>
              <a:prstGeom prst="ellipse">
                <a:avLst/>
              </a:prstGeom>
              <a:solidFill>
                <a:srgbClr val="9FB70D"/>
              </a:solidFill>
              <a:ln>
                <a:noFill/>
              </a:ln>
              <a:effectLst>
                <a:outerShdw blurRad="254000" dist="63500" dir="5400000" algn="t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zh-CN" altLang="en-US" sz="1795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elvetica"/>
                  <a:ea typeface="宋体" panose="02010600030101010101" pitchFamily="2" charset="-122"/>
                  <a:cs typeface="Helvetica"/>
                  <a:sym typeface="+mn-lt"/>
                </a:endParaRPr>
              </a:p>
            </p:txBody>
          </p:sp>
          <p:grpSp>
            <p:nvGrpSpPr>
              <p:cNvPr id="44" name="组合 43">
                <a:extLst>
                  <a:ext uri="{FF2B5EF4-FFF2-40B4-BE49-F238E27FC236}">
                    <a16:creationId xmlns:a16="http://schemas.microsoft.com/office/drawing/2014/main" id="{91E93910-9855-4AF5-BFA8-136BE67B9159}"/>
                  </a:ext>
                </a:extLst>
              </p:cNvPr>
              <p:cNvGrpSpPr/>
              <p:nvPr/>
            </p:nvGrpSpPr>
            <p:grpSpPr>
              <a:xfrm>
                <a:off x="6204695" y="739900"/>
                <a:ext cx="1655611" cy="1608016"/>
                <a:chOff x="6092400" y="4782511"/>
                <a:chExt cx="1655611" cy="1608016"/>
              </a:xfrm>
            </p:grpSpPr>
            <p:grpSp>
              <p:nvGrpSpPr>
                <p:cNvPr id="45" name="组合 44">
                  <a:extLst>
                    <a:ext uri="{FF2B5EF4-FFF2-40B4-BE49-F238E27FC236}">
                      <a16:creationId xmlns:a16="http://schemas.microsoft.com/office/drawing/2014/main" id="{39DA0465-C669-4ECD-BDD7-F8159E0F27E9}"/>
                    </a:ext>
                  </a:extLst>
                </p:cNvPr>
                <p:cNvGrpSpPr/>
                <p:nvPr/>
              </p:nvGrpSpPr>
              <p:grpSpPr>
                <a:xfrm>
                  <a:off x="6092400" y="4782511"/>
                  <a:ext cx="1597009" cy="1608016"/>
                  <a:chOff x="9437178" y="1566069"/>
                  <a:chExt cx="1597009" cy="1608016"/>
                </a:xfrm>
              </p:grpSpPr>
              <p:sp>
                <p:nvSpPr>
                  <p:cNvPr id="47" name="椭圆 46">
                    <a:extLst>
                      <a:ext uri="{FF2B5EF4-FFF2-40B4-BE49-F238E27FC236}">
                        <a16:creationId xmlns:a16="http://schemas.microsoft.com/office/drawing/2014/main" id="{C139388D-AA64-446A-B7C4-494DD7ED4620}"/>
                      </a:ext>
                    </a:extLst>
                  </p:cNvPr>
                  <p:cNvSpPr/>
                  <p:nvPr/>
                </p:nvSpPr>
                <p:spPr>
                  <a:xfrm>
                    <a:off x="9437178" y="1566069"/>
                    <a:ext cx="1593898" cy="1593898"/>
                  </a:xfrm>
                  <a:prstGeom prst="ellipse">
                    <a:avLst/>
                  </a:prstGeom>
                  <a:solidFill>
                    <a:srgbClr val="22F1F6"/>
                  </a:solidFill>
                  <a:ln>
                    <a:noFill/>
                  </a:ln>
                  <a:effectLst>
                    <a:innerShdw blurRad="571500" dist="241300" dir="5400000">
                      <a:srgbClr val="20B6BE">
                        <a:alpha val="80000"/>
                      </a:srgbClr>
                    </a:inn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2114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 typeface="Arial"/>
                      <a:buNone/>
                      <a:tabLst/>
                      <a:defRPr/>
                    </a:pPr>
                    <a:endParaRPr kumimoji="0" lang="zh-CN" altLang="en-US" sz="1795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Helvetica"/>
                      <a:ea typeface="宋体" panose="02010600030101010101" pitchFamily="2" charset="-122"/>
                      <a:cs typeface="Helvetica"/>
                      <a:sym typeface="+mn-lt"/>
                    </a:endParaRPr>
                  </a:p>
                </p:txBody>
              </p:sp>
              <p:sp>
                <p:nvSpPr>
                  <p:cNvPr id="48" name="椭圆 47">
                    <a:extLst>
                      <a:ext uri="{FF2B5EF4-FFF2-40B4-BE49-F238E27FC236}">
                        <a16:creationId xmlns:a16="http://schemas.microsoft.com/office/drawing/2014/main" id="{D3552BC3-FEDF-4B42-B263-B9A69BA80113}"/>
                      </a:ext>
                    </a:extLst>
                  </p:cNvPr>
                  <p:cNvSpPr/>
                  <p:nvPr/>
                </p:nvSpPr>
                <p:spPr>
                  <a:xfrm>
                    <a:off x="9440289" y="1580187"/>
                    <a:ext cx="1593898" cy="1593898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chemeClr val="accent3"/>
                      </a:gs>
                      <a:gs pos="40000">
                        <a:srgbClr val="D6F133"/>
                      </a:gs>
                      <a:gs pos="100000">
                        <a:srgbClr val="92D050"/>
                      </a:gs>
                    </a:gsLst>
                    <a:path path="circle">
                      <a:fillToRect l="50000" t="-80000" r="50000" b="180000"/>
                    </a:path>
                    <a:tileRect/>
                  </a:gradFill>
                  <a:ln w="31750">
                    <a:solidFill>
                      <a:srgbClr val="D6F133"/>
                    </a:solidFill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2114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 typeface="Arial"/>
                      <a:buNone/>
                      <a:tabLst/>
                      <a:defRPr/>
                    </a:pPr>
                    <a:endParaRPr kumimoji="0" lang="zh-CN" altLang="en-US" sz="1795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Helvetica"/>
                      <a:ea typeface="宋体" panose="02010600030101010101" pitchFamily="2" charset="-122"/>
                      <a:cs typeface="Helvetica"/>
                      <a:sym typeface="+mn-lt"/>
                    </a:endParaRPr>
                  </a:p>
                </p:txBody>
              </p:sp>
              <p:sp>
                <p:nvSpPr>
                  <p:cNvPr id="49" name="弧形 48">
                    <a:extLst>
                      <a:ext uri="{FF2B5EF4-FFF2-40B4-BE49-F238E27FC236}">
                        <a16:creationId xmlns:a16="http://schemas.microsoft.com/office/drawing/2014/main" id="{81C192A7-B1A4-445E-A423-07213A7C5A8C}"/>
                      </a:ext>
                    </a:extLst>
                  </p:cNvPr>
                  <p:cNvSpPr/>
                  <p:nvPr/>
                </p:nvSpPr>
                <p:spPr>
                  <a:xfrm rot="17150761">
                    <a:off x="9589212" y="1706945"/>
                    <a:ext cx="1382557" cy="1382557"/>
                  </a:xfrm>
                  <a:prstGeom prst="arc">
                    <a:avLst>
                      <a:gd name="adj1" fmla="val 14257598"/>
                      <a:gd name="adj2" fmla="val 17991522"/>
                    </a:avLst>
                  </a:prstGeom>
                  <a:ln w="127000" cap="rnd">
                    <a:solidFill>
                      <a:schemeClr val="bg1">
                        <a:alpha val="9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2114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 typeface="Arial"/>
                      <a:buNone/>
                      <a:tabLst/>
                      <a:defRPr/>
                    </a:pPr>
                    <a:endParaRPr kumimoji="0" lang="zh-CN" altLang="en-US" sz="1795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Helvetica"/>
                      <a:ea typeface="宋体" panose="02010600030101010101" pitchFamily="2" charset="-122"/>
                      <a:cs typeface="Helvetica"/>
                      <a:sym typeface="+mn-lt"/>
                    </a:endParaRPr>
                  </a:p>
                </p:txBody>
              </p:sp>
              <p:sp>
                <p:nvSpPr>
                  <p:cNvPr id="50" name="弧形 49">
                    <a:extLst>
                      <a:ext uri="{FF2B5EF4-FFF2-40B4-BE49-F238E27FC236}">
                        <a16:creationId xmlns:a16="http://schemas.microsoft.com/office/drawing/2014/main" id="{FB7172B0-32D1-4FCE-8985-311AAD9C2836}"/>
                      </a:ext>
                    </a:extLst>
                  </p:cNvPr>
                  <p:cNvSpPr/>
                  <p:nvPr/>
                </p:nvSpPr>
                <p:spPr>
                  <a:xfrm rot="17283909">
                    <a:off x="9629644" y="1685173"/>
                    <a:ext cx="1382557" cy="1382557"/>
                  </a:xfrm>
                  <a:prstGeom prst="arc">
                    <a:avLst>
                      <a:gd name="adj1" fmla="val 18582933"/>
                      <a:gd name="adj2" fmla="val 19067742"/>
                    </a:avLst>
                  </a:prstGeom>
                  <a:ln w="127000" cap="rnd">
                    <a:solidFill>
                      <a:schemeClr val="bg1">
                        <a:alpha val="9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2114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 typeface="Arial"/>
                      <a:buNone/>
                      <a:tabLst/>
                      <a:defRPr/>
                    </a:pPr>
                    <a:endParaRPr kumimoji="0" lang="zh-CN" altLang="en-US" sz="1795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Helvetica"/>
                      <a:ea typeface="宋体" panose="02010600030101010101" pitchFamily="2" charset="-122"/>
                      <a:cs typeface="Helvetica"/>
                      <a:sym typeface="+mn-lt"/>
                    </a:endParaRPr>
                  </a:p>
                </p:txBody>
              </p:sp>
            </p:grpSp>
            <p:sp>
              <p:nvSpPr>
                <p:cNvPr id="46" name="TextBox 322">
                  <a:extLst>
                    <a:ext uri="{FF2B5EF4-FFF2-40B4-BE49-F238E27FC236}">
                      <a16:creationId xmlns:a16="http://schemas.microsoft.com/office/drawing/2014/main" id="{DC458FF7-C3C4-48E9-8B35-A1539B2D6CFA}"/>
                    </a:ext>
                  </a:extLst>
                </p:cNvPr>
                <p:cNvSpPr txBox="1"/>
                <p:nvPr/>
              </p:nvSpPr>
              <p:spPr>
                <a:xfrm>
                  <a:off x="6385137" y="4960093"/>
                  <a:ext cx="1362874" cy="626293"/>
                </a:xfrm>
                <a:prstGeom prst="rect">
                  <a:avLst/>
                </a:prstGeom>
                <a:effectLst>
                  <a:outerShdw blurRad="50800" dist="38100" dir="5400000" algn="t" rotWithShape="0">
                    <a:srgbClr val="9FB70D">
                      <a:alpha val="93000"/>
                    </a:srgbClr>
                  </a:outerShdw>
                </a:effectLst>
              </p:spPr>
              <p:txBody>
                <a:bodyPr wrap="square">
                  <a:spAutoFit/>
                </a:bodyPr>
                <a:lstStyle>
                  <a:defPPr>
                    <a:defRPr lang="zh-CN"/>
                  </a:defPPr>
                  <a:lvl1pPr>
                    <a:defRPr sz="4000" b="1">
                      <a:solidFill>
                        <a:srgbClr val="22F1F6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defRPr>
                  </a:lvl1pPr>
                </a:lstStyle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 typeface="Arial"/>
                    <a:buNone/>
                    <a:tabLst/>
                    <a:defRPr/>
                  </a:pPr>
                  <a:endParaRPr kumimoji="0" lang="en-US" altLang="zh-CN" sz="2394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Helvetica"/>
                    <a:ea typeface="宋体" panose="02010600030101010101" pitchFamily="2" charset="-122"/>
                    <a:cs typeface="Helvetica"/>
                    <a:sym typeface="+mn-lt"/>
                  </a:endParaRPr>
                </a:p>
              </p:txBody>
            </p:sp>
          </p:grpSp>
        </p:grpSp>
        <p:sp>
          <p:nvSpPr>
            <p:cNvPr id="58" name="文本框 57">
              <a:extLst>
                <a:ext uri="{FF2B5EF4-FFF2-40B4-BE49-F238E27FC236}">
                  <a16:creationId xmlns:a16="http://schemas.microsoft.com/office/drawing/2014/main" id="{C62932E6-B389-44D5-B9AD-F603A6ACE45B}"/>
                </a:ext>
              </a:extLst>
            </p:cNvPr>
            <p:cNvSpPr txBox="1"/>
            <p:nvPr/>
          </p:nvSpPr>
          <p:spPr>
            <a:xfrm>
              <a:off x="5636419" y="3500267"/>
              <a:ext cx="58221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altLang="zh-CN" sz="2793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elvetica"/>
                  <a:ea typeface="宋体" panose="02010600030101010101" pitchFamily="2" charset="-122"/>
                  <a:cs typeface="Helvetica"/>
                  <a:sym typeface="+mn-lt"/>
                </a:rPr>
                <a:t>02</a:t>
              </a:r>
              <a:endParaRPr kumimoji="0" lang="zh-CN" altLang="en-US" sz="279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/>
                <a:ea typeface="宋体" panose="02010600030101010101" pitchFamily="2" charset="-122"/>
                <a:cs typeface="Helvetica"/>
                <a:sym typeface="+mn-lt"/>
              </a:endParaRPr>
            </a:p>
          </p:txBody>
        </p:sp>
      </p:grpSp>
      <p:sp>
        <p:nvSpPr>
          <p:cNvPr id="65" name="Text Placeholder 7">
            <a:extLst>
              <a:ext uri="{FF2B5EF4-FFF2-40B4-BE49-F238E27FC236}">
                <a16:creationId xmlns:a16="http://schemas.microsoft.com/office/drawing/2014/main" id="{2BC8FB38-A694-4BCA-A81B-53703403F0AF}"/>
              </a:ext>
            </a:extLst>
          </p:cNvPr>
          <p:cNvSpPr txBox="1">
            <a:spLocks/>
          </p:cNvSpPr>
          <p:nvPr/>
        </p:nvSpPr>
        <p:spPr>
          <a:xfrm>
            <a:off x="2893976" y="2926707"/>
            <a:ext cx="2650892" cy="738869"/>
          </a:xfrm>
          <a:prstGeom prst="rect">
            <a:avLst/>
          </a:prstGeom>
        </p:spPr>
        <p:txBody>
          <a:bodyPr vert="horz" lIns="0" tIns="103609" rIns="0" bIns="103609" anchor="t"/>
          <a:lstStyle>
            <a:lvl1pPr marL="0" indent="0" algn="r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66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Lato Regular"/>
                <a:ea typeface="+mn-ea"/>
                <a:cs typeface="Lato Regular"/>
              </a:defRPr>
            </a:lvl1pPr>
            <a:lvl2pPr marL="1041400" indent="-400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04963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47900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90838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34603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77258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19911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62567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2114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CN" sz="3192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Helvetica"/>
                <a:ea typeface="宋体" panose="02010600030101010101" pitchFamily="2" charset="-122"/>
                <a:cs typeface="Helvetica"/>
                <a:sym typeface="+mn-lt"/>
              </a:rPr>
              <a:t>YÊU CẦU CẦN ĐẠT </a:t>
            </a:r>
            <a:endParaRPr kumimoji="0" lang="zh-CN" altLang="en-US" sz="3192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Helvetica"/>
              <a:ea typeface="宋体" panose="02010600030101010101" pitchFamily="2" charset="-122"/>
              <a:cs typeface="Helvetica"/>
              <a:sym typeface="+mn-lt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2F9844E-91F7-46F7-809F-CB4231836057}"/>
              </a:ext>
            </a:extLst>
          </p:cNvPr>
          <p:cNvSpPr txBox="1"/>
          <p:nvPr/>
        </p:nvSpPr>
        <p:spPr>
          <a:xfrm>
            <a:off x="6968941" y="3482593"/>
            <a:ext cx="389073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  <a:sym typeface="Arial"/>
              </a:rPr>
              <a:t>-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  <a:sym typeface="Arial"/>
              </a:rPr>
              <a:t>Tìm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  <a:sym typeface="Arial"/>
              </a:rPr>
              <a:t> đ</a:t>
            </a:r>
            <a:r>
              <a:rPr kumimoji="0" lang="vi-VN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  <a:sym typeface="Arial"/>
              </a:rPr>
              <a:t>ược các tiếng , từ chứa vần</a:t>
            </a:r>
            <a:r>
              <a:rPr kumimoji="0" lang="vi-VN" sz="28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  <a:sym typeface="Arial"/>
              </a:rPr>
              <a:t> đã học.</a:t>
            </a:r>
            <a:endParaRPr kumimoji="0" lang="vi-VN" sz="2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SGK-TV" pitchFamily="2" charset="0"/>
              <a:ea typeface="+mn-ea"/>
              <a:cs typeface="Arial-SGK-TV" pitchFamily="2" charset="0"/>
              <a:sym typeface="Arial"/>
            </a:endParaRPr>
          </a:p>
        </p:txBody>
      </p:sp>
      <p:grpSp>
        <p:nvGrpSpPr>
          <p:cNvPr id="52" name="组合 32">
            <a:extLst>
              <a:ext uri="{FF2B5EF4-FFF2-40B4-BE49-F238E27FC236}">
                <a16:creationId xmlns:a16="http://schemas.microsoft.com/office/drawing/2014/main" id="{B884A5E2-650C-4035-B41E-7610A6BBEB75}"/>
              </a:ext>
            </a:extLst>
          </p:cNvPr>
          <p:cNvGrpSpPr/>
          <p:nvPr/>
        </p:nvGrpSpPr>
        <p:grpSpPr>
          <a:xfrm>
            <a:off x="5387900" y="5173554"/>
            <a:ext cx="1217398" cy="1190586"/>
            <a:chOff x="5316829" y="3164741"/>
            <a:chExt cx="1220417" cy="1193539"/>
          </a:xfrm>
        </p:grpSpPr>
        <p:grpSp>
          <p:nvGrpSpPr>
            <p:cNvPr id="53" name="组合 41">
              <a:extLst>
                <a:ext uri="{FF2B5EF4-FFF2-40B4-BE49-F238E27FC236}">
                  <a16:creationId xmlns:a16="http://schemas.microsoft.com/office/drawing/2014/main" id="{10650102-940B-437B-8E95-98193CA27AB4}"/>
                </a:ext>
              </a:extLst>
            </p:cNvPr>
            <p:cNvGrpSpPr/>
            <p:nvPr/>
          </p:nvGrpSpPr>
          <p:grpSpPr>
            <a:xfrm>
              <a:off x="5316829" y="3164741"/>
              <a:ext cx="1220417" cy="1193539"/>
              <a:chOff x="6204695" y="728767"/>
              <a:chExt cx="1655611" cy="1619149"/>
            </a:xfrm>
          </p:grpSpPr>
          <p:sp>
            <p:nvSpPr>
              <p:cNvPr id="56" name="椭圆 42">
                <a:extLst>
                  <a:ext uri="{FF2B5EF4-FFF2-40B4-BE49-F238E27FC236}">
                    <a16:creationId xmlns:a16="http://schemas.microsoft.com/office/drawing/2014/main" id="{FF71A2FC-407C-4EEB-93F2-4EFE5906FDDF}"/>
                  </a:ext>
                </a:extLst>
              </p:cNvPr>
              <p:cNvSpPr/>
              <p:nvPr/>
            </p:nvSpPr>
            <p:spPr>
              <a:xfrm>
                <a:off x="6206985" y="728767"/>
                <a:ext cx="1593898" cy="1593898"/>
              </a:xfrm>
              <a:prstGeom prst="ellipse">
                <a:avLst/>
              </a:prstGeom>
              <a:solidFill>
                <a:srgbClr val="9FB70D"/>
              </a:solidFill>
              <a:ln>
                <a:noFill/>
              </a:ln>
              <a:effectLst>
                <a:outerShdw blurRad="254000" dist="63500" dir="5400000" algn="t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zh-CN" altLang="en-US" sz="1795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elvetica"/>
                  <a:ea typeface="宋体" panose="02010600030101010101" pitchFamily="2" charset="-122"/>
                  <a:cs typeface="Helvetica"/>
                  <a:sym typeface="+mn-lt"/>
                </a:endParaRPr>
              </a:p>
            </p:txBody>
          </p:sp>
          <p:grpSp>
            <p:nvGrpSpPr>
              <p:cNvPr id="59" name="组合 43">
                <a:extLst>
                  <a:ext uri="{FF2B5EF4-FFF2-40B4-BE49-F238E27FC236}">
                    <a16:creationId xmlns:a16="http://schemas.microsoft.com/office/drawing/2014/main" id="{F11A56A2-C485-4C20-ACE1-BA1B63AAC866}"/>
                  </a:ext>
                </a:extLst>
              </p:cNvPr>
              <p:cNvGrpSpPr/>
              <p:nvPr/>
            </p:nvGrpSpPr>
            <p:grpSpPr>
              <a:xfrm>
                <a:off x="6204695" y="739900"/>
                <a:ext cx="1655611" cy="1608016"/>
                <a:chOff x="6092400" y="4782511"/>
                <a:chExt cx="1655611" cy="1608016"/>
              </a:xfrm>
            </p:grpSpPr>
            <p:grpSp>
              <p:nvGrpSpPr>
                <p:cNvPr id="66" name="组合 44">
                  <a:extLst>
                    <a:ext uri="{FF2B5EF4-FFF2-40B4-BE49-F238E27FC236}">
                      <a16:creationId xmlns:a16="http://schemas.microsoft.com/office/drawing/2014/main" id="{D7EF7BCF-F1E1-4633-8564-E49B33DE9546}"/>
                    </a:ext>
                  </a:extLst>
                </p:cNvPr>
                <p:cNvGrpSpPr/>
                <p:nvPr/>
              </p:nvGrpSpPr>
              <p:grpSpPr>
                <a:xfrm>
                  <a:off x="6092400" y="4782511"/>
                  <a:ext cx="1597009" cy="1608016"/>
                  <a:chOff x="9437178" y="1566069"/>
                  <a:chExt cx="1597009" cy="1608016"/>
                </a:xfrm>
              </p:grpSpPr>
              <p:sp>
                <p:nvSpPr>
                  <p:cNvPr id="68" name="椭圆 46">
                    <a:extLst>
                      <a:ext uri="{FF2B5EF4-FFF2-40B4-BE49-F238E27FC236}">
                        <a16:creationId xmlns:a16="http://schemas.microsoft.com/office/drawing/2014/main" id="{5058C4F6-F43D-4C13-802E-F5B6F8FED613}"/>
                      </a:ext>
                    </a:extLst>
                  </p:cNvPr>
                  <p:cNvSpPr/>
                  <p:nvPr/>
                </p:nvSpPr>
                <p:spPr>
                  <a:xfrm>
                    <a:off x="9437178" y="1566069"/>
                    <a:ext cx="1593898" cy="1593898"/>
                  </a:xfrm>
                  <a:prstGeom prst="ellipse">
                    <a:avLst/>
                  </a:prstGeom>
                  <a:solidFill>
                    <a:srgbClr val="22F1F6"/>
                  </a:solidFill>
                  <a:ln>
                    <a:noFill/>
                  </a:ln>
                  <a:effectLst>
                    <a:innerShdw blurRad="571500" dist="241300" dir="5400000">
                      <a:srgbClr val="20B6BE">
                        <a:alpha val="80000"/>
                      </a:srgbClr>
                    </a:inn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2114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 typeface="Arial"/>
                      <a:buNone/>
                      <a:tabLst/>
                      <a:defRPr/>
                    </a:pPr>
                    <a:endParaRPr kumimoji="0" lang="zh-CN" altLang="en-US" sz="1795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Helvetica"/>
                      <a:ea typeface="宋体" panose="02010600030101010101" pitchFamily="2" charset="-122"/>
                      <a:cs typeface="Helvetica"/>
                      <a:sym typeface="+mn-lt"/>
                    </a:endParaRPr>
                  </a:p>
                </p:txBody>
              </p:sp>
              <p:sp>
                <p:nvSpPr>
                  <p:cNvPr id="69" name="椭圆 47">
                    <a:extLst>
                      <a:ext uri="{FF2B5EF4-FFF2-40B4-BE49-F238E27FC236}">
                        <a16:creationId xmlns:a16="http://schemas.microsoft.com/office/drawing/2014/main" id="{B27F801E-206A-4A42-93FC-30626E473FF5}"/>
                      </a:ext>
                    </a:extLst>
                  </p:cNvPr>
                  <p:cNvSpPr/>
                  <p:nvPr/>
                </p:nvSpPr>
                <p:spPr>
                  <a:xfrm>
                    <a:off x="9440289" y="1580187"/>
                    <a:ext cx="1593898" cy="1593898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chemeClr val="accent3"/>
                      </a:gs>
                      <a:gs pos="40000">
                        <a:srgbClr val="D6F133"/>
                      </a:gs>
                      <a:gs pos="100000">
                        <a:srgbClr val="92D050"/>
                      </a:gs>
                    </a:gsLst>
                    <a:path path="circle">
                      <a:fillToRect l="50000" t="-80000" r="50000" b="180000"/>
                    </a:path>
                    <a:tileRect/>
                  </a:gradFill>
                  <a:ln w="31750">
                    <a:solidFill>
                      <a:srgbClr val="D6F133"/>
                    </a:solidFill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2114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 typeface="Arial"/>
                      <a:buNone/>
                      <a:tabLst/>
                      <a:defRPr/>
                    </a:pPr>
                    <a:endParaRPr kumimoji="0" lang="zh-CN" altLang="en-US" sz="1795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Helvetica"/>
                      <a:ea typeface="宋体" panose="02010600030101010101" pitchFamily="2" charset="-122"/>
                      <a:cs typeface="Helvetica"/>
                      <a:sym typeface="+mn-lt"/>
                    </a:endParaRPr>
                  </a:p>
                </p:txBody>
              </p:sp>
              <p:sp>
                <p:nvSpPr>
                  <p:cNvPr id="70" name="弧形 48">
                    <a:extLst>
                      <a:ext uri="{FF2B5EF4-FFF2-40B4-BE49-F238E27FC236}">
                        <a16:creationId xmlns:a16="http://schemas.microsoft.com/office/drawing/2014/main" id="{CC0E67D8-251E-407D-8FEC-91B2E03E88F5}"/>
                      </a:ext>
                    </a:extLst>
                  </p:cNvPr>
                  <p:cNvSpPr/>
                  <p:nvPr/>
                </p:nvSpPr>
                <p:spPr>
                  <a:xfrm rot="17150761">
                    <a:off x="9589212" y="1706945"/>
                    <a:ext cx="1382557" cy="1382557"/>
                  </a:xfrm>
                  <a:prstGeom prst="arc">
                    <a:avLst>
                      <a:gd name="adj1" fmla="val 14257598"/>
                      <a:gd name="adj2" fmla="val 17991522"/>
                    </a:avLst>
                  </a:prstGeom>
                  <a:ln w="127000" cap="rnd">
                    <a:solidFill>
                      <a:schemeClr val="bg1">
                        <a:alpha val="9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2114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 typeface="Arial"/>
                      <a:buNone/>
                      <a:tabLst/>
                      <a:defRPr/>
                    </a:pPr>
                    <a:endParaRPr kumimoji="0" lang="zh-CN" altLang="en-US" sz="1795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Helvetica"/>
                      <a:ea typeface="宋体" panose="02010600030101010101" pitchFamily="2" charset="-122"/>
                      <a:cs typeface="Helvetica"/>
                      <a:sym typeface="+mn-lt"/>
                    </a:endParaRPr>
                  </a:p>
                </p:txBody>
              </p:sp>
              <p:sp>
                <p:nvSpPr>
                  <p:cNvPr id="71" name="弧形 49">
                    <a:extLst>
                      <a:ext uri="{FF2B5EF4-FFF2-40B4-BE49-F238E27FC236}">
                        <a16:creationId xmlns:a16="http://schemas.microsoft.com/office/drawing/2014/main" id="{D812D78E-9AF9-45C9-B782-A9A9315F5722}"/>
                      </a:ext>
                    </a:extLst>
                  </p:cNvPr>
                  <p:cNvSpPr/>
                  <p:nvPr/>
                </p:nvSpPr>
                <p:spPr>
                  <a:xfrm rot="17283909">
                    <a:off x="9629644" y="1685173"/>
                    <a:ext cx="1382557" cy="1382557"/>
                  </a:xfrm>
                  <a:prstGeom prst="arc">
                    <a:avLst>
                      <a:gd name="adj1" fmla="val 18582933"/>
                      <a:gd name="adj2" fmla="val 19067742"/>
                    </a:avLst>
                  </a:prstGeom>
                  <a:ln w="127000" cap="rnd">
                    <a:solidFill>
                      <a:schemeClr val="bg1">
                        <a:alpha val="9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2114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 typeface="Arial"/>
                      <a:buNone/>
                      <a:tabLst/>
                      <a:defRPr/>
                    </a:pPr>
                    <a:endParaRPr kumimoji="0" lang="zh-CN" altLang="en-US" sz="1795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Helvetica"/>
                      <a:ea typeface="宋体" panose="02010600030101010101" pitchFamily="2" charset="-122"/>
                      <a:cs typeface="Helvetica"/>
                      <a:sym typeface="+mn-lt"/>
                    </a:endParaRPr>
                  </a:p>
                </p:txBody>
              </p:sp>
            </p:grpSp>
            <p:sp>
              <p:nvSpPr>
                <p:cNvPr id="67" name="TextBox 322">
                  <a:extLst>
                    <a:ext uri="{FF2B5EF4-FFF2-40B4-BE49-F238E27FC236}">
                      <a16:creationId xmlns:a16="http://schemas.microsoft.com/office/drawing/2014/main" id="{B4BDDA9F-1BE4-4DE7-8EB8-E223AD4DC530}"/>
                    </a:ext>
                  </a:extLst>
                </p:cNvPr>
                <p:cNvSpPr txBox="1"/>
                <p:nvPr/>
              </p:nvSpPr>
              <p:spPr>
                <a:xfrm>
                  <a:off x="6385137" y="4960093"/>
                  <a:ext cx="1362874" cy="626293"/>
                </a:xfrm>
                <a:prstGeom prst="rect">
                  <a:avLst/>
                </a:prstGeom>
                <a:effectLst>
                  <a:outerShdw blurRad="50800" dist="38100" dir="5400000" algn="t" rotWithShape="0">
                    <a:srgbClr val="9FB70D">
                      <a:alpha val="93000"/>
                    </a:srgbClr>
                  </a:outerShdw>
                </a:effectLst>
              </p:spPr>
              <p:txBody>
                <a:bodyPr wrap="square">
                  <a:spAutoFit/>
                </a:bodyPr>
                <a:lstStyle>
                  <a:defPPr>
                    <a:defRPr lang="zh-CN"/>
                  </a:defPPr>
                  <a:lvl1pPr>
                    <a:defRPr sz="4000" b="1">
                      <a:solidFill>
                        <a:srgbClr val="22F1F6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defRPr>
                  </a:lvl1pPr>
                </a:lstStyle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 typeface="Arial"/>
                    <a:buNone/>
                    <a:tabLst/>
                    <a:defRPr/>
                  </a:pPr>
                  <a:endParaRPr kumimoji="0" lang="en-US" altLang="zh-CN" sz="2394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Helvetica"/>
                    <a:ea typeface="宋体" panose="02010600030101010101" pitchFamily="2" charset="-122"/>
                    <a:cs typeface="Helvetica"/>
                    <a:sym typeface="+mn-lt"/>
                  </a:endParaRPr>
                </a:p>
              </p:txBody>
            </p:sp>
          </p:grpSp>
        </p:grpSp>
        <p:sp>
          <p:nvSpPr>
            <p:cNvPr id="55" name="文本框 57">
              <a:extLst>
                <a:ext uri="{FF2B5EF4-FFF2-40B4-BE49-F238E27FC236}">
                  <a16:creationId xmlns:a16="http://schemas.microsoft.com/office/drawing/2014/main" id="{CE5D9C2C-1FAB-441F-9DE1-F0F33684EBC5}"/>
                </a:ext>
              </a:extLst>
            </p:cNvPr>
            <p:cNvSpPr txBox="1"/>
            <p:nvPr/>
          </p:nvSpPr>
          <p:spPr>
            <a:xfrm>
              <a:off x="5636419" y="3500267"/>
              <a:ext cx="58221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altLang="zh-CN" sz="2793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elvetica"/>
                  <a:ea typeface="宋体" panose="02010600030101010101" pitchFamily="2" charset="-122"/>
                  <a:cs typeface="Helvetica"/>
                  <a:sym typeface="+mn-lt"/>
                </a:rPr>
                <a:t>03</a:t>
              </a:r>
              <a:endParaRPr kumimoji="0" lang="zh-CN" altLang="en-US" sz="279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/>
                <a:ea typeface="宋体" panose="02010600030101010101" pitchFamily="2" charset="-122"/>
                <a:cs typeface="Helvetica"/>
                <a:sym typeface="+mn-lt"/>
              </a:endParaRPr>
            </a:p>
          </p:txBody>
        </p:sp>
      </p:grpSp>
      <p:sp>
        <p:nvSpPr>
          <p:cNvPr id="72" name="Text Placeholder 7">
            <a:extLst>
              <a:ext uri="{FF2B5EF4-FFF2-40B4-BE49-F238E27FC236}">
                <a16:creationId xmlns:a16="http://schemas.microsoft.com/office/drawing/2014/main" id="{9AEA1B33-80EC-4FCE-BA67-F3BA559D738C}"/>
              </a:ext>
            </a:extLst>
          </p:cNvPr>
          <p:cNvSpPr txBox="1">
            <a:spLocks/>
          </p:cNvSpPr>
          <p:nvPr/>
        </p:nvSpPr>
        <p:spPr>
          <a:xfrm>
            <a:off x="6769995" y="4943406"/>
            <a:ext cx="4358423" cy="1281752"/>
          </a:xfrm>
          <a:prstGeom prst="rect">
            <a:avLst/>
          </a:prstGeom>
        </p:spPr>
        <p:txBody>
          <a:bodyPr vert="horz" lIns="0" tIns="103609" rIns="0" bIns="103609" anchor="t"/>
          <a:lstStyle>
            <a:lvl1pPr marL="0" indent="0" algn="r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66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Lato Regular"/>
                <a:ea typeface="+mn-ea"/>
                <a:cs typeface="Lato Regular"/>
              </a:defRPr>
            </a:lvl1pPr>
            <a:lvl2pPr marL="1041400" indent="-400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04963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47900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90838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34603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77258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19911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62567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  <a:sym typeface="Arial"/>
              </a:rPr>
              <a:t>-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  <a:sym typeface="Arial"/>
              </a:rPr>
              <a:t>Viết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  <a:sym typeface="Arial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  <a:sym typeface="Arial"/>
              </a:rPr>
              <a:t>được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  <a:sym typeface="Arial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  <a:sym typeface="Arial"/>
              </a:rPr>
              <a:t>câu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  <a:sym typeface="Arial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  <a:sym typeface="Arial"/>
              </a:rPr>
              <a:t>giữa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  <a:sym typeface="Arial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  <a:sym typeface="Arial"/>
              </a:rPr>
              <a:t>mùa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  <a:sym typeface="Arial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  <a:sym typeface="Arial"/>
              </a:rPr>
              <a:t>mưa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  <a:sym typeface="Arial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  <a:sym typeface="Arial"/>
              </a:rPr>
              <a:t>lũ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  <a:sym typeface="Arial"/>
              </a:rPr>
              <a:t> .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SGK-TV" pitchFamily="2" charset="0"/>
              <a:ea typeface="+mn-ea"/>
              <a:cs typeface="Arial-SGK-TV" pitchFamily="2" charset="0"/>
              <a:sym typeface="Arial"/>
            </a:endParaRPr>
          </a:p>
          <a:p>
            <a:pPr marL="0" marR="0" lvl="0" indent="0" algn="ctr" defTabSz="912114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zh-CN" altLang="en-US" sz="2793" b="1" i="0" u="none" strike="noStrike" kern="1200" cap="none" spc="0" normalizeH="0" baseline="0" noProof="0" dirty="0">
              <a:ln>
                <a:noFill/>
              </a:ln>
              <a:solidFill>
                <a:srgbClr val="AE122C"/>
              </a:solidFill>
              <a:effectLst/>
              <a:uLnTx/>
              <a:uFillTx/>
              <a:latin typeface="Roboto Black" panose="02000000000000000000" pitchFamily="2" charset="0"/>
              <a:ea typeface="宋体" panose="02010600030101010101" pitchFamily="2" charset="-122"/>
              <a:cs typeface="Helvetic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13490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  <p:bldP spid="54" grpId="0"/>
      <p:bldP spid="17" grpId="0"/>
      <p:bldP spid="7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65919" y="2076450"/>
            <a:ext cx="11353800" cy="381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5400" u="sng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Bài học:</a:t>
            </a:r>
          </a:p>
          <a:p>
            <a:pPr algn="just"/>
            <a:r>
              <a:rPr lang="en-US" sz="540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Chúng ta nên bình tĩnh khi gặp tình huống nguy hiểm. Khi bình tĩnh, ta sẽ có những sáng kiến để giải nguy cho bản thân và cho mọi người.</a:t>
            </a:r>
            <a:endParaRPr lang="en-US" sz="4400">
              <a:solidFill>
                <a:srgbClr val="00206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714326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577"/>
          <a:stretch/>
        </p:blipFill>
        <p:spPr>
          <a:xfrm flipH="1">
            <a:off x="0" y="4291232"/>
            <a:ext cx="2818875" cy="244839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23" t="9736" b="17249"/>
          <a:stretch/>
        </p:blipFill>
        <p:spPr>
          <a:xfrm>
            <a:off x="9591358" y="4438774"/>
            <a:ext cx="2570480" cy="240517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948"/>
          <a:stretch/>
        </p:blipFill>
        <p:spPr>
          <a:xfrm>
            <a:off x="1657349" y="0"/>
            <a:ext cx="8133913" cy="5586413"/>
          </a:xfrm>
          <a:prstGeom prst="rect">
            <a:avLst/>
          </a:prstGeom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7005" y="2465388"/>
            <a:ext cx="5054600" cy="192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2872187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577"/>
          <a:stretch/>
        </p:blipFill>
        <p:spPr>
          <a:xfrm flipH="1">
            <a:off x="0" y="4291232"/>
            <a:ext cx="2818875" cy="244839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23" t="9736" b="17249"/>
          <a:stretch/>
        </p:blipFill>
        <p:spPr>
          <a:xfrm>
            <a:off x="9591358" y="4438774"/>
            <a:ext cx="2570480" cy="240517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948"/>
          <a:stretch/>
        </p:blipFill>
        <p:spPr>
          <a:xfrm>
            <a:off x="1657349" y="0"/>
            <a:ext cx="8133913" cy="558641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381250" y="2850356"/>
            <a:ext cx="65341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>
                <a:latin typeface="Bandit" pitchFamily="18" charset="0"/>
                <a:ea typeface="Bandit" pitchFamily="18" charset="0"/>
                <a:cs typeface="Bandit" pitchFamily="18" charset="0"/>
              </a:rPr>
              <a:t>Dặn dò</a:t>
            </a:r>
          </a:p>
        </p:txBody>
      </p:sp>
    </p:spTree>
    <p:extLst>
      <p:ext uri="{BB962C8B-B14F-4D97-AF65-F5344CB8AC3E}">
        <p14:creationId xmlns:p14="http://schemas.microsoft.com/office/powerpoint/2010/main" val="11244576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1DA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84457" y="-167310"/>
            <a:ext cx="11739552" cy="2228647"/>
          </a:xfrm>
          <a:custGeom>
            <a:avLst/>
            <a:gdLst>
              <a:gd name="connsiteX0" fmla="*/ 0 w 9144000"/>
              <a:gd name="connsiteY0" fmla="*/ 0 h 1373524"/>
              <a:gd name="connsiteX1" fmla="*/ 9144000 w 9144000"/>
              <a:gd name="connsiteY1" fmla="*/ 0 h 1373524"/>
              <a:gd name="connsiteX2" fmla="*/ 9144000 w 9144000"/>
              <a:gd name="connsiteY2" fmla="*/ 1373524 h 1373524"/>
              <a:gd name="connsiteX3" fmla="*/ 0 w 9144000"/>
              <a:gd name="connsiteY3" fmla="*/ 1373524 h 1373524"/>
              <a:gd name="connsiteX4" fmla="*/ 0 w 91440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1905000 w 9207500"/>
              <a:gd name="connsiteY3" fmla="*/ 1143000 h 1373524"/>
              <a:gd name="connsiteX4" fmla="*/ 0 w 9207500"/>
              <a:gd name="connsiteY4" fmla="*/ 992524 h 1373524"/>
              <a:gd name="connsiteX5" fmla="*/ 63500 w 9207500"/>
              <a:gd name="connsiteY5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1930400 w 9207500"/>
              <a:gd name="connsiteY3" fmla="*/ 1079500 h 1373524"/>
              <a:gd name="connsiteX4" fmla="*/ 0 w 9207500"/>
              <a:gd name="connsiteY4" fmla="*/ 992524 h 1373524"/>
              <a:gd name="connsiteX5" fmla="*/ 63500 w 9207500"/>
              <a:gd name="connsiteY5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3098800 w 9207500"/>
              <a:gd name="connsiteY3" fmla="*/ 1181100 h 1373524"/>
              <a:gd name="connsiteX4" fmla="*/ 1930400 w 9207500"/>
              <a:gd name="connsiteY4" fmla="*/ 1079500 h 1373524"/>
              <a:gd name="connsiteX5" fmla="*/ 0 w 9207500"/>
              <a:gd name="connsiteY5" fmla="*/ 992524 h 1373524"/>
              <a:gd name="connsiteX6" fmla="*/ 63500 w 9207500"/>
              <a:gd name="connsiteY6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3733800 w 9207500"/>
              <a:gd name="connsiteY3" fmla="*/ 1244600 h 1373524"/>
              <a:gd name="connsiteX4" fmla="*/ 3098800 w 9207500"/>
              <a:gd name="connsiteY4" fmla="*/ 1181100 h 1373524"/>
              <a:gd name="connsiteX5" fmla="*/ 1930400 w 9207500"/>
              <a:gd name="connsiteY5" fmla="*/ 1079500 h 1373524"/>
              <a:gd name="connsiteX6" fmla="*/ 0 w 9207500"/>
              <a:gd name="connsiteY6" fmla="*/ 992524 h 1373524"/>
              <a:gd name="connsiteX7" fmla="*/ 63500 w 9207500"/>
              <a:gd name="connsiteY7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4318000 w 9207500"/>
              <a:gd name="connsiteY3" fmla="*/ 1282700 h 1373524"/>
              <a:gd name="connsiteX4" fmla="*/ 3733800 w 9207500"/>
              <a:gd name="connsiteY4" fmla="*/ 1244600 h 1373524"/>
              <a:gd name="connsiteX5" fmla="*/ 3098800 w 9207500"/>
              <a:gd name="connsiteY5" fmla="*/ 1181100 h 1373524"/>
              <a:gd name="connsiteX6" fmla="*/ 1930400 w 9207500"/>
              <a:gd name="connsiteY6" fmla="*/ 1079500 h 1373524"/>
              <a:gd name="connsiteX7" fmla="*/ 0 w 9207500"/>
              <a:gd name="connsiteY7" fmla="*/ 992524 h 1373524"/>
              <a:gd name="connsiteX8" fmla="*/ 63500 w 9207500"/>
              <a:gd name="connsiteY8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5080000 w 9207500"/>
              <a:gd name="connsiteY3" fmla="*/ 1308100 h 1373524"/>
              <a:gd name="connsiteX4" fmla="*/ 4318000 w 9207500"/>
              <a:gd name="connsiteY4" fmla="*/ 1282700 h 1373524"/>
              <a:gd name="connsiteX5" fmla="*/ 3733800 w 9207500"/>
              <a:gd name="connsiteY5" fmla="*/ 1244600 h 1373524"/>
              <a:gd name="connsiteX6" fmla="*/ 3098800 w 9207500"/>
              <a:gd name="connsiteY6" fmla="*/ 1181100 h 1373524"/>
              <a:gd name="connsiteX7" fmla="*/ 1930400 w 9207500"/>
              <a:gd name="connsiteY7" fmla="*/ 1079500 h 1373524"/>
              <a:gd name="connsiteX8" fmla="*/ 0 w 9207500"/>
              <a:gd name="connsiteY8" fmla="*/ 992524 h 1373524"/>
              <a:gd name="connsiteX9" fmla="*/ 63500 w 9207500"/>
              <a:gd name="connsiteY9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6070600 w 9207500"/>
              <a:gd name="connsiteY3" fmla="*/ 1270000 h 1373524"/>
              <a:gd name="connsiteX4" fmla="*/ 5080000 w 9207500"/>
              <a:gd name="connsiteY4" fmla="*/ 1308100 h 1373524"/>
              <a:gd name="connsiteX5" fmla="*/ 4318000 w 9207500"/>
              <a:gd name="connsiteY5" fmla="*/ 1282700 h 1373524"/>
              <a:gd name="connsiteX6" fmla="*/ 3733800 w 9207500"/>
              <a:gd name="connsiteY6" fmla="*/ 1244600 h 1373524"/>
              <a:gd name="connsiteX7" fmla="*/ 3098800 w 9207500"/>
              <a:gd name="connsiteY7" fmla="*/ 1181100 h 1373524"/>
              <a:gd name="connsiteX8" fmla="*/ 1930400 w 9207500"/>
              <a:gd name="connsiteY8" fmla="*/ 1079500 h 1373524"/>
              <a:gd name="connsiteX9" fmla="*/ 0 w 9207500"/>
              <a:gd name="connsiteY9" fmla="*/ 992524 h 1373524"/>
              <a:gd name="connsiteX10" fmla="*/ 63500 w 9207500"/>
              <a:gd name="connsiteY10" fmla="*/ 0 h 1373524"/>
              <a:gd name="connsiteX0" fmla="*/ 63500 w 9207500"/>
              <a:gd name="connsiteY0" fmla="*/ 0 h 1436045"/>
              <a:gd name="connsiteX1" fmla="*/ 9207500 w 9207500"/>
              <a:gd name="connsiteY1" fmla="*/ 0 h 1436045"/>
              <a:gd name="connsiteX2" fmla="*/ 9207500 w 9207500"/>
              <a:gd name="connsiteY2" fmla="*/ 1373524 h 1436045"/>
              <a:gd name="connsiteX3" fmla="*/ 6731000 w 9207500"/>
              <a:gd name="connsiteY3" fmla="*/ 1168400 h 1436045"/>
              <a:gd name="connsiteX4" fmla="*/ 6070600 w 9207500"/>
              <a:gd name="connsiteY4" fmla="*/ 1270000 h 1436045"/>
              <a:gd name="connsiteX5" fmla="*/ 5080000 w 9207500"/>
              <a:gd name="connsiteY5" fmla="*/ 1308100 h 1436045"/>
              <a:gd name="connsiteX6" fmla="*/ 4318000 w 9207500"/>
              <a:gd name="connsiteY6" fmla="*/ 1282700 h 1436045"/>
              <a:gd name="connsiteX7" fmla="*/ 3733800 w 9207500"/>
              <a:gd name="connsiteY7" fmla="*/ 1244600 h 1436045"/>
              <a:gd name="connsiteX8" fmla="*/ 3098800 w 9207500"/>
              <a:gd name="connsiteY8" fmla="*/ 1181100 h 1436045"/>
              <a:gd name="connsiteX9" fmla="*/ 1930400 w 9207500"/>
              <a:gd name="connsiteY9" fmla="*/ 1079500 h 1436045"/>
              <a:gd name="connsiteX10" fmla="*/ 0 w 9207500"/>
              <a:gd name="connsiteY10" fmla="*/ 992524 h 1436045"/>
              <a:gd name="connsiteX11" fmla="*/ 63500 w 9207500"/>
              <a:gd name="connsiteY11" fmla="*/ 0 h 1436045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6731000 w 9207500"/>
              <a:gd name="connsiteY3" fmla="*/ 1168400 h 1373524"/>
              <a:gd name="connsiteX4" fmla="*/ 6070600 w 9207500"/>
              <a:gd name="connsiteY4" fmla="*/ 1270000 h 1373524"/>
              <a:gd name="connsiteX5" fmla="*/ 5080000 w 9207500"/>
              <a:gd name="connsiteY5" fmla="*/ 1308100 h 1373524"/>
              <a:gd name="connsiteX6" fmla="*/ 4318000 w 9207500"/>
              <a:gd name="connsiteY6" fmla="*/ 1282700 h 1373524"/>
              <a:gd name="connsiteX7" fmla="*/ 3733800 w 9207500"/>
              <a:gd name="connsiteY7" fmla="*/ 1244600 h 1373524"/>
              <a:gd name="connsiteX8" fmla="*/ 3098800 w 9207500"/>
              <a:gd name="connsiteY8" fmla="*/ 1181100 h 1373524"/>
              <a:gd name="connsiteX9" fmla="*/ 1930400 w 9207500"/>
              <a:gd name="connsiteY9" fmla="*/ 1079500 h 1373524"/>
              <a:gd name="connsiteX10" fmla="*/ 0 w 9207500"/>
              <a:gd name="connsiteY10" fmla="*/ 992524 h 1373524"/>
              <a:gd name="connsiteX11" fmla="*/ 63500 w 9207500"/>
              <a:gd name="connsiteY11" fmla="*/ 0 h 1373524"/>
              <a:gd name="connsiteX0" fmla="*/ 63500 w 9245600"/>
              <a:gd name="connsiteY0" fmla="*/ 0 h 1308100"/>
              <a:gd name="connsiteX1" fmla="*/ 9207500 w 9245600"/>
              <a:gd name="connsiteY1" fmla="*/ 0 h 1308100"/>
              <a:gd name="connsiteX2" fmla="*/ 9245600 w 9245600"/>
              <a:gd name="connsiteY2" fmla="*/ 662324 h 1308100"/>
              <a:gd name="connsiteX3" fmla="*/ 6731000 w 9245600"/>
              <a:gd name="connsiteY3" fmla="*/ 1168400 h 1308100"/>
              <a:gd name="connsiteX4" fmla="*/ 6070600 w 9245600"/>
              <a:gd name="connsiteY4" fmla="*/ 1270000 h 1308100"/>
              <a:gd name="connsiteX5" fmla="*/ 5080000 w 9245600"/>
              <a:gd name="connsiteY5" fmla="*/ 1308100 h 1308100"/>
              <a:gd name="connsiteX6" fmla="*/ 4318000 w 9245600"/>
              <a:gd name="connsiteY6" fmla="*/ 1282700 h 1308100"/>
              <a:gd name="connsiteX7" fmla="*/ 3733800 w 9245600"/>
              <a:gd name="connsiteY7" fmla="*/ 1244600 h 1308100"/>
              <a:gd name="connsiteX8" fmla="*/ 3098800 w 9245600"/>
              <a:gd name="connsiteY8" fmla="*/ 1181100 h 1308100"/>
              <a:gd name="connsiteX9" fmla="*/ 1930400 w 9245600"/>
              <a:gd name="connsiteY9" fmla="*/ 1079500 h 1308100"/>
              <a:gd name="connsiteX10" fmla="*/ 0 w 9245600"/>
              <a:gd name="connsiteY10" fmla="*/ 992524 h 1308100"/>
              <a:gd name="connsiteX11" fmla="*/ 63500 w 9245600"/>
              <a:gd name="connsiteY11" fmla="*/ 0 h 1308100"/>
              <a:gd name="connsiteX0" fmla="*/ 63500 w 9245600"/>
              <a:gd name="connsiteY0" fmla="*/ 0 h 1308100"/>
              <a:gd name="connsiteX1" fmla="*/ 9207500 w 9245600"/>
              <a:gd name="connsiteY1" fmla="*/ 0 h 1308100"/>
              <a:gd name="connsiteX2" fmla="*/ 9245600 w 9245600"/>
              <a:gd name="connsiteY2" fmla="*/ 662324 h 1308100"/>
              <a:gd name="connsiteX3" fmla="*/ 6731000 w 9245600"/>
              <a:gd name="connsiteY3" fmla="*/ 1168400 h 1308100"/>
              <a:gd name="connsiteX4" fmla="*/ 6070600 w 9245600"/>
              <a:gd name="connsiteY4" fmla="*/ 1270000 h 1308100"/>
              <a:gd name="connsiteX5" fmla="*/ 5080000 w 9245600"/>
              <a:gd name="connsiteY5" fmla="*/ 1308100 h 1308100"/>
              <a:gd name="connsiteX6" fmla="*/ 4318000 w 9245600"/>
              <a:gd name="connsiteY6" fmla="*/ 1282700 h 1308100"/>
              <a:gd name="connsiteX7" fmla="*/ 3733800 w 9245600"/>
              <a:gd name="connsiteY7" fmla="*/ 1244600 h 1308100"/>
              <a:gd name="connsiteX8" fmla="*/ 3098800 w 9245600"/>
              <a:gd name="connsiteY8" fmla="*/ 1181100 h 1308100"/>
              <a:gd name="connsiteX9" fmla="*/ 1930400 w 9245600"/>
              <a:gd name="connsiteY9" fmla="*/ 1079500 h 1308100"/>
              <a:gd name="connsiteX10" fmla="*/ 0 w 9245600"/>
              <a:gd name="connsiteY10" fmla="*/ 992524 h 1308100"/>
              <a:gd name="connsiteX11" fmla="*/ 63500 w 9245600"/>
              <a:gd name="connsiteY11" fmla="*/ 0 h 1308100"/>
              <a:gd name="connsiteX0" fmla="*/ 63500 w 9207500"/>
              <a:gd name="connsiteY0" fmla="*/ 0 h 1308100"/>
              <a:gd name="connsiteX1" fmla="*/ 9207500 w 9207500"/>
              <a:gd name="connsiteY1" fmla="*/ 0 h 1308100"/>
              <a:gd name="connsiteX2" fmla="*/ 9004300 w 9207500"/>
              <a:gd name="connsiteY2" fmla="*/ 649624 h 1308100"/>
              <a:gd name="connsiteX3" fmla="*/ 6731000 w 9207500"/>
              <a:gd name="connsiteY3" fmla="*/ 1168400 h 1308100"/>
              <a:gd name="connsiteX4" fmla="*/ 6070600 w 9207500"/>
              <a:gd name="connsiteY4" fmla="*/ 1270000 h 1308100"/>
              <a:gd name="connsiteX5" fmla="*/ 5080000 w 9207500"/>
              <a:gd name="connsiteY5" fmla="*/ 1308100 h 1308100"/>
              <a:gd name="connsiteX6" fmla="*/ 4318000 w 9207500"/>
              <a:gd name="connsiteY6" fmla="*/ 1282700 h 1308100"/>
              <a:gd name="connsiteX7" fmla="*/ 3733800 w 9207500"/>
              <a:gd name="connsiteY7" fmla="*/ 1244600 h 1308100"/>
              <a:gd name="connsiteX8" fmla="*/ 3098800 w 9207500"/>
              <a:gd name="connsiteY8" fmla="*/ 1181100 h 1308100"/>
              <a:gd name="connsiteX9" fmla="*/ 1930400 w 9207500"/>
              <a:gd name="connsiteY9" fmla="*/ 1079500 h 1308100"/>
              <a:gd name="connsiteX10" fmla="*/ 0 w 9207500"/>
              <a:gd name="connsiteY10" fmla="*/ 992524 h 1308100"/>
              <a:gd name="connsiteX11" fmla="*/ 63500 w 9207500"/>
              <a:gd name="connsiteY11" fmla="*/ 0 h 1308100"/>
              <a:gd name="connsiteX0" fmla="*/ 63500 w 9207500"/>
              <a:gd name="connsiteY0" fmla="*/ 0 h 1308100"/>
              <a:gd name="connsiteX1" fmla="*/ 9207500 w 9207500"/>
              <a:gd name="connsiteY1" fmla="*/ 0 h 1308100"/>
              <a:gd name="connsiteX2" fmla="*/ 9004300 w 9207500"/>
              <a:gd name="connsiteY2" fmla="*/ 649624 h 1308100"/>
              <a:gd name="connsiteX3" fmla="*/ 6731000 w 9207500"/>
              <a:gd name="connsiteY3" fmla="*/ 1168400 h 1308100"/>
              <a:gd name="connsiteX4" fmla="*/ 6070600 w 9207500"/>
              <a:gd name="connsiteY4" fmla="*/ 1270000 h 1308100"/>
              <a:gd name="connsiteX5" fmla="*/ 5080000 w 9207500"/>
              <a:gd name="connsiteY5" fmla="*/ 1308100 h 1308100"/>
              <a:gd name="connsiteX6" fmla="*/ 4318000 w 9207500"/>
              <a:gd name="connsiteY6" fmla="*/ 1282700 h 1308100"/>
              <a:gd name="connsiteX7" fmla="*/ 3733800 w 9207500"/>
              <a:gd name="connsiteY7" fmla="*/ 1244600 h 1308100"/>
              <a:gd name="connsiteX8" fmla="*/ 3098800 w 9207500"/>
              <a:gd name="connsiteY8" fmla="*/ 1181100 h 1308100"/>
              <a:gd name="connsiteX9" fmla="*/ 1930400 w 9207500"/>
              <a:gd name="connsiteY9" fmla="*/ 1079500 h 1308100"/>
              <a:gd name="connsiteX10" fmla="*/ 0 w 9207500"/>
              <a:gd name="connsiteY10" fmla="*/ 992524 h 1308100"/>
              <a:gd name="connsiteX11" fmla="*/ 63500 w 9207500"/>
              <a:gd name="connsiteY11" fmla="*/ 0 h 1308100"/>
              <a:gd name="connsiteX0" fmla="*/ 63500 w 9024326"/>
              <a:gd name="connsiteY0" fmla="*/ 12700 h 1320800"/>
              <a:gd name="connsiteX1" fmla="*/ 8826500 w 9024326"/>
              <a:gd name="connsiteY1" fmla="*/ 0 h 1320800"/>
              <a:gd name="connsiteX2" fmla="*/ 9004300 w 9024326"/>
              <a:gd name="connsiteY2" fmla="*/ 662324 h 1320800"/>
              <a:gd name="connsiteX3" fmla="*/ 6731000 w 9024326"/>
              <a:gd name="connsiteY3" fmla="*/ 1181100 h 1320800"/>
              <a:gd name="connsiteX4" fmla="*/ 6070600 w 9024326"/>
              <a:gd name="connsiteY4" fmla="*/ 1282700 h 1320800"/>
              <a:gd name="connsiteX5" fmla="*/ 5080000 w 9024326"/>
              <a:gd name="connsiteY5" fmla="*/ 1320800 h 1320800"/>
              <a:gd name="connsiteX6" fmla="*/ 4318000 w 9024326"/>
              <a:gd name="connsiteY6" fmla="*/ 1295400 h 1320800"/>
              <a:gd name="connsiteX7" fmla="*/ 3733800 w 9024326"/>
              <a:gd name="connsiteY7" fmla="*/ 1257300 h 1320800"/>
              <a:gd name="connsiteX8" fmla="*/ 3098800 w 9024326"/>
              <a:gd name="connsiteY8" fmla="*/ 1193800 h 1320800"/>
              <a:gd name="connsiteX9" fmla="*/ 1930400 w 9024326"/>
              <a:gd name="connsiteY9" fmla="*/ 1092200 h 1320800"/>
              <a:gd name="connsiteX10" fmla="*/ 0 w 9024326"/>
              <a:gd name="connsiteY10" fmla="*/ 1005224 h 1320800"/>
              <a:gd name="connsiteX11" fmla="*/ 63500 w 9024326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5852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57900 w 8826500"/>
              <a:gd name="connsiteY4" fmla="*/ 12700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219732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114780 h 1320800"/>
              <a:gd name="connsiteX10" fmla="*/ 0 w 8826500"/>
              <a:gd name="connsiteY10" fmla="*/ 1219732 h 1320800"/>
              <a:gd name="connsiteX11" fmla="*/ 63500 w 8826500"/>
              <a:gd name="connsiteY11" fmla="*/ 12700 h 1320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826500" h="1320800">
                <a:moveTo>
                  <a:pt x="63500" y="12700"/>
                </a:moveTo>
                <a:lnTo>
                  <a:pt x="8826500" y="0"/>
                </a:lnTo>
                <a:cubicBezTo>
                  <a:pt x="8758767" y="216541"/>
                  <a:pt x="8652933" y="534683"/>
                  <a:pt x="8483600" y="662324"/>
                </a:cubicBezTo>
                <a:cubicBezTo>
                  <a:pt x="8034867" y="1015807"/>
                  <a:pt x="7304617" y="1096754"/>
                  <a:pt x="6781800" y="1206500"/>
                </a:cubicBezTo>
                <a:cubicBezTo>
                  <a:pt x="6462183" y="1278146"/>
                  <a:pt x="6335183" y="1278467"/>
                  <a:pt x="6070600" y="1308100"/>
                </a:cubicBezTo>
                <a:lnTo>
                  <a:pt x="5080000" y="1320800"/>
                </a:lnTo>
                <a:lnTo>
                  <a:pt x="4318000" y="1295400"/>
                </a:lnTo>
                <a:lnTo>
                  <a:pt x="3733800" y="1257300"/>
                </a:lnTo>
                <a:lnTo>
                  <a:pt x="3098800" y="1193800"/>
                </a:lnTo>
                <a:lnTo>
                  <a:pt x="1930400" y="1114780"/>
                </a:lnTo>
                <a:lnTo>
                  <a:pt x="0" y="1219732"/>
                </a:lnTo>
                <a:lnTo>
                  <a:pt x="63500" y="12700"/>
                </a:lnTo>
                <a:close/>
              </a:path>
            </a:pathLst>
          </a:custGeom>
          <a:solidFill>
            <a:srgbClr val="8ADB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25" tIns="60862" rIns="121725" bIns="60862" spcCol="0" rtlCol="0" anchor="ctr"/>
          <a:lstStyle/>
          <a:p>
            <a:pPr algn="ctr"/>
            <a:endParaRPr 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119" y="347344"/>
            <a:ext cx="2203358" cy="2227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180130" y="295634"/>
            <a:ext cx="1422278" cy="676911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en-US" sz="3600" b="1">
                <a:solidFill>
                  <a:schemeClr val="bg1"/>
                </a:solidFill>
                <a:latin typeface="Arrus-Black" pitchFamily="18" charset="0"/>
                <a:ea typeface="Arrus-Black" pitchFamily="18" charset="0"/>
                <a:cs typeface="Arrus-Black" pitchFamily="18" charset="0"/>
              </a:rPr>
              <a:t>BÀI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372015" y="838200"/>
            <a:ext cx="1127504" cy="943848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en-US" sz="5300" b="1">
                <a:solidFill>
                  <a:srgbClr val="1BBF23"/>
                </a:solidFill>
                <a:latin typeface=".VnCooper" pitchFamily="34" charset="0"/>
                <a:ea typeface="Arial-Rounded" pitchFamily="34" charset="0"/>
                <a:cs typeface="Arial-Rounded" pitchFamily="34" charset="0"/>
              </a:rPr>
              <a:t>20</a:t>
            </a:r>
          </a:p>
        </p:txBody>
      </p:sp>
      <p:grpSp>
        <p:nvGrpSpPr>
          <p:cNvPr id="27" name="Group 26"/>
          <p:cNvGrpSpPr/>
          <p:nvPr/>
        </p:nvGrpSpPr>
        <p:grpSpPr>
          <a:xfrm>
            <a:off x="200450" y="2395322"/>
            <a:ext cx="3448696" cy="941185"/>
            <a:chOff x="63500" y="1429216"/>
            <a:chExt cx="2592937" cy="705889"/>
          </a:xfrm>
        </p:grpSpPr>
        <p:sp>
          <p:nvSpPr>
            <p:cNvPr id="4" name="Rounded Rectangle 3"/>
            <p:cNvSpPr/>
            <p:nvPr/>
          </p:nvSpPr>
          <p:spPr>
            <a:xfrm>
              <a:off x="384358" y="1429216"/>
              <a:ext cx="2272079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7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</a:p>
          </p:txBody>
        </p:sp>
        <p:sp>
          <p:nvSpPr>
            <p:cNvPr id="3" name="Oval 2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30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1</a:t>
              </a:r>
            </a:p>
          </p:txBody>
        </p:sp>
      </p:grpSp>
      <p:sp>
        <p:nvSpPr>
          <p:cNvPr id="5" name="Title 1"/>
          <p:cNvSpPr txBox="1">
            <a:spLocks/>
          </p:cNvSpPr>
          <p:nvPr/>
        </p:nvSpPr>
        <p:spPr>
          <a:xfrm>
            <a:off x="3113088" y="202951"/>
            <a:ext cx="10717370" cy="150108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en-US" b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ÔN TẬP</a:t>
            </a:r>
          </a:p>
          <a:p>
            <a:pPr>
              <a:lnSpc>
                <a:spcPct val="120000"/>
              </a:lnSpc>
            </a:pPr>
            <a:r>
              <a:rPr lang="en-US" b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 KỂ CHUYỆN</a:t>
            </a: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76117302"/>
              </p:ext>
            </p:extLst>
          </p:nvPr>
        </p:nvGraphicFramePr>
        <p:xfrm>
          <a:off x="4099719" y="2434679"/>
          <a:ext cx="7555376" cy="42150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8884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8884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8884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8884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84300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4300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4300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4300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4300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98" name="Title 1"/>
          <p:cNvSpPr txBox="1">
            <a:spLocks/>
          </p:cNvSpPr>
          <p:nvPr/>
        </p:nvSpPr>
        <p:spPr>
          <a:xfrm>
            <a:off x="4477783" y="3342750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</a:t>
            </a:r>
          </a:p>
        </p:txBody>
      </p:sp>
      <p:sp>
        <p:nvSpPr>
          <p:cNvPr id="99" name="Title 1"/>
          <p:cNvSpPr txBox="1">
            <a:spLocks/>
          </p:cNvSpPr>
          <p:nvPr/>
        </p:nvSpPr>
        <p:spPr>
          <a:xfrm>
            <a:off x="4477783" y="4215624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</a:t>
            </a:r>
          </a:p>
        </p:txBody>
      </p:sp>
      <p:sp>
        <p:nvSpPr>
          <p:cNvPr id="100" name="Title 1"/>
          <p:cNvSpPr txBox="1">
            <a:spLocks/>
          </p:cNvSpPr>
          <p:nvPr/>
        </p:nvSpPr>
        <p:spPr>
          <a:xfrm>
            <a:off x="4477783" y="3342750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</a:t>
            </a:r>
          </a:p>
        </p:txBody>
      </p:sp>
      <p:sp>
        <p:nvSpPr>
          <p:cNvPr id="101" name="Title 1"/>
          <p:cNvSpPr txBox="1">
            <a:spLocks/>
          </p:cNvSpPr>
          <p:nvPr/>
        </p:nvSpPr>
        <p:spPr>
          <a:xfrm>
            <a:off x="4477783" y="3342750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</a:t>
            </a:r>
          </a:p>
        </p:txBody>
      </p:sp>
      <p:sp>
        <p:nvSpPr>
          <p:cNvPr id="102" name="Title 1"/>
          <p:cNvSpPr txBox="1">
            <a:spLocks/>
          </p:cNvSpPr>
          <p:nvPr/>
        </p:nvSpPr>
        <p:spPr>
          <a:xfrm>
            <a:off x="4477783" y="3342750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</a:t>
            </a:r>
          </a:p>
        </p:txBody>
      </p:sp>
      <p:sp>
        <p:nvSpPr>
          <p:cNvPr id="103" name="Title 1"/>
          <p:cNvSpPr txBox="1">
            <a:spLocks/>
          </p:cNvSpPr>
          <p:nvPr/>
        </p:nvSpPr>
        <p:spPr>
          <a:xfrm>
            <a:off x="4477783" y="4215624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</a:t>
            </a:r>
          </a:p>
        </p:txBody>
      </p:sp>
      <p:sp>
        <p:nvSpPr>
          <p:cNvPr id="104" name="Title 1"/>
          <p:cNvSpPr txBox="1">
            <a:spLocks/>
          </p:cNvSpPr>
          <p:nvPr/>
        </p:nvSpPr>
        <p:spPr>
          <a:xfrm>
            <a:off x="4477783" y="4962903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</a:t>
            </a:r>
          </a:p>
        </p:txBody>
      </p:sp>
      <p:sp>
        <p:nvSpPr>
          <p:cNvPr id="105" name="Title 1"/>
          <p:cNvSpPr txBox="1">
            <a:spLocks/>
          </p:cNvSpPr>
          <p:nvPr/>
        </p:nvSpPr>
        <p:spPr>
          <a:xfrm>
            <a:off x="4477783" y="4215624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</a:t>
            </a:r>
          </a:p>
        </p:txBody>
      </p:sp>
      <p:sp>
        <p:nvSpPr>
          <p:cNvPr id="106" name="Title 1"/>
          <p:cNvSpPr txBox="1">
            <a:spLocks/>
          </p:cNvSpPr>
          <p:nvPr/>
        </p:nvSpPr>
        <p:spPr>
          <a:xfrm>
            <a:off x="4477783" y="4215624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</a:t>
            </a:r>
          </a:p>
        </p:txBody>
      </p:sp>
      <p:sp>
        <p:nvSpPr>
          <p:cNvPr id="107" name="Title 1"/>
          <p:cNvSpPr txBox="1">
            <a:spLocks/>
          </p:cNvSpPr>
          <p:nvPr/>
        </p:nvSpPr>
        <p:spPr>
          <a:xfrm>
            <a:off x="4477783" y="5852669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</a:t>
            </a:r>
          </a:p>
        </p:txBody>
      </p:sp>
      <p:sp>
        <p:nvSpPr>
          <p:cNvPr id="108" name="Title 1"/>
          <p:cNvSpPr txBox="1">
            <a:spLocks/>
          </p:cNvSpPr>
          <p:nvPr/>
        </p:nvSpPr>
        <p:spPr>
          <a:xfrm>
            <a:off x="4477783" y="4962903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</a:t>
            </a:r>
          </a:p>
        </p:txBody>
      </p:sp>
      <p:sp>
        <p:nvSpPr>
          <p:cNvPr id="109" name="Title 1"/>
          <p:cNvSpPr txBox="1">
            <a:spLocks/>
          </p:cNvSpPr>
          <p:nvPr/>
        </p:nvSpPr>
        <p:spPr>
          <a:xfrm>
            <a:off x="4477783" y="4962903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</a:t>
            </a:r>
          </a:p>
        </p:txBody>
      </p:sp>
      <p:sp>
        <p:nvSpPr>
          <p:cNvPr id="110" name="Title 1"/>
          <p:cNvSpPr txBox="1">
            <a:spLocks/>
          </p:cNvSpPr>
          <p:nvPr/>
        </p:nvSpPr>
        <p:spPr>
          <a:xfrm>
            <a:off x="4477783" y="4962903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</a:t>
            </a:r>
          </a:p>
        </p:txBody>
      </p:sp>
      <p:sp>
        <p:nvSpPr>
          <p:cNvPr id="111" name="Title 1"/>
          <p:cNvSpPr txBox="1">
            <a:spLocks/>
          </p:cNvSpPr>
          <p:nvPr/>
        </p:nvSpPr>
        <p:spPr>
          <a:xfrm>
            <a:off x="4477783" y="5852669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</a:t>
            </a:r>
          </a:p>
        </p:txBody>
      </p:sp>
      <p:sp>
        <p:nvSpPr>
          <p:cNvPr id="112" name="Title 1"/>
          <p:cNvSpPr txBox="1">
            <a:spLocks/>
          </p:cNvSpPr>
          <p:nvPr/>
        </p:nvSpPr>
        <p:spPr>
          <a:xfrm>
            <a:off x="4477783" y="5852669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</a:t>
            </a:r>
          </a:p>
        </p:txBody>
      </p:sp>
      <p:sp>
        <p:nvSpPr>
          <p:cNvPr id="113" name="Title 1"/>
          <p:cNvSpPr txBox="1">
            <a:spLocks/>
          </p:cNvSpPr>
          <p:nvPr/>
        </p:nvSpPr>
        <p:spPr>
          <a:xfrm>
            <a:off x="4477783" y="5852669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</a:t>
            </a:r>
          </a:p>
        </p:txBody>
      </p:sp>
      <p:sp>
        <p:nvSpPr>
          <p:cNvPr id="114" name="Title 1"/>
          <p:cNvSpPr txBox="1">
            <a:spLocks/>
          </p:cNvSpPr>
          <p:nvPr/>
        </p:nvSpPr>
        <p:spPr>
          <a:xfrm>
            <a:off x="6338547" y="2496027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</a:t>
            </a:r>
          </a:p>
        </p:txBody>
      </p:sp>
      <p:sp>
        <p:nvSpPr>
          <p:cNvPr id="115" name="Title 1"/>
          <p:cNvSpPr txBox="1">
            <a:spLocks/>
          </p:cNvSpPr>
          <p:nvPr/>
        </p:nvSpPr>
        <p:spPr>
          <a:xfrm>
            <a:off x="6338547" y="2496027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</a:t>
            </a:r>
          </a:p>
        </p:txBody>
      </p:sp>
      <p:sp>
        <p:nvSpPr>
          <p:cNvPr id="116" name="Title 1"/>
          <p:cNvSpPr txBox="1">
            <a:spLocks/>
          </p:cNvSpPr>
          <p:nvPr/>
        </p:nvSpPr>
        <p:spPr>
          <a:xfrm>
            <a:off x="8260714" y="2496027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ê</a:t>
            </a:r>
          </a:p>
        </p:txBody>
      </p:sp>
      <p:sp>
        <p:nvSpPr>
          <p:cNvPr id="117" name="Title 1"/>
          <p:cNvSpPr txBox="1">
            <a:spLocks/>
          </p:cNvSpPr>
          <p:nvPr/>
        </p:nvSpPr>
        <p:spPr>
          <a:xfrm>
            <a:off x="10184816" y="2496027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</a:t>
            </a:r>
          </a:p>
        </p:txBody>
      </p:sp>
      <p:sp>
        <p:nvSpPr>
          <p:cNvPr id="118" name="Title 1"/>
          <p:cNvSpPr txBox="1">
            <a:spLocks/>
          </p:cNvSpPr>
          <p:nvPr/>
        </p:nvSpPr>
        <p:spPr>
          <a:xfrm>
            <a:off x="8260714" y="2496027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ê</a:t>
            </a:r>
          </a:p>
        </p:txBody>
      </p:sp>
      <p:sp>
        <p:nvSpPr>
          <p:cNvPr id="119" name="Title 1"/>
          <p:cNvSpPr txBox="1">
            <a:spLocks/>
          </p:cNvSpPr>
          <p:nvPr/>
        </p:nvSpPr>
        <p:spPr>
          <a:xfrm>
            <a:off x="10184816" y="2496027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</a:t>
            </a:r>
          </a:p>
        </p:txBody>
      </p:sp>
      <p:sp>
        <p:nvSpPr>
          <p:cNvPr id="120" name="Title 1"/>
          <p:cNvSpPr txBox="1">
            <a:spLocks/>
          </p:cNvSpPr>
          <p:nvPr/>
        </p:nvSpPr>
        <p:spPr>
          <a:xfrm>
            <a:off x="6338547" y="2496027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</a:t>
            </a:r>
          </a:p>
        </p:txBody>
      </p:sp>
      <p:sp>
        <p:nvSpPr>
          <p:cNvPr id="121" name="Title 1"/>
          <p:cNvSpPr txBox="1">
            <a:spLocks/>
          </p:cNvSpPr>
          <p:nvPr/>
        </p:nvSpPr>
        <p:spPr>
          <a:xfrm>
            <a:off x="8260714" y="2496027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ê</a:t>
            </a:r>
          </a:p>
        </p:txBody>
      </p:sp>
      <p:sp>
        <p:nvSpPr>
          <p:cNvPr id="122" name="Title 1"/>
          <p:cNvSpPr txBox="1">
            <a:spLocks/>
          </p:cNvSpPr>
          <p:nvPr/>
        </p:nvSpPr>
        <p:spPr>
          <a:xfrm>
            <a:off x="10184816" y="2496027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</a:t>
            </a:r>
          </a:p>
        </p:txBody>
      </p:sp>
      <p:sp>
        <p:nvSpPr>
          <p:cNvPr id="123" name="Title 1"/>
          <p:cNvSpPr txBox="1">
            <a:spLocks/>
          </p:cNvSpPr>
          <p:nvPr/>
        </p:nvSpPr>
        <p:spPr>
          <a:xfrm>
            <a:off x="6338547" y="2496027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</a:t>
            </a:r>
          </a:p>
        </p:txBody>
      </p:sp>
      <p:sp>
        <p:nvSpPr>
          <p:cNvPr id="124" name="Title 1"/>
          <p:cNvSpPr txBox="1">
            <a:spLocks/>
          </p:cNvSpPr>
          <p:nvPr/>
        </p:nvSpPr>
        <p:spPr>
          <a:xfrm>
            <a:off x="8260714" y="2496027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ê</a:t>
            </a:r>
          </a:p>
        </p:txBody>
      </p:sp>
      <p:sp>
        <p:nvSpPr>
          <p:cNvPr id="125" name="Title 1"/>
          <p:cNvSpPr txBox="1">
            <a:spLocks/>
          </p:cNvSpPr>
          <p:nvPr/>
        </p:nvSpPr>
        <p:spPr>
          <a:xfrm>
            <a:off x="10184816" y="2496027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</a:t>
            </a:r>
          </a:p>
        </p:txBody>
      </p:sp>
      <p:sp>
        <p:nvSpPr>
          <p:cNvPr id="126" name="Title 1"/>
          <p:cNvSpPr txBox="1">
            <a:spLocks/>
          </p:cNvSpPr>
          <p:nvPr/>
        </p:nvSpPr>
        <p:spPr>
          <a:xfrm>
            <a:off x="6338547" y="2496027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</a:t>
            </a:r>
          </a:p>
        </p:txBody>
      </p:sp>
      <p:sp>
        <p:nvSpPr>
          <p:cNvPr id="127" name="Title 1"/>
          <p:cNvSpPr txBox="1">
            <a:spLocks/>
          </p:cNvSpPr>
          <p:nvPr/>
        </p:nvSpPr>
        <p:spPr>
          <a:xfrm>
            <a:off x="8260714" y="2496027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ê</a:t>
            </a:r>
          </a:p>
        </p:txBody>
      </p:sp>
      <p:sp>
        <p:nvSpPr>
          <p:cNvPr id="128" name="Title 1"/>
          <p:cNvSpPr txBox="1">
            <a:spLocks/>
          </p:cNvSpPr>
          <p:nvPr/>
        </p:nvSpPr>
        <p:spPr>
          <a:xfrm>
            <a:off x="10184816" y="2496027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</a:t>
            </a:r>
          </a:p>
        </p:txBody>
      </p:sp>
      <p:cxnSp>
        <p:nvCxnSpPr>
          <p:cNvPr id="129" name="Straight Connector 128"/>
          <p:cNvCxnSpPr/>
          <p:nvPr/>
        </p:nvCxnSpPr>
        <p:spPr>
          <a:xfrm>
            <a:off x="6047616" y="4971550"/>
            <a:ext cx="1828800" cy="821752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Straight Connector 129"/>
          <p:cNvCxnSpPr/>
          <p:nvPr/>
        </p:nvCxnSpPr>
        <p:spPr>
          <a:xfrm>
            <a:off x="7909719" y="4971550"/>
            <a:ext cx="1828800" cy="821752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33710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2378E-6 3.17919E-6 L 0.13339 0.00347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69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83216E-6 -3.46821E-6 L 0.01736 0.12602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61" y="62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44819E-6 -2.89017E-6 L 0.28882 0.00232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435" y="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83216E-6 -3.46821E-6 L 0.01736 0.12602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61" y="62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2378E-6 1.04046E-6 L 0.44662 0.00116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331" y="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83216E-6 -3.46821E-6 L 0.01736 0.12602 " pathEditMode="relative" rAng="0" ptsTypes="AA">
                                      <p:cBhvr>
                                        <p:cTn id="70" dur="2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61" y="62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44819E-6 -5.20231E-7 L 0.13221 -0.00277 " pathEditMode="relative" rAng="0" ptsTypes="AA">
                                      <p:cBhvr>
                                        <p:cTn id="74" dur="2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04" y="-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83216E-6 1.38728E-6 L 0.01109 0.24902 " pathEditMode="relative" rAng="0" ptsTypes="AA">
                                      <p:cBhvr>
                                        <p:cTn id="78" dur="2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8" y="124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2378E-6 -5.20231E-7 L 0.29 -0.00277 " pathEditMode="relative" rAng="0" ptsTypes="AA">
                                      <p:cBhvr>
                                        <p:cTn id="82" dur="2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500" y="-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411E-7 -3.46821E-6 L 0.00966 0.2481 " pathEditMode="relative" rAng="0" ptsTypes="AA">
                                      <p:cBhvr>
                                        <p:cTn id="86" dur="2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3" y="123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83 -2.02312E-6 L 0.44218 -0.00115 " pathEditMode="relative" rAng="0" ptsTypes="AA">
                                      <p:cBhvr>
                                        <p:cTn id="90" dur="2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018" y="-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10911E-6 -3.46821E-6 L 0.00836 0.2481 " pathEditMode="relative" rAng="0" ptsTypes="AA">
                                      <p:cBhvr>
                                        <p:cTn id="94" dur="2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8" y="123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44819E-6 1.7341E-7 L 0.43918 -0.00023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952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10911E-6 1.38728E-6 L 0.00209 0.36 " pathEditMode="relative" rAng="0" ptsTypes="AA">
                                      <p:cBhvr>
                                        <p:cTn id="102" dur="2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" y="179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2378E-6 1.6185E-6 L 0.13339 0.0037 " pathEditMode="relative" rAng="0" ptsTypes="AA">
                                      <p:cBhvr>
                                        <p:cTn id="106" dur="2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69" y="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83216E-6 -3.46821E-6 L 0.01736 0.49226 " pathEditMode="relative" rAng="0" ptsTypes="AA">
                                      <p:cBhvr>
                                        <p:cTn id="110" dur="2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61" y="246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44819E-6 1.6185E-6 L 0.28882 0.0037 " pathEditMode="relative" rAng="0" ptsTypes="AA">
                                      <p:cBhvr>
                                        <p:cTn id="114" dur="2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435" y="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411E-7 1.38728E-6 L 0.01592 0.49318 " pathEditMode="relative" rAng="0" ptsTypes="AA">
                                      <p:cBhvr>
                                        <p:cTn id="118" dur="2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6" y="246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44819E-6 1.6185E-6 L 0.44544 0.0037 " pathEditMode="relative" rAng="0" ptsTypes="AA">
                                      <p:cBhvr>
                                        <p:cTn id="122" dur="2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266" y="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10911E-6 -3.46821E-6 L 0.01462 0.49226 " pathEditMode="relative" rAng="0" ptsTypes="AA">
                                      <p:cBhvr>
                                        <p:cTn id="126" dur="2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31" y="246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2" grpId="0"/>
      <p:bldP spid="5" grpId="0"/>
      <p:bldP spid="100" grpId="0"/>
      <p:bldP spid="101" grpId="0"/>
      <p:bldP spid="102" grpId="0"/>
      <p:bldP spid="103" grpId="0"/>
      <p:bldP spid="105" grpId="0"/>
      <p:bldP spid="106" grpId="0"/>
      <p:bldP spid="110" grpId="0"/>
      <p:bldP spid="111" grpId="0"/>
      <p:bldP spid="112" grpId="0"/>
      <p:bldP spid="113" grpId="0"/>
      <p:bldP spid="115" grpId="0"/>
      <p:bldP spid="118" grpId="0"/>
      <p:bldP spid="119" grpId="0"/>
      <p:bldP spid="120" grpId="0"/>
      <p:bldP spid="121" grpId="0"/>
      <p:bldP spid="122" grpId="0"/>
      <p:bldP spid="125" grpId="0"/>
      <p:bldP spid="126" grpId="0"/>
      <p:bldP spid="127" grpId="0"/>
      <p:bldP spid="12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84457" y="-167310"/>
            <a:ext cx="11739552" cy="2228647"/>
          </a:xfrm>
          <a:custGeom>
            <a:avLst/>
            <a:gdLst>
              <a:gd name="connsiteX0" fmla="*/ 0 w 9144000"/>
              <a:gd name="connsiteY0" fmla="*/ 0 h 1373524"/>
              <a:gd name="connsiteX1" fmla="*/ 9144000 w 9144000"/>
              <a:gd name="connsiteY1" fmla="*/ 0 h 1373524"/>
              <a:gd name="connsiteX2" fmla="*/ 9144000 w 9144000"/>
              <a:gd name="connsiteY2" fmla="*/ 1373524 h 1373524"/>
              <a:gd name="connsiteX3" fmla="*/ 0 w 9144000"/>
              <a:gd name="connsiteY3" fmla="*/ 1373524 h 1373524"/>
              <a:gd name="connsiteX4" fmla="*/ 0 w 91440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1905000 w 9207500"/>
              <a:gd name="connsiteY3" fmla="*/ 1143000 h 1373524"/>
              <a:gd name="connsiteX4" fmla="*/ 0 w 9207500"/>
              <a:gd name="connsiteY4" fmla="*/ 992524 h 1373524"/>
              <a:gd name="connsiteX5" fmla="*/ 63500 w 9207500"/>
              <a:gd name="connsiteY5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1930400 w 9207500"/>
              <a:gd name="connsiteY3" fmla="*/ 1079500 h 1373524"/>
              <a:gd name="connsiteX4" fmla="*/ 0 w 9207500"/>
              <a:gd name="connsiteY4" fmla="*/ 992524 h 1373524"/>
              <a:gd name="connsiteX5" fmla="*/ 63500 w 9207500"/>
              <a:gd name="connsiteY5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3098800 w 9207500"/>
              <a:gd name="connsiteY3" fmla="*/ 1181100 h 1373524"/>
              <a:gd name="connsiteX4" fmla="*/ 1930400 w 9207500"/>
              <a:gd name="connsiteY4" fmla="*/ 1079500 h 1373524"/>
              <a:gd name="connsiteX5" fmla="*/ 0 w 9207500"/>
              <a:gd name="connsiteY5" fmla="*/ 992524 h 1373524"/>
              <a:gd name="connsiteX6" fmla="*/ 63500 w 9207500"/>
              <a:gd name="connsiteY6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3733800 w 9207500"/>
              <a:gd name="connsiteY3" fmla="*/ 1244600 h 1373524"/>
              <a:gd name="connsiteX4" fmla="*/ 3098800 w 9207500"/>
              <a:gd name="connsiteY4" fmla="*/ 1181100 h 1373524"/>
              <a:gd name="connsiteX5" fmla="*/ 1930400 w 9207500"/>
              <a:gd name="connsiteY5" fmla="*/ 1079500 h 1373524"/>
              <a:gd name="connsiteX6" fmla="*/ 0 w 9207500"/>
              <a:gd name="connsiteY6" fmla="*/ 992524 h 1373524"/>
              <a:gd name="connsiteX7" fmla="*/ 63500 w 9207500"/>
              <a:gd name="connsiteY7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4318000 w 9207500"/>
              <a:gd name="connsiteY3" fmla="*/ 1282700 h 1373524"/>
              <a:gd name="connsiteX4" fmla="*/ 3733800 w 9207500"/>
              <a:gd name="connsiteY4" fmla="*/ 1244600 h 1373524"/>
              <a:gd name="connsiteX5" fmla="*/ 3098800 w 9207500"/>
              <a:gd name="connsiteY5" fmla="*/ 1181100 h 1373524"/>
              <a:gd name="connsiteX6" fmla="*/ 1930400 w 9207500"/>
              <a:gd name="connsiteY6" fmla="*/ 1079500 h 1373524"/>
              <a:gd name="connsiteX7" fmla="*/ 0 w 9207500"/>
              <a:gd name="connsiteY7" fmla="*/ 992524 h 1373524"/>
              <a:gd name="connsiteX8" fmla="*/ 63500 w 9207500"/>
              <a:gd name="connsiteY8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5080000 w 9207500"/>
              <a:gd name="connsiteY3" fmla="*/ 1308100 h 1373524"/>
              <a:gd name="connsiteX4" fmla="*/ 4318000 w 9207500"/>
              <a:gd name="connsiteY4" fmla="*/ 1282700 h 1373524"/>
              <a:gd name="connsiteX5" fmla="*/ 3733800 w 9207500"/>
              <a:gd name="connsiteY5" fmla="*/ 1244600 h 1373524"/>
              <a:gd name="connsiteX6" fmla="*/ 3098800 w 9207500"/>
              <a:gd name="connsiteY6" fmla="*/ 1181100 h 1373524"/>
              <a:gd name="connsiteX7" fmla="*/ 1930400 w 9207500"/>
              <a:gd name="connsiteY7" fmla="*/ 1079500 h 1373524"/>
              <a:gd name="connsiteX8" fmla="*/ 0 w 9207500"/>
              <a:gd name="connsiteY8" fmla="*/ 992524 h 1373524"/>
              <a:gd name="connsiteX9" fmla="*/ 63500 w 9207500"/>
              <a:gd name="connsiteY9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6070600 w 9207500"/>
              <a:gd name="connsiteY3" fmla="*/ 1270000 h 1373524"/>
              <a:gd name="connsiteX4" fmla="*/ 5080000 w 9207500"/>
              <a:gd name="connsiteY4" fmla="*/ 1308100 h 1373524"/>
              <a:gd name="connsiteX5" fmla="*/ 4318000 w 9207500"/>
              <a:gd name="connsiteY5" fmla="*/ 1282700 h 1373524"/>
              <a:gd name="connsiteX6" fmla="*/ 3733800 w 9207500"/>
              <a:gd name="connsiteY6" fmla="*/ 1244600 h 1373524"/>
              <a:gd name="connsiteX7" fmla="*/ 3098800 w 9207500"/>
              <a:gd name="connsiteY7" fmla="*/ 1181100 h 1373524"/>
              <a:gd name="connsiteX8" fmla="*/ 1930400 w 9207500"/>
              <a:gd name="connsiteY8" fmla="*/ 1079500 h 1373524"/>
              <a:gd name="connsiteX9" fmla="*/ 0 w 9207500"/>
              <a:gd name="connsiteY9" fmla="*/ 992524 h 1373524"/>
              <a:gd name="connsiteX10" fmla="*/ 63500 w 9207500"/>
              <a:gd name="connsiteY10" fmla="*/ 0 h 1373524"/>
              <a:gd name="connsiteX0" fmla="*/ 63500 w 9207500"/>
              <a:gd name="connsiteY0" fmla="*/ 0 h 1436045"/>
              <a:gd name="connsiteX1" fmla="*/ 9207500 w 9207500"/>
              <a:gd name="connsiteY1" fmla="*/ 0 h 1436045"/>
              <a:gd name="connsiteX2" fmla="*/ 9207500 w 9207500"/>
              <a:gd name="connsiteY2" fmla="*/ 1373524 h 1436045"/>
              <a:gd name="connsiteX3" fmla="*/ 6731000 w 9207500"/>
              <a:gd name="connsiteY3" fmla="*/ 1168400 h 1436045"/>
              <a:gd name="connsiteX4" fmla="*/ 6070600 w 9207500"/>
              <a:gd name="connsiteY4" fmla="*/ 1270000 h 1436045"/>
              <a:gd name="connsiteX5" fmla="*/ 5080000 w 9207500"/>
              <a:gd name="connsiteY5" fmla="*/ 1308100 h 1436045"/>
              <a:gd name="connsiteX6" fmla="*/ 4318000 w 9207500"/>
              <a:gd name="connsiteY6" fmla="*/ 1282700 h 1436045"/>
              <a:gd name="connsiteX7" fmla="*/ 3733800 w 9207500"/>
              <a:gd name="connsiteY7" fmla="*/ 1244600 h 1436045"/>
              <a:gd name="connsiteX8" fmla="*/ 3098800 w 9207500"/>
              <a:gd name="connsiteY8" fmla="*/ 1181100 h 1436045"/>
              <a:gd name="connsiteX9" fmla="*/ 1930400 w 9207500"/>
              <a:gd name="connsiteY9" fmla="*/ 1079500 h 1436045"/>
              <a:gd name="connsiteX10" fmla="*/ 0 w 9207500"/>
              <a:gd name="connsiteY10" fmla="*/ 992524 h 1436045"/>
              <a:gd name="connsiteX11" fmla="*/ 63500 w 9207500"/>
              <a:gd name="connsiteY11" fmla="*/ 0 h 1436045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6731000 w 9207500"/>
              <a:gd name="connsiteY3" fmla="*/ 1168400 h 1373524"/>
              <a:gd name="connsiteX4" fmla="*/ 6070600 w 9207500"/>
              <a:gd name="connsiteY4" fmla="*/ 1270000 h 1373524"/>
              <a:gd name="connsiteX5" fmla="*/ 5080000 w 9207500"/>
              <a:gd name="connsiteY5" fmla="*/ 1308100 h 1373524"/>
              <a:gd name="connsiteX6" fmla="*/ 4318000 w 9207500"/>
              <a:gd name="connsiteY6" fmla="*/ 1282700 h 1373524"/>
              <a:gd name="connsiteX7" fmla="*/ 3733800 w 9207500"/>
              <a:gd name="connsiteY7" fmla="*/ 1244600 h 1373524"/>
              <a:gd name="connsiteX8" fmla="*/ 3098800 w 9207500"/>
              <a:gd name="connsiteY8" fmla="*/ 1181100 h 1373524"/>
              <a:gd name="connsiteX9" fmla="*/ 1930400 w 9207500"/>
              <a:gd name="connsiteY9" fmla="*/ 1079500 h 1373524"/>
              <a:gd name="connsiteX10" fmla="*/ 0 w 9207500"/>
              <a:gd name="connsiteY10" fmla="*/ 992524 h 1373524"/>
              <a:gd name="connsiteX11" fmla="*/ 63500 w 9207500"/>
              <a:gd name="connsiteY11" fmla="*/ 0 h 1373524"/>
              <a:gd name="connsiteX0" fmla="*/ 63500 w 9245600"/>
              <a:gd name="connsiteY0" fmla="*/ 0 h 1308100"/>
              <a:gd name="connsiteX1" fmla="*/ 9207500 w 9245600"/>
              <a:gd name="connsiteY1" fmla="*/ 0 h 1308100"/>
              <a:gd name="connsiteX2" fmla="*/ 9245600 w 9245600"/>
              <a:gd name="connsiteY2" fmla="*/ 662324 h 1308100"/>
              <a:gd name="connsiteX3" fmla="*/ 6731000 w 9245600"/>
              <a:gd name="connsiteY3" fmla="*/ 1168400 h 1308100"/>
              <a:gd name="connsiteX4" fmla="*/ 6070600 w 9245600"/>
              <a:gd name="connsiteY4" fmla="*/ 1270000 h 1308100"/>
              <a:gd name="connsiteX5" fmla="*/ 5080000 w 9245600"/>
              <a:gd name="connsiteY5" fmla="*/ 1308100 h 1308100"/>
              <a:gd name="connsiteX6" fmla="*/ 4318000 w 9245600"/>
              <a:gd name="connsiteY6" fmla="*/ 1282700 h 1308100"/>
              <a:gd name="connsiteX7" fmla="*/ 3733800 w 9245600"/>
              <a:gd name="connsiteY7" fmla="*/ 1244600 h 1308100"/>
              <a:gd name="connsiteX8" fmla="*/ 3098800 w 9245600"/>
              <a:gd name="connsiteY8" fmla="*/ 1181100 h 1308100"/>
              <a:gd name="connsiteX9" fmla="*/ 1930400 w 9245600"/>
              <a:gd name="connsiteY9" fmla="*/ 1079500 h 1308100"/>
              <a:gd name="connsiteX10" fmla="*/ 0 w 9245600"/>
              <a:gd name="connsiteY10" fmla="*/ 992524 h 1308100"/>
              <a:gd name="connsiteX11" fmla="*/ 63500 w 9245600"/>
              <a:gd name="connsiteY11" fmla="*/ 0 h 1308100"/>
              <a:gd name="connsiteX0" fmla="*/ 63500 w 9245600"/>
              <a:gd name="connsiteY0" fmla="*/ 0 h 1308100"/>
              <a:gd name="connsiteX1" fmla="*/ 9207500 w 9245600"/>
              <a:gd name="connsiteY1" fmla="*/ 0 h 1308100"/>
              <a:gd name="connsiteX2" fmla="*/ 9245600 w 9245600"/>
              <a:gd name="connsiteY2" fmla="*/ 662324 h 1308100"/>
              <a:gd name="connsiteX3" fmla="*/ 6731000 w 9245600"/>
              <a:gd name="connsiteY3" fmla="*/ 1168400 h 1308100"/>
              <a:gd name="connsiteX4" fmla="*/ 6070600 w 9245600"/>
              <a:gd name="connsiteY4" fmla="*/ 1270000 h 1308100"/>
              <a:gd name="connsiteX5" fmla="*/ 5080000 w 9245600"/>
              <a:gd name="connsiteY5" fmla="*/ 1308100 h 1308100"/>
              <a:gd name="connsiteX6" fmla="*/ 4318000 w 9245600"/>
              <a:gd name="connsiteY6" fmla="*/ 1282700 h 1308100"/>
              <a:gd name="connsiteX7" fmla="*/ 3733800 w 9245600"/>
              <a:gd name="connsiteY7" fmla="*/ 1244600 h 1308100"/>
              <a:gd name="connsiteX8" fmla="*/ 3098800 w 9245600"/>
              <a:gd name="connsiteY8" fmla="*/ 1181100 h 1308100"/>
              <a:gd name="connsiteX9" fmla="*/ 1930400 w 9245600"/>
              <a:gd name="connsiteY9" fmla="*/ 1079500 h 1308100"/>
              <a:gd name="connsiteX10" fmla="*/ 0 w 9245600"/>
              <a:gd name="connsiteY10" fmla="*/ 992524 h 1308100"/>
              <a:gd name="connsiteX11" fmla="*/ 63500 w 9245600"/>
              <a:gd name="connsiteY11" fmla="*/ 0 h 1308100"/>
              <a:gd name="connsiteX0" fmla="*/ 63500 w 9207500"/>
              <a:gd name="connsiteY0" fmla="*/ 0 h 1308100"/>
              <a:gd name="connsiteX1" fmla="*/ 9207500 w 9207500"/>
              <a:gd name="connsiteY1" fmla="*/ 0 h 1308100"/>
              <a:gd name="connsiteX2" fmla="*/ 9004300 w 9207500"/>
              <a:gd name="connsiteY2" fmla="*/ 649624 h 1308100"/>
              <a:gd name="connsiteX3" fmla="*/ 6731000 w 9207500"/>
              <a:gd name="connsiteY3" fmla="*/ 1168400 h 1308100"/>
              <a:gd name="connsiteX4" fmla="*/ 6070600 w 9207500"/>
              <a:gd name="connsiteY4" fmla="*/ 1270000 h 1308100"/>
              <a:gd name="connsiteX5" fmla="*/ 5080000 w 9207500"/>
              <a:gd name="connsiteY5" fmla="*/ 1308100 h 1308100"/>
              <a:gd name="connsiteX6" fmla="*/ 4318000 w 9207500"/>
              <a:gd name="connsiteY6" fmla="*/ 1282700 h 1308100"/>
              <a:gd name="connsiteX7" fmla="*/ 3733800 w 9207500"/>
              <a:gd name="connsiteY7" fmla="*/ 1244600 h 1308100"/>
              <a:gd name="connsiteX8" fmla="*/ 3098800 w 9207500"/>
              <a:gd name="connsiteY8" fmla="*/ 1181100 h 1308100"/>
              <a:gd name="connsiteX9" fmla="*/ 1930400 w 9207500"/>
              <a:gd name="connsiteY9" fmla="*/ 1079500 h 1308100"/>
              <a:gd name="connsiteX10" fmla="*/ 0 w 9207500"/>
              <a:gd name="connsiteY10" fmla="*/ 992524 h 1308100"/>
              <a:gd name="connsiteX11" fmla="*/ 63500 w 9207500"/>
              <a:gd name="connsiteY11" fmla="*/ 0 h 1308100"/>
              <a:gd name="connsiteX0" fmla="*/ 63500 w 9207500"/>
              <a:gd name="connsiteY0" fmla="*/ 0 h 1308100"/>
              <a:gd name="connsiteX1" fmla="*/ 9207500 w 9207500"/>
              <a:gd name="connsiteY1" fmla="*/ 0 h 1308100"/>
              <a:gd name="connsiteX2" fmla="*/ 9004300 w 9207500"/>
              <a:gd name="connsiteY2" fmla="*/ 649624 h 1308100"/>
              <a:gd name="connsiteX3" fmla="*/ 6731000 w 9207500"/>
              <a:gd name="connsiteY3" fmla="*/ 1168400 h 1308100"/>
              <a:gd name="connsiteX4" fmla="*/ 6070600 w 9207500"/>
              <a:gd name="connsiteY4" fmla="*/ 1270000 h 1308100"/>
              <a:gd name="connsiteX5" fmla="*/ 5080000 w 9207500"/>
              <a:gd name="connsiteY5" fmla="*/ 1308100 h 1308100"/>
              <a:gd name="connsiteX6" fmla="*/ 4318000 w 9207500"/>
              <a:gd name="connsiteY6" fmla="*/ 1282700 h 1308100"/>
              <a:gd name="connsiteX7" fmla="*/ 3733800 w 9207500"/>
              <a:gd name="connsiteY7" fmla="*/ 1244600 h 1308100"/>
              <a:gd name="connsiteX8" fmla="*/ 3098800 w 9207500"/>
              <a:gd name="connsiteY8" fmla="*/ 1181100 h 1308100"/>
              <a:gd name="connsiteX9" fmla="*/ 1930400 w 9207500"/>
              <a:gd name="connsiteY9" fmla="*/ 1079500 h 1308100"/>
              <a:gd name="connsiteX10" fmla="*/ 0 w 9207500"/>
              <a:gd name="connsiteY10" fmla="*/ 992524 h 1308100"/>
              <a:gd name="connsiteX11" fmla="*/ 63500 w 9207500"/>
              <a:gd name="connsiteY11" fmla="*/ 0 h 1308100"/>
              <a:gd name="connsiteX0" fmla="*/ 63500 w 9024326"/>
              <a:gd name="connsiteY0" fmla="*/ 12700 h 1320800"/>
              <a:gd name="connsiteX1" fmla="*/ 8826500 w 9024326"/>
              <a:gd name="connsiteY1" fmla="*/ 0 h 1320800"/>
              <a:gd name="connsiteX2" fmla="*/ 9004300 w 9024326"/>
              <a:gd name="connsiteY2" fmla="*/ 662324 h 1320800"/>
              <a:gd name="connsiteX3" fmla="*/ 6731000 w 9024326"/>
              <a:gd name="connsiteY3" fmla="*/ 1181100 h 1320800"/>
              <a:gd name="connsiteX4" fmla="*/ 6070600 w 9024326"/>
              <a:gd name="connsiteY4" fmla="*/ 1282700 h 1320800"/>
              <a:gd name="connsiteX5" fmla="*/ 5080000 w 9024326"/>
              <a:gd name="connsiteY5" fmla="*/ 1320800 h 1320800"/>
              <a:gd name="connsiteX6" fmla="*/ 4318000 w 9024326"/>
              <a:gd name="connsiteY6" fmla="*/ 1295400 h 1320800"/>
              <a:gd name="connsiteX7" fmla="*/ 3733800 w 9024326"/>
              <a:gd name="connsiteY7" fmla="*/ 1257300 h 1320800"/>
              <a:gd name="connsiteX8" fmla="*/ 3098800 w 9024326"/>
              <a:gd name="connsiteY8" fmla="*/ 1193800 h 1320800"/>
              <a:gd name="connsiteX9" fmla="*/ 1930400 w 9024326"/>
              <a:gd name="connsiteY9" fmla="*/ 1092200 h 1320800"/>
              <a:gd name="connsiteX10" fmla="*/ 0 w 9024326"/>
              <a:gd name="connsiteY10" fmla="*/ 1005224 h 1320800"/>
              <a:gd name="connsiteX11" fmla="*/ 63500 w 9024326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5852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57900 w 8826500"/>
              <a:gd name="connsiteY4" fmla="*/ 12700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219732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114780 h 1320800"/>
              <a:gd name="connsiteX10" fmla="*/ 0 w 8826500"/>
              <a:gd name="connsiteY10" fmla="*/ 1219732 h 1320800"/>
              <a:gd name="connsiteX11" fmla="*/ 63500 w 8826500"/>
              <a:gd name="connsiteY11" fmla="*/ 12700 h 1320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826500" h="1320800">
                <a:moveTo>
                  <a:pt x="63500" y="12700"/>
                </a:moveTo>
                <a:lnTo>
                  <a:pt x="8826500" y="0"/>
                </a:lnTo>
                <a:cubicBezTo>
                  <a:pt x="8758767" y="216541"/>
                  <a:pt x="8652933" y="534683"/>
                  <a:pt x="8483600" y="662324"/>
                </a:cubicBezTo>
                <a:cubicBezTo>
                  <a:pt x="8034867" y="1015807"/>
                  <a:pt x="7304617" y="1096754"/>
                  <a:pt x="6781800" y="1206500"/>
                </a:cubicBezTo>
                <a:cubicBezTo>
                  <a:pt x="6462183" y="1278146"/>
                  <a:pt x="6335183" y="1278467"/>
                  <a:pt x="6070600" y="1308100"/>
                </a:cubicBezTo>
                <a:lnTo>
                  <a:pt x="5080000" y="1320800"/>
                </a:lnTo>
                <a:lnTo>
                  <a:pt x="4318000" y="1295400"/>
                </a:lnTo>
                <a:lnTo>
                  <a:pt x="3733800" y="1257300"/>
                </a:lnTo>
                <a:lnTo>
                  <a:pt x="3098800" y="1193800"/>
                </a:lnTo>
                <a:lnTo>
                  <a:pt x="1930400" y="1114780"/>
                </a:lnTo>
                <a:lnTo>
                  <a:pt x="0" y="1219732"/>
                </a:lnTo>
                <a:lnTo>
                  <a:pt x="63500" y="12700"/>
                </a:lnTo>
                <a:close/>
              </a:path>
            </a:pathLst>
          </a:custGeom>
          <a:solidFill>
            <a:srgbClr val="8ADB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25" tIns="60862" rIns="121725" bIns="60862" spcCol="0" rtlCol="0" anchor="ctr"/>
          <a:lstStyle/>
          <a:p>
            <a:pPr algn="ctr"/>
            <a:endParaRPr 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119" y="347344"/>
            <a:ext cx="2203358" cy="2227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180130" y="295634"/>
            <a:ext cx="1422278" cy="676911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en-US" sz="3600" b="1">
                <a:solidFill>
                  <a:schemeClr val="bg1"/>
                </a:solidFill>
                <a:latin typeface="Arrus-Black" pitchFamily="18" charset="0"/>
                <a:ea typeface="Arrus-Black" pitchFamily="18" charset="0"/>
                <a:cs typeface="Arrus-Black" pitchFamily="18" charset="0"/>
              </a:rPr>
              <a:t>BÀI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372015" y="838200"/>
            <a:ext cx="1127504" cy="943848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en-US" sz="5300" b="1">
                <a:solidFill>
                  <a:srgbClr val="1BBF23"/>
                </a:solidFill>
                <a:latin typeface=".VnCooper" pitchFamily="34" charset="0"/>
                <a:ea typeface="Arial-Rounded" pitchFamily="34" charset="0"/>
                <a:cs typeface="Arial-Rounded" pitchFamily="34" charset="0"/>
              </a:rPr>
              <a:t>20</a:t>
            </a:r>
          </a:p>
        </p:txBody>
      </p:sp>
      <p:grpSp>
        <p:nvGrpSpPr>
          <p:cNvPr id="27" name="Group 26"/>
          <p:cNvGrpSpPr/>
          <p:nvPr/>
        </p:nvGrpSpPr>
        <p:grpSpPr>
          <a:xfrm>
            <a:off x="200450" y="2395322"/>
            <a:ext cx="3448696" cy="941185"/>
            <a:chOff x="63500" y="1429216"/>
            <a:chExt cx="2592937" cy="705889"/>
          </a:xfrm>
        </p:grpSpPr>
        <p:sp>
          <p:nvSpPr>
            <p:cNvPr id="4" name="Rounded Rectangle 3"/>
            <p:cNvSpPr/>
            <p:nvPr/>
          </p:nvSpPr>
          <p:spPr>
            <a:xfrm>
              <a:off x="384358" y="1429216"/>
              <a:ext cx="2272079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7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</a:p>
          </p:txBody>
        </p:sp>
        <p:sp>
          <p:nvSpPr>
            <p:cNvPr id="3" name="Oval 2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30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1</a:t>
              </a:r>
            </a:p>
          </p:txBody>
        </p:sp>
      </p:grpSp>
      <p:sp>
        <p:nvSpPr>
          <p:cNvPr id="5" name="Title 1"/>
          <p:cNvSpPr txBox="1">
            <a:spLocks/>
          </p:cNvSpPr>
          <p:nvPr/>
        </p:nvSpPr>
        <p:spPr>
          <a:xfrm>
            <a:off x="3113088" y="202951"/>
            <a:ext cx="10717370" cy="150108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en-US" b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ÔN TẬP</a:t>
            </a:r>
          </a:p>
          <a:p>
            <a:pPr>
              <a:lnSpc>
                <a:spcPct val="120000"/>
              </a:lnSpc>
            </a:pPr>
            <a:r>
              <a:rPr lang="en-US" b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 KỂ CHUYỆN</a:t>
            </a: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05047723"/>
              </p:ext>
            </p:extLst>
          </p:nvPr>
        </p:nvGraphicFramePr>
        <p:xfrm>
          <a:off x="4483801" y="2310203"/>
          <a:ext cx="6473920" cy="42691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184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184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184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1848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711522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11522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11522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11522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11522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11522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07" name="Title 1"/>
          <p:cNvSpPr txBox="1">
            <a:spLocks/>
          </p:cNvSpPr>
          <p:nvPr/>
        </p:nvSpPr>
        <p:spPr>
          <a:xfrm>
            <a:off x="4700017" y="3042861"/>
            <a:ext cx="1318506" cy="672522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</a:t>
            </a:r>
          </a:p>
        </p:txBody>
      </p:sp>
      <p:sp>
        <p:nvSpPr>
          <p:cNvPr id="127" name="Title 1"/>
          <p:cNvSpPr txBox="1">
            <a:spLocks/>
          </p:cNvSpPr>
          <p:nvPr/>
        </p:nvSpPr>
        <p:spPr>
          <a:xfrm>
            <a:off x="6333298" y="2358071"/>
            <a:ext cx="1198642" cy="672522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i</a:t>
            </a:r>
          </a:p>
        </p:txBody>
      </p:sp>
      <p:sp>
        <p:nvSpPr>
          <p:cNvPr id="37" name="Title 1"/>
          <p:cNvSpPr txBox="1">
            <a:spLocks/>
          </p:cNvSpPr>
          <p:nvPr/>
        </p:nvSpPr>
        <p:spPr>
          <a:xfrm>
            <a:off x="7941675" y="2346222"/>
            <a:ext cx="1198642" cy="672522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</a:t>
            </a:r>
          </a:p>
        </p:txBody>
      </p:sp>
      <p:sp>
        <p:nvSpPr>
          <p:cNvPr id="38" name="Title 1"/>
          <p:cNvSpPr txBox="1">
            <a:spLocks/>
          </p:cNvSpPr>
          <p:nvPr/>
        </p:nvSpPr>
        <p:spPr>
          <a:xfrm>
            <a:off x="9550052" y="2333538"/>
            <a:ext cx="1198642" cy="672522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ư</a:t>
            </a:r>
          </a:p>
        </p:txBody>
      </p:sp>
      <p:sp>
        <p:nvSpPr>
          <p:cNvPr id="39" name="Title 1"/>
          <p:cNvSpPr txBox="1">
            <a:spLocks/>
          </p:cNvSpPr>
          <p:nvPr/>
        </p:nvSpPr>
        <p:spPr>
          <a:xfrm>
            <a:off x="4700017" y="3743822"/>
            <a:ext cx="1318506" cy="672522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</a:t>
            </a:r>
          </a:p>
        </p:txBody>
      </p:sp>
      <p:sp>
        <p:nvSpPr>
          <p:cNvPr id="40" name="Title 1"/>
          <p:cNvSpPr txBox="1">
            <a:spLocks/>
          </p:cNvSpPr>
          <p:nvPr/>
        </p:nvSpPr>
        <p:spPr>
          <a:xfrm>
            <a:off x="4700017" y="4464480"/>
            <a:ext cx="1318506" cy="672522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</a:t>
            </a:r>
          </a:p>
        </p:txBody>
      </p:sp>
      <p:sp>
        <p:nvSpPr>
          <p:cNvPr id="41" name="Title 1"/>
          <p:cNvSpPr txBox="1">
            <a:spLocks/>
          </p:cNvSpPr>
          <p:nvPr/>
        </p:nvSpPr>
        <p:spPr>
          <a:xfrm>
            <a:off x="4718286" y="5180754"/>
            <a:ext cx="1318506" cy="672522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</a:t>
            </a:r>
          </a:p>
        </p:txBody>
      </p:sp>
      <p:sp>
        <p:nvSpPr>
          <p:cNvPr id="42" name="Title 1"/>
          <p:cNvSpPr txBox="1">
            <a:spLocks/>
          </p:cNvSpPr>
          <p:nvPr/>
        </p:nvSpPr>
        <p:spPr>
          <a:xfrm>
            <a:off x="4694618" y="5863472"/>
            <a:ext cx="1318506" cy="672522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</a:t>
            </a:r>
          </a:p>
        </p:txBody>
      </p:sp>
      <p:sp>
        <p:nvSpPr>
          <p:cNvPr id="43" name="Title 1"/>
          <p:cNvSpPr txBox="1">
            <a:spLocks/>
          </p:cNvSpPr>
          <p:nvPr/>
        </p:nvSpPr>
        <p:spPr>
          <a:xfrm>
            <a:off x="4700017" y="3042861"/>
            <a:ext cx="1318506" cy="672522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</a:t>
            </a:r>
          </a:p>
        </p:txBody>
      </p:sp>
      <p:sp>
        <p:nvSpPr>
          <p:cNvPr id="44" name="Title 1"/>
          <p:cNvSpPr txBox="1">
            <a:spLocks/>
          </p:cNvSpPr>
          <p:nvPr/>
        </p:nvSpPr>
        <p:spPr>
          <a:xfrm>
            <a:off x="4700017" y="3042861"/>
            <a:ext cx="1318506" cy="672522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</a:t>
            </a:r>
          </a:p>
        </p:txBody>
      </p:sp>
      <p:sp>
        <p:nvSpPr>
          <p:cNvPr id="46" name="Title 1"/>
          <p:cNvSpPr txBox="1">
            <a:spLocks/>
          </p:cNvSpPr>
          <p:nvPr/>
        </p:nvSpPr>
        <p:spPr>
          <a:xfrm>
            <a:off x="4700017" y="3042861"/>
            <a:ext cx="1318506" cy="672522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</a:t>
            </a:r>
          </a:p>
        </p:txBody>
      </p:sp>
      <p:sp>
        <p:nvSpPr>
          <p:cNvPr id="51" name="Title 1"/>
          <p:cNvSpPr txBox="1">
            <a:spLocks/>
          </p:cNvSpPr>
          <p:nvPr/>
        </p:nvSpPr>
        <p:spPr>
          <a:xfrm>
            <a:off x="4700017" y="3743822"/>
            <a:ext cx="1318506" cy="672522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</a:t>
            </a:r>
          </a:p>
        </p:txBody>
      </p:sp>
      <p:sp>
        <p:nvSpPr>
          <p:cNvPr id="52" name="Title 1"/>
          <p:cNvSpPr txBox="1">
            <a:spLocks/>
          </p:cNvSpPr>
          <p:nvPr/>
        </p:nvSpPr>
        <p:spPr>
          <a:xfrm>
            <a:off x="4700017" y="3743822"/>
            <a:ext cx="1318506" cy="672522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</a:t>
            </a:r>
          </a:p>
        </p:txBody>
      </p:sp>
      <p:sp>
        <p:nvSpPr>
          <p:cNvPr id="53" name="Title 1"/>
          <p:cNvSpPr txBox="1">
            <a:spLocks/>
          </p:cNvSpPr>
          <p:nvPr/>
        </p:nvSpPr>
        <p:spPr>
          <a:xfrm>
            <a:off x="4700017" y="3743822"/>
            <a:ext cx="1318506" cy="672522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</a:t>
            </a:r>
          </a:p>
        </p:txBody>
      </p:sp>
      <p:sp>
        <p:nvSpPr>
          <p:cNvPr id="54" name="Title 1"/>
          <p:cNvSpPr txBox="1">
            <a:spLocks/>
          </p:cNvSpPr>
          <p:nvPr/>
        </p:nvSpPr>
        <p:spPr>
          <a:xfrm>
            <a:off x="4700017" y="4464480"/>
            <a:ext cx="1318506" cy="672522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</a:t>
            </a:r>
          </a:p>
        </p:txBody>
      </p:sp>
      <p:sp>
        <p:nvSpPr>
          <p:cNvPr id="56" name="Title 1"/>
          <p:cNvSpPr txBox="1">
            <a:spLocks/>
          </p:cNvSpPr>
          <p:nvPr/>
        </p:nvSpPr>
        <p:spPr>
          <a:xfrm>
            <a:off x="4700017" y="4464480"/>
            <a:ext cx="1318506" cy="672522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</a:t>
            </a:r>
          </a:p>
        </p:txBody>
      </p:sp>
      <p:sp>
        <p:nvSpPr>
          <p:cNvPr id="57" name="Title 1"/>
          <p:cNvSpPr txBox="1">
            <a:spLocks/>
          </p:cNvSpPr>
          <p:nvPr/>
        </p:nvSpPr>
        <p:spPr>
          <a:xfrm>
            <a:off x="4700017" y="4464480"/>
            <a:ext cx="1318506" cy="672522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</a:t>
            </a:r>
          </a:p>
        </p:txBody>
      </p:sp>
      <p:sp>
        <p:nvSpPr>
          <p:cNvPr id="58" name="Title 1"/>
          <p:cNvSpPr txBox="1">
            <a:spLocks/>
          </p:cNvSpPr>
          <p:nvPr/>
        </p:nvSpPr>
        <p:spPr>
          <a:xfrm>
            <a:off x="4718286" y="5180754"/>
            <a:ext cx="1318506" cy="672522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</a:t>
            </a:r>
          </a:p>
        </p:txBody>
      </p:sp>
      <p:sp>
        <p:nvSpPr>
          <p:cNvPr id="59" name="Title 1"/>
          <p:cNvSpPr txBox="1">
            <a:spLocks/>
          </p:cNvSpPr>
          <p:nvPr/>
        </p:nvSpPr>
        <p:spPr>
          <a:xfrm>
            <a:off x="4718286" y="5180754"/>
            <a:ext cx="1318506" cy="672522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</a:t>
            </a:r>
          </a:p>
        </p:txBody>
      </p:sp>
      <p:sp>
        <p:nvSpPr>
          <p:cNvPr id="60" name="Title 1"/>
          <p:cNvSpPr txBox="1">
            <a:spLocks/>
          </p:cNvSpPr>
          <p:nvPr/>
        </p:nvSpPr>
        <p:spPr>
          <a:xfrm>
            <a:off x="4718286" y="5180754"/>
            <a:ext cx="1318506" cy="672522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</a:t>
            </a:r>
          </a:p>
        </p:txBody>
      </p:sp>
      <p:sp>
        <p:nvSpPr>
          <p:cNvPr id="61" name="Title 1"/>
          <p:cNvSpPr txBox="1">
            <a:spLocks/>
          </p:cNvSpPr>
          <p:nvPr/>
        </p:nvSpPr>
        <p:spPr>
          <a:xfrm>
            <a:off x="4694618" y="5863472"/>
            <a:ext cx="1318506" cy="672522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</a:t>
            </a:r>
          </a:p>
        </p:txBody>
      </p:sp>
      <p:sp>
        <p:nvSpPr>
          <p:cNvPr id="62" name="Title 1"/>
          <p:cNvSpPr txBox="1">
            <a:spLocks/>
          </p:cNvSpPr>
          <p:nvPr/>
        </p:nvSpPr>
        <p:spPr>
          <a:xfrm>
            <a:off x="4694618" y="5863472"/>
            <a:ext cx="1318506" cy="672522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</a:t>
            </a:r>
          </a:p>
        </p:txBody>
      </p:sp>
      <p:sp>
        <p:nvSpPr>
          <p:cNvPr id="63" name="Title 1"/>
          <p:cNvSpPr txBox="1">
            <a:spLocks/>
          </p:cNvSpPr>
          <p:nvPr/>
        </p:nvSpPr>
        <p:spPr>
          <a:xfrm>
            <a:off x="4694618" y="5863472"/>
            <a:ext cx="1318506" cy="672522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</a:t>
            </a:r>
          </a:p>
        </p:txBody>
      </p:sp>
      <p:sp>
        <p:nvSpPr>
          <p:cNvPr id="64" name="Title 1"/>
          <p:cNvSpPr txBox="1">
            <a:spLocks/>
          </p:cNvSpPr>
          <p:nvPr/>
        </p:nvSpPr>
        <p:spPr>
          <a:xfrm>
            <a:off x="6333298" y="2358071"/>
            <a:ext cx="1198642" cy="672522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i</a:t>
            </a:r>
          </a:p>
        </p:txBody>
      </p:sp>
      <p:sp>
        <p:nvSpPr>
          <p:cNvPr id="65" name="Title 1"/>
          <p:cNvSpPr txBox="1">
            <a:spLocks/>
          </p:cNvSpPr>
          <p:nvPr/>
        </p:nvSpPr>
        <p:spPr>
          <a:xfrm>
            <a:off x="6333298" y="2358071"/>
            <a:ext cx="1198642" cy="672522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i</a:t>
            </a:r>
          </a:p>
        </p:txBody>
      </p:sp>
      <p:sp>
        <p:nvSpPr>
          <p:cNvPr id="66" name="Title 1"/>
          <p:cNvSpPr txBox="1">
            <a:spLocks/>
          </p:cNvSpPr>
          <p:nvPr/>
        </p:nvSpPr>
        <p:spPr>
          <a:xfrm>
            <a:off x="6333298" y="2358071"/>
            <a:ext cx="1198642" cy="672522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i</a:t>
            </a:r>
          </a:p>
        </p:txBody>
      </p:sp>
      <p:sp>
        <p:nvSpPr>
          <p:cNvPr id="67" name="Title 1"/>
          <p:cNvSpPr txBox="1">
            <a:spLocks/>
          </p:cNvSpPr>
          <p:nvPr/>
        </p:nvSpPr>
        <p:spPr>
          <a:xfrm>
            <a:off x="6333298" y="2358071"/>
            <a:ext cx="1198642" cy="672522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i</a:t>
            </a:r>
          </a:p>
        </p:txBody>
      </p:sp>
      <p:sp>
        <p:nvSpPr>
          <p:cNvPr id="68" name="Title 1"/>
          <p:cNvSpPr txBox="1">
            <a:spLocks/>
          </p:cNvSpPr>
          <p:nvPr/>
        </p:nvSpPr>
        <p:spPr>
          <a:xfrm>
            <a:off x="6332965" y="2358071"/>
            <a:ext cx="1198642" cy="672522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i</a:t>
            </a:r>
          </a:p>
        </p:txBody>
      </p:sp>
      <p:sp>
        <p:nvSpPr>
          <p:cNvPr id="69" name="Title 1"/>
          <p:cNvSpPr txBox="1">
            <a:spLocks/>
          </p:cNvSpPr>
          <p:nvPr/>
        </p:nvSpPr>
        <p:spPr>
          <a:xfrm>
            <a:off x="7941675" y="2346222"/>
            <a:ext cx="1198642" cy="672522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</a:t>
            </a:r>
          </a:p>
        </p:txBody>
      </p:sp>
      <p:sp>
        <p:nvSpPr>
          <p:cNvPr id="70" name="Title 1"/>
          <p:cNvSpPr txBox="1">
            <a:spLocks/>
          </p:cNvSpPr>
          <p:nvPr/>
        </p:nvSpPr>
        <p:spPr>
          <a:xfrm>
            <a:off x="9550052" y="2333538"/>
            <a:ext cx="1198642" cy="672522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ư</a:t>
            </a:r>
          </a:p>
        </p:txBody>
      </p:sp>
      <p:sp>
        <p:nvSpPr>
          <p:cNvPr id="71" name="Title 1"/>
          <p:cNvSpPr txBox="1">
            <a:spLocks/>
          </p:cNvSpPr>
          <p:nvPr/>
        </p:nvSpPr>
        <p:spPr>
          <a:xfrm>
            <a:off x="7941675" y="2346222"/>
            <a:ext cx="1198642" cy="672522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</a:t>
            </a:r>
          </a:p>
        </p:txBody>
      </p:sp>
      <p:sp>
        <p:nvSpPr>
          <p:cNvPr id="72" name="Title 1"/>
          <p:cNvSpPr txBox="1">
            <a:spLocks/>
          </p:cNvSpPr>
          <p:nvPr/>
        </p:nvSpPr>
        <p:spPr>
          <a:xfrm>
            <a:off x="9550052" y="2333538"/>
            <a:ext cx="1198642" cy="672522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ư</a:t>
            </a:r>
          </a:p>
        </p:txBody>
      </p:sp>
      <p:sp>
        <p:nvSpPr>
          <p:cNvPr id="73" name="Title 1"/>
          <p:cNvSpPr txBox="1">
            <a:spLocks/>
          </p:cNvSpPr>
          <p:nvPr/>
        </p:nvSpPr>
        <p:spPr>
          <a:xfrm>
            <a:off x="7941675" y="2346222"/>
            <a:ext cx="1198642" cy="672522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</a:t>
            </a:r>
          </a:p>
        </p:txBody>
      </p:sp>
      <p:sp>
        <p:nvSpPr>
          <p:cNvPr id="74" name="Title 1"/>
          <p:cNvSpPr txBox="1">
            <a:spLocks/>
          </p:cNvSpPr>
          <p:nvPr/>
        </p:nvSpPr>
        <p:spPr>
          <a:xfrm>
            <a:off x="9550052" y="2333538"/>
            <a:ext cx="1198642" cy="672522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ư</a:t>
            </a:r>
          </a:p>
        </p:txBody>
      </p:sp>
      <p:sp>
        <p:nvSpPr>
          <p:cNvPr id="75" name="Title 1"/>
          <p:cNvSpPr txBox="1">
            <a:spLocks/>
          </p:cNvSpPr>
          <p:nvPr/>
        </p:nvSpPr>
        <p:spPr>
          <a:xfrm>
            <a:off x="7941675" y="2346222"/>
            <a:ext cx="1198642" cy="672522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</a:t>
            </a:r>
          </a:p>
        </p:txBody>
      </p:sp>
      <p:sp>
        <p:nvSpPr>
          <p:cNvPr id="76" name="Title 1"/>
          <p:cNvSpPr txBox="1">
            <a:spLocks/>
          </p:cNvSpPr>
          <p:nvPr/>
        </p:nvSpPr>
        <p:spPr>
          <a:xfrm>
            <a:off x="9550052" y="2333538"/>
            <a:ext cx="1198642" cy="672522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ư</a:t>
            </a:r>
          </a:p>
        </p:txBody>
      </p:sp>
      <p:sp>
        <p:nvSpPr>
          <p:cNvPr id="77" name="Title 1"/>
          <p:cNvSpPr txBox="1">
            <a:spLocks/>
          </p:cNvSpPr>
          <p:nvPr/>
        </p:nvSpPr>
        <p:spPr>
          <a:xfrm>
            <a:off x="7941675" y="2346222"/>
            <a:ext cx="1198642" cy="672522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</a:t>
            </a:r>
          </a:p>
        </p:txBody>
      </p:sp>
      <p:sp>
        <p:nvSpPr>
          <p:cNvPr id="78" name="Title 1"/>
          <p:cNvSpPr txBox="1">
            <a:spLocks/>
          </p:cNvSpPr>
          <p:nvPr/>
        </p:nvSpPr>
        <p:spPr>
          <a:xfrm>
            <a:off x="9550052" y="2333538"/>
            <a:ext cx="1198642" cy="672522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ư</a:t>
            </a:r>
          </a:p>
        </p:txBody>
      </p:sp>
    </p:spTree>
    <p:extLst>
      <p:ext uri="{BB962C8B-B14F-4D97-AF65-F5344CB8AC3E}">
        <p14:creationId xmlns:p14="http://schemas.microsoft.com/office/powerpoint/2010/main" val="2598316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7469E-6 -2.59259E-6 L 0.11572 -0.003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780" y="-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5055E-6 4.07407E-6 L 0.00522 0.09421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1" y="46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7469E-6 -2.59259E-6 L 0.24097 -0.0037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042" y="-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71559E-6 -1.85185E-6 L 0.01083 0.09954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5" y="49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7469E-6 -2.59259E-6 L 0.37248 -0.0037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617" y="-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80626E-7 -1.85185E-6 L 0.01018 0.0995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9" y="49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7469E-6 -1.85185E-6 L 0.10946 0.0044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66" y="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5055E-6 -4.07407E-6 L 0.00522 0.20718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1" y="10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7469E-6 2.59259E-6 L 0.24097 0.00509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042" y="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71559E-6 -1.85185E-6 L 0.01083 0.21065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5" y="10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7469E-6 2.59259E-6 L 0.37248 0.00509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617" y="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80626E-7 -1.85185E-6 L 0.01018 0.21065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9" y="10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7469E-6 0 L 0.11572 0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78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5055E-6 -4.07407E-6 L 0.00522 0.30718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1" y="15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7469E-6 0 L 0.25349 0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6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71559E-6 -4.07407E-6 L 0.01709 0.30718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48" y="15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7469E-6 0 L 0.385 0 " pathEditMode="relative" rAng="0" ptsTypes="AA">
                                      <p:cBhvr>
                                        <p:cTn id="70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24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80626E-7 -1.85185E-6 L 0.01644 0.31065 " pathEditMode="relative" rAng="0" ptsTypes="AA">
                                      <p:cBhvr>
                                        <p:cTn id="74" dur="2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22" y="15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3072E-6 1.85185E-6 L 0.10802 -0.0044 " pathEditMode="relative" rAng="0" ptsTypes="AA">
                                      <p:cBhvr>
                                        <p:cTn id="78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01" y="-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5055E-6 -4.07407E-6 L 0.00522 0.40718 " pathEditMode="relative" rAng="0" ptsTypes="AA">
                                      <p:cBhvr>
                                        <p:cTn id="82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1" y="20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3072E-6 1.85185E-6 L 0.24579 -0.0044 " pathEditMode="relative" rAng="0" ptsTypes="AA">
                                      <p:cBhvr>
                                        <p:cTn id="86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90" y="-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71559E-6 -1.85185E-6 L 0.01709 0.41065 " pathEditMode="relative" rAng="0" ptsTypes="AA">
                                      <p:cBhvr>
                                        <p:cTn id="90" dur="2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48" y="20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3072E-6 1.85185E-6 L 0.3773 -0.0044 " pathEditMode="relative" rAng="0" ptsTypes="AA">
                                      <p:cBhvr>
                                        <p:cTn id="94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865" y="-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4796E-6 -1.85185E-6 L 0.01646 0.41065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23" y="20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72211E-6 4.81481E-6 L 0.10998 -0.00394 " pathEditMode="relative" rAng="0" ptsTypes="AA">
                                      <p:cBhvr>
                                        <p:cTn id="102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92" y="-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741E-6 -4.07407E-6 L 0.01161 0.50718 " pathEditMode="relative" rAng="0" ptsTypes="AA">
                                      <p:cBhvr>
                                        <p:cTn id="106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74" y="25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72211E-6 4.81481E-6 L 0.24775 0.00717 " pathEditMode="relative" rAng="0" ptsTypes="AA">
                                      <p:cBhvr>
                                        <p:cTn id="110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381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71559E-6 -4.07407E-6 L 0.02335 0.51829 " pathEditMode="relative" rAng="0" ptsTypes="AA">
                                      <p:cBhvr>
                                        <p:cTn id="114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61" y="259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72211E-6 4.81481E-6 L 0.373 0.00717 " pathEditMode="relative" rAng="0" ptsTypes="AA">
                                      <p:cBhvr>
                                        <p:cTn id="118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643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80626E-7 -3.7037E-7 L 0.01644 0.52199 " pathEditMode="relative" rAng="0" ptsTypes="AA">
                                      <p:cBhvr>
                                        <p:cTn id="122" dur="2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22" y="260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  <p:bldP spid="44" grpId="0"/>
      <p:bldP spid="46" grpId="0"/>
      <p:bldP spid="51" grpId="0"/>
      <p:bldP spid="52" grpId="0"/>
      <p:bldP spid="53" grpId="0"/>
      <p:bldP spid="54" grpId="0"/>
      <p:bldP spid="56" grpId="0"/>
      <p:bldP spid="57" grpId="0"/>
      <p:bldP spid="58" grpId="0"/>
      <p:bldP spid="59" grpId="0"/>
      <p:bldP spid="60" grpId="0"/>
      <p:bldP spid="61" grpId="0"/>
      <p:bldP spid="62" grpId="0"/>
      <p:bldP spid="63" grpId="0"/>
      <p:bldP spid="64" grpId="0"/>
      <p:bldP spid="65" grpId="0"/>
      <p:bldP spid="66" grpId="0"/>
      <p:bldP spid="67" grpId="0"/>
      <p:bldP spid="68" grpId="0"/>
      <p:bldP spid="69" grpId="0"/>
      <p:bldP spid="70" grpId="0"/>
      <p:bldP spid="71" grpId="0"/>
      <p:bldP spid="72" grpId="0"/>
      <p:bldP spid="73" grpId="0"/>
      <p:bldP spid="74" grpId="0"/>
      <p:bldP spid="75" grpId="0"/>
      <p:bldP spid="76" grpId="0"/>
      <p:bldP spid="77" grpId="0"/>
      <p:bldP spid="7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010" b="15979"/>
          <a:stretch/>
        </p:blipFill>
        <p:spPr>
          <a:xfrm>
            <a:off x="746919" y="188686"/>
            <a:ext cx="10668000" cy="6432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2421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Picture 5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010" b="15979"/>
          <a:stretch/>
        </p:blipFill>
        <p:spPr>
          <a:xfrm>
            <a:off x="2423319" y="304800"/>
            <a:ext cx="7391400" cy="4456561"/>
          </a:xfrm>
          <a:prstGeom prst="rect">
            <a:avLst/>
          </a:prstGeom>
        </p:spPr>
      </p:pic>
      <p:sp>
        <p:nvSpPr>
          <p:cNvPr id="56" name="Rectangle 55"/>
          <p:cNvSpPr/>
          <p:nvPr/>
        </p:nvSpPr>
        <p:spPr>
          <a:xfrm>
            <a:off x="823119" y="5104896"/>
            <a:ext cx="10820400" cy="1524504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480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Mùa hè, nhà bà có dừa, có dưa lê. Mùa thu, nhà bà có na, có thị. </a:t>
            </a:r>
          </a:p>
        </p:txBody>
      </p:sp>
    </p:spTree>
    <p:extLst>
      <p:ext uri="{BB962C8B-B14F-4D97-AF65-F5344CB8AC3E}">
        <p14:creationId xmlns:p14="http://schemas.microsoft.com/office/powerpoint/2010/main" val="7617588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577"/>
          <a:stretch/>
        </p:blipFill>
        <p:spPr>
          <a:xfrm flipH="1">
            <a:off x="0" y="4291232"/>
            <a:ext cx="2818875" cy="244839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8" t="6431" b="19710"/>
          <a:stretch/>
        </p:blipFill>
        <p:spPr>
          <a:xfrm>
            <a:off x="2002970" y="174171"/>
            <a:ext cx="8142513" cy="4833266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62236" y="2818047"/>
            <a:ext cx="10489585" cy="1325563"/>
          </a:xfrm>
        </p:spPr>
        <p:txBody>
          <a:bodyPr>
            <a:noAutofit/>
          </a:bodyPr>
          <a:lstStyle/>
          <a:p>
            <a:pPr algn="ctr"/>
            <a:r>
              <a:rPr lang="en-US" sz="9600" b="1">
                <a:solidFill>
                  <a:srgbClr val="0070C0"/>
                </a:solidFill>
                <a:latin typeface="DomCasual" pitchFamily="18" charset="0"/>
                <a:ea typeface="DomCasual" pitchFamily="18" charset="0"/>
                <a:cs typeface="DomCasual" pitchFamily="18" charset="0"/>
              </a:rPr>
              <a:t>Thư giãn nào!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23" t="9736" b="17249"/>
          <a:stretch/>
        </p:blipFill>
        <p:spPr>
          <a:xfrm>
            <a:off x="9591358" y="4438774"/>
            <a:ext cx="2570480" cy="2405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34389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9877E2-0009-41C5-B2C9-4DB963EF76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3" name="Clip bank VTV7 - Bài hát ABC vui từng giờ (phụ đề Karaoke)">
            <a:hlinkClick r:id="" action="ppaction://media"/>
            <a:extLst>
              <a:ext uri="{FF2B5EF4-FFF2-40B4-BE49-F238E27FC236}">
                <a16:creationId xmlns:a16="http://schemas.microsoft.com/office/drawing/2014/main" id="{01241388-6D42-4E66-9AA5-B048981E1F2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08091" y="252226"/>
            <a:ext cx="11340227" cy="6378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9832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21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737"/>
          <a:stretch/>
        </p:blipFill>
        <p:spPr bwMode="auto">
          <a:xfrm>
            <a:off x="24590" y="1600200"/>
            <a:ext cx="12137248" cy="36855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-3185985" y="2838450"/>
            <a:ext cx="18135600" cy="2015739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vi-VN" sz="12200">
                <a:solidFill>
                  <a:srgbClr val="FF0000"/>
                </a:solidFill>
                <a:latin typeface="HP001 4 hàng" pitchFamily="34" charset="0"/>
              </a:rPr>
              <a:t> giữa jùa jưa lũ</a:t>
            </a:r>
            <a:r>
              <a:rPr lang="en-US" sz="12200">
                <a:solidFill>
                  <a:srgbClr val="FF0000"/>
                </a:solidFill>
                <a:latin typeface="HP001 4 hàng" pitchFamily="34" charset="0"/>
              </a:rPr>
              <a:t>.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215396" y="203422"/>
            <a:ext cx="2621250" cy="941185"/>
            <a:chOff x="63500" y="1429216"/>
            <a:chExt cx="1970813" cy="705889"/>
          </a:xfrm>
        </p:grpSpPr>
        <p:sp>
          <p:nvSpPr>
            <p:cNvPr id="17" name="Rounded Rectangle 16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Viết</a:t>
              </a:r>
            </a:p>
          </p:txBody>
        </p:sp>
        <p:sp>
          <p:nvSpPr>
            <p:cNvPr id="19" name="Oval 18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4952695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Building Siblings Relationships by Slidesgo">
  <a:themeElements>
    <a:clrScheme name="Simple Light">
      <a:dk1>
        <a:srgbClr val="422C46"/>
      </a:dk1>
      <a:lt1>
        <a:srgbClr val="FFF6E5"/>
      </a:lt1>
      <a:dk2>
        <a:srgbClr val="45127E"/>
      </a:dk2>
      <a:lt2>
        <a:srgbClr val="92E4E8"/>
      </a:lt2>
      <a:accent1>
        <a:srgbClr val="B789FD"/>
      </a:accent1>
      <a:accent2>
        <a:srgbClr val="EE7B94"/>
      </a:accent2>
      <a:accent3>
        <a:srgbClr val="FF3A6D"/>
      </a:accent3>
      <a:accent4>
        <a:srgbClr val="FF911B"/>
      </a:accent4>
      <a:accent5>
        <a:srgbClr val="FFDAA5"/>
      </a:accent5>
      <a:accent6>
        <a:srgbClr val="7E4E24"/>
      </a:accent6>
      <a:hlink>
        <a:srgbClr val="FF3A6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1157</TotalTime>
  <Words>286</Words>
  <Application>Microsoft Office PowerPoint</Application>
  <PresentationFormat>Custom</PresentationFormat>
  <Paragraphs>122</Paragraphs>
  <Slides>22</Slides>
  <Notes>9</Notes>
  <HiddenSlides>0</HiddenSlides>
  <MMClips>3</MMClips>
  <ScaleCrop>false</ScaleCrop>
  <HeadingPairs>
    <vt:vector size="6" baseType="variant">
      <vt:variant>
        <vt:lpstr>Fonts Used</vt:lpstr>
      </vt:variant>
      <vt:variant>
        <vt:i4>22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22</vt:i4>
      </vt:variant>
    </vt:vector>
  </HeadingPairs>
  <TitlesOfParts>
    <vt:vector size="46" baseType="lpstr">
      <vt:lpstr>等线</vt:lpstr>
      <vt:lpstr>宋体</vt:lpstr>
      <vt:lpstr>.VnArialH</vt:lpstr>
      <vt:lpstr>.VnCooper</vt:lpstr>
      <vt:lpstr>Alfa Slab One</vt:lpstr>
      <vt:lpstr>Arial</vt:lpstr>
      <vt:lpstr>Arial Rounded MT Bold</vt:lpstr>
      <vt:lpstr>Arial-Rounded</vt:lpstr>
      <vt:lpstr>Arial-SGK-TV</vt:lpstr>
      <vt:lpstr>Arrus-Black</vt:lpstr>
      <vt:lpstr>AvantGarde</vt:lpstr>
      <vt:lpstr>Bandit</vt:lpstr>
      <vt:lpstr>Calibri</vt:lpstr>
      <vt:lpstr>DomCasual</vt:lpstr>
      <vt:lpstr>Helvetica</vt:lpstr>
      <vt:lpstr>HP001 4 hàng</vt:lpstr>
      <vt:lpstr>Karla</vt:lpstr>
      <vt:lpstr>Karla Regular</vt:lpstr>
      <vt:lpstr>Luckiest Guy</vt:lpstr>
      <vt:lpstr>Mouse Memoirs</vt:lpstr>
      <vt:lpstr>Roboto Black</vt:lpstr>
      <vt:lpstr>Times New Roman</vt:lpstr>
      <vt:lpstr>Office Theme</vt:lpstr>
      <vt:lpstr>Building Siblings Relationships by Slidesgo</vt:lpstr>
      <vt:lpstr>TIẾNG VIỆT 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Thư giãn nào!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Administrator</cp:lastModifiedBy>
  <cp:revision>145</cp:revision>
  <dcterms:created xsi:type="dcterms:W3CDTF">2021-05-08T14:00:55Z</dcterms:created>
  <dcterms:modified xsi:type="dcterms:W3CDTF">2022-10-10T02:33:42Z</dcterms:modified>
</cp:coreProperties>
</file>