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46"/>
  </p:notesMasterIdLst>
  <p:sldIdLst>
    <p:sldId id="257" r:id="rId3"/>
    <p:sldId id="308" r:id="rId4"/>
    <p:sldId id="309" r:id="rId5"/>
    <p:sldId id="310" r:id="rId6"/>
    <p:sldId id="311" r:id="rId7"/>
    <p:sldId id="312" r:id="rId8"/>
    <p:sldId id="301" r:id="rId9"/>
    <p:sldId id="303" r:id="rId10"/>
    <p:sldId id="302" r:id="rId11"/>
    <p:sldId id="259" r:id="rId12"/>
    <p:sldId id="307" r:id="rId13"/>
    <p:sldId id="260" r:id="rId14"/>
    <p:sldId id="296" r:id="rId15"/>
    <p:sldId id="262" r:id="rId16"/>
    <p:sldId id="313" r:id="rId17"/>
    <p:sldId id="282" r:id="rId18"/>
    <p:sldId id="283" r:id="rId19"/>
    <p:sldId id="284" r:id="rId20"/>
    <p:sldId id="285" r:id="rId21"/>
    <p:sldId id="264" r:id="rId22"/>
    <p:sldId id="265" r:id="rId23"/>
    <p:sldId id="266" r:id="rId24"/>
    <p:sldId id="267" r:id="rId25"/>
    <p:sldId id="278" r:id="rId26"/>
    <p:sldId id="290" r:id="rId27"/>
    <p:sldId id="291" r:id="rId28"/>
    <p:sldId id="268" r:id="rId29"/>
    <p:sldId id="279" r:id="rId30"/>
    <p:sldId id="286" r:id="rId31"/>
    <p:sldId id="297" r:id="rId32"/>
    <p:sldId id="298" r:id="rId33"/>
    <p:sldId id="270" r:id="rId34"/>
    <p:sldId id="289" r:id="rId35"/>
    <p:sldId id="306" r:id="rId36"/>
    <p:sldId id="271" r:id="rId37"/>
    <p:sldId id="314" r:id="rId38"/>
    <p:sldId id="315" r:id="rId39"/>
    <p:sldId id="272" r:id="rId40"/>
    <p:sldId id="299" r:id="rId41"/>
    <p:sldId id="300" r:id="rId42"/>
    <p:sldId id="273" r:id="rId43"/>
    <p:sldId id="274" r:id="rId44"/>
    <p:sldId id="275" r:id="rId45"/>
  </p:sldIdLst>
  <p:sldSz cx="12161838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1281" autoAdjust="0"/>
  </p:normalViewPr>
  <p:slideViewPr>
    <p:cSldViewPr>
      <p:cViewPr varScale="1">
        <p:scale>
          <a:sx n="71" d="100"/>
          <a:sy n="71" d="100"/>
        </p:scale>
        <p:origin x="456" y="66"/>
      </p:cViewPr>
      <p:guideLst>
        <p:guide orient="horz" pos="2160"/>
        <p:guide pos="3831"/>
      </p:guideLst>
    </p:cSldViewPr>
  </p:slideViewPr>
  <p:notesTextViewPr>
    <p:cViewPr>
      <p:scale>
        <a:sx n="125" d="100"/>
        <a:sy n="12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393E71-07F5-488B-AE25-F3CA7D5BF9F6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6B2E6C-2AFC-4020-8547-494ABD7E6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073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6193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5791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5791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5791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57916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2121CB-9439-40C6-A8AD-6C56513EA90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1840138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chủ</a:t>
            </a:r>
            <a:r>
              <a:rPr lang="en-US" baseline="0"/>
              <a:t> động hỏi HS để khai thác nội dung nhé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113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/>
              <a:t>Liên hệ facebook cá nhân: </a:t>
            </a:r>
            <a:r>
              <a:rPr lang="en-US">
                <a:hlinkClick r:id="rId3"/>
              </a:rPr>
              <a:t>https://www.facebook.com/nhilinh.phan/</a:t>
            </a:r>
            <a:r>
              <a:rPr lang="en-US"/>
              <a:t>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Nhóm:</a:t>
            </a:r>
            <a:r>
              <a:rPr lang="en-US" baseline="0"/>
              <a:t> </a:t>
            </a:r>
            <a:r>
              <a:rPr lang="en-US">
                <a:hlinkClick r:id="rId4"/>
              </a:rPr>
              <a:t>https://www.facebook.com/groups/443096903751589</a:t>
            </a:r>
            <a:endParaRPr lang="en-US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Hoặc</a:t>
            </a:r>
            <a:r>
              <a:rPr lang="en-US" baseline="0"/>
              <a:t> zalo: 0916.604.268 </a:t>
            </a:r>
            <a:r>
              <a:rPr lang="en-US"/>
              <a:t>để</a:t>
            </a:r>
            <a:r>
              <a:rPr lang="en-US" baseline="0"/>
              <a:t> được hỗ trợ soạn giáo án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0CCFD5-E350-446A-A599-E26514AA59E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0075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/>
              <a:t>Liên hệ facebook cá nhân: </a:t>
            </a:r>
            <a:r>
              <a:rPr lang="en-US">
                <a:hlinkClick r:id="rId3"/>
              </a:rPr>
              <a:t>https://www.facebook.com/nhilinh.phan/</a:t>
            </a:r>
            <a:r>
              <a:rPr lang="en-US"/>
              <a:t>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Nhóm:</a:t>
            </a:r>
            <a:r>
              <a:rPr lang="en-US" baseline="0"/>
              <a:t> </a:t>
            </a:r>
            <a:r>
              <a:rPr lang="en-US">
                <a:hlinkClick r:id="rId4"/>
              </a:rPr>
              <a:t>https://www.facebook.com/groups/443096903751589</a:t>
            </a:r>
            <a:endParaRPr lang="en-US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Hoặc</a:t>
            </a:r>
            <a:r>
              <a:rPr lang="en-US" baseline="0"/>
              <a:t> zalo: 0916.604.268 </a:t>
            </a:r>
            <a:r>
              <a:rPr lang="en-US"/>
              <a:t>để</a:t>
            </a:r>
            <a:r>
              <a:rPr lang="en-US" baseline="0"/>
              <a:t> được hỗ trợ soạn giáo án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0CCFD5-E350-446A-A599-E26514AA59E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8340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488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2121CB-9439-40C6-A8AD-6C56513EA90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184013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5796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0126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28995" y="274639"/>
            <a:ext cx="3637994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8678" y="274639"/>
            <a:ext cx="1071762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529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10800000">
            <a:off x="7006957" y="-65256"/>
            <a:ext cx="5222445" cy="4814590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-100717" y="2086171"/>
            <a:ext cx="5308767" cy="489416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2073258" y="811036"/>
            <a:ext cx="8015322" cy="36184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186744" y="1407002"/>
            <a:ext cx="7810230" cy="2123600"/>
          </a:xfrm>
          <a:prstGeom prst="rect">
            <a:avLst/>
          </a:prstGeom>
        </p:spPr>
        <p:txBody>
          <a:bodyPr spcFirstLastPara="1" wrap="square" lIns="121666" tIns="121666" rIns="121666" bIns="121666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3543545" y="3327402"/>
            <a:ext cx="5085388" cy="520399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Karla Regular"/>
              <a:buNone/>
              <a:defRPr>
                <a:latin typeface="Karla Regular"/>
                <a:ea typeface="Karla Regular"/>
                <a:cs typeface="Karla Regular"/>
                <a:sym typeface="Karla Regular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9pPr>
          </a:lstStyle>
          <a:p>
            <a:endParaRPr/>
          </a:p>
        </p:txBody>
      </p:sp>
      <p:grpSp>
        <p:nvGrpSpPr>
          <p:cNvPr id="15" name="Google Shape;15;p2"/>
          <p:cNvGrpSpPr/>
          <p:nvPr/>
        </p:nvGrpSpPr>
        <p:grpSpPr>
          <a:xfrm>
            <a:off x="72427" y="15440"/>
            <a:ext cx="5325430" cy="5394029"/>
            <a:chOff x="54455" y="11580"/>
            <a:chExt cx="4003978" cy="4045522"/>
          </a:xfrm>
        </p:grpSpPr>
        <p:sp>
          <p:nvSpPr>
            <p:cNvPr id="16" name="Google Shape;16;p2"/>
            <p:cNvSpPr/>
            <p:nvPr/>
          </p:nvSpPr>
          <p:spPr>
            <a:xfrm>
              <a:off x="239090" y="791619"/>
              <a:ext cx="282070" cy="198192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671062" y="346959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246235" y="1309844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1596949" y="210677"/>
              <a:ext cx="181464" cy="118584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036492" y="592423"/>
              <a:ext cx="238804" cy="155477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04652" y="204435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563999" y="14341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412918" y="270411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1868815" y="93356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22384" y="1995338"/>
              <a:ext cx="87955" cy="57641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36414" y="1835768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1671574" y="86500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412920" y="118135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278469" y="212769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 rot="3312740">
              <a:off x="144886" y="71702"/>
              <a:ext cx="324095" cy="33974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1069550" y="118125"/>
              <a:ext cx="227595" cy="228852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 rot="-3073535">
              <a:off x="541547" y="2389279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 rot="-3073535">
              <a:off x="91672" y="3451604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447949" y="37712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36412" y="39994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564012" y="39418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222652" y="2646976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811037" y="1434104"/>
              <a:ext cx="324090" cy="33977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 rot="675019">
              <a:off x="2827311" y="329873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 rot="675019">
              <a:off x="3448986" y="157236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2990418" y="11813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971018" y="376373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982144" y="1117744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44;p2"/>
          <p:cNvGrpSpPr/>
          <p:nvPr/>
        </p:nvGrpSpPr>
        <p:grpSpPr>
          <a:xfrm rot="10800000">
            <a:off x="6623779" y="1258373"/>
            <a:ext cx="5325430" cy="5394029"/>
            <a:chOff x="54455" y="11580"/>
            <a:chExt cx="4003978" cy="4045522"/>
          </a:xfrm>
        </p:grpSpPr>
        <p:sp>
          <p:nvSpPr>
            <p:cNvPr id="45" name="Google Shape;45;p2"/>
            <p:cNvSpPr/>
            <p:nvPr/>
          </p:nvSpPr>
          <p:spPr>
            <a:xfrm>
              <a:off x="239090" y="791619"/>
              <a:ext cx="282070" cy="198192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671062" y="346959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246235" y="1309844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1596949" y="210677"/>
              <a:ext cx="181464" cy="118584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1036492" y="592423"/>
              <a:ext cx="238804" cy="155477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404652" y="204435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563999" y="14341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2412918" y="270411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1868815" y="93356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22384" y="1995338"/>
              <a:ext cx="87955" cy="57641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336414" y="1835768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1671574" y="86500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2412920" y="118135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2278469" y="212769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 rot="3312740">
              <a:off x="144886" y="71702"/>
              <a:ext cx="324095" cy="33974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1069550" y="118125"/>
              <a:ext cx="227595" cy="228852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 rot="-3073535">
              <a:off x="541547" y="2389279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 rot="-3073535">
              <a:off x="91672" y="3451604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447949" y="37712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336412" y="39994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564012" y="39418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222652" y="2646976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811037" y="1434104"/>
              <a:ext cx="324090" cy="33977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 rot="675019">
              <a:off x="2827311" y="329873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 rot="675019">
              <a:off x="3448986" y="157236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2990418" y="11813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3971018" y="376373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982144" y="1117744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893453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4"/>
          <p:cNvSpPr txBox="1">
            <a:spLocks noGrp="1"/>
          </p:cNvSpPr>
          <p:nvPr>
            <p:ph type="title"/>
          </p:nvPr>
        </p:nvSpPr>
        <p:spPr>
          <a:xfrm>
            <a:off x="2141156" y="560934"/>
            <a:ext cx="7867289" cy="763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7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4"/>
          <p:cNvSpPr txBox="1">
            <a:spLocks noGrp="1"/>
          </p:cNvSpPr>
          <p:nvPr>
            <p:ph type="body" idx="1"/>
          </p:nvPr>
        </p:nvSpPr>
        <p:spPr>
          <a:xfrm>
            <a:off x="887399" y="1571767"/>
            <a:ext cx="10387040" cy="4475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marL="608429" lvl="0" indent="-42252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AutoNum type="arabicPeriod"/>
              <a:defRPr sz="1600"/>
            </a:lvl1pPr>
            <a:lvl2pPr marL="1216857" lvl="1" indent="-422521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825288" lvl="2" indent="-422521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2433717" lvl="3" indent="-422521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3042145" lvl="4" indent="-422521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3650575" lvl="5" indent="-422521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4259005" lvl="6" indent="-422521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4867433" lvl="7" indent="-422521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5475862" lvl="8" indent="-422521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00" name="Google Shape;100;p4"/>
          <p:cNvSpPr/>
          <p:nvPr/>
        </p:nvSpPr>
        <p:spPr>
          <a:xfrm>
            <a:off x="-100717" y="5553939"/>
            <a:ext cx="1471250" cy="135635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4"/>
          <p:cNvSpPr/>
          <p:nvPr/>
        </p:nvSpPr>
        <p:spPr>
          <a:xfrm rot="10800000">
            <a:off x="10818207" y="-91480"/>
            <a:ext cx="1444748" cy="1332615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2" name="Google Shape;102;p4"/>
          <p:cNvGrpSpPr/>
          <p:nvPr/>
        </p:nvGrpSpPr>
        <p:grpSpPr>
          <a:xfrm>
            <a:off x="45755" y="15433"/>
            <a:ext cx="4675600" cy="4712224"/>
            <a:chOff x="34399" y="11580"/>
            <a:chExt cx="4024035" cy="4045522"/>
          </a:xfrm>
        </p:grpSpPr>
        <p:sp>
          <p:nvSpPr>
            <p:cNvPr id="103" name="Google Shape;103;p4"/>
            <p:cNvSpPr/>
            <p:nvPr/>
          </p:nvSpPr>
          <p:spPr>
            <a:xfrm>
              <a:off x="336327" y="641969"/>
              <a:ext cx="282070" cy="198192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4"/>
            <p:cNvSpPr/>
            <p:nvPr/>
          </p:nvSpPr>
          <p:spPr>
            <a:xfrm>
              <a:off x="629787" y="144059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246235" y="1309844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1596949" y="210677"/>
              <a:ext cx="181464" cy="118584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4"/>
            <p:cNvSpPr/>
            <p:nvPr/>
          </p:nvSpPr>
          <p:spPr>
            <a:xfrm>
              <a:off x="404652" y="204435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4"/>
            <p:cNvSpPr/>
            <p:nvPr/>
          </p:nvSpPr>
          <p:spPr>
            <a:xfrm>
              <a:off x="563999" y="14341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2412918" y="270411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4"/>
            <p:cNvSpPr/>
            <p:nvPr/>
          </p:nvSpPr>
          <p:spPr>
            <a:xfrm>
              <a:off x="222384" y="1995338"/>
              <a:ext cx="87955" cy="57641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4"/>
            <p:cNvSpPr/>
            <p:nvPr/>
          </p:nvSpPr>
          <p:spPr>
            <a:xfrm>
              <a:off x="336414" y="1835768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2412920" y="118135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4"/>
            <p:cNvSpPr/>
            <p:nvPr/>
          </p:nvSpPr>
          <p:spPr>
            <a:xfrm>
              <a:off x="2278469" y="212769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4"/>
            <p:cNvSpPr/>
            <p:nvPr/>
          </p:nvSpPr>
          <p:spPr>
            <a:xfrm rot="3312740">
              <a:off x="104323" y="71702"/>
              <a:ext cx="324095" cy="33974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4"/>
            <p:cNvSpPr/>
            <p:nvPr/>
          </p:nvSpPr>
          <p:spPr>
            <a:xfrm>
              <a:off x="1069550" y="118125"/>
              <a:ext cx="227595" cy="228852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4"/>
            <p:cNvSpPr/>
            <p:nvPr/>
          </p:nvSpPr>
          <p:spPr>
            <a:xfrm rot="-3073535">
              <a:off x="541547" y="2389279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4"/>
            <p:cNvSpPr/>
            <p:nvPr/>
          </p:nvSpPr>
          <p:spPr>
            <a:xfrm rot="-3073535">
              <a:off x="91672" y="3451604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4"/>
            <p:cNvSpPr/>
            <p:nvPr/>
          </p:nvSpPr>
          <p:spPr>
            <a:xfrm>
              <a:off x="447949" y="37712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4"/>
            <p:cNvSpPr/>
            <p:nvPr/>
          </p:nvSpPr>
          <p:spPr>
            <a:xfrm>
              <a:off x="336412" y="39994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4"/>
            <p:cNvSpPr/>
            <p:nvPr/>
          </p:nvSpPr>
          <p:spPr>
            <a:xfrm>
              <a:off x="564012" y="39418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4"/>
            <p:cNvSpPr/>
            <p:nvPr/>
          </p:nvSpPr>
          <p:spPr>
            <a:xfrm>
              <a:off x="222652" y="2646976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4"/>
            <p:cNvSpPr/>
            <p:nvPr/>
          </p:nvSpPr>
          <p:spPr>
            <a:xfrm rot="675019">
              <a:off x="2827311" y="329873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4"/>
            <p:cNvSpPr/>
            <p:nvPr/>
          </p:nvSpPr>
          <p:spPr>
            <a:xfrm rot="675019">
              <a:off x="3448986" y="157236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4"/>
            <p:cNvSpPr/>
            <p:nvPr/>
          </p:nvSpPr>
          <p:spPr>
            <a:xfrm>
              <a:off x="2990418" y="11813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4"/>
            <p:cNvSpPr/>
            <p:nvPr/>
          </p:nvSpPr>
          <p:spPr>
            <a:xfrm>
              <a:off x="3971018" y="376373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6" name="Google Shape;126;p4"/>
          <p:cNvSpPr/>
          <p:nvPr/>
        </p:nvSpPr>
        <p:spPr>
          <a:xfrm rot="10800000">
            <a:off x="11567418" y="1373909"/>
            <a:ext cx="116266" cy="76854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7" name="Google Shape;127;p4"/>
          <p:cNvGrpSpPr/>
          <p:nvPr/>
        </p:nvGrpSpPr>
        <p:grpSpPr>
          <a:xfrm>
            <a:off x="7635204" y="2346808"/>
            <a:ext cx="4450150" cy="4421127"/>
            <a:chOff x="5740605" y="1760105"/>
            <a:chExt cx="3345890" cy="3315845"/>
          </a:xfrm>
        </p:grpSpPr>
        <p:sp>
          <p:nvSpPr>
            <p:cNvPr id="128" name="Google Shape;128;p4"/>
            <p:cNvSpPr/>
            <p:nvPr/>
          </p:nvSpPr>
          <p:spPr>
            <a:xfrm rot="10800000">
              <a:off x="8600923" y="4387005"/>
              <a:ext cx="234541" cy="164787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4"/>
            <p:cNvSpPr/>
            <p:nvPr/>
          </p:nvSpPr>
          <p:spPr>
            <a:xfrm rot="10800000">
              <a:off x="8475077" y="488970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4"/>
            <p:cNvSpPr/>
            <p:nvPr/>
          </p:nvSpPr>
          <p:spPr>
            <a:xfrm rot="10800000">
              <a:off x="8793993" y="392037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4"/>
            <p:cNvSpPr/>
            <p:nvPr/>
          </p:nvSpPr>
          <p:spPr>
            <a:xfrm rot="10800000">
              <a:off x="7636395" y="4811807"/>
              <a:ext cx="150887" cy="98597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4"/>
            <p:cNvSpPr/>
            <p:nvPr/>
          </p:nvSpPr>
          <p:spPr>
            <a:xfrm rot="10800000">
              <a:off x="8705967" y="3337810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4"/>
            <p:cNvSpPr/>
            <p:nvPr/>
          </p:nvSpPr>
          <p:spPr>
            <a:xfrm rot="10800000">
              <a:off x="8573473" y="38452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4"/>
            <p:cNvSpPr/>
            <p:nvPr/>
          </p:nvSpPr>
          <p:spPr>
            <a:xfrm rot="10800000">
              <a:off x="7036135" y="4812819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4"/>
            <p:cNvSpPr/>
            <p:nvPr/>
          </p:nvSpPr>
          <p:spPr>
            <a:xfrm rot="10800000">
              <a:off x="8857071" y="3378564"/>
              <a:ext cx="73134" cy="47926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4"/>
            <p:cNvSpPr/>
            <p:nvPr/>
          </p:nvSpPr>
          <p:spPr>
            <a:xfrm rot="10800000">
              <a:off x="8762706" y="3511243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4"/>
            <p:cNvSpPr/>
            <p:nvPr/>
          </p:nvSpPr>
          <p:spPr>
            <a:xfrm rot="10800000">
              <a:off x="7036133" y="493942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4"/>
            <p:cNvSpPr/>
            <p:nvPr/>
          </p:nvSpPr>
          <p:spPr>
            <a:xfrm rot="10800000">
              <a:off x="7147926" y="4860739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4"/>
            <p:cNvSpPr/>
            <p:nvPr/>
          </p:nvSpPr>
          <p:spPr>
            <a:xfrm rot="-7487963">
              <a:off x="8758832" y="4743433"/>
              <a:ext cx="269516" cy="282509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4"/>
            <p:cNvSpPr/>
            <p:nvPr/>
          </p:nvSpPr>
          <p:spPr>
            <a:xfrm rot="10800000">
              <a:off x="8036559" y="4797031"/>
              <a:ext cx="189245" cy="190329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4"/>
            <p:cNvSpPr/>
            <p:nvPr/>
          </p:nvSpPr>
          <p:spPr>
            <a:xfrm rot="7725898">
              <a:off x="8513933" y="2947287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4"/>
            <p:cNvSpPr/>
            <p:nvPr/>
          </p:nvSpPr>
          <p:spPr>
            <a:xfrm rot="7725898">
              <a:off x="8887995" y="2063982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4"/>
            <p:cNvSpPr/>
            <p:nvPr/>
          </p:nvSpPr>
          <p:spPr>
            <a:xfrm rot="10800000">
              <a:off x="8669966" y="19019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4"/>
            <p:cNvSpPr/>
            <p:nvPr/>
          </p:nvSpPr>
          <p:spPr>
            <a:xfrm rot="10800000">
              <a:off x="8573463" y="176010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4"/>
            <p:cNvSpPr/>
            <p:nvPr/>
          </p:nvSpPr>
          <p:spPr>
            <a:xfrm rot="10800000">
              <a:off x="8857297" y="2836737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4"/>
            <p:cNvSpPr/>
            <p:nvPr/>
          </p:nvSpPr>
          <p:spPr>
            <a:xfrm rot="-10124052">
              <a:off x="6639644" y="4686046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4"/>
            <p:cNvSpPr/>
            <p:nvPr/>
          </p:nvSpPr>
          <p:spPr>
            <a:xfrm rot="-10124052">
              <a:off x="6122734" y="4829591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4"/>
            <p:cNvSpPr/>
            <p:nvPr/>
          </p:nvSpPr>
          <p:spPr>
            <a:xfrm rot="10800000">
              <a:off x="6555955" y="493943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4"/>
            <p:cNvSpPr/>
            <p:nvPr/>
          </p:nvSpPr>
          <p:spPr>
            <a:xfrm rot="10800000">
              <a:off x="5740605" y="472471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5476738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6"/>
          <p:cNvSpPr/>
          <p:nvPr/>
        </p:nvSpPr>
        <p:spPr>
          <a:xfrm>
            <a:off x="-100717" y="5553939"/>
            <a:ext cx="1471250" cy="135635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6"/>
          <p:cNvSpPr/>
          <p:nvPr/>
        </p:nvSpPr>
        <p:spPr>
          <a:xfrm rot="10800000">
            <a:off x="10818207" y="-91480"/>
            <a:ext cx="1444748" cy="1332615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6"/>
          <p:cNvSpPr txBox="1">
            <a:spLocks noGrp="1"/>
          </p:cNvSpPr>
          <p:nvPr>
            <p:ph type="title"/>
          </p:nvPr>
        </p:nvSpPr>
        <p:spPr>
          <a:xfrm>
            <a:off x="1144894" y="562300"/>
            <a:ext cx="9858750" cy="763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98" name="Google Shape;198;p6"/>
          <p:cNvGrpSpPr/>
          <p:nvPr/>
        </p:nvGrpSpPr>
        <p:grpSpPr>
          <a:xfrm rot="-5400000" flipH="1">
            <a:off x="-6815" y="174225"/>
            <a:ext cx="2654262" cy="2460344"/>
            <a:chOff x="817100" y="238125"/>
            <a:chExt cx="5912375" cy="5495644"/>
          </a:xfrm>
        </p:grpSpPr>
        <p:sp>
          <p:nvSpPr>
            <p:cNvPr id="199" name="Google Shape;199;p6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6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6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6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6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6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6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6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6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6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6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6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6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6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6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6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6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16;p6"/>
          <p:cNvGrpSpPr/>
          <p:nvPr/>
        </p:nvGrpSpPr>
        <p:grpSpPr>
          <a:xfrm rot="10800000">
            <a:off x="9430341" y="4316777"/>
            <a:ext cx="2647696" cy="2466445"/>
            <a:chOff x="817100" y="238125"/>
            <a:chExt cx="5912375" cy="5495644"/>
          </a:xfrm>
        </p:grpSpPr>
        <p:sp>
          <p:nvSpPr>
            <p:cNvPr id="217" name="Google Shape;217;p6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6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6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6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6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6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6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6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6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6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6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6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6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6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6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6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6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7591662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7"/>
          <p:cNvSpPr/>
          <p:nvPr/>
        </p:nvSpPr>
        <p:spPr>
          <a:xfrm rot="5400000">
            <a:off x="-237552" y="-34901"/>
            <a:ext cx="3327063" cy="3052072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7"/>
          <p:cNvSpPr txBox="1">
            <a:spLocks noGrp="1"/>
          </p:cNvSpPr>
          <p:nvPr>
            <p:ph type="title"/>
          </p:nvPr>
        </p:nvSpPr>
        <p:spPr>
          <a:xfrm>
            <a:off x="6436238" y="410333"/>
            <a:ext cx="4357992" cy="1007600"/>
          </a:xfrm>
          <a:prstGeom prst="rect">
            <a:avLst/>
          </a:prstGeom>
        </p:spPr>
        <p:txBody>
          <a:bodyPr spcFirstLastPara="1" wrap="square" lIns="121666" tIns="121666" rIns="121666" bIns="121666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4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37" name="Google Shape;237;p7"/>
          <p:cNvSpPr/>
          <p:nvPr/>
        </p:nvSpPr>
        <p:spPr>
          <a:xfrm>
            <a:off x="-100715" y="1290835"/>
            <a:ext cx="6171224" cy="5689270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7"/>
          <p:cNvSpPr txBox="1">
            <a:spLocks noGrp="1"/>
          </p:cNvSpPr>
          <p:nvPr>
            <p:ph type="subTitle" idx="1"/>
          </p:nvPr>
        </p:nvSpPr>
        <p:spPr>
          <a:xfrm>
            <a:off x="6436238" y="1523202"/>
            <a:ext cx="4357992" cy="381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239" name="Google Shape;239;p7"/>
          <p:cNvGrpSpPr/>
          <p:nvPr/>
        </p:nvGrpSpPr>
        <p:grpSpPr>
          <a:xfrm rot="10800000">
            <a:off x="9336076" y="4257203"/>
            <a:ext cx="2647696" cy="2466445"/>
            <a:chOff x="817100" y="238125"/>
            <a:chExt cx="5912375" cy="5495644"/>
          </a:xfrm>
        </p:grpSpPr>
        <p:sp>
          <p:nvSpPr>
            <p:cNvPr id="240" name="Google Shape;240;p7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7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7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7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7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7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7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7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7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7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7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7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7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7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7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7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7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5348918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8"/>
          <p:cNvSpPr/>
          <p:nvPr/>
        </p:nvSpPr>
        <p:spPr>
          <a:xfrm>
            <a:off x="2078512" y="1419602"/>
            <a:ext cx="8015322" cy="40188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8"/>
          <p:cNvSpPr txBox="1">
            <a:spLocks noGrp="1"/>
          </p:cNvSpPr>
          <p:nvPr>
            <p:ph type="title"/>
          </p:nvPr>
        </p:nvSpPr>
        <p:spPr>
          <a:xfrm>
            <a:off x="2905062" y="1977401"/>
            <a:ext cx="6362221" cy="2903200"/>
          </a:xfrm>
          <a:prstGeom prst="rect">
            <a:avLst/>
          </a:prstGeom>
        </p:spPr>
        <p:txBody>
          <a:bodyPr spcFirstLastPara="1" wrap="square" lIns="121666" tIns="121666" rIns="121666" bIns="121666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93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260" name="Google Shape;260;p8"/>
          <p:cNvSpPr/>
          <p:nvPr/>
        </p:nvSpPr>
        <p:spPr>
          <a:xfrm>
            <a:off x="-100717" y="5250831"/>
            <a:ext cx="1799878" cy="165931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8"/>
          <p:cNvSpPr/>
          <p:nvPr/>
        </p:nvSpPr>
        <p:spPr>
          <a:xfrm rot="10800000">
            <a:off x="10463084" y="-91137"/>
            <a:ext cx="1799878" cy="165931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8"/>
          <p:cNvSpPr/>
          <p:nvPr/>
        </p:nvSpPr>
        <p:spPr>
          <a:xfrm rot="10800000">
            <a:off x="11527176" y="3694388"/>
            <a:ext cx="431051" cy="45303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8"/>
          <p:cNvSpPr/>
          <p:nvPr/>
        </p:nvSpPr>
        <p:spPr>
          <a:xfrm rot="10800000">
            <a:off x="9972108" y="6182998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8"/>
          <p:cNvSpPr/>
          <p:nvPr/>
        </p:nvSpPr>
        <p:spPr>
          <a:xfrm rot="10800000">
            <a:off x="10550440" y="1582698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8"/>
          <p:cNvSpPr/>
          <p:nvPr/>
        </p:nvSpPr>
        <p:spPr>
          <a:xfrm rot="10800000">
            <a:off x="9222056" y="6640031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8"/>
          <p:cNvSpPr/>
          <p:nvPr/>
        </p:nvSpPr>
        <p:spPr>
          <a:xfrm rot="10800000">
            <a:off x="10751562" y="2873564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8"/>
          <p:cNvSpPr/>
          <p:nvPr/>
        </p:nvSpPr>
        <p:spPr>
          <a:xfrm rot="10800000">
            <a:off x="10943320" y="2548231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8"/>
          <p:cNvSpPr/>
          <p:nvPr/>
        </p:nvSpPr>
        <p:spPr>
          <a:xfrm rot="10800000">
            <a:off x="11527189" y="664231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8"/>
          <p:cNvSpPr/>
          <p:nvPr/>
        </p:nvSpPr>
        <p:spPr>
          <a:xfrm rot="10800000">
            <a:off x="7937874" y="6507398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8"/>
          <p:cNvSpPr/>
          <p:nvPr/>
        </p:nvSpPr>
        <p:spPr>
          <a:xfrm rot="10800000">
            <a:off x="10274811" y="5226264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8"/>
          <p:cNvSpPr/>
          <p:nvPr/>
        </p:nvSpPr>
        <p:spPr>
          <a:xfrm rot="10800000">
            <a:off x="10550428" y="5159132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2" name="Google Shape;272;p8"/>
          <p:cNvGrpSpPr/>
          <p:nvPr/>
        </p:nvGrpSpPr>
        <p:grpSpPr>
          <a:xfrm flipH="1">
            <a:off x="218053" y="407532"/>
            <a:ext cx="4020352" cy="6042945"/>
            <a:chOff x="230395" y="498172"/>
            <a:chExt cx="3022742" cy="4532209"/>
          </a:xfrm>
        </p:grpSpPr>
        <p:sp>
          <p:nvSpPr>
            <p:cNvPr id="273" name="Google Shape;273;p8"/>
            <p:cNvSpPr/>
            <p:nvPr/>
          </p:nvSpPr>
          <p:spPr>
            <a:xfrm rot="10800000">
              <a:off x="2929047" y="2770789"/>
              <a:ext cx="324090" cy="33977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rgbClr val="F9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8"/>
            <p:cNvSpPr/>
            <p:nvPr/>
          </p:nvSpPr>
          <p:spPr>
            <a:xfrm rot="10800000">
              <a:off x="1759851" y="4637247"/>
              <a:ext cx="227595" cy="243307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rgbClr val="F9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8"/>
            <p:cNvSpPr/>
            <p:nvPr/>
          </p:nvSpPr>
          <p:spPr>
            <a:xfrm rot="10800000">
              <a:off x="2194676" y="1187022"/>
              <a:ext cx="227595" cy="243307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rgbClr val="F9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8"/>
            <p:cNvSpPr/>
            <p:nvPr/>
          </p:nvSpPr>
          <p:spPr>
            <a:xfrm rot="10800000">
              <a:off x="1195920" y="4980022"/>
              <a:ext cx="76374" cy="50359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8"/>
            <p:cNvSpPr/>
            <p:nvPr/>
          </p:nvSpPr>
          <p:spPr>
            <a:xfrm rot="10800000">
              <a:off x="2345895" y="2155172"/>
              <a:ext cx="76374" cy="50359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8"/>
            <p:cNvSpPr/>
            <p:nvPr/>
          </p:nvSpPr>
          <p:spPr>
            <a:xfrm rot="10800000">
              <a:off x="2490070" y="1911172"/>
              <a:ext cx="76374" cy="50359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8"/>
            <p:cNvSpPr/>
            <p:nvPr/>
          </p:nvSpPr>
          <p:spPr>
            <a:xfrm rot="10800000">
              <a:off x="2929058" y="498172"/>
              <a:ext cx="76374" cy="50359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8"/>
            <p:cNvSpPr/>
            <p:nvPr/>
          </p:nvSpPr>
          <p:spPr>
            <a:xfrm rot="10800000">
              <a:off x="230395" y="4880547"/>
              <a:ext cx="76374" cy="50359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8"/>
            <p:cNvSpPr/>
            <p:nvPr/>
          </p:nvSpPr>
          <p:spPr>
            <a:xfrm rot="10800000">
              <a:off x="1987445" y="3919697"/>
              <a:ext cx="76374" cy="50359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8"/>
            <p:cNvSpPr/>
            <p:nvPr/>
          </p:nvSpPr>
          <p:spPr>
            <a:xfrm rot="10800000">
              <a:off x="2194670" y="3869347"/>
              <a:ext cx="76374" cy="50359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7326737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13"/>
          <p:cNvSpPr txBox="1">
            <a:spLocks noGrp="1"/>
          </p:cNvSpPr>
          <p:nvPr>
            <p:ph type="subTitle" idx="1"/>
          </p:nvPr>
        </p:nvSpPr>
        <p:spPr>
          <a:xfrm>
            <a:off x="2677327" y="2763034"/>
            <a:ext cx="3478174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39" name="Google Shape;339;p13"/>
          <p:cNvSpPr txBox="1">
            <a:spLocks noGrp="1"/>
          </p:cNvSpPr>
          <p:nvPr>
            <p:ph type="subTitle" idx="2"/>
          </p:nvPr>
        </p:nvSpPr>
        <p:spPr>
          <a:xfrm>
            <a:off x="2677327" y="2229667"/>
            <a:ext cx="3478174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0" name="Google Shape;340;p13"/>
          <p:cNvSpPr txBox="1">
            <a:spLocks noGrp="1"/>
          </p:cNvSpPr>
          <p:nvPr>
            <p:ph type="title"/>
          </p:nvPr>
        </p:nvSpPr>
        <p:spPr>
          <a:xfrm>
            <a:off x="2141156" y="560934"/>
            <a:ext cx="7867289" cy="763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7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41" name="Google Shape;341;p13"/>
          <p:cNvSpPr txBox="1">
            <a:spLocks noGrp="1"/>
          </p:cNvSpPr>
          <p:nvPr>
            <p:ph type="title" idx="3" hasCustomPrompt="1"/>
          </p:nvPr>
        </p:nvSpPr>
        <p:spPr>
          <a:xfrm>
            <a:off x="1131063" y="2150100"/>
            <a:ext cx="1410103" cy="1383600"/>
          </a:xfrm>
          <a:prstGeom prst="rect">
            <a:avLst/>
          </a:prstGeom>
        </p:spPr>
        <p:txBody>
          <a:bodyPr spcFirstLastPara="1" wrap="square" lIns="121666" tIns="121666" rIns="121666" bIns="121666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67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42" name="Google Shape;342;p13"/>
          <p:cNvSpPr txBox="1">
            <a:spLocks noGrp="1"/>
          </p:cNvSpPr>
          <p:nvPr>
            <p:ph type="subTitle" idx="4"/>
          </p:nvPr>
        </p:nvSpPr>
        <p:spPr>
          <a:xfrm>
            <a:off x="2677327" y="4639267"/>
            <a:ext cx="3478174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43" name="Google Shape;343;p13"/>
          <p:cNvSpPr txBox="1">
            <a:spLocks noGrp="1"/>
          </p:cNvSpPr>
          <p:nvPr>
            <p:ph type="subTitle" idx="5"/>
          </p:nvPr>
        </p:nvSpPr>
        <p:spPr>
          <a:xfrm>
            <a:off x="2677327" y="4105900"/>
            <a:ext cx="3478174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4" name="Google Shape;344;p13"/>
          <p:cNvSpPr txBox="1">
            <a:spLocks noGrp="1"/>
          </p:cNvSpPr>
          <p:nvPr>
            <p:ph type="title" idx="6" hasCustomPrompt="1"/>
          </p:nvPr>
        </p:nvSpPr>
        <p:spPr>
          <a:xfrm>
            <a:off x="1203982" y="3969234"/>
            <a:ext cx="1410103" cy="1383600"/>
          </a:xfrm>
          <a:prstGeom prst="rect">
            <a:avLst/>
          </a:prstGeom>
        </p:spPr>
        <p:txBody>
          <a:bodyPr spcFirstLastPara="1" wrap="square" lIns="121666" tIns="121666" rIns="121666" bIns="121666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67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45" name="Google Shape;345;p13"/>
          <p:cNvSpPr txBox="1">
            <a:spLocks noGrp="1"/>
          </p:cNvSpPr>
          <p:nvPr>
            <p:ph type="subTitle" idx="7"/>
          </p:nvPr>
        </p:nvSpPr>
        <p:spPr>
          <a:xfrm>
            <a:off x="7837928" y="2765851"/>
            <a:ext cx="3478174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46" name="Google Shape;346;p13"/>
          <p:cNvSpPr txBox="1">
            <a:spLocks noGrp="1"/>
          </p:cNvSpPr>
          <p:nvPr>
            <p:ph type="subTitle" idx="8"/>
          </p:nvPr>
        </p:nvSpPr>
        <p:spPr>
          <a:xfrm>
            <a:off x="7837928" y="2232484"/>
            <a:ext cx="3478174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7" name="Google Shape;347;p13"/>
          <p:cNvSpPr txBox="1">
            <a:spLocks noGrp="1"/>
          </p:cNvSpPr>
          <p:nvPr>
            <p:ph type="title" idx="9" hasCustomPrompt="1"/>
          </p:nvPr>
        </p:nvSpPr>
        <p:spPr>
          <a:xfrm>
            <a:off x="6352379" y="2168085"/>
            <a:ext cx="1410103" cy="1304000"/>
          </a:xfrm>
          <a:prstGeom prst="rect">
            <a:avLst/>
          </a:prstGeom>
        </p:spPr>
        <p:txBody>
          <a:bodyPr spcFirstLastPara="1" wrap="square" lIns="121666" tIns="121666" rIns="121666" bIns="121666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67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48" name="Google Shape;348;p13"/>
          <p:cNvSpPr txBox="1">
            <a:spLocks noGrp="1"/>
          </p:cNvSpPr>
          <p:nvPr>
            <p:ph type="subTitle" idx="13"/>
          </p:nvPr>
        </p:nvSpPr>
        <p:spPr>
          <a:xfrm>
            <a:off x="7856017" y="4644467"/>
            <a:ext cx="3478174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49" name="Google Shape;349;p13"/>
          <p:cNvSpPr txBox="1">
            <a:spLocks noGrp="1"/>
          </p:cNvSpPr>
          <p:nvPr>
            <p:ph type="subTitle" idx="14"/>
          </p:nvPr>
        </p:nvSpPr>
        <p:spPr>
          <a:xfrm>
            <a:off x="7856017" y="4111085"/>
            <a:ext cx="3478174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0" name="Google Shape;350;p13"/>
          <p:cNvSpPr txBox="1">
            <a:spLocks noGrp="1"/>
          </p:cNvSpPr>
          <p:nvPr>
            <p:ph type="title" idx="15" hasCustomPrompt="1"/>
          </p:nvPr>
        </p:nvSpPr>
        <p:spPr>
          <a:xfrm>
            <a:off x="6387259" y="3998434"/>
            <a:ext cx="1356236" cy="1354400"/>
          </a:xfrm>
          <a:prstGeom prst="rect">
            <a:avLst/>
          </a:prstGeom>
        </p:spPr>
        <p:txBody>
          <a:bodyPr spcFirstLastPara="1" wrap="square" lIns="121666" tIns="121666" rIns="121666" bIns="121666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67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51" name="Google Shape;351;p13"/>
          <p:cNvSpPr/>
          <p:nvPr/>
        </p:nvSpPr>
        <p:spPr>
          <a:xfrm flipH="1">
            <a:off x="10463084" y="5250831"/>
            <a:ext cx="1799878" cy="165931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13"/>
          <p:cNvSpPr/>
          <p:nvPr/>
        </p:nvSpPr>
        <p:spPr>
          <a:xfrm rot="10800000" flipH="1">
            <a:off x="-100717" y="-91137"/>
            <a:ext cx="1799878" cy="165931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" name="Google Shape;353;p13"/>
          <p:cNvSpPr/>
          <p:nvPr/>
        </p:nvSpPr>
        <p:spPr>
          <a:xfrm rot="10800000">
            <a:off x="11527176" y="3694388"/>
            <a:ext cx="431051" cy="45303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p13"/>
          <p:cNvSpPr/>
          <p:nvPr/>
        </p:nvSpPr>
        <p:spPr>
          <a:xfrm rot="10800000">
            <a:off x="9898757" y="6277565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" name="Google Shape;355;p13"/>
          <p:cNvSpPr/>
          <p:nvPr/>
        </p:nvSpPr>
        <p:spPr>
          <a:xfrm rot="10800000">
            <a:off x="1825519" y="107910"/>
            <a:ext cx="398731" cy="419056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p13"/>
          <p:cNvSpPr/>
          <p:nvPr/>
        </p:nvSpPr>
        <p:spPr>
          <a:xfrm rot="10800000">
            <a:off x="160275" y="2940698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p13"/>
          <p:cNvSpPr/>
          <p:nvPr/>
        </p:nvSpPr>
        <p:spPr>
          <a:xfrm rot="-7769342">
            <a:off x="668694" y="4592754"/>
            <a:ext cx="281621" cy="300275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13"/>
          <p:cNvSpPr/>
          <p:nvPr/>
        </p:nvSpPr>
        <p:spPr>
          <a:xfrm rot="-6939360">
            <a:off x="11391192" y="1814230"/>
            <a:ext cx="303447" cy="323600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13"/>
          <p:cNvSpPr/>
          <p:nvPr/>
        </p:nvSpPr>
        <p:spPr>
          <a:xfrm>
            <a:off x="127303" y="1687804"/>
            <a:ext cx="342186" cy="241027"/>
          </a:xfrm>
          <a:custGeom>
            <a:avLst/>
            <a:gdLst/>
            <a:ahLst/>
            <a:cxnLst/>
            <a:rect l="l" t="t" r="r" b="b"/>
            <a:pathLst>
              <a:path w="30322" h="21311" extrusionOk="0">
                <a:moveTo>
                  <a:pt x="15332" y="0"/>
                </a:moveTo>
                <a:lnTo>
                  <a:pt x="15332" y="0"/>
                </a:lnTo>
                <a:cubicBezTo>
                  <a:pt x="718" y="718"/>
                  <a:pt x="1" y="20420"/>
                  <a:pt x="15854" y="21268"/>
                </a:cubicBezTo>
                <a:cubicBezTo>
                  <a:pt x="16220" y="21296"/>
                  <a:pt x="16576" y="21310"/>
                  <a:pt x="16923" y="21310"/>
                </a:cubicBezTo>
                <a:cubicBezTo>
                  <a:pt x="30321" y="21310"/>
                  <a:pt x="29831" y="954"/>
                  <a:pt x="153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13"/>
          <p:cNvSpPr/>
          <p:nvPr/>
        </p:nvSpPr>
        <p:spPr>
          <a:xfrm>
            <a:off x="380676" y="5311444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13"/>
          <p:cNvSpPr/>
          <p:nvPr/>
        </p:nvSpPr>
        <p:spPr>
          <a:xfrm>
            <a:off x="245368" y="5588966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13"/>
          <p:cNvSpPr/>
          <p:nvPr/>
        </p:nvSpPr>
        <p:spPr>
          <a:xfrm>
            <a:off x="469477" y="5502940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13"/>
          <p:cNvSpPr/>
          <p:nvPr/>
        </p:nvSpPr>
        <p:spPr>
          <a:xfrm>
            <a:off x="3552391" y="198090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13"/>
          <p:cNvSpPr/>
          <p:nvPr/>
        </p:nvSpPr>
        <p:spPr>
          <a:xfrm>
            <a:off x="-214858" y="3996390"/>
            <a:ext cx="342186" cy="241027"/>
          </a:xfrm>
          <a:custGeom>
            <a:avLst/>
            <a:gdLst/>
            <a:ahLst/>
            <a:cxnLst/>
            <a:rect l="l" t="t" r="r" b="b"/>
            <a:pathLst>
              <a:path w="30322" h="21311" extrusionOk="0">
                <a:moveTo>
                  <a:pt x="15332" y="0"/>
                </a:moveTo>
                <a:lnTo>
                  <a:pt x="15332" y="0"/>
                </a:lnTo>
                <a:cubicBezTo>
                  <a:pt x="718" y="718"/>
                  <a:pt x="1" y="20420"/>
                  <a:pt x="15854" y="21268"/>
                </a:cubicBezTo>
                <a:cubicBezTo>
                  <a:pt x="16220" y="21296"/>
                  <a:pt x="16576" y="21310"/>
                  <a:pt x="16923" y="21310"/>
                </a:cubicBezTo>
                <a:cubicBezTo>
                  <a:pt x="30321" y="21310"/>
                  <a:pt x="29831" y="954"/>
                  <a:pt x="1533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13"/>
          <p:cNvSpPr/>
          <p:nvPr/>
        </p:nvSpPr>
        <p:spPr>
          <a:xfrm>
            <a:off x="139311" y="4244470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13"/>
          <p:cNvSpPr/>
          <p:nvPr/>
        </p:nvSpPr>
        <p:spPr>
          <a:xfrm>
            <a:off x="3158205" y="-91125"/>
            <a:ext cx="342186" cy="241027"/>
          </a:xfrm>
          <a:custGeom>
            <a:avLst/>
            <a:gdLst/>
            <a:ahLst/>
            <a:cxnLst/>
            <a:rect l="l" t="t" r="r" b="b"/>
            <a:pathLst>
              <a:path w="30322" h="21311" extrusionOk="0">
                <a:moveTo>
                  <a:pt x="15332" y="0"/>
                </a:moveTo>
                <a:lnTo>
                  <a:pt x="15332" y="0"/>
                </a:lnTo>
                <a:cubicBezTo>
                  <a:pt x="718" y="718"/>
                  <a:pt x="1" y="20420"/>
                  <a:pt x="15854" y="21268"/>
                </a:cubicBezTo>
                <a:cubicBezTo>
                  <a:pt x="16220" y="21296"/>
                  <a:pt x="16576" y="21310"/>
                  <a:pt x="16923" y="21310"/>
                </a:cubicBezTo>
                <a:cubicBezTo>
                  <a:pt x="30321" y="21310"/>
                  <a:pt x="29831" y="954"/>
                  <a:pt x="1533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13"/>
          <p:cNvSpPr/>
          <p:nvPr/>
        </p:nvSpPr>
        <p:spPr>
          <a:xfrm>
            <a:off x="2365455" y="198090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13"/>
          <p:cNvSpPr/>
          <p:nvPr/>
        </p:nvSpPr>
        <p:spPr>
          <a:xfrm rot="10800000">
            <a:off x="11658923" y="4622362"/>
            <a:ext cx="342186" cy="241027"/>
          </a:xfrm>
          <a:custGeom>
            <a:avLst/>
            <a:gdLst/>
            <a:ahLst/>
            <a:cxnLst/>
            <a:rect l="l" t="t" r="r" b="b"/>
            <a:pathLst>
              <a:path w="30322" h="21311" extrusionOk="0">
                <a:moveTo>
                  <a:pt x="15332" y="0"/>
                </a:moveTo>
                <a:lnTo>
                  <a:pt x="15332" y="0"/>
                </a:lnTo>
                <a:cubicBezTo>
                  <a:pt x="718" y="718"/>
                  <a:pt x="1" y="20420"/>
                  <a:pt x="15854" y="21268"/>
                </a:cubicBezTo>
                <a:cubicBezTo>
                  <a:pt x="16220" y="21296"/>
                  <a:pt x="16576" y="21310"/>
                  <a:pt x="16923" y="21310"/>
                </a:cubicBezTo>
                <a:cubicBezTo>
                  <a:pt x="30321" y="21310"/>
                  <a:pt x="29831" y="954"/>
                  <a:pt x="1533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Google Shape;369;p13"/>
          <p:cNvSpPr/>
          <p:nvPr/>
        </p:nvSpPr>
        <p:spPr>
          <a:xfrm rot="10800000">
            <a:off x="11641691" y="1544748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13"/>
          <p:cNvSpPr/>
          <p:nvPr/>
        </p:nvSpPr>
        <p:spPr>
          <a:xfrm rot="10800000">
            <a:off x="11776999" y="1267228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" name="Google Shape;371;p13"/>
          <p:cNvSpPr/>
          <p:nvPr/>
        </p:nvSpPr>
        <p:spPr>
          <a:xfrm rot="10800000">
            <a:off x="11641696" y="654867"/>
            <a:ext cx="106049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p13"/>
          <p:cNvSpPr/>
          <p:nvPr/>
        </p:nvSpPr>
        <p:spPr>
          <a:xfrm rot="10800000">
            <a:off x="11552890" y="1353252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13"/>
          <p:cNvSpPr/>
          <p:nvPr/>
        </p:nvSpPr>
        <p:spPr>
          <a:xfrm rot="10800000">
            <a:off x="8469976" y="6658103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13"/>
          <p:cNvSpPr/>
          <p:nvPr/>
        </p:nvSpPr>
        <p:spPr>
          <a:xfrm rot="10800000">
            <a:off x="12001085" y="2688877"/>
            <a:ext cx="342186" cy="241027"/>
          </a:xfrm>
          <a:custGeom>
            <a:avLst/>
            <a:gdLst/>
            <a:ahLst/>
            <a:cxnLst/>
            <a:rect l="l" t="t" r="r" b="b"/>
            <a:pathLst>
              <a:path w="30322" h="21311" extrusionOk="0">
                <a:moveTo>
                  <a:pt x="15332" y="0"/>
                </a:moveTo>
                <a:lnTo>
                  <a:pt x="15332" y="0"/>
                </a:lnTo>
                <a:cubicBezTo>
                  <a:pt x="718" y="718"/>
                  <a:pt x="1" y="20420"/>
                  <a:pt x="15854" y="21268"/>
                </a:cubicBezTo>
                <a:cubicBezTo>
                  <a:pt x="16220" y="21296"/>
                  <a:pt x="16576" y="21310"/>
                  <a:pt x="16923" y="21310"/>
                </a:cubicBezTo>
                <a:cubicBezTo>
                  <a:pt x="30321" y="21310"/>
                  <a:pt x="29831" y="954"/>
                  <a:pt x="1533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p13"/>
          <p:cNvSpPr/>
          <p:nvPr/>
        </p:nvSpPr>
        <p:spPr>
          <a:xfrm rot="10800000">
            <a:off x="11883056" y="2611723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13"/>
          <p:cNvSpPr/>
          <p:nvPr/>
        </p:nvSpPr>
        <p:spPr>
          <a:xfrm rot="10800000">
            <a:off x="8628022" y="6776393"/>
            <a:ext cx="342186" cy="241027"/>
          </a:xfrm>
          <a:custGeom>
            <a:avLst/>
            <a:gdLst/>
            <a:ahLst/>
            <a:cxnLst/>
            <a:rect l="l" t="t" r="r" b="b"/>
            <a:pathLst>
              <a:path w="30322" h="21311" extrusionOk="0">
                <a:moveTo>
                  <a:pt x="15332" y="0"/>
                </a:moveTo>
                <a:lnTo>
                  <a:pt x="15332" y="0"/>
                </a:lnTo>
                <a:cubicBezTo>
                  <a:pt x="718" y="718"/>
                  <a:pt x="1" y="20420"/>
                  <a:pt x="15854" y="21268"/>
                </a:cubicBezTo>
                <a:cubicBezTo>
                  <a:pt x="16220" y="21296"/>
                  <a:pt x="16576" y="21310"/>
                  <a:pt x="16923" y="21310"/>
                </a:cubicBezTo>
                <a:cubicBezTo>
                  <a:pt x="30321" y="21310"/>
                  <a:pt x="29831" y="954"/>
                  <a:pt x="153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p13"/>
          <p:cNvSpPr/>
          <p:nvPr/>
        </p:nvSpPr>
        <p:spPr>
          <a:xfrm rot="10800000">
            <a:off x="9656912" y="6658103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123108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15"/>
          <p:cNvSpPr/>
          <p:nvPr/>
        </p:nvSpPr>
        <p:spPr>
          <a:xfrm rot="-5400000">
            <a:off x="10578835" y="5181976"/>
            <a:ext cx="1886323" cy="1730412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0" name="Google Shape;410;p15"/>
          <p:cNvSpPr/>
          <p:nvPr/>
        </p:nvSpPr>
        <p:spPr>
          <a:xfrm rot="10800000" flipH="1">
            <a:off x="-183809" y="-129665"/>
            <a:ext cx="1814265" cy="1672576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1" name="Google Shape;411;p15"/>
          <p:cNvSpPr txBox="1">
            <a:spLocks noGrp="1"/>
          </p:cNvSpPr>
          <p:nvPr>
            <p:ph type="title"/>
          </p:nvPr>
        </p:nvSpPr>
        <p:spPr>
          <a:xfrm>
            <a:off x="1167139" y="560936"/>
            <a:ext cx="9800893" cy="661599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7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12" name="Google Shape;412;p15"/>
          <p:cNvSpPr txBox="1">
            <a:spLocks noGrp="1"/>
          </p:cNvSpPr>
          <p:nvPr>
            <p:ph type="subTitle" idx="1"/>
          </p:nvPr>
        </p:nvSpPr>
        <p:spPr>
          <a:xfrm>
            <a:off x="1013087" y="2161733"/>
            <a:ext cx="2673370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13" name="Google Shape;413;p15"/>
          <p:cNvSpPr txBox="1">
            <a:spLocks noGrp="1"/>
          </p:cNvSpPr>
          <p:nvPr>
            <p:ph type="subTitle" idx="2"/>
          </p:nvPr>
        </p:nvSpPr>
        <p:spPr>
          <a:xfrm>
            <a:off x="1013087" y="1628367"/>
            <a:ext cx="2673370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15"/>
          <p:cNvSpPr txBox="1">
            <a:spLocks noGrp="1"/>
          </p:cNvSpPr>
          <p:nvPr>
            <p:ph type="subTitle" idx="3"/>
          </p:nvPr>
        </p:nvSpPr>
        <p:spPr>
          <a:xfrm>
            <a:off x="1041791" y="5232001"/>
            <a:ext cx="2673370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15" name="Google Shape;415;p15"/>
          <p:cNvSpPr txBox="1">
            <a:spLocks noGrp="1"/>
          </p:cNvSpPr>
          <p:nvPr>
            <p:ph type="subTitle" idx="4"/>
          </p:nvPr>
        </p:nvSpPr>
        <p:spPr>
          <a:xfrm>
            <a:off x="1041800" y="4698634"/>
            <a:ext cx="2673370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6" name="Google Shape;416;p15"/>
          <p:cNvSpPr txBox="1">
            <a:spLocks noGrp="1"/>
          </p:cNvSpPr>
          <p:nvPr>
            <p:ph type="subTitle" idx="5"/>
          </p:nvPr>
        </p:nvSpPr>
        <p:spPr>
          <a:xfrm>
            <a:off x="8455630" y="2161733"/>
            <a:ext cx="2673370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17" name="Google Shape;417;p15"/>
          <p:cNvSpPr txBox="1">
            <a:spLocks noGrp="1"/>
          </p:cNvSpPr>
          <p:nvPr>
            <p:ph type="subTitle" idx="6"/>
          </p:nvPr>
        </p:nvSpPr>
        <p:spPr>
          <a:xfrm>
            <a:off x="8455630" y="1628367"/>
            <a:ext cx="2673370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8" name="Google Shape;418;p15"/>
          <p:cNvSpPr txBox="1">
            <a:spLocks noGrp="1"/>
          </p:cNvSpPr>
          <p:nvPr>
            <p:ph type="subTitle" idx="7"/>
          </p:nvPr>
        </p:nvSpPr>
        <p:spPr>
          <a:xfrm>
            <a:off x="1013087" y="3696868"/>
            <a:ext cx="2673370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19" name="Google Shape;419;p15"/>
          <p:cNvSpPr txBox="1">
            <a:spLocks noGrp="1"/>
          </p:cNvSpPr>
          <p:nvPr>
            <p:ph type="subTitle" idx="8"/>
          </p:nvPr>
        </p:nvSpPr>
        <p:spPr>
          <a:xfrm>
            <a:off x="1013087" y="3163501"/>
            <a:ext cx="2673370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0" name="Google Shape;420;p15"/>
          <p:cNvSpPr txBox="1">
            <a:spLocks noGrp="1"/>
          </p:cNvSpPr>
          <p:nvPr>
            <p:ph type="subTitle" idx="9"/>
          </p:nvPr>
        </p:nvSpPr>
        <p:spPr>
          <a:xfrm>
            <a:off x="8455630" y="5232001"/>
            <a:ext cx="2673370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21" name="Google Shape;421;p15"/>
          <p:cNvSpPr txBox="1">
            <a:spLocks noGrp="1"/>
          </p:cNvSpPr>
          <p:nvPr>
            <p:ph type="subTitle" idx="13"/>
          </p:nvPr>
        </p:nvSpPr>
        <p:spPr>
          <a:xfrm>
            <a:off x="8455630" y="4698634"/>
            <a:ext cx="2673370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2" name="Google Shape;422;p15"/>
          <p:cNvSpPr txBox="1">
            <a:spLocks noGrp="1"/>
          </p:cNvSpPr>
          <p:nvPr>
            <p:ph type="subTitle" idx="14"/>
          </p:nvPr>
        </p:nvSpPr>
        <p:spPr>
          <a:xfrm>
            <a:off x="8455630" y="3696868"/>
            <a:ext cx="2673370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23" name="Google Shape;423;p15"/>
          <p:cNvSpPr txBox="1">
            <a:spLocks noGrp="1"/>
          </p:cNvSpPr>
          <p:nvPr>
            <p:ph type="subTitle" idx="15"/>
          </p:nvPr>
        </p:nvSpPr>
        <p:spPr>
          <a:xfrm>
            <a:off x="8455630" y="3163501"/>
            <a:ext cx="2673370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24" name="Google Shape;424;p15"/>
          <p:cNvGrpSpPr/>
          <p:nvPr/>
        </p:nvGrpSpPr>
        <p:grpSpPr>
          <a:xfrm rot="5400000">
            <a:off x="9520734" y="174225"/>
            <a:ext cx="2654262" cy="2460344"/>
            <a:chOff x="817100" y="238125"/>
            <a:chExt cx="5912375" cy="5495644"/>
          </a:xfrm>
        </p:grpSpPr>
        <p:sp>
          <p:nvSpPr>
            <p:cNvPr id="425" name="Google Shape;425;p15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15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15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15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15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15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15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15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15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15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15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15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15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15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15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15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15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2" name="Google Shape;442;p15"/>
          <p:cNvGrpSpPr/>
          <p:nvPr/>
        </p:nvGrpSpPr>
        <p:grpSpPr>
          <a:xfrm rot="10800000" flipH="1">
            <a:off x="90149" y="4316777"/>
            <a:ext cx="2647696" cy="2466445"/>
            <a:chOff x="817100" y="238125"/>
            <a:chExt cx="5912375" cy="5495644"/>
          </a:xfrm>
        </p:grpSpPr>
        <p:sp>
          <p:nvSpPr>
            <p:cNvPr id="443" name="Google Shape;443;p15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15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15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15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15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15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15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15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15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15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15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15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15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15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15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15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15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4164484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p21"/>
          <p:cNvSpPr/>
          <p:nvPr/>
        </p:nvSpPr>
        <p:spPr>
          <a:xfrm flipH="1">
            <a:off x="10647835" y="5421039"/>
            <a:ext cx="1615120" cy="1488983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5" name="Google Shape;605;p21"/>
          <p:cNvSpPr/>
          <p:nvPr/>
        </p:nvSpPr>
        <p:spPr>
          <a:xfrm rot="10800000" flipH="1">
            <a:off x="-100715" y="-90837"/>
            <a:ext cx="1684025" cy="1552508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6" name="Google Shape;606;p21"/>
          <p:cNvSpPr txBox="1">
            <a:spLocks noGrp="1"/>
          </p:cNvSpPr>
          <p:nvPr>
            <p:ph type="title"/>
          </p:nvPr>
        </p:nvSpPr>
        <p:spPr>
          <a:xfrm>
            <a:off x="414572" y="559833"/>
            <a:ext cx="11332694" cy="763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07" name="Google Shape;607;p21"/>
          <p:cNvGrpSpPr/>
          <p:nvPr/>
        </p:nvGrpSpPr>
        <p:grpSpPr>
          <a:xfrm rot="5400000">
            <a:off x="9520734" y="174225"/>
            <a:ext cx="2654262" cy="2460344"/>
            <a:chOff x="817100" y="238125"/>
            <a:chExt cx="5912375" cy="5495644"/>
          </a:xfrm>
        </p:grpSpPr>
        <p:sp>
          <p:nvSpPr>
            <p:cNvPr id="608" name="Google Shape;608;p21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21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21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21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21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21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21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21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21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21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21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21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21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21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21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21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21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5" name="Google Shape;625;p21"/>
          <p:cNvGrpSpPr/>
          <p:nvPr/>
        </p:nvGrpSpPr>
        <p:grpSpPr>
          <a:xfrm rot="10800000" flipH="1">
            <a:off x="90149" y="4316777"/>
            <a:ext cx="2647696" cy="2466445"/>
            <a:chOff x="817100" y="238125"/>
            <a:chExt cx="5912375" cy="5495644"/>
          </a:xfrm>
        </p:grpSpPr>
        <p:sp>
          <p:nvSpPr>
            <p:cNvPr id="626" name="Google Shape;626;p21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21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21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21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21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21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21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21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21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21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21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21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21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21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21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21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21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9787140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6305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p23"/>
          <p:cNvSpPr/>
          <p:nvPr/>
        </p:nvSpPr>
        <p:spPr>
          <a:xfrm flipH="1">
            <a:off x="10647835" y="5421039"/>
            <a:ext cx="1615120" cy="1488983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5" name="Google Shape;685;p23"/>
          <p:cNvSpPr/>
          <p:nvPr/>
        </p:nvSpPr>
        <p:spPr>
          <a:xfrm rot="10800000" flipH="1">
            <a:off x="-100717" y="-90926"/>
            <a:ext cx="1649951" cy="1521094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6" name="Google Shape;686;p23"/>
          <p:cNvSpPr txBox="1">
            <a:spLocks noGrp="1"/>
          </p:cNvSpPr>
          <p:nvPr>
            <p:ph type="title"/>
          </p:nvPr>
        </p:nvSpPr>
        <p:spPr>
          <a:xfrm>
            <a:off x="1973140" y="559767"/>
            <a:ext cx="8191285" cy="763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87" name="Google Shape;687;p23"/>
          <p:cNvGrpSpPr/>
          <p:nvPr/>
        </p:nvGrpSpPr>
        <p:grpSpPr>
          <a:xfrm rot="5400000">
            <a:off x="9520734" y="174225"/>
            <a:ext cx="2654262" cy="2460344"/>
            <a:chOff x="817100" y="238125"/>
            <a:chExt cx="5912375" cy="5495644"/>
          </a:xfrm>
        </p:grpSpPr>
        <p:sp>
          <p:nvSpPr>
            <p:cNvPr id="688" name="Google Shape;688;p23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23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23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23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23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23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23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23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23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23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23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23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23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23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23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23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23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5" name="Google Shape;705;p23"/>
          <p:cNvGrpSpPr/>
          <p:nvPr/>
        </p:nvGrpSpPr>
        <p:grpSpPr>
          <a:xfrm rot="10800000" flipH="1">
            <a:off x="90149" y="4316777"/>
            <a:ext cx="2647696" cy="2466445"/>
            <a:chOff x="817100" y="238125"/>
            <a:chExt cx="5912375" cy="5495644"/>
          </a:xfrm>
        </p:grpSpPr>
        <p:sp>
          <p:nvSpPr>
            <p:cNvPr id="706" name="Google Shape;706;p23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23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23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23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23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23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23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23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23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23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23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23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23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23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23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23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23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9847630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27"/>
          <p:cNvGrpSpPr/>
          <p:nvPr/>
        </p:nvGrpSpPr>
        <p:grpSpPr>
          <a:xfrm flipH="1">
            <a:off x="7409760" y="15433"/>
            <a:ext cx="4675600" cy="4712224"/>
            <a:chOff x="34399" y="11580"/>
            <a:chExt cx="4024035" cy="4045522"/>
          </a:xfrm>
        </p:grpSpPr>
        <p:sp>
          <p:nvSpPr>
            <p:cNvPr id="900" name="Google Shape;900;p27"/>
            <p:cNvSpPr/>
            <p:nvPr/>
          </p:nvSpPr>
          <p:spPr>
            <a:xfrm>
              <a:off x="336327" y="641969"/>
              <a:ext cx="282070" cy="198192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27"/>
            <p:cNvSpPr/>
            <p:nvPr/>
          </p:nvSpPr>
          <p:spPr>
            <a:xfrm>
              <a:off x="629787" y="144059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27"/>
            <p:cNvSpPr/>
            <p:nvPr/>
          </p:nvSpPr>
          <p:spPr>
            <a:xfrm>
              <a:off x="246235" y="1309844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27"/>
            <p:cNvSpPr/>
            <p:nvPr/>
          </p:nvSpPr>
          <p:spPr>
            <a:xfrm>
              <a:off x="1596949" y="210677"/>
              <a:ext cx="181464" cy="118584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27"/>
            <p:cNvSpPr/>
            <p:nvPr/>
          </p:nvSpPr>
          <p:spPr>
            <a:xfrm>
              <a:off x="404652" y="204435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27"/>
            <p:cNvSpPr/>
            <p:nvPr/>
          </p:nvSpPr>
          <p:spPr>
            <a:xfrm>
              <a:off x="563999" y="14341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27"/>
            <p:cNvSpPr/>
            <p:nvPr/>
          </p:nvSpPr>
          <p:spPr>
            <a:xfrm>
              <a:off x="2412918" y="270411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27"/>
            <p:cNvSpPr/>
            <p:nvPr/>
          </p:nvSpPr>
          <p:spPr>
            <a:xfrm>
              <a:off x="222384" y="1995338"/>
              <a:ext cx="87955" cy="57641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27"/>
            <p:cNvSpPr/>
            <p:nvPr/>
          </p:nvSpPr>
          <p:spPr>
            <a:xfrm>
              <a:off x="336414" y="1835768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27"/>
            <p:cNvSpPr/>
            <p:nvPr/>
          </p:nvSpPr>
          <p:spPr>
            <a:xfrm>
              <a:off x="2412920" y="118135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27"/>
            <p:cNvSpPr/>
            <p:nvPr/>
          </p:nvSpPr>
          <p:spPr>
            <a:xfrm>
              <a:off x="2278469" y="212769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27"/>
            <p:cNvSpPr/>
            <p:nvPr/>
          </p:nvSpPr>
          <p:spPr>
            <a:xfrm rot="3312740">
              <a:off x="104323" y="71702"/>
              <a:ext cx="324095" cy="33974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27"/>
            <p:cNvSpPr/>
            <p:nvPr/>
          </p:nvSpPr>
          <p:spPr>
            <a:xfrm>
              <a:off x="1069550" y="118125"/>
              <a:ext cx="227595" cy="228852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27"/>
            <p:cNvSpPr/>
            <p:nvPr/>
          </p:nvSpPr>
          <p:spPr>
            <a:xfrm rot="-3073535">
              <a:off x="541547" y="2389279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27"/>
            <p:cNvSpPr/>
            <p:nvPr/>
          </p:nvSpPr>
          <p:spPr>
            <a:xfrm rot="-3073535">
              <a:off x="91672" y="3451604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27"/>
            <p:cNvSpPr/>
            <p:nvPr/>
          </p:nvSpPr>
          <p:spPr>
            <a:xfrm>
              <a:off x="447949" y="37712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27"/>
            <p:cNvSpPr/>
            <p:nvPr/>
          </p:nvSpPr>
          <p:spPr>
            <a:xfrm>
              <a:off x="336412" y="39994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27"/>
            <p:cNvSpPr/>
            <p:nvPr/>
          </p:nvSpPr>
          <p:spPr>
            <a:xfrm>
              <a:off x="564012" y="39418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27"/>
            <p:cNvSpPr/>
            <p:nvPr/>
          </p:nvSpPr>
          <p:spPr>
            <a:xfrm>
              <a:off x="222652" y="2646976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27"/>
            <p:cNvSpPr/>
            <p:nvPr/>
          </p:nvSpPr>
          <p:spPr>
            <a:xfrm rot="675019">
              <a:off x="2827311" y="329873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27"/>
            <p:cNvSpPr/>
            <p:nvPr/>
          </p:nvSpPr>
          <p:spPr>
            <a:xfrm rot="675019">
              <a:off x="3448986" y="157236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27"/>
            <p:cNvSpPr/>
            <p:nvPr/>
          </p:nvSpPr>
          <p:spPr>
            <a:xfrm>
              <a:off x="2990418" y="11813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27"/>
            <p:cNvSpPr/>
            <p:nvPr/>
          </p:nvSpPr>
          <p:spPr>
            <a:xfrm>
              <a:off x="3971018" y="376373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3" name="Google Shape;923;p27"/>
          <p:cNvGrpSpPr/>
          <p:nvPr/>
        </p:nvGrpSpPr>
        <p:grpSpPr>
          <a:xfrm flipH="1">
            <a:off x="45751" y="2346808"/>
            <a:ext cx="4450150" cy="4421127"/>
            <a:chOff x="5740605" y="1760105"/>
            <a:chExt cx="3345890" cy="3315845"/>
          </a:xfrm>
        </p:grpSpPr>
        <p:sp>
          <p:nvSpPr>
            <p:cNvPr id="924" name="Google Shape;924;p27"/>
            <p:cNvSpPr/>
            <p:nvPr/>
          </p:nvSpPr>
          <p:spPr>
            <a:xfrm rot="10800000">
              <a:off x="8600923" y="4387005"/>
              <a:ext cx="234541" cy="164787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27"/>
            <p:cNvSpPr/>
            <p:nvPr/>
          </p:nvSpPr>
          <p:spPr>
            <a:xfrm rot="10800000">
              <a:off x="8475077" y="488970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27"/>
            <p:cNvSpPr/>
            <p:nvPr/>
          </p:nvSpPr>
          <p:spPr>
            <a:xfrm rot="10800000">
              <a:off x="8793993" y="392037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27"/>
            <p:cNvSpPr/>
            <p:nvPr/>
          </p:nvSpPr>
          <p:spPr>
            <a:xfrm rot="10800000">
              <a:off x="7636395" y="4811807"/>
              <a:ext cx="150887" cy="98597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27"/>
            <p:cNvSpPr/>
            <p:nvPr/>
          </p:nvSpPr>
          <p:spPr>
            <a:xfrm rot="10800000">
              <a:off x="8705967" y="3337810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27"/>
            <p:cNvSpPr/>
            <p:nvPr/>
          </p:nvSpPr>
          <p:spPr>
            <a:xfrm rot="10800000">
              <a:off x="8573473" y="38452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27"/>
            <p:cNvSpPr/>
            <p:nvPr/>
          </p:nvSpPr>
          <p:spPr>
            <a:xfrm rot="10800000">
              <a:off x="7036135" y="4812819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27"/>
            <p:cNvSpPr/>
            <p:nvPr/>
          </p:nvSpPr>
          <p:spPr>
            <a:xfrm rot="10800000">
              <a:off x="8857071" y="3378564"/>
              <a:ext cx="73134" cy="47926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27"/>
            <p:cNvSpPr/>
            <p:nvPr/>
          </p:nvSpPr>
          <p:spPr>
            <a:xfrm rot="10800000">
              <a:off x="8762706" y="3511243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27"/>
            <p:cNvSpPr/>
            <p:nvPr/>
          </p:nvSpPr>
          <p:spPr>
            <a:xfrm rot="10800000">
              <a:off x="7036133" y="493942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27"/>
            <p:cNvSpPr/>
            <p:nvPr/>
          </p:nvSpPr>
          <p:spPr>
            <a:xfrm rot="10800000">
              <a:off x="7147926" y="4860739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27"/>
            <p:cNvSpPr/>
            <p:nvPr/>
          </p:nvSpPr>
          <p:spPr>
            <a:xfrm rot="-7487963">
              <a:off x="8758832" y="4743433"/>
              <a:ext cx="269516" cy="282509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27"/>
            <p:cNvSpPr/>
            <p:nvPr/>
          </p:nvSpPr>
          <p:spPr>
            <a:xfrm rot="10800000">
              <a:off x="8036559" y="4797031"/>
              <a:ext cx="189245" cy="190329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27"/>
            <p:cNvSpPr/>
            <p:nvPr/>
          </p:nvSpPr>
          <p:spPr>
            <a:xfrm rot="7725898">
              <a:off x="8513933" y="2947287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27"/>
            <p:cNvSpPr/>
            <p:nvPr/>
          </p:nvSpPr>
          <p:spPr>
            <a:xfrm rot="7725898">
              <a:off x="8887995" y="2063982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27"/>
            <p:cNvSpPr/>
            <p:nvPr/>
          </p:nvSpPr>
          <p:spPr>
            <a:xfrm rot="10800000">
              <a:off x="8669966" y="19019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27"/>
            <p:cNvSpPr/>
            <p:nvPr/>
          </p:nvSpPr>
          <p:spPr>
            <a:xfrm rot="10800000">
              <a:off x="8573463" y="176010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27"/>
            <p:cNvSpPr/>
            <p:nvPr/>
          </p:nvSpPr>
          <p:spPr>
            <a:xfrm rot="10800000">
              <a:off x="8857297" y="2836737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27"/>
            <p:cNvSpPr/>
            <p:nvPr/>
          </p:nvSpPr>
          <p:spPr>
            <a:xfrm rot="-10124052">
              <a:off x="6639644" y="4686046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27"/>
            <p:cNvSpPr/>
            <p:nvPr/>
          </p:nvSpPr>
          <p:spPr>
            <a:xfrm rot="-10124052">
              <a:off x="6122734" y="4829591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27"/>
            <p:cNvSpPr/>
            <p:nvPr/>
          </p:nvSpPr>
          <p:spPr>
            <a:xfrm rot="10800000">
              <a:off x="6555955" y="493943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27"/>
            <p:cNvSpPr/>
            <p:nvPr/>
          </p:nvSpPr>
          <p:spPr>
            <a:xfrm rot="10800000">
              <a:off x="5740605" y="472471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2140494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" name="Google Shape;947;p28"/>
          <p:cNvSpPr/>
          <p:nvPr/>
        </p:nvSpPr>
        <p:spPr>
          <a:xfrm rot="10800000">
            <a:off x="7006957" y="-93795"/>
            <a:ext cx="5222445" cy="4814590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8" name="Google Shape;948;p28"/>
          <p:cNvSpPr/>
          <p:nvPr/>
        </p:nvSpPr>
        <p:spPr>
          <a:xfrm>
            <a:off x="-100717" y="2057628"/>
            <a:ext cx="5308767" cy="489416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9" name="Google Shape;949;p28"/>
          <p:cNvSpPr/>
          <p:nvPr/>
        </p:nvSpPr>
        <p:spPr>
          <a:xfrm rot="-2368478">
            <a:off x="10666558" y="2140321"/>
            <a:ext cx="277336" cy="291558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0" name="Google Shape;950;p28"/>
          <p:cNvSpPr/>
          <p:nvPr/>
        </p:nvSpPr>
        <p:spPr>
          <a:xfrm rot="10800000">
            <a:off x="11527176" y="3694388"/>
            <a:ext cx="431051" cy="45303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1" name="Google Shape;951;p28"/>
          <p:cNvSpPr/>
          <p:nvPr/>
        </p:nvSpPr>
        <p:spPr>
          <a:xfrm rot="10800000">
            <a:off x="9972108" y="6182998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2" name="Google Shape;952;p28"/>
          <p:cNvSpPr/>
          <p:nvPr/>
        </p:nvSpPr>
        <p:spPr>
          <a:xfrm rot="10800000">
            <a:off x="1647410" y="363854"/>
            <a:ext cx="431051" cy="45303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3" name="Google Shape;953;p28"/>
          <p:cNvSpPr/>
          <p:nvPr/>
        </p:nvSpPr>
        <p:spPr>
          <a:xfrm rot="10800000">
            <a:off x="160275" y="2940698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4" name="Google Shape;954;p28"/>
          <p:cNvSpPr/>
          <p:nvPr/>
        </p:nvSpPr>
        <p:spPr>
          <a:xfrm rot="10800000">
            <a:off x="1577560" y="4203631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5" name="Google Shape;955;p28"/>
          <p:cNvSpPr/>
          <p:nvPr/>
        </p:nvSpPr>
        <p:spPr>
          <a:xfrm rot="10800000">
            <a:off x="10274824" y="1859931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6" name="Google Shape;956;p28"/>
          <p:cNvSpPr/>
          <p:nvPr/>
        </p:nvSpPr>
        <p:spPr>
          <a:xfrm rot="10800000" flipH="1">
            <a:off x="1323136" y="2616865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7" name="Google Shape;957;p28"/>
          <p:cNvSpPr/>
          <p:nvPr/>
        </p:nvSpPr>
        <p:spPr>
          <a:xfrm rot="10800000" flipH="1">
            <a:off x="1525833" y="2820064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8" name="Google Shape;958;p28"/>
          <p:cNvSpPr/>
          <p:nvPr/>
        </p:nvSpPr>
        <p:spPr>
          <a:xfrm rot="10800000" flipH="1">
            <a:off x="260837" y="1697214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9" name="Google Shape;959;p28"/>
          <p:cNvSpPr/>
          <p:nvPr/>
        </p:nvSpPr>
        <p:spPr>
          <a:xfrm rot="10800000" flipH="1">
            <a:off x="937925" y="556814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0" name="Google Shape;960;p28"/>
          <p:cNvSpPr/>
          <p:nvPr/>
        </p:nvSpPr>
        <p:spPr>
          <a:xfrm rot="10800000" flipH="1">
            <a:off x="423500" y="4933032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1" name="Google Shape;961;p28"/>
          <p:cNvSpPr/>
          <p:nvPr/>
        </p:nvSpPr>
        <p:spPr>
          <a:xfrm rot="10800000" flipH="1">
            <a:off x="641560" y="5154848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2" name="Google Shape;962;p28"/>
          <p:cNvSpPr/>
          <p:nvPr/>
        </p:nvSpPr>
        <p:spPr>
          <a:xfrm rot="10800000" flipH="1">
            <a:off x="362385" y="5579881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3" name="Google Shape;963;p28"/>
          <p:cNvSpPr/>
          <p:nvPr/>
        </p:nvSpPr>
        <p:spPr>
          <a:xfrm rot="10800000" flipH="1">
            <a:off x="11324066" y="6115847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4" name="Google Shape;964;p28"/>
          <p:cNvSpPr/>
          <p:nvPr/>
        </p:nvSpPr>
        <p:spPr>
          <a:xfrm rot="10800000" flipH="1">
            <a:off x="10671418" y="3887347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5" name="Google Shape;965;p28"/>
          <p:cNvSpPr/>
          <p:nvPr/>
        </p:nvSpPr>
        <p:spPr>
          <a:xfrm rot="10800000" flipH="1">
            <a:off x="11801150" y="1493213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6" name="Google Shape;966;p28"/>
          <p:cNvSpPr/>
          <p:nvPr/>
        </p:nvSpPr>
        <p:spPr>
          <a:xfrm rot="10800000" flipH="1">
            <a:off x="11527163" y="1141081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7" name="Google Shape;967;p28"/>
          <p:cNvSpPr/>
          <p:nvPr/>
        </p:nvSpPr>
        <p:spPr>
          <a:xfrm rot="10800000" flipH="1">
            <a:off x="11425615" y="5438414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334695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9" name="Google Shape;969;p29"/>
          <p:cNvGrpSpPr/>
          <p:nvPr/>
        </p:nvGrpSpPr>
        <p:grpSpPr>
          <a:xfrm rot="5400000">
            <a:off x="9520734" y="174225"/>
            <a:ext cx="2654262" cy="2460344"/>
            <a:chOff x="817100" y="238125"/>
            <a:chExt cx="5912375" cy="5495644"/>
          </a:xfrm>
        </p:grpSpPr>
        <p:sp>
          <p:nvSpPr>
            <p:cNvPr id="970" name="Google Shape;970;p29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29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29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29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29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29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29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29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29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29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29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29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29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29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29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29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29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87" name="Google Shape;987;p29"/>
          <p:cNvGrpSpPr/>
          <p:nvPr/>
        </p:nvGrpSpPr>
        <p:grpSpPr>
          <a:xfrm rot="10800000" flipH="1">
            <a:off x="90149" y="4316777"/>
            <a:ext cx="2647696" cy="2466445"/>
            <a:chOff x="817100" y="238125"/>
            <a:chExt cx="5912375" cy="5495644"/>
          </a:xfrm>
        </p:grpSpPr>
        <p:sp>
          <p:nvSpPr>
            <p:cNvPr id="988" name="Google Shape;988;p29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29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29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29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29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29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29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29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29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29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29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29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29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29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29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29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29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05" name="Google Shape;1005;p29"/>
          <p:cNvSpPr/>
          <p:nvPr/>
        </p:nvSpPr>
        <p:spPr>
          <a:xfrm flipH="1">
            <a:off x="7006957" y="2137207"/>
            <a:ext cx="5222445" cy="4814590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29"/>
          <p:cNvSpPr/>
          <p:nvPr/>
        </p:nvSpPr>
        <p:spPr>
          <a:xfrm rot="10800000" flipH="1">
            <a:off x="-100717" y="-93793"/>
            <a:ext cx="5308767" cy="489416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917062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8092" y="6356353"/>
            <a:ext cx="2837762" cy="365125"/>
          </a:xfrm>
          <a:prstGeom prst="rect">
            <a:avLst/>
          </a:prstGeom>
        </p:spPr>
        <p:txBody>
          <a:bodyPr lIns="91414" tIns="45707" rIns="91414" bIns="45707"/>
          <a:lstStyle/>
          <a:p>
            <a:fld id="{D59D0918-B3BC-4D15-9AF8-385E8378AD06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55297" y="6356353"/>
            <a:ext cx="3851249" cy="365125"/>
          </a:xfrm>
          <a:prstGeom prst="rect">
            <a:avLst/>
          </a:prstGeom>
        </p:spPr>
        <p:txBody>
          <a:bodyPr lIns="91414" tIns="45707" rIns="91414" bIns="45707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524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8092" y="6356353"/>
            <a:ext cx="2837762" cy="365125"/>
          </a:xfrm>
          <a:prstGeom prst="rect">
            <a:avLst/>
          </a:prstGeom>
        </p:spPr>
        <p:txBody>
          <a:bodyPr lIns="91414" tIns="45707" rIns="91414" bIns="45707"/>
          <a:lstStyle/>
          <a:p>
            <a:fld id="{D59D0918-B3BC-4D15-9AF8-385E8378AD06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55297" y="6356353"/>
            <a:ext cx="3851249" cy="365125"/>
          </a:xfrm>
          <a:prstGeom prst="rect">
            <a:avLst/>
          </a:prstGeom>
        </p:spPr>
        <p:txBody>
          <a:bodyPr lIns="91414" tIns="45707" rIns="91414" bIns="45707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8419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8092" y="6356353"/>
            <a:ext cx="2837762" cy="365125"/>
          </a:xfrm>
          <a:prstGeom prst="rect">
            <a:avLst/>
          </a:prstGeom>
        </p:spPr>
        <p:txBody>
          <a:bodyPr lIns="91414" tIns="45707" rIns="91414" bIns="45707"/>
          <a:lstStyle/>
          <a:p>
            <a:fld id="{D59D0918-B3BC-4D15-9AF8-385E8378AD06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55297" y="6356353"/>
            <a:ext cx="3851249" cy="365125"/>
          </a:xfrm>
          <a:prstGeom prst="rect">
            <a:avLst/>
          </a:prstGeom>
        </p:spPr>
        <p:txBody>
          <a:bodyPr lIns="91414" tIns="45707" rIns="91414" bIns="45707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0200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34502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5"/>
          <p:cNvSpPr txBox="1">
            <a:spLocks noGrp="1"/>
          </p:cNvSpPr>
          <p:nvPr>
            <p:ph type="title"/>
          </p:nvPr>
        </p:nvSpPr>
        <p:spPr>
          <a:xfrm>
            <a:off x="948614" y="440967"/>
            <a:ext cx="10264942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5100">
                <a:solidFill>
                  <a:srgbClr val="3B3B3B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5"/>
          <p:cNvSpPr txBox="1">
            <a:spLocks noGrp="1"/>
          </p:cNvSpPr>
          <p:nvPr>
            <p:ph type="subTitle" idx="1"/>
          </p:nvPr>
        </p:nvSpPr>
        <p:spPr>
          <a:xfrm>
            <a:off x="6446833" y="1884733"/>
            <a:ext cx="3867209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3700">
                <a:solidFill>
                  <a:srgbClr val="E15561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7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7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7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7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7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7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7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7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9pPr>
          </a:lstStyle>
          <a:p>
            <a:endParaRPr/>
          </a:p>
        </p:txBody>
      </p:sp>
      <p:sp>
        <p:nvSpPr>
          <p:cNvPr id="107" name="Google Shape;107;p5"/>
          <p:cNvSpPr txBox="1">
            <a:spLocks noGrp="1"/>
          </p:cNvSpPr>
          <p:nvPr>
            <p:ph type="subTitle" idx="2"/>
          </p:nvPr>
        </p:nvSpPr>
        <p:spPr>
          <a:xfrm>
            <a:off x="6446833" y="4119933"/>
            <a:ext cx="3867209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3700">
                <a:solidFill>
                  <a:srgbClr val="5587AC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7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7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7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7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7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7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7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7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9pPr>
          </a:lstStyle>
          <a:p>
            <a:endParaRPr/>
          </a:p>
        </p:txBody>
      </p:sp>
      <p:sp>
        <p:nvSpPr>
          <p:cNvPr id="108" name="Google Shape;108;p5"/>
          <p:cNvSpPr txBox="1">
            <a:spLocks noGrp="1"/>
          </p:cNvSpPr>
          <p:nvPr>
            <p:ph type="subTitle" idx="3"/>
          </p:nvPr>
        </p:nvSpPr>
        <p:spPr>
          <a:xfrm>
            <a:off x="6326332" y="2576433"/>
            <a:ext cx="4108211" cy="1177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09" name="Google Shape;109;p5"/>
          <p:cNvSpPr txBox="1">
            <a:spLocks noGrp="1"/>
          </p:cNvSpPr>
          <p:nvPr>
            <p:ph type="subTitle" idx="4"/>
          </p:nvPr>
        </p:nvSpPr>
        <p:spPr>
          <a:xfrm>
            <a:off x="6325135" y="4811633"/>
            <a:ext cx="4110605" cy="1177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0757430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17"/>
          <p:cNvSpPr txBox="1">
            <a:spLocks noGrp="1"/>
          </p:cNvSpPr>
          <p:nvPr>
            <p:ph type="title"/>
          </p:nvPr>
        </p:nvSpPr>
        <p:spPr>
          <a:xfrm>
            <a:off x="948614" y="440967"/>
            <a:ext cx="10264942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100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07" name="Google Shape;407;p17"/>
          <p:cNvGrpSpPr/>
          <p:nvPr/>
        </p:nvGrpSpPr>
        <p:grpSpPr>
          <a:xfrm>
            <a:off x="-501297" y="328600"/>
            <a:ext cx="13756079" cy="1699240"/>
            <a:chOff x="-376905" y="246450"/>
            <a:chExt cx="10342646" cy="1274430"/>
          </a:xfrm>
        </p:grpSpPr>
        <p:sp>
          <p:nvSpPr>
            <p:cNvPr id="408" name="Google Shape;408;p17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17"/>
            <p:cNvSpPr/>
            <p:nvPr/>
          </p:nvSpPr>
          <p:spPr>
            <a:xfrm>
              <a:off x="7740424" y="1149999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17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1" name="Google Shape;411;p17"/>
          <p:cNvGrpSpPr/>
          <p:nvPr/>
        </p:nvGrpSpPr>
        <p:grpSpPr>
          <a:xfrm>
            <a:off x="-238420" y="5937398"/>
            <a:ext cx="13226929" cy="956535"/>
            <a:chOff x="-179259" y="4453048"/>
            <a:chExt cx="9944799" cy="717401"/>
          </a:xfrm>
        </p:grpSpPr>
        <p:sp>
          <p:nvSpPr>
            <p:cNvPr id="412" name="Google Shape;412;p17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13" name="Google Shape;413;p17"/>
            <p:cNvGrpSpPr/>
            <p:nvPr/>
          </p:nvGrpSpPr>
          <p:grpSpPr>
            <a:xfrm>
              <a:off x="-179259" y="4453048"/>
              <a:ext cx="9944799" cy="717401"/>
              <a:chOff x="-179259" y="4453048"/>
              <a:chExt cx="9944799" cy="717401"/>
            </a:xfrm>
          </p:grpSpPr>
          <p:sp>
            <p:nvSpPr>
              <p:cNvPr id="414" name="Google Shape;414;p17"/>
              <p:cNvSpPr/>
              <p:nvPr/>
            </p:nvSpPr>
            <p:spPr>
              <a:xfrm>
                <a:off x="-179250" y="4453048"/>
                <a:ext cx="9944790" cy="717401"/>
              </a:xfrm>
              <a:custGeom>
                <a:avLst/>
                <a:gdLst/>
                <a:ahLst/>
                <a:cxnLst/>
                <a:rect l="l" t="t" r="r" b="b"/>
                <a:pathLst>
                  <a:path w="209001" h="11307" extrusionOk="0">
                    <a:moveTo>
                      <a:pt x="0" y="1"/>
                    </a:moveTo>
                    <a:lnTo>
                      <a:pt x="0" y="11307"/>
                    </a:lnTo>
                    <a:lnTo>
                      <a:pt x="209000" y="11307"/>
                    </a:lnTo>
                    <a:lnTo>
                      <a:pt x="20900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" name="Google Shape;415;p17"/>
              <p:cNvSpPr/>
              <p:nvPr/>
            </p:nvSpPr>
            <p:spPr>
              <a:xfrm>
                <a:off x="-179259" y="4798245"/>
                <a:ext cx="9944790" cy="48"/>
              </a:xfrm>
              <a:custGeom>
                <a:avLst/>
                <a:gdLst/>
                <a:ahLst/>
                <a:cxnLst/>
                <a:rect l="l" t="t" r="r" b="b"/>
                <a:pathLst>
                  <a:path w="209001" h="1" fill="none" extrusionOk="0">
                    <a:moveTo>
                      <a:pt x="0" y="1"/>
                    </a:moveTo>
                    <a:lnTo>
                      <a:pt x="209000" y="1"/>
                    </a:lnTo>
                  </a:path>
                </a:pathLst>
              </a:custGeom>
              <a:noFill/>
              <a:ln w="43175" cap="rnd" cmpd="sng">
                <a:solidFill>
                  <a:srgbClr val="FFFFFF"/>
                </a:solidFill>
                <a:prstDash val="solid"/>
                <a:miter lim="3925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193030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72355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1423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8678" y="1600201"/>
            <a:ext cx="717675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8126" y="1600201"/>
            <a:ext cx="717886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4009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6" y="1535113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6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3513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5854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1630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3" y="273050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1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3" y="1435101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8208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0057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56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4572" y="593366"/>
            <a:ext cx="11332694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4572" y="2397868"/>
            <a:ext cx="11332694" cy="32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666" tIns="121666" rIns="121666" bIns="121666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68664" y="6217624"/>
            <a:ext cx="729790" cy="52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666" tIns="121666" rIns="121666" bIns="121666" anchor="ctr" anchorCtr="0">
            <a:norm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60708919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25.png"/><Relationship Id="rId7" Type="http://schemas.openxmlformats.org/officeDocument/2006/relationships/image" Target="../media/image29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2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31.png"/><Relationship Id="rId4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5" Type="http://schemas.openxmlformats.org/officeDocument/2006/relationships/image" Target="../media/image32.png"/><Relationship Id="rId4" Type="http://schemas.openxmlformats.org/officeDocument/2006/relationships/image" Target="../media/image1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microsoft.com/office/2007/relationships/hdphoto" Target="../media/hdphoto1.wdp"/><Relationship Id="rId4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microsoft.com/office/2007/relationships/hdphoto" Target="../media/hdphoto1.wdp"/><Relationship Id="rId4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slide" Target="slide10.xml"/><Relationship Id="rId3" Type="http://schemas.openxmlformats.org/officeDocument/2006/relationships/image" Target="../media/image4.png"/><Relationship Id="rId7" Type="http://schemas.openxmlformats.org/officeDocument/2006/relationships/image" Target="../media/image7.jpeg"/><Relationship Id="rId12" Type="http://schemas.openxmlformats.org/officeDocument/2006/relationships/slide" Target="slide7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11" Type="http://schemas.openxmlformats.org/officeDocument/2006/relationships/slide" Target="slide8.xml"/><Relationship Id="rId5" Type="http://schemas.openxmlformats.org/officeDocument/2006/relationships/image" Target="../media/image6.jpeg"/><Relationship Id="rId10" Type="http://schemas.openxmlformats.org/officeDocument/2006/relationships/slide" Target="slide9.xml"/><Relationship Id="rId4" Type="http://schemas.openxmlformats.org/officeDocument/2006/relationships/image" Target="../media/image5.jpeg"/><Relationship Id="rId9" Type="http://schemas.openxmlformats.org/officeDocument/2006/relationships/slide" Target="slide6.xml"/><Relationship Id="rId1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31.png"/><Relationship Id="rId4" Type="http://schemas.openxmlformats.org/officeDocument/2006/relationships/image" Target="../media/image1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5" Type="http://schemas.openxmlformats.org/officeDocument/2006/relationships/image" Target="../media/image32.png"/><Relationship Id="rId4" Type="http://schemas.openxmlformats.org/officeDocument/2006/relationships/image" Target="../media/image1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microsoft.com/office/2007/relationships/hdphoto" Target="../media/hdphoto1.wdp"/><Relationship Id="rId4" Type="http://schemas.openxmlformats.org/officeDocument/2006/relationships/image" Target="../media/image3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microsoft.com/office/2007/relationships/hdphoto" Target="../media/hdphoto1.wdp"/><Relationship Id="rId4" Type="http://schemas.openxmlformats.org/officeDocument/2006/relationships/image" Target="../media/image35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0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gif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/>
          <p:cNvSpPr txBox="1">
            <a:spLocks/>
          </p:cNvSpPr>
          <p:nvPr/>
        </p:nvSpPr>
        <p:spPr>
          <a:xfrm>
            <a:off x="0" y="0"/>
            <a:ext cx="12161838" cy="3022600"/>
          </a:xfrm>
          <a:prstGeom prst="rect">
            <a:avLst/>
          </a:prstGeom>
          <a:solidFill>
            <a:srgbClr val="0086EA"/>
          </a:solidFill>
          <a:effectLst>
            <a:glow rad="50800">
              <a:schemeClr val="accent5">
                <a:satMod val="175000"/>
                <a:alpha val="18000"/>
              </a:schemeClr>
            </a:glow>
          </a:effectLst>
        </p:spPr>
        <p:txBody>
          <a:bodyPr vert="horz" lIns="91294" tIns="45647" rIns="91294" bIns="45647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10600" b="1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3074" name="Picture 2" descr="Bộ SGK Lớp 6 - Kết nối tri thức với cuộc sống - Công ty Cổ phần Đầu tư và  Phát triển Giáo dục Phương Nam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 bwMode="auto">
          <a:xfrm>
            <a:off x="329384" y="462491"/>
            <a:ext cx="2039642" cy="1874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394362" y="1254919"/>
            <a:ext cx="8330788" cy="1325563"/>
          </a:xfrm>
        </p:spPr>
        <p:txBody>
          <a:bodyPr>
            <a:noAutofit/>
          </a:bodyPr>
          <a:lstStyle/>
          <a:p>
            <a:pPr algn="ctr"/>
            <a:r>
              <a:rPr lang="en-US" sz="10600" b="1">
                <a:solidFill>
                  <a:schemeClr val="bg1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TIẾNG VIỆT </a:t>
            </a:r>
            <a:r>
              <a:rPr lang="en-US" sz="10600" b="1">
                <a:solidFill>
                  <a:schemeClr val="bg1"/>
                </a:solidFill>
                <a:latin typeface=".VnArial" pitchFamily="34" charset="0"/>
                <a:ea typeface="AvantGarde" pitchFamily="2" charset="0"/>
                <a:cs typeface="AvantGarde" pitchFamily="2" charset="0"/>
              </a:rPr>
              <a:t>1</a:t>
            </a: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1513" y="4205197"/>
            <a:ext cx="4512126" cy="2182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23003"/>
            <a:ext cx="3439518" cy="4234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Straight Connector 8"/>
          <p:cNvCxnSpPr/>
          <p:nvPr/>
        </p:nvCxnSpPr>
        <p:spPr>
          <a:xfrm flipH="1" flipV="1">
            <a:off x="0" y="6807200"/>
            <a:ext cx="12161838" cy="16933"/>
          </a:xfrm>
          <a:prstGeom prst="line">
            <a:avLst/>
          </a:prstGeom>
          <a:ln w="88900">
            <a:solidFill>
              <a:srgbClr val="0086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69832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417"/>
          <a:stretch/>
        </p:blipFill>
        <p:spPr>
          <a:xfrm>
            <a:off x="337343" y="68788"/>
            <a:ext cx="11434970" cy="563456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84457" y="-281610"/>
            <a:ext cx="11739552" cy="2228647"/>
          </a:xfrm>
          <a:custGeom>
            <a:avLst/>
            <a:gdLst>
              <a:gd name="connsiteX0" fmla="*/ 0 w 9144000"/>
              <a:gd name="connsiteY0" fmla="*/ 0 h 1373524"/>
              <a:gd name="connsiteX1" fmla="*/ 9144000 w 9144000"/>
              <a:gd name="connsiteY1" fmla="*/ 0 h 1373524"/>
              <a:gd name="connsiteX2" fmla="*/ 9144000 w 9144000"/>
              <a:gd name="connsiteY2" fmla="*/ 1373524 h 1373524"/>
              <a:gd name="connsiteX3" fmla="*/ 0 w 9144000"/>
              <a:gd name="connsiteY3" fmla="*/ 1373524 h 1373524"/>
              <a:gd name="connsiteX4" fmla="*/ 0 w 91440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05000 w 9207500"/>
              <a:gd name="connsiteY3" fmla="*/ 11430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30400 w 9207500"/>
              <a:gd name="connsiteY3" fmla="*/ 10795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098800 w 9207500"/>
              <a:gd name="connsiteY3" fmla="*/ 1181100 h 1373524"/>
              <a:gd name="connsiteX4" fmla="*/ 1930400 w 9207500"/>
              <a:gd name="connsiteY4" fmla="*/ 1079500 h 1373524"/>
              <a:gd name="connsiteX5" fmla="*/ 0 w 9207500"/>
              <a:gd name="connsiteY5" fmla="*/ 992524 h 1373524"/>
              <a:gd name="connsiteX6" fmla="*/ 63500 w 9207500"/>
              <a:gd name="connsiteY6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733800 w 9207500"/>
              <a:gd name="connsiteY3" fmla="*/ 1244600 h 1373524"/>
              <a:gd name="connsiteX4" fmla="*/ 3098800 w 9207500"/>
              <a:gd name="connsiteY4" fmla="*/ 1181100 h 1373524"/>
              <a:gd name="connsiteX5" fmla="*/ 1930400 w 9207500"/>
              <a:gd name="connsiteY5" fmla="*/ 1079500 h 1373524"/>
              <a:gd name="connsiteX6" fmla="*/ 0 w 9207500"/>
              <a:gd name="connsiteY6" fmla="*/ 992524 h 1373524"/>
              <a:gd name="connsiteX7" fmla="*/ 63500 w 9207500"/>
              <a:gd name="connsiteY7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4318000 w 9207500"/>
              <a:gd name="connsiteY3" fmla="*/ 1282700 h 1373524"/>
              <a:gd name="connsiteX4" fmla="*/ 3733800 w 9207500"/>
              <a:gd name="connsiteY4" fmla="*/ 1244600 h 1373524"/>
              <a:gd name="connsiteX5" fmla="*/ 3098800 w 9207500"/>
              <a:gd name="connsiteY5" fmla="*/ 1181100 h 1373524"/>
              <a:gd name="connsiteX6" fmla="*/ 1930400 w 9207500"/>
              <a:gd name="connsiteY6" fmla="*/ 1079500 h 1373524"/>
              <a:gd name="connsiteX7" fmla="*/ 0 w 9207500"/>
              <a:gd name="connsiteY7" fmla="*/ 992524 h 1373524"/>
              <a:gd name="connsiteX8" fmla="*/ 63500 w 9207500"/>
              <a:gd name="connsiteY8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5080000 w 9207500"/>
              <a:gd name="connsiteY3" fmla="*/ 1308100 h 1373524"/>
              <a:gd name="connsiteX4" fmla="*/ 4318000 w 9207500"/>
              <a:gd name="connsiteY4" fmla="*/ 1282700 h 1373524"/>
              <a:gd name="connsiteX5" fmla="*/ 3733800 w 9207500"/>
              <a:gd name="connsiteY5" fmla="*/ 1244600 h 1373524"/>
              <a:gd name="connsiteX6" fmla="*/ 3098800 w 9207500"/>
              <a:gd name="connsiteY6" fmla="*/ 1181100 h 1373524"/>
              <a:gd name="connsiteX7" fmla="*/ 1930400 w 9207500"/>
              <a:gd name="connsiteY7" fmla="*/ 1079500 h 1373524"/>
              <a:gd name="connsiteX8" fmla="*/ 0 w 9207500"/>
              <a:gd name="connsiteY8" fmla="*/ 992524 h 1373524"/>
              <a:gd name="connsiteX9" fmla="*/ 63500 w 9207500"/>
              <a:gd name="connsiteY9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070600 w 9207500"/>
              <a:gd name="connsiteY3" fmla="*/ 1270000 h 1373524"/>
              <a:gd name="connsiteX4" fmla="*/ 5080000 w 9207500"/>
              <a:gd name="connsiteY4" fmla="*/ 1308100 h 1373524"/>
              <a:gd name="connsiteX5" fmla="*/ 4318000 w 9207500"/>
              <a:gd name="connsiteY5" fmla="*/ 1282700 h 1373524"/>
              <a:gd name="connsiteX6" fmla="*/ 3733800 w 9207500"/>
              <a:gd name="connsiteY6" fmla="*/ 1244600 h 1373524"/>
              <a:gd name="connsiteX7" fmla="*/ 3098800 w 9207500"/>
              <a:gd name="connsiteY7" fmla="*/ 1181100 h 1373524"/>
              <a:gd name="connsiteX8" fmla="*/ 1930400 w 9207500"/>
              <a:gd name="connsiteY8" fmla="*/ 1079500 h 1373524"/>
              <a:gd name="connsiteX9" fmla="*/ 0 w 9207500"/>
              <a:gd name="connsiteY9" fmla="*/ 992524 h 1373524"/>
              <a:gd name="connsiteX10" fmla="*/ 63500 w 9207500"/>
              <a:gd name="connsiteY10" fmla="*/ 0 h 1373524"/>
              <a:gd name="connsiteX0" fmla="*/ 63500 w 9207500"/>
              <a:gd name="connsiteY0" fmla="*/ 0 h 1436045"/>
              <a:gd name="connsiteX1" fmla="*/ 9207500 w 9207500"/>
              <a:gd name="connsiteY1" fmla="*/ 0 h 1436045"/>
              <a:gd name="connsiteX2" fmla="*/ 9207500 w 9207500"/>
              <a:gd name="connsiteY2" fmla="*/ 1373524 h 1436045"/>
              <a:gd name="connsiteX3" fmla="*/ 6731000 w 9207500"/>
              <a:gd name="connsiteY3" fmla="*/ 1168400 h 1436045"/>
              <a:gd name="connsiteX4" fmla="*/ 6070600 w 9207500"/>
              <a:gd name="connsiteY4" fmla="*/ 1270000 h 1436045"/>
              <a:gd name="connsiteX5" fmla="*/ 5080000 w 9207500"/>
              <a:gd name="connsiteY5" fmla="*/ 1308100 h 1436045"/>
              <a:gd name="connsiteX6" fmla="*/ 4318000 w 9207500"/>
              <a:gd name="connsiteY6" fmla="*/ 1282700 h 1436045"/>
              <a:gd name="connsiteX7" fmla="*/ 3733800 w 9207500"/>
              <a:gd name="connsiteY7" fmla="*/ 1244600 h 1436045"/>
              <a:gd name="connsiteX8" fmla="*/ 3098800 w 9207500"/>
              <a:gd name="connsiteY8" fmla="*/ 1181100 h 1436045"/>
              <a:gd name="connsiteX9" fmla="*/ 1930400 w 9207500"/>
              <a:gd name="connsiteY9" fmla="*/ 1079500 h 1436045"/>
              <a:gd name="connsiteX10" fmla="*/ 0 w 9207500"/>
              <a:gd name="connsiteY10" fmla="*/ 992524 h 1436045"/>
              <a:gd name="connsiteX11" fmla="*/ 63500 w 9207500"/>
              <a:gd name="connsiteY11" fmla="*/ 0 h 1436045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731000 w 9207500"/>
              <a:gd name="connsiteY3" fmla="*/ 1168400 h 1373524"/>
              <a:gd name="connsiteX4" fmla="*/ 6070600 w 9207500"/>
              <a:gd name="connsiteY4" fmla="*/ 1270000 h 1373524"/>
              <a:gd name="connsiteX5" fmla="*/ 5080000 w 9207500"/>
              <a:gd name="connsiteY5" fmla="*/ 1308100 h 1373524"/>
              <a:gd name="connsiteX6" fmla="*/ 4318000 w 9207500"/>
              <a:gd name="connsiteY6" fmla="*/ 1282700 h 1373524"/>
              <a:gd name="connsiteX7" fmla="*/ 3733800 w 9207500"/>
              <a:gd name="connsiteY7" fmla="*/ 1244600 h 1373524"/>
              <a:gd name="connsiteX8" fmla="*/ 3098800 w 9207500"/>
              <a:gd name="connsiteY8" fmla="*/ 1181100 h 1373524"/>
              <a:gd name="connsiteX9" fmla="*/ 1930400 w 9207500"/>
              <a:gd name="connsiteY9" fmla="*/ 1079500 h 1373524"/>
              <a:gd name="connsiteX10" fmla="*/ 0 w 9207500"/>
              <a:gd name="connsiteY10" fmla="*/ 992524 h 1373524"/>
              <a:gd name="connsiteX11" fmla="*/ 63500 w 9207500"/>
              <a:gd name="connsiteY11" fmla="*/ 0 h 1373524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024326"/>
              <a:gd name="connsiteY0" fmla="*/ 12700 h 1320800"/>
              <a:gd name="connsiteX1" fmla="*/ 8826500 w 9024326"/>
              <a:gd name="connsiteY1" fmla="*/ 0 h 1320800"/>
              <a:gd name="connsiteX2" fmla="*/ 9004300 w 9024326"/>
              <a:gd name="connsiteY2" fmla="*/ 662324 h 1320800"/>
              <a:gd name="connsiteX3" fmla="*/ 6731000 w 9024326"/>
              <a:gd name="connsiteY3" fmla="*/ 1181100 h 1320800"/>
              <a:gd name="connsiteX4" fmla="*/ 6070600 w 9024326"/>
              <a:gd name="connsiteY4" fmla="*/ 1282700 h 1320800"/>
              <a:gd name="connsiteX5" fmla="*/ 5080000 w 9024326"/>
              <a:gd name="connsiteY5" fmla="*/ 1320800 h 1320800"/>
              <a:gd name="connsiteX6" fmla="*/ 4318000 w 9024326"/>
              <a:gd name="connsiteY6" fmla="*/ 1295400 h 1320800"/>
              <a:gd name="connsiteX7" fmla="*/ 3733800 w 9024326"/>
              <a:gd name="connsiteY7" fmla="*/ 1257300 h 1320800"/>
              <a:gd name="connsiteX8" fmla="*/ 3098800 w 9024326"/>
              <a:gd name="connsiteY8" fmla="*/ 1193800 h 1320800"/>
              <a:gd name="connsiteX9" fmla="*/ 1930400 w 9024326"/>
              <a:gd name="connsiteY9" fmla="*/ 1092200 h 1320800"/>
              <a:gd name="connsiteX10" fmla="*/ 0 w 9024326"/>
              <a:gd name="connsiteY10" fmla="*/ 1005224 h 1320800"/>
              <a:gd name="connsiteX11" fmla="*/ 63500 w 9024326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5852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57900 w 8826500"/>
              <a:gd name="connsiteY4" fmla="*/ 12700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826500" h="1320800">
                <a:moveTo>
                  <a:pt x="63500" y="12700"/>
                </a:moveTo>
                <a:lnTo>
                  <a:pt x="8826500" y="0"/>
                </a:lnTo>
                <a:cubicBezTo>
                  <a:pt x="8758767" y="216541"/>
                  <a:pt x="8652933" y="534683"/>
                  <a:pt x="8483600" y="662324"/>
                </a:cubicBezTo>
                <a:cubicBezTo>
                  <a:pt x="8034867" y="1015807"/>
                  <a:pt x="7304617" y="1096754"/>
                  <a:pt x="6781800" y="1206500"/>
                </a:cubicBezTo>
                <a:cubicBezTo>
                  <a:pt x="6462183" y="1278146"/>
                  <a:pt x="6335183" y="1278467"/>
                  <a:pt x="6070600" y="1308100"/>
                </a:cubicBezTo>
                <a:lnTo>
                  <a:pt x="5080000" y="1320800"/>
                </a:lnTo>
                <a:lnTo>
                  <a:pt x="4318000" y="1295400"/>
                </a:lnTo>
                <a:lnTo>
                  <a:pt x="3733800" y="1257300"/>
                </a:lnTo>
                <a:lnTo>
                  <a:pt x="3098800" y="1193800"/>
                </a:lnTo>
                <a:lnTo>
                  <a:pt x="1930400" y="1092200"/>
                </a:lnTo>
                <a:lnTo>
                  <a:pt x="0" y="1005224"/>
                </a:lnTo>
                <a:lnTo>
                  <a:pt x="63500" y="12700"/>
                </a:lnTo>
                <a:close/>
              </a:path>
            </a:pathLst>
          </a:custGeom>
          <a:solidFill>
            <a:srgbClr val="8ADB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spcCol="0" rtlCol="0" anchor="ctr"/>
          <a:lstStyle/>
          <a:p>
            <a:pPr algn="ctr"/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812" y="-16933"/>
            <a:ext cx="2203358" cy="2227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171213" y="32012"/>
            <a:ext cx="1127504" cy="697627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3700" b="1">
                <a:solidFill>
                  <a:schemeClr val="bg1"/>
                </a:solidFill>
                <a:latin typeface="Arrus-Black" pitchFamily="18" charset="0"/>
                <a:ea typeface="Arrus-Black" pitchFamily="18" charset="0"/>
                <a:cs typeface="Arrus-Black" pitchFamily="18" charset="0"/>
              </a:rPr>
              <a:t>Bài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015111" y="481571"/>
            <a:ext cx="1127504" cy="94384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5300" b="1">
                <a:solidFill>
                  <a:srgbClr val="1BBF23"/>
                </a:solidFill>
                <a:latin typeface=".VnCooper" pitchFamily="34" charset="0"/>
                <a:ea typeface="Arial-Rounded" pitchFamily="34" charset="0"/>
                <a:cs typeface="Arial-Rounded" pitchFamily="34" charset="0"/>
              </a:rPr>
              <a:t>22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574823" y="2030615"/>
            <a:ext cx="3448696" cy="941185"/>
            <a:chOff x="63500" y="1429216"/>
            <a:chExt cx="2592937" cy="705889"/>
          </a:xfrm>
        </p:grpSpPr>
        <p:sp>
          <p:nvSpPr>
            <p:cNvPr id="4" name="Rounded Rectangle 3"/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Nhận biết</a:t>
              </a:r>
            </a:p>
          </p:txBody>
        </p:sp>
        <p:sp>
          <p:nvSpPr>
            <p:cNvPr id="3" name="Oval 2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  <p:sp>
        <p:nvSpPr>
          <p:cNvPr id="34" name="Title 1"/>
          <p:cNvSpPr txBox="1">
            <a:spLocks/>
          </p:cNvSpPr>
          <p:nvPr/>
        </p:nvSpPr>
        <p:spPr>
          <a:xfrm>
            <a:off x="6825" y="5338809"/>
            <a:ext cx="12246294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6600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Nam </a:t>
            </a:r>
            <a:r>
              <a:rPr lang="en-US" sz="6600" b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</a:t>
            </a:r>
            <a:r>
              <a:rPr lang="en-US" sz="6600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 bức </a:t>
            </a:r>
            <a:r>
              <a:rPr lang="en-US" sz="6600" b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</a:t>
            </a:r>
            <a:r>
              <a:rPr lang="en-US" sz="6600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anh cây </a:t>
            </a:r>
            <a:r>
              <a:rPr lang="en-US" sz="6600" b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</a:t>
            </a:r>
            <a:r>
              <a:rPr lang="en-US" sz="6600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e.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078549" y="82169"/>
            <a:ext cx="10717370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9600" b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  t	   Tr   tr</a:t>
            </a:r>
          </a:p>
        </p:txBody>
      </p:sp>
    </p:spTree>
    <p:extLst>
      <p:ext uri="{BB962C8B-B14F-4D97-AF65-F5344CB8AC3E}">
        <p14:creationId xmlns:p14="http://schemas.microsoft.com/office/powerpoint/2010/main" val="1533710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2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组合 59">
            <a:extLst>
              <a:ext uri="{FF2B5EF4-FFF2-40B4-BE49-F238E27FC236}">
                <a16:creationId xmlns:a16="http://schemas.microsoft.com/office/drawing/2014/main" id="{BB52C5B1-CA58-4235-AA9E-8480A629C0FE}"/>
              </a:ext>
            </a:extLst>
          </p:cNvPr>
          <p:cNvGrpSpPr/>
          <p:nvPr/>
        </p:nvGrpSpPr>
        <p:grpSpPr>
          <a:xfrm>
            <a:off x="-17539" y="-37524"/>
            <a:ext cx="12161838" cy="6933047"/>
            <a:chOff x="0" y="0"/>
            <a:chExt cx="12192000" cy="6950242"/>
          </a:xfrm>
        </p:grpSpPr>
        <p:sp>
          <p:nvSpPr>
            <p:cNvPr id="61" name="矩形 60">
              <a:extLst>
                <a:ext uri="{FF2B5EF4-FFF2-40B4-BE49-F238E27FC236}">
                  <a16:creationId xmlns:a16="http://schemas.microsoft.com/office/drawing/2014/main" id="{2E399532-FB3E-4359-B296-1838C6C4AA94}"/>
                </a:ext>
              </a:extLst>
            </p:cNvPr>
            <p:cNvSpPr/>
            <p:nvPr/>
          </p:nvSpPr>
          <p:spPr>
            <a:xfrm>
              <a:off x="0" y="0"/>
              <a:ext cx="12192000" cy="6950242"/>
            </a:xfrm>
            <a:prstGeom prst="rect">
              <a:avLst/>
            </a:prstGeom>
            <a:solidFill>
              <a:srgbClr val="7DD7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zh-CN" altLang="en-US" sz="179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宋体" panose="02010600030101010101" pitchFamily="2" charset="-122"/>
                <a:cs typeface="Helvetica"/>
                <a:sym typeface="+mn-lt"/>
              </a:endParaRPr>
            </a:p>
          </p:txBody>
        </p:sp>
        <p:grpSp>
          <p:nvGrpSpPr>
            <p:cNvPr id="62" name="组合 61">
              <a:extLst>
                <a:ext uri="{FF2B5EF4-FFF2-40B4-BE49-F238E27FC236}">
                  <a16:creationId xmlns:a16="http://schemas.microsoft.com/office/drawing/2014/main" id="{C51AA3A4-39E4-4758-B9ED-46F9B2BA5B7B}"/>
                </a:ext>
              </a:extLst>
            </p:cNvPr>
            <p:cNvGrpSpPr/>
            <p:nvPr/>
          </p:nvGrpSpPr>
          <p:grpSpPr>
            <a:xfrm flipV="1">
              <a:off x="0" y="10751"/>
              <a:ext cx="12191999" cy="2326243"/>
              <a:chOff x="1" y="4546271"/>
              <a:chExt cx="12191999" cy="2326243"/>
            </a:xfrm>
          </p:grpSpPr>
          <p:sp>
            <p:nvSpPr>
              <p:cNvPr id="63" name="任意多边形 34">
                <a:extLst>
                  <a:ext uri="{FF2B5EF4-FFF2-40B4-BE49-F238E27FC236}">
                    <a16:creationId xmlns:a16="http://schemas.microsoft.com/office/drawing/2014/main" id="{7FA27B4A-3963-4F6E-A692-D984099AF50C}"/>
                  </a:ext>
                </a:extLst>
              </p:cNvPr>
              <p:cNvSpPr/>
              <p:nvPr/>
            </p:nvSpPr>
            <p:spPr>
              <a:xfrm>
                <a:off x="1" y="4546271"/>
                <a:ext cx="12191999" cy="2311729"/>
              </a:xfrm>
              <a:custGeom>
                <a:avLst/>
                <a:gdLst>
                  <a:gd name="connsiteX0" fmla="*/ 12191999 w 12191999"/>
                  <a:gd name="connsiteY0" fmla="*/ 0 h 2311729"/>
                  <a:gd name="connsiteX1" fmla="*/ 12191999 w 12191999"/>
                  <a:gd name="connsiteY1" fmla="*/ 2311729 h 2311729"/>
                  <a:gd name="connsiteX2" fmla="*/ 0 w 12191999"/>
                  <a:gd name="connsiteY2" fmla="*/ 2311729 h 2311729"/>
                  <a:gd name="connsiteX3" fmla="*/ 0 w 12191999"/>
                  <a:gd name="connsiteY3" fmla="*/ 2020458 h 2311729"/>
                  <a:gd name="connsiteX4" fmla="*/ 0 w 12191999"/>
                  <a:gd name="connsiteY4" fmla="*/ 237172 h 2311729"/>
                  <a:gd name="connsiteX5" fmla="*/ 63480 w 12191999"/>
                  <a:gd name="connsiteY5" fmla="*/ 213939 h 2311729"/>
                  <a:gd name="connsiteX6" fmla="*/ 348343 w 12191999"/>
                  <a:gd name="connsiteY6" fmla="*/ 170871 h 2311729"/>
                  <a:gd name="connsiteX7" fmla="*/ 1306287 w 12191999"/>
                  <a:gd name="connsiteY7" fmla="*/ 1128815 h 2311729"/>
                  <a:gd name="connsiteX8" fmla="*/ 1286825 w 12191999"/>
                  <a:gd name="connsiteY8" fmla="*/ 1321874 h 2311729"/>
                  <a:gd name="connsiteX9" fmla="*/ 1256605 w 12191999"/>
                  <a:gd name="connsiteY9" fmla="*/ 1419229 h 2311729"/>
                  <a:gd name="connsiteX10" fmla="*/ 1344679 w 12191999"/>
                  <a:gd name="connsiteY10" fmla="*/ 1371424 h 2311729"/>
                  <a:gd name="connsiteX11" fmla="*/ 1683656 w 12191999"/>
                  <a:gd name="connsiteY11" fmla="*/ 1302987 h 2311729"/>
                  <a:gd name="connsiteX12" fmla="*/ 2299446 w 12191999"/>
                  <a:gd name="connsiteY12" fmla="*/ 1558056 h 2311729"/>
                  <a:gd name="connsiteX13" fmla="*/ 2381189 w 12191999"/>
                  <a:gd name="connsiteY13" fmla="*/ 1657129 h 2311729"/>
                  <a:gd name="connsiteX14" fmla="*/ 2427737 w 12191999"/>
                  <a:gd name="connsiteY14" fmla="*/ 1596410 h 2311729"/>
                  <a:gd name="connsiteX15" fmla="*/ 3069771 w 12191999"/>
                  <a:gd name="connsiteY15" fmla="*/ 1302987 h 2311729"/>
                  <a:gd name="connsiteX16" fmla="*/ 3544503 w 12191999"/>
                  <a:gd name="connsiteY16" fmla="*/ 1447998 h 2311729"/>
                  <a:gd name="connsiteX17" fmla="*/ 3657745 w 12191999"/>
                  <a:gd name="connsiteY17" fmla="*/ 1541431 h 2311729"/>
                  <a:gd name="connsiteX18" fmla="*/ 3713651 w 12191999"/>
                  <a:gd name="connsiteY18" fmla="*/ 1519404 h 2311729"/>
                  <a:gd name="connsiteX19" fmla="*/ 3897086 w 12191999"/>
                  <a:gd name="connsiteY19" fmla="*/ 1491671 h 2311729"/>
                  <a:gd name="connsiteX20" fmla="*/ 4241977 w 12191999"/>
                  <a:gd name="connsiteY20" fmla="*/ 1597020 h 2311729"/>
                  <a:gd name="connsiteX21" fmla="*/ 4317999 w 12191999"/>
                  <a:gd name="connsiteY21" fmla="*/ 1659743 h 2311729"/>
                  <a:gd name="connsiteX22" fmla="*/ 4359994 w 12191999"/>
                  <a:gd name="connsiteY22" fmla="*/ 1582372 h 2311729"/>
                  <a:gd name="connsiteX23" fmla="*/ 5021945 w 12191999"/>
                  <a:gd name="connsiteY23" fmla="*/ 1230415 h 2311729"/>
                  <a:gd name="connsiteX24" fmla="*/ 5757498 w 12191999"/>
                  <a:gd name="connsiteY24" fmla="*/ 1717972 h 2311729"/>
                  <a:gd name="connsiteX25" fmla="*/ 5775109 w 12191999"/>
                  <a:gd name="connsiteY25" fmla="*/ 1774705 h 2311729"/>
                  <a:gd name="connsiteX26" fmla="*/ 5877396 w 12191999"/>
                  <a:gd name="connsiteY26" fmla="*/ 1742952 h 2311729"/>
                  <a:gd name="connsiteX27" fmla="*/ 5994403 w 12191999"/>
                  <a:gd name="connsiteY27" fmla="*/ 1731157 h 2311729"/>
                  <a:gd name="connsiteX28" fmla="*/ 6319003 w 12191999"/>
                  <a:gd name="connsiteY28" fmla="*/ 1830310 h 2311729"/>
                  <a:gd name="connsiteX29" fmla="*/ 6349718 w 12191999"/>
                  <a:gd name="connsiteY29" fmla="*/ 1855653 h 2311729"/>
                  <a:gd name="connsiteX30" fmla="*/ 6372196 w 12191999"/>
                  <a:gd name="connsiteY30" fmla="*/ 1783240 h 2311729"/>
                  <a:gd name="connsiteX31" fmla="*/ 7228113 w 12191999"/>
                  <a:gd name="connsiteY31" fmla="*/ 1215901 h 2311729"/>
                  <a:gd name="connsiteX32" fmla="*/ 7884955 w 12191999"/>
                  <a:gd name="connsiteY32" fmla="*/ 1487974 h 2311729"/>
                  <a:gd name="connsiteX33" fmla="*/ 7933395 w 12191999"/>
                  <a:gd name="connsiteY33" fmla="*/ 1546684 h 2311729"/>
                  <a:gd name="connsiteX34" fmla="*/ 8036368 w 12191999"/>
                  <a:gd name="connsiteY34" fmla="*/ 1487498 h 2311729"/>
                  <a:gd name="connsiteX35" fmla="*/ 8432799 w 12191999"/>
                  <a:gd name="connsiteY35" fmla="*/ 1397328 h 2311729"/>
                  <a:gd name="connsiteX36" fmla="*/ 9191035 w 12191999"/>
                  <a:gd name="connsiteY36" fmla="*/ 1800479 h 2311729"/>
                  <a:gd name="connsiteX37" fmla="*/ 9210518 w 12191999"/>
                  <a:gd name="connsiteY37" fmla="*/ 1836373 h 2311729"/>
                  <a:gd name="connsiteX38" fmla="*/ 9258709 w 12191999"/>
                  <a:gd name="connsiteY38" fmla="*/ 1810216 h 2311729"/>
                  <a:gd name="connsiteX39" fmla="*/ 9470570 w 12191999"/>
                  <a:gd name="connsiteY39" fmla="*/ 1767443 h 2311729"/>
                  <a:gd name="connsiteX40" fmla="*/ 9682431 w 12191999"/>
                  <a:gd name="connsiteY40" fmla="*/ 1810216 h 2311729"/>
                  <a:gd name="connsiteX41" fmla="*/ 9768141 w 12191999"/>
                  <a:gd name="connsiteY41" fmla="*/ 1856738 h 2311729"/>
                  <a:gd name="connsiteX42" fmla="*/ 9791010 w 12191999"/>
                  <a:gd name="connsiteY42" fmla="*/ 1783067 h 2311729"/>
                  <a:gd name="connsiteX43" fmla="*/ 10570028 w 12191999"/>
                  <a:gd name="connsiteY43" fmla="*/ 1266699 h 2311729"/>
                  <a:gd name="connsiteX44" fmla="*/ 10821441 w 12191999"/>
                  <a:gd name="connsiteY44" fmla="*/ 1304709 h 2311729"/>
                  <a:gd name="connsiteX45" fmla="*/ 10893902 w 12191999"/>
                  <a:gd name="connsiteY45" fmla="*/ 1333259 h 2311729"/>
                  <a:gd name="connsiteX46" fmla="*/ 10916253 w 12191999"/>
                  <a:gd name="connsiteY46" fmla="*/ 1261255 h 2311729"/>
                  <a:gd name="connsiteX47" fmla="*/ 11444514 w 12191999"/>
                  <a:gd name="connsiteY47" fmla="*/ 911100 h 2311729"/>
                  <a:gd name="connsiteX48" fmla="*/ 11446790 w 12191999"/>
                  <a:gd name="connsiteY48" fmla="*/ 911330 h 2311729"/>
                  <a:gd name="connsiteX49" fmla="*/ 11437256 w 12191999"/>
                  <a:gd name="connsiteY49" fmla="*/ 816759 h 2311729"/>
                  <a:gd name="connsiteX50" fmla="*/ 12173467 w 12191999"/>
                  <a:gd name="connsiteY50" fmla="*/ 936 h 2311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2191999" h="2311729">
                    <a:moveTo>
                      <a:pt x="12191999" y="0"/>
                    </a:moveTo>
                    <a:lnTo>
                      <a:pt x="12191999" y="2311729"/>
                    </a:lnTo>
                    <a:lnTo>
                      <a:pt x="0" y="2311729"/>
                    </a:lnTo>
                    <a:lnTo>
                      <a:pt x="0" y="2020458"/>
                    </a:lnTo>
                    <a:lnTo>
                      <a:pt x="0" y="237172"/>
                    </a:lnTo>
                    <a:lnTo>
                      <a:pt x="63480" y="213939"/>
                    </a:lnTo>
                    <a:cubicBezTo>
                      <a:pt x="153468" y="185949"/>
                      <a:pt x="249145" y="170871"/>
                      <a:pt x="348343" y="170871"/>
                    </a:cubicBezTo>
                    <a:cubicBezTo>
                      <a:pt x="877401" y="170871"/>
                      <a:pt x="1306287" y="599757"/>
                      <a:pt x="1306287" y="1128815"/>
                    </a:cubicBezTo>
                    <a:cubicBezTo>
                      <a:pt x="1306287" y="1194948"/>
                      <a:pt x="1299586" y="1259515"/>
                      <a:pt x="1286825" y="1321874"/>
                    </a:cubicBezTo>
                    <a:lnTo>
                      <a:pt x="1256605" y="1419229"/>
                    </a:lnTo>
                    <a:lnTo>
                      <a:pt x="1344679" y="1371424"/>
                    </a:lnTo>
                    <a:cubicBezTo>
                      <a:pt x="1448867" y="1327356"/>
                      <a:pt x="1563416" y="1302987"/>
                      <a:pt x="1683656" y="1302987"/>
                    </a:cubicBezTo>
                    <a:cubicBezTo>
                      <a:pt x="1924137" y="1302987"/>
                      <a:pt x="2141852" y="1400461"/>
                      <a:pt x="2299446" y="1558056"/>
                    </a:cubicBezTo>
                    <a:lnTo>
                      <a:pt x="2381189" y="1657129"/>
                    </a:lnTo>
                    <a:lnTo>
                      <a:pt x="2427737" y="1596410"/>
                    </a:lnTo>
                    <a:cubicBezTo>
                      <a:pt x="2583425" y="1416679"/>
                      <a:pt x="2813321" y="1302987"/>
                      <a:pt x="3069771" y="1302987"/>
                    </a:cubicBezTo>
                    <a:cubicBezTo>
                      <a:pt x="3245622" y="1302987"/>
                      <a:pt x="3408987" y="1356446"/>
                      <a:pt x="3544503" y="1447998"/>
                    </a:cubicBezTo>
                    <a:lnTo>
                      <a:pt x="3657745" y="1541431"/>
                    </a:lnTo>
                    <a:lnTo>
                      <a:pt x="3713651" y="1519404"/>
                    </a:lnTo>
                    <a:cubicBezTo>
                      <a:pt x="3771598" y="1501381"/>
                      <a:pt x="3833208" y="1491671"/>
                      <a:pt x="3897086" y="1491671"/>
                    </a:cubicBezTo>
                    <a:cubicBezTo>
                      <a:pt x="4024841" y="1491671"/>
                      <a:pt x="4143526" y="1530508"/>
                      <a:pt x="4241977" y="1597020"/>
                    </a:cubicBezTo>
                    <a:lnTo>
                      <a:pt x="4317999" y="1659743"/>
                    </a:lnTo>
                    <a:lnTo>
                      <a:pt x="4359994" y="1582372"/>
                    </a:lnTo>
                    <a:cubicBezTo>
                      <a:pt x="4503453" y="1370026"/>
                      <a:pt x="4746395" y="1230415"/>
                      <a:pt x="5021945" y="1230415"/>
                    </a:cubicBezTo>
                    <a:cubicBezTo>
                      <a:pt x="5352605" y="1230415"/>
                      <a:pt x="5636309" y="1431455"/>
                      <a:pt x="5757498" y="1717972"/>
                    </a:cubicBezTo>
                    <a:lnTo>
                      <a:pt x="5775109" y="1774705"/>
                    </a:lnTo>
                    <a:lnTo>
                      <a:pt x="5877396" y="1742952"/>
                    </a:lnTo>
                    <a:cubicBezTo>
                      <a:pt x="5915189" y="1735219"/>
                      <a:pt x="5954321" y="1731157"/>
                      <a:pt x="5994403" y="1731157"/>
                    </a:cubicBezTo>
                    <a:cubicBezTo>
                      <a:pt x="6114640" y="1731157"/>
                      <a:pt x="6226343" y="1767710"/>
                      <a:pt x="6319003" y="1830310"/>
                    </a:cubicBezTo>
                    <a:lnTo>
                      <a:pt x="6349718" y="1855653"/>
                    </a:lnTo>
                    <a:lnTo>
                      <a:pt x="6372196" y="1783240"/>
                    </a:lnTo>
                    <a:cubicBezTo>
                      <a:pt x="6513213" y="1449839"/>
                      <a:pt x="6843343" y="1215901"/>
                      <a:pt x="7228113" y="1215901"/>
                    </a:cubicBezTo>
                    <a:cubicBezTo>
                      <a:pt x="7484626" y="1215901"/>
                      <a:pt x="7716855" y="1319874"/>
                      <a:pt x="7884955" y="1487974"/>
                    </a:cubicBezTo>
                    <a:lnTo>
                      <a:pt x="7933395" y="1546684"/>
                    </a:lnTo>
                    <a:lnTo>
                      <a:pt x="8036368" y="1487498"/>
                    </a:lnTo>
                    <a:cubicBezTo>
                      <a:pt x="8156294" y="1429711"/>
                      <a:pt x="8290765" y="1397328"/>
                      <a:pt x="8432799" y="1397328"/>
                    </a:cubicBezTo>
                    <a:cubicBezTo>
                      <a:pt x="8748430" y="1397328"/>
                      <a:pt x="9026710" y="1557246"/>
                      <a:pt x="9191035" y="1800479"/>
                    </a:cubicBezTo>
                    <a:lnTo>
                      <a:pt x="9210518" y="1836373"/>
                    </a:lnTo>
                    <a:lnTo>
                      <a:pt x="9258709" y="1810216"/>
                    </a:lnTo>
                    <a:cubicBezTo>
                      <a:pt x="9323827" y="1782674"/>
                      <a:pt x="9395420" y="1767443"/>
                      <a:pt x="9470570" y="1767443"/>
                    </a:cubicBezTo>
                    <a:cubicBezTo>
                      <a:pt x="9545720" y="1767443"/>
                      <a:pt x="9617313" y="1782674"/>
                      <a:pt x="9682431" y="1810216"/>
                    </a:cubicBezTo>
                    <a:lnTo>
                      <a:pt x="9768141" y="1856738"/>
                    </a:lnTo>
                    <a:lnTo>
                      <a:pt x="9791010" y="1783067"/>
                    </a:lnTo>
                    <a:cubicBezTo>
                      <a:pt x="9919358" y="1479619"/>
                      <a:pt x="10219827" y="1266699"/>
                      <a:pt x="10570028" y="1266699"/>
                    </a:cubicBezTo>
                    <a:cubicBezTo>
                      <a:pt x="10657578" y="1266699"/>
                      <a:pt x="10742020" y="1280007"/>
                      <a:pt x="10821441" y="1304709"/>
                    </a:cubicBezTo>
                    <a:lnTo>
                      <a:pt x="10893902" y="1333259"/>
                    </a:lnTo>
                    <a:lnTo>
                      <a:pt x="10916253" y="1261255"/>
                    </a:lnTo>
                    <a:cubicBezTo>
                      <a:pt x="11003287" y="1055484"/>
                      <a:pt x="11207039" y="911100"/>
                      <a:pt x="11444514" y="911100"/>
                    </a:cubicBezTo>
                    <a:lnTo>
                      <a:pt x="11446790" y="911330"/>
                    </a:lnTo>
                    <a:lnTo>
                      <a:pt x="11437256" y="816759"/>
                    </a:lnTo>
                    <a:cubicBezTo>
                      <a:pt x="11437256" y="392161"/>
                      <a:pt x="11759948" y="42931"/>
                      <a:pt x="12173467" y="93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190500" dir="16200000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zh-CN" altLang="en-US" sz="179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/>
                  <a:ea typeface="宋体" panose="02010600030101010101" pitchFamily="2" charset="-122"/>
                  <a:cs typeface="Helvetica"/>
                  <a:sym typeface="+mn-lt"/>
                </a:endParaRPr>
              </a:p>
            </p:txBody>
          </p:sp>
          <p:sp>
            <p:nvSpPr>
              <p:cNvPr id="64" name="任意多边形 35">
                <a:extLst>
                  <a:ext uri="{FF2B5EF4-FFF2-40B4-BE49-F238E27FC236}">
                    <a16:creationId xmlns:a16="http://schemas.microsoft.com/office/drawing/2014/main" id="{ACC715B9-272A-4FE4-8288-847F5CCD34CF}"/>
                  </a:ext>
                </a:extLst>
              </p:cNvPr>
              <p:cNvSpPr/>
              <p:nvPr/>
            </p:nvSpPr>
            <p:spPr>
              <a:xfrm>
                <a:off x="1" y="4560785"/>
                <a:ext cx="12191999" cy="2311729"/>
              </a:xfrm>
              <a:custGeom>
                <a:avLst/>
                <a:gdLst>
                  <a:gd name="connsiteX0" fmla="*/ 12191999 w 12191999"/>
                  <a:gd name="connsiteY0" fmla="*/ 0 h 2311729"/>
                  <a:gd name="connsiteX1" fmla="*/ 12191999 w 12191999"/>
                  <a:gd name="connsiteY1" fmla="*/ 2311729 h 2311729"/>
                  <a:gd name="connsiteX2" fmla="*/ 0 w 12191999"/>
                  <a:gd name="connsiteY2" fmla="*/ 2311729 h 2311729"/>
                  <a:gd name="connsiteX3" fmla="*/ 0 w 12191999"/>
                  <a:gd name="connsiteY3" fmla="*/ 2020458 h 2311729"/>
                  <a:gd name="connsiteX4" fmla="*/ 0 w 12191999"/>
                  <a:gd name="connsiteY4" fmla="*/ 237172 h 2311729"/>
                  <a:gd name="connsiteX5" fmla="*/ 63480 w 12191999"/>
                  <a:gd name="connsiteY5" fmla="*/ 213939 h 2311729"/>
                  <a:gd name="connsiteX6" fmla="*/ 348343 w 12191999"/>
                  <a:gd name="connsiteY6" fmla="*/ 170871 h 2311729"/>
                  <a:gd name="connsiteX7" fmla="*/ 1306287 w 12191999"/>
                  <a:gd name="connsiteY7" fmla="*/ 1128815 h 2311729"/>
                  <a:gd name="connsiteX8" fmla="*/ 1286825 w 12191999"/>
                  <a:gd name="connsiteY8" fmla="*/ 1321874 h 2311729"/>
                  <a:gd name="connsiteX9" fmla="*/ 1256605 w 12191999"/>
                  <a:gd name="connsiteY9" fmla="*/ 1419229 h 2311729"/>
                  <a:gd name="connsiteX10" fmla="*/ 1344679 w 12191999"/>
                  <a:gd name="connsiteY10" fmla="*/ 1371424 h 2311729"/>
                  <a:gd name="connsiteX11" fmla="*/ 1683656 w 12191999"/>
                  <a:gd name="connsiteY11" fmla="*/ 1302987 h 2311729"/>
                  <a:gd name="connsiteX12" fmla="*/ 2299446 w 12191999"/>
                  <a:gd name="connsiteY12" fmla="*/ 1558056 h 2311729"/>
                  <a:gd name="connsiteX13" fmla="*/ 2381189 w 12191999"/>
                  <a:gd name="connsiteY13" fmla="*/ 1657129 h 2311729"/>
                  <a:gd name="connsiteX14" fmla="*/ 2427737 w 12191999"/>
                  <a:gd name="connsiteY14" fmla="*/ 1596410 h 2311729"/>
                  <a:gd name="connsiteX15" fmla="*/ 3069771 w 12191999"/>
                  <a:gd name="connsiteY15" fmla="*/ 1302987 h 2311729"/>
                  <a:gd name="connsiteX16" fmla="*/ 3544503 w 12191999"/>
                  <a:gd name="connsiteY16" fmla="*/ 1447998 h 2311729"/>
                  <a:gd name="connsiteX17" fmla="*/ 3657745 w 12191999"/>
                  <a:gd name="connsiteY17" fmla="*/ 1541431 h 2311729"/>
                  <a:gd name="connsiteX18" fmla="*/ 3713651 w 12191999"/>
                  <a:gd name="connsiteY18" fmla="*/ 1519404 h 2311729"/>
                  <a:gd name="connsiteX19" fmla="*/ 3897086 w 12191999"/>
                  <a:gd name="connsiteY19" fmla="*/ 1491671 h 2311729"/>
                  <a:gd name="connsiteX20" fmla="*/ 4241977 w 12191999"/>
                  <a:gd name="connsiteY20" fmla="*/ 1597020 h 2311729"/>
                  <a:gd name="connsiteX21" fmla="*/ 4317999 w 12191999"/>
                  <a:gd name="connsiteY21" fmla="*/ 1659743 h 2311729"/>
                  <a:gd name="connsiteX22" fmla="*/ 4359994 w 12191999"/>
                  <a:gd name="connsiteY22" fmla="*/ 1582372 h 2311729"/>
                  <a:gd name="connsiteX23" fmla="*/ 5021945 w 12191999"/>
                  <a:gd name="connsiteY23" fmla="*/ 1230415 h 2311729"/>
                  <a:gd name="connsiteX24" fmla="*/ 5757498 w 12191999"/>
                  <a:gd name="connsiteY24" fmla="*/ 1717972 h 2311729"/>
                  <a:gd name="connsiteX25" fmla="*/ 5775109 w 12191999"/>
                  <a:gd name="connsiteY25" fmla="*/ 1774705 h 2311729"/>
                  <a:gd name="connsiteX26" fmla="*/ 5877396 w 12191999"/>
                  <a:gd name="connsiteY26" fmla="*/ 1742952 h 2311729"/>
                  <a:gd name="connsiteX27" fmla="*/ 5994403 w 12191999"/>
                  <a:gd name="connsiteY27" fmla="*/ 1731157 h 2311729"/>
                  <a:gd name="connsiteX28" fmla="*/ 6319003 w 12191999"/>
                  <a:gd name="connsiteY28" fmla="*/ 1830310 h 2311729"/>
                  <a:gd name="connsiteX29" fmla="*/ 6349718 w 12191999"/>
                  <a:gd name="connsiteY29" fmla="*/ 1855653 h 2311729"/>
                  <a:gd name="connsiteX30" fmla="*/ 6372196 w 12191999"/>
                  <a:gd name="connsiteY30" fmla="*/ 1783240 h 2311729"/>
                  <a:gd name="connsiteX31" fmla="*/ 7228113 w 12191999"/>
                  <a:gd name="connsiteY31" fmla="*/ 1215901 h 2311729"/>
                  <a:gd name="connsiteX32" fmla="*/ 7884955 w 12191999"/>
                  <a:gd name="connsiteY32" fmla="*/ 1487974 h 2311729"/>
                  <a:gd name="connsiteX33" fmla="*/ 7933395 w 12191999"/>
                  <a:gd name="connsiteY33" fmla="*/ 1546684 h 2311729"/>
                  <a:gd name="connsiteX34" fmla="*/ 8036368 w 12191999"/>
                  <a:gd name="connsiteY34" fmla="*/ 1487498 h 2311729"/>
                  <a:gd name="connsiteX35" fmla="*/ 8432799 w 12191999"/>
                  <a:gd name="connsiteY35" fmla="*/ 1397328 h 2311729"/>
                  <a:gd name="connsiteX36" fmla="*/ 9191035 w 12191999"/>
                  <a:gd name="connsiteY36" fmla="*/ 1800479 h 2311729"/>
                  <a:gd name="connsiteX37" fmla="*/ 9210518 w 12191999"/>
                  <a:gd name="connsiteY37" fmla="*/ 1836373 h 2311729"/>
                  <a:gd name="connsiteX38" fmla="*/ 9258709 w 12191999"/>
                  <a:gd name="connsiteY38" fmla="*/ 1810216 h 2311729"/>
                  <a:gd name="connsiteX39" fmla="*/ 9470570 w 12191999"/>
                  <a:gd name="connsiteY39" fmla="*/ 1767443 h 2311729"/>
                  <a:gd name="connsiteX40" fmla="*/ 9682431 w 12191999"/>
                  <a:gd name="connsiteY40" fmla="*/ 1810216 h 2311729"/>
                  <a:gd name="connsiteX41" fmla="*/ 9768141 w 12191999"/>
                  <a:gd name="connsiteY41" fmla="*/ 1856738 h 2311729"/>
                  <a:gd name="connsiteX42" fmla="*/ 9791010 w 12191999"/>
                  <a:gd name="connsiteY42" fmla="*/ 1783067 h 2311729"/>
                  <a:gd name="connsiteX43" fmla="*/ 10570028 w 12191999"/>
                  <a:gd name="connsiteY43" fmla="*/ 1266699 h 2311729"/>
                  <a:gd name="connsiteX44" fmla="*/ 10821441 w 12191999"/>
                  <a:gd name="connsiteY44" fmla="*/ 1304709 h 2311729"/>
                  <a:gd name="connsiteX45" fmla="*/ 10893902 w 12191999"/>
                  <a:gd name="connsiteY45" fmla="*/ 1333259 h 2311729"/>
                  <a:gd name="connsiteX46" fmla="*/ 10916253 w 12191999"/>
                  <a:gd name="connsiteY46" fmla="*/ 1261255 h 2311729"/>
                  <a:gd name="connsiteX47" fmla="*/ 11444514 w 12191999"/>
                  <a:gd name="connsiteY47" fmla="*/ 911100 h 2311729"/>
                  <a:gd name="connsiteX48" fmla="*/ 11446790 w 12191999"/>
                  <a:gd name="connsiteY48" fmla="*/ 911330 h 2311729"/>
                  <a:gd name="connsiteX49" fmla="*/ 11437256 w 12191999"/>
                  <a:gd name="connsiteY49" fmla="*/ 816759 h 2311729"/>
                  <a:gd name="connsiteX50" fmla="*/ 12173467 w 12191999"/>
                  <a:gd name="connsiteY50" fmla="*/ 936 h 2311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2191999" h="2311729">
                    <a:moveTo>
                      <a:pt x="12191999" y="0"/>
                    </a:moveTo>
                    <a:lnTo>
                      <a:pt x="12191999" y="2311729"/>
                    </a:lnTo>
                    <a:lnTo>
                      <a:pt x="0" y="2311729"/>
                    </a:lnTo>
                    <a:lnTo>
                      <a:pt x="0" y="2020458"/>
                    </a:lnTo>
                    <a:lnTo>
                      <a:pt x="0" y="237172"/>
                    </a:lnTo>
                    <a:lnTo>
                      <a:pt x="63480" y="213939"/>
                    </a:lnTo>
                    <a:cubicBezTo>
                      <a:pt x="153468" y="185949"/>
                      <a:pt x="249145" y="170871"/>
                      <a:pt x="348343" y="170871"/>
                    </a:cubicBezTo>
                    <a:cubicBezTo>
                      <a:pt x="877401" y="170871"/>
                      <a:pt x="1306287" y="599757"/>
                      <a:pt x="1306287" y="1128815"/>
                    </a:cubicBezTo>
                    <a:cubicBezTo>
                      <a:pt x="1306287" y="1194948"/>
                      <a:pt x="1299586" y="1259515"/>
                      <a:pt x="1286825" y="1321874"/>
                    </a:cubicBezTo>
                    <a:lnTo>
                      <a:pt x="1256605" y="1419229"/>
                    </a:lnTo>
                    <a:lnTo>
                      <a:pt x="1344679" y="1371424"/>
                    </a:lnTo>
                    <a:cubicBezTo>
                      <a:pt x="1448867" y="1327356"/>
                      <a:pt x="1563416" y="1302987"/>
                      <a:pt x="1683656" y="1302987"/>
                    </a:cubicBezTo>
                    <a:cubicBezTo>
                      <a:pt x="1924137" y="1302987"/>
                      <a:pt x="2141852" y="1400461"/>
                      <a:pt x="2299446" y="1558056"/>
                    </a:cubicBezTo>
                    <a:lnTo>
                      <a:pt x="2381189" y="1657129"/>
                    </a:lnTo>
                    <a:lnTo>
                      <a:pt x="2427737" y="1596410"/>
                    </a:lnTo>
                    <a:cubicBezTo>
                      <a:pt x="2583425" y="1416679"/>
                      <a:pt x="2813321" y="1302987"/>
                      <a:pt x="3069771" y="1302987"/>
                    </a:cubicBezTo>
                    <a:cubicBezTo>
                      <a:pt x="3245622" y="1302987"/>
                      <a:pt x="3408987" y="1356446"/>
                      <a:pt x="3544503" y="1447998"/>
                    </a:cubicBezTo>
                    <a:lnTo>
                      <a:pt x="3657745" y="1541431"/>
                    </a:lnTo>
                    <a:lnTo>
                      <a:pt x="3713651" y="1519404"/>
                    </a:lnTo>
                    <a:cubicBezTo>
                      <a:pt x="3771598" y="1501381"/>
                      <a:pt x="3833208" y="1491671"/>
                      <a:pt x="3897086" y="1491671"/>
                    </a:cubicBezTo>
                    <a:cubicBezTo>
                      <a:pt x="4024841" y="1491671"/>
                      <a:pt x="4143526" y="1530508"/>
                      <a:pt x="4241977" y="1597020"/>
                    </a:cubicBezTo>
                    <a:lnTo>
                      <a:pt x="4317999" y="1659743"/>
                    </a:lnTo>
                    <a:lnTo>
                      <a:pt x="4359994" y="1582372"/>
                    </a:lnTo>
                    <a:cubicBezTo>
                      <a:pt x="4503453" y="1370026"/>
                      <a:pt x="4746395" y="1230415"/>
                      <a:pt x="5021945" y="1230415"/>
                    </a:cubicBezTo>
                    <a:cubicBezTo>
                      <a:pt x="5352605" y="1230415"/>
                      <a:pt x="5636309" y="1431455"/>
                      <a:pt x="5757498" y="1717972"/>
                    </a:cubicBezTo>
                    <a:lnTo>
                      <a:pt x="5775109" y="1774705"/>
                    </a:lnTo>
                    <a:lnTo>
                      <a:pt x="5877396" y="1742952"/>
                    </a:lnTo>
                    <a:cubicBezTo>
                      <a:pt x="5915189" y="1735219"/>
                      <a:pt x="5954321" y="1731157"/>
                      <a:pt x="5994403" y="1731157"/>
                    </a:cubicBezTo>
                    <a:cubicBezTo>
                      <a:pt x="6114640" y="1731157"/>
                      <a:pt x="6226343" y="1767710"/>
                      <a:pt x="6319003" y="1830310"/>
                    </a:cubicBezTo>
                    <a:lnTo>
                      <a:pt x="6349718" y="1855653"/>
                    </a:lnTo>
                    <a:lnTo>
                      <a:pt x="6372196" y="1783240"/>
                    </a:lnTo>
                    <a:cubicBezTo>
                      <a:pt x="6513213" y="1449839"/>
                      <a:pt x="6843343" y="1215901"/>
                      <a:pt x="7228113" y="1215901"/>
                    </a:cubicBezTo>
                    <a:cubicBezTo>
                      <a:pt x="7484626" y="1215901"/>
                      <a:pt x="7716855" y="1319874"/>
                      <a:pt x="7884955" y="1487974"/>
                    </a:cubicBezTo>
                    <a:lnTo>
                      <a:pt x="7933395" y="1546684"/>
                    </a:lnTo>
                    <a:lnTo>
                      <a:pt x="8036368" y="1487498"/>
                    </a:lnTo>
                    <a:cubicBezTo>
                      <a:pt x="8156294" y="1429711"/>
                      <a:pt x="8290765" y="1397328"/>
                      <a:pt x="8432799" y="1397328"/>
                    </a:cubicBezTo>
                    <a:cubicBezTo>
                      <a:pt x="8748430" y="1397328"/>
                      <a:pt x="9026710" y="1557246"/>
                      <a:pt x="9191035" y="1800479"/>
                    </a:cubicBezTo>
                    <a:lnTo>
                      <a:pt x="9210518" y="1836373"/>
                    </a:lnTo>
                    <a:lnTo>
                      <a:pt x="9258709" y="1810216"/>
                    </a:lnTo>
                    <a:cubicBezTo>
                      <a:pt x="9323827" y="1782674"/>
                      <a:pt x="9395420" y="1767443"/>
                      <a:pt x="9470570" y="1767443"/>
                    </a:cubicBezTo>
                    <a:cubicBezTo>
                      <a:pt x="9545720" y="1767443"/>
                      <a:pt x="9617313" y="1782674"/>
                      <a:pt x="9682431" y="1810216"/>
                    </a:cubicBezTo>
                    <a:lnTo>
                      <a:pt x="9768141" y="1856738"/>
                    </a:lnTo>
                    <a:lnTo>
                      <a:pt x="9791010" y="1783067"/>
                    </a:lnTo>
                    <a:cubicBezTo>
                      <a:pt x="9919358" y="1479619"/>
                      <a:pt x="10219827" y="1266699"/>
                      <a:pt x="10570028" y="1266699"/>
                    </a:cubicBezTo>
                    <a:cubicBezTo>
                      <a:pt x="10657578" y="1266699"/>
                      <a:pt x="10742020" y="1280007"/>
                      <a:pt x="10821441" y="1304709"/>
                    </a:cubicBezTo>
                    <a:lnTo>
                      <a:pt x="10893902" y="1333259"/>
                    </a:lnTo>
                    <a:lnTo>
                      <a:pt x="10916253" y="1261255"/>
                    </a:lnTo>
                    <a:cubicBezTo>
                      <a:pt x="11003287" y="1055484"/>
                      <a:pt x="11207039" y="911100"/>
                      <a:pt x="11444514" y="911100"/>
                    </a:cubicBezTo>
                    <a:lnTo>
                      <a:pt x="11446790" y="911330"/>
                    </a:lnTo>
                    <a:lnTo>
                      <a:pt x="11437256" y="816759"/>
                    </a:lnTo>
                    <a:cubicBezTo>
                      <a:pt x="11437256" y="392161"/>
                      <a:pt x="11759948" y="42931"/>
                      <a:pt x="12173467" y="936"/>
                    </a:cubicBez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chemeClr val="bg1"/>
                </a:solidFill>
              </a:ln>
              <a:effectLst>
                <a:innerShdw blurRad="266700" dist="139700" dir="16200000">
                  <a:srgbClr val="18ACCA">
                    <a:alpha val="3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zh-CN" altLang="en-US" sz="1795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/>
                  <a:ea typeface="宋体" panose="02010600030101010101" pitchFamily="2" charset="-122"/>
                  <a:cs typeface="Helvetica"/>
                  <a:sym typeface="+mn-lt"/>
                </a:endParaRPr>
              </a:p>
            </p:txBody>
          </p:sp>
        </p:grpSp>
      </p:grp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DA2D76E1-00FF-44F1-BCF1-466B9A2F7C83}"/>
              </a:ext>
            </a:extLst>
          </p:cNvPr>
          <p:cNvGrpSpPr/>
          <p:nvPr/>
        </p:nvGrpSpPr>
        <p:grpSpPr>
          <a:xfrm>
            <a:off x="1" y="1641395"/>
            <a:ext cx="5612515" cy="3912375"/>
            <a:chOff x="1" y="2254153"/>
            <a:chExt cx="5425928" cy="4817525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6DFFC158-4522-4F55-909A-E279E1FB1A85}"/>
                </a:ext>
              </a:extLst>
            </p:cNvPr>
            <p:cNvGrpSpPr/>
            <p:nvPr/>
          </p:nvGrpSpPr>
          <p:grpSpPr>
            <a:xfrm>
              <a:off x="270168" y="2254153"/>
              <a:ext cx="4817525" cy="4817525"/>
              <a:chOff x="3051715" y="1629522"/>
              <a:chExt cx="7107908" cy="7107908"/>
            </a:xfrm>
          </p:grpSpPr>
          <p:sp>
            <p:nvSpPr>
              <p:cNvPr id="8" name="弧形 7">
                <a:extLst>
                  <a:ext uri="{FF2B5EF4-FFF2-40B4-BE49-F238E27FC236}">
                    <a16:creationId xmlns:a16="http://schemas.microsoft.com/office/drawing/2014/main" id="{DF45A35E-335E-4D70-8D59-9A2BADE62C27}"/>
                  </a:ext>
                </a:extLst>
              </p:cNvPr>
              <p:cNvSpPr/>
              <p:nvPr/>
            </p:nvSpPr>
            <p:spPr>
              <a:xfrm>
                <a:off x="3649687" y="2170235"/>
                <a:ext cx="5852160" cy="5852160"/>
              </a:xfrm>
              <a:prstGeom prst="arc">
                <a:avLst>
                  <a:gd name="adj1" fmla="val 10783137"/>
                  <a:gd name="adj2" fmla="val 21423404"/>
                </a:avLst>
              </a:prstGeom>
              <a:ln w="38100">
                <a:solidFill>
                  <a:srgbClr val="64E4F2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zh-CN" altLang="en-US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/>
                  <a:ea typeface="宋体" panose="02010600030101010101" pitchFamily="2" charset="-122"/>
                  <a:cs typeface="Helvetica"/>
                  <a:sym typeface="+mn-lt"/>
                </a:endParaRPr>
              </a:p>
            </p:txBody>
          </p:sp>
          <p:sp>
            <p:nvSpPr>
              <p:cNvPr id="9" name="弧形 8">
                <a:extLst>
                  <a:ext uri="{FF2B5EF4-FFF2-40B4-BE49-F238E27FC236}">
                    <a16:creationId xmlns:a16="http://schemas.microsoft.com/office/drawing/2014/main" id="{828A2745-5A88-478C-975D-0C8E366BEAC0}"/>
                  </a:ext>
                </a:extLst>
              </p:cNvPr>
              <p:cNvSpPr/>
              <p:nvPr/>
            </p:nvSpPr>
            <p:spPr>
              <a:xfrm>
                <a:off x="3473839" y="2023989"/>
                <a:ext cx="6197699" cy="6197699"/>
              </a:xfrm>
              <a:prstGeom prst="arc">
                <a:avLst>
                  <a:gd name="adj1" fmla="val 10783137"/>
                  <a:gd name="adj2" fmla="val 21575808"/>
                </a:avLst>
              </a:prstGeom>
              <a:ln w="38100">
                <a:solidFill>
                  <a:srgbClr val="AEE34F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zh-CN" altLang="en-US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/>
                  <a:ea typeface="宋体" panose="02010600030101010101" pitchFamily="2" charset="-122"/>
                  <a:cs typeface="Helvetica"/>
                  <a:sym typeface="+mn-lt"/>
                </a:endParaRPr>
              </a:p>
            </p:txBody>
          </p:sp>
          <p:sp>
            <p:nvSpPr>
              <p:cNvPr id="10" name="弧形 9">
                <a:extLst>
                  <a:ext uri="{FF2B5EF4-FFF2-40B4-BE49-F238E27FC236}">
                    <a16:creationId xmlns:a16="http://schemas.microsoft.com/office/drawing/2014/main" id="{B18BB69B-D0AF-4283-9662-1D1BED3B92B3}"/>
                  </a:ext>
                </a:extLst>
              </p:cNvPr>
              <p:cNvSpPr/>
              <p:nvPr/>
            </p:nvSpPr>
            <p:spPr>
              <a:xfrm>
                <a:off x="3321439" y="1895035"/>
                <a:ext cx="6525946" cy="6525946"/>
              </a:xfrm>
              <a:prstGeom prst="arc">
                <a:avLst>
                  <a:gd name="adj1" fmla="val 10783137"/>
                  <a:gd name="adj2" fmla="val 68847"/>
                </a:avLst>
              </a:prstGeom>
              <a:ln w="38100">
                <a:solidFill>
                  <a:srgbClr val="FFD347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zh-CN" altLang="en-US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/>
                  <a:ea typeface="宋体" panose="02010600030101010101" pitchFamily="2" charset="-122"/>
                  <a:cs typeface="Helvetica"/>
                  <a:sym typeface="+mn-lt"/>
                </a:endParaRPr>
              </a:p>
            </p:txBody>
          </p:sp>
          <p:sp>
            <p:nvSpPr>
              <p:cNvPr id="11" name="弧形 10">
                <a:extLst>
                  <a:ext uri="{FF2B5EF4-FFF2-40B4-BE49-F238E27FC236}">
                    <a16:creationId xmlns:a16="http://schemas.microsoft.com/office/drawing/2014/main" id="{18478F12-925E-4A47-8B55-F7D178B1FDED}"/>
                  </a:ext>
                </a:extLst>
              </p:cNvPr>
              <p:cNvSpPr/>
              <p:nvPr/>
            </p:nvSpPr>
            <p:spPr>
              <a:xfrm>
                <a:off x="3169038" y="1766082"/>
                <a:ext cx="6819022" cy="6819022"/>
              </a:xfrm>
              <a:prstGeom prst="arc">
                <a:avLst>
                  <a:gd name="adj1" fmla="val 10783137"/>
                  <a:gd name="adj2" fmla="val 77825"/>
                </a:avLst>
              </a:prstGeom>
              <a:ln w="38100">
                <a:solidFill>
                  <a:srgbClr val="FDA155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zh-CN" altLang="en-US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/>
                  <a:ea typeface="宋体" panose="02010600030101010101" pitchFamily="2" charset="-122"/>
                  <a:cs typeface="Helvetica"/>
                  <a:sym typeface="+mn-lt"/>
                </a:endParaRPr>
              </a:p>
            </p:txBody>
          </p:sp>
          <p:sp>
            <p:nvSpPr>
              <p:cNvPr id="12" name="弧形 11">
                <a:extLst>
                  <a:ext uri="{FF2B5EF4-FFF2-40B4-BE49-F238E27FC236}">
                    <a16:creationId xmlns:a16="http://schemas.microsoft.com/office/drawing/2014/main" id="{B61421CF-5B9E-4DC5-A508-FAEE7F343496}"/>
                  </a:ext>
                </a:extLst>
              </p:cNvPr>
              <p:cNvSpPr/>
              <p:nvPr/>
            </p:nvSpPr>
            <p:spPr>
              <a:xfrm>
                <a:off x="3051715" y="1629522"/>
                <a:ext cx="7107908" cy="7107908"/>
              </a:xfrm>
              <a:prstGeom prst="arc">
                <a:avLst>
                  <a:gd name="adj1" fmla="val 10783137"/>
                  <a:gd name="adj2" fmla="val 191996"/>
                </a:avLst>
              </a:prstGeom>
              <a:ln w="38100">
                <a:solidFill>
                  <a:srgbClr val="FF9FAF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zh-CN" altLang="en-US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/>
                  <a:ea typeface="宋体" panose="02010600030101010101" pitchFamily="2" charset="-122"/>
                  <a:cs typeface="Helvetica"/>
                  <a:sym typeface="+mn-lt"/>
                </a:endParaRPr>
              </a:p>
            </p:txBody>
          </p:sp>
        </p:grpSp>
        <p:sp>
          <p:nvSpPr>
            <p:cNvPr id="3" name="任意多边形 82">
              <a:extLst>
                <a:ext uri="{FF2B5EF4-FFF2-40B4-BE49-F238E27FC236}">
                  <a16:creationId xmlns:a16="http://schemas.microsoft.com/office/drawing/2014/main" id="{06F2EB33-EE1D-4C17-A2D0-9EBD9967737D}"/>
                </a:ext>
              </a:extLst>
            </p:cNvPr>
            <p:cNvSpPr/>
            <p:nvPr/>
          </p:nvSpPr>
          <p:spPr>
            <a:xfrm rot="5400000">
              <a:off x="1039729" y="2363874"/>
              <a:ext cx="1705143" cy="3784599"/>
            </a:xfrm>
            <a:custGeom>
              <a:avLst/>
              <a:gdLst>
                <a:gd name="connsiteX0" fmla="*/ 0 w 1975995"/>
                <a:gd name="connsiteY0" fmla="*/ 1141593 h 4720095"/>
                <a:gd name="connsiteX1" fmla="*/ 0 w 1975995"/>
                <a:gd name="connsiteY1" fmla="*/ 987997 h 4720095"/>
                <a:gd name="connsiteX2" fmla="*/ 987997 w 1975995"/>
                <a:gd name="connsiteY2" fmla="*/ 0 h 4720095"/>
                <a:gd name="connsiteX3" fmla="*/ 1975994 w 1975995"/>
                <a:gd name="connsiteY3" fmla="*/ 987997 h 4720095"/>
                <a:gd name="connsiteX4" fmla="*/ 1975994 w 1975995"/>
                <a:gd name="connsiteY4" fmla="*/ 1095950 h 4720095"/>
                <a:gd name="connsiteX5" fmla="*/ 1975995 w 1975995"/>
                <a:gd name="connsiteY5" fmla="*/ 1095950 h 4720095"/>
                <a:gd name="connsiteX6" fmla="*/ 1975995 w 1975995"/>
                <a:gd name="connsiteY6" fmla="*/ 4720095 h 4720095"/>
                <a:gd name="connsiteX7" fmla="*/ 2815 w 1975995"/>
                <a:gd name="connsiteY7" fmla="*/ 4720095 h 4720095"/>
                <a:gd name="connsiteX8" fmla="*/ 2815 w 1975995"/>
                <a:gd name="connsiteY8" fmla="*/ 1197340 h 4720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75995" h="4720095">
                  <a:moveTo>
                    <a:pt x="0" y="1141593"/>
                  </a:moveTo>
                  <a:lnTo>
                    <a:pt x="0" y="987997"/>
                  </a:lnTo>
                  <a:cubicBezTo>
                    <a:pt x="0" y="442341"/>
                    <a:pt x="442341" y="0"/>
                    <a:pt x="987997" y="0"/>
                  </a:cubicBezTo>
                  <a:cubicBezTo>
                    <a:pt x="1533653" y="0"/>
                    <a:pt x="1975994" y="442341"/>
                    <a:pt x="1975994" y="987997"/>
                  </a:cubicBezTo>
                  <a:lnTo>
                    <a:pt x="1975994" y="1095950"/>
                  </a:lnTo>
                  <a:lnTo>
                    <a:pt x="1975995" y="1095950"/>
                  </a:lnTo>
                  <a:lnTo>
                    <a:pt x="1975995" y="4720095"/>
                  </a:lnTo>
                  <a:lnTo>
                    <a:pt x="2815" y="4720095"/>
                  </a:lnTo>
                  <a:lnTo>
                    <a:pt x="2815" y="1197340"/>
                  </a:lnTo>
                  <a:close/>
                </a:path>
              </a:pathLst>
            </a:custGeom>
            <a:solidFill>
              <a:srgbClr val="0F6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zh-CN" altLang="en-US" sz="179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宋体" panose="02010600030101010101" pitchFamily="2" charset="-122"/>
                <a:cs typeface="Helvetica"/>
                <a:sym typeface="+mn-lt"/>
              </a:endParaRPr>
            </a:p>
          </p:txBody>
        </p:sp>
        <p:grpSp>
          <p:nvGrpSpPr>
            <p:cNvPr id="4" name="组合 3">
              <a:extLst>
                <a:ext uri="{FF2B5EF4-FFF2-40B4-BE49-F238E27FC236}">
                  <a16:creationId xmlns:a16="http://schemas.microsoft.com/office/drawing/2014/main" id="{4BC29B69-6720-45EB-8B31-403DC7491033}"/>
                </a:ext>
              </a:extLst>
            </p:cNvPr>
            <p:cNvGrpSpPr/>
            <p:nvPr/>
          </p:nvGrpSpPr>
          <p:grpSpPr>
            <a:xfrm flipH="1">
              <a:off x="2335187" y="3258836"/>
              <a:ext cx="3090742" cy="2450790"/>
              <a:chOff x="251126" y="465935"/>
              <a:chExt cx="3335955" cy="2645231"/>
            </a:xfrm>
          </p:grpSpPr>
          <p:sp>
            <p:nvSpPr>
              <p:cNvPr id="5" name="任意多边形 9">
                <a:extLst>
                  <a:ext uri="{FF2B5EF4-FFF2-40B4-BE49-F238E27FC236}">
                    <a16:creationId xmlns:a16="http://schemas.microsoft.com/office/drawing/2014/main" id="{7D8A14E4-3DE5-4F1F-BDFB-CF50FF215634}"/>
                  </a:ext>
                </a:extLst>
              </p:cNvPr>
              <p:cNvSpPr/>
              <p:nvPr/>
            </p:nvSpPr>
            <p:spPr>
              <a:xfrm>
                <a:off x="616196" y="1175175"/>
                <a:ext cx="2584204" cy="1612476"/>
              </a:xfrm>
              <a:custGeom>
                <a:avLst/>
                <a:gdLst>
                  <a:gd name="connsiteX0" fmla="*/ 1389184 w 3610707"/>
                  <a:gd name="connsiteY0" fmla="*/ 0 h 2450125"/>
                  <a:gd name="connsiteX1" fmla="*/ 2191163 w 3610707"/>
                  <a:gd name="connsiteY1" fmla="*/ 426409 h 2450125"/>
                  <a:gd name="connsiteX2" fmla="*/ 2262626 w 3610707"/>
                  <a:gd name="connsiteY2" fmla="*/ 558069 h 2450125"/>
                  <a:gd name="connsiteX3" fmla="*/ 2332890 w 3610707"/>
                  <a:gd name="connsiteY3" fmla="*/ 550986 h 2450125"/>
                  <a:gd name="connsiteX4" fmla="*/ 2894584 w 3610707"/>
                  <a:gd name="connsiteY4" fmla="*/ 923302 h 2450125"/>
                  <a:gd name="connsiteX5" fmla="*/ 2915413 w 3610707"/>
                  <a:gd name="connsiteY5" fmla="*/ 990402 h 2450125"/>
                  <a:gd name="connsiteX6" fmla="*/ 2934595 w 3610707"/>
                  <a:gd name="connsiteY6" fmla="*/ 984447 h 2450125"/>
                  <a:gd name="connsiteX7" fmla="*/ 3048000 w 3610707"/>
                  <a:gd name="connsiteY7" fmla="*/ 973015 h 2450125"/>
                  <a:gd name="connsiteX8" fmla="*/ 3610707 w 3610707"/>
                  <a:gd name="connsiteY8" fmla="*/ 1535722 h 2450125"/>
                  <a:gd name="connsiteX9" fmla="*/ 3048000 w 3610707"/>
                  <a:gd name="connsiteY9" fmla="*/ 2098429 h 2450125"/>
                  <a:gd name="connsiteX10" fmla="*/ 2934595 w 3610707"/>
                  <a:gd name="connsiteY10" fmla="*/ 2086997 h 2450125"/>
                  <a:gd name="connsiteX11" fmla="*/ 2841470 w 3610707"/>
                  <a:gd name="connsiteY11" fmla="*/ 2058089 h 2450125"/>
                  <a:gd name="connsiteX12" fmla="*/ 2778805 w 3610707"/>
                  <a:gd name="connsiteY12" fmla="*/ 2134039 h 2450125"/>
                  <a:gd name="connsiteX13" fmla="*/ 2327029 w 3610707"/>
                  <a:gd name="connsiteY13" fmla="*/ 2321171 h 2450125"/>
                  <a:gd name="connsiteX14" fmla="*/ 1897442 w 3610707"/>
                  <a:gd name="connsiteY14" fmla="*/ 2155195 h 2450125"/>
                  <a:gd name="connsiteX15" fmla="*/ 1878393 w 3610707"/>
                  <a:gd name="connsiteY15" fmla="*/ 2135215 h 2450125"/>
                  <a:gd name="connsiteX16" fmla="*/ 1860361 w 3610707"/>
                  <a:gd name="connsiteY16" fmla="*/ 2168437 h 2450125"/>
                  <a:gd name="connsiteX17" fmla="*/ 1330568 w 3610707"/>
                  <a:gd name="connsiteY17" fmla="*/ 2450125 h 2450125"/>
                  <a:gd name="connsiteX18" fmla="*/ 800775 w 3610707"/>
                  <a:gd name="connsiteY18" fmla="*/ 2168437 h 2450125"/>
                  <a:gd name="connsiteX19" fmla="*/ 771869 w 3610707"/>
                  <a:gd name="connsiteY19" fmla="*/ 2115180 h 2450125"/>
                  <a:gd name="connsiteX20" fmla="*/ 753583 w 3610707"/>
                  <a:gd name="connsiteY20" fmla="*/ 2120856 h 2450125"/>
                  <a:gd name="connsiteX21" fmla="*/ 627184 w 3610707"/>
                  <a:gd name="connsiteY21" fmla="*/ 2133598 h 2450125"/>
                  <a:gd name="connsiteX22" fmla="*/ 0 w 3610707"/>
                  <a:gd name="connsiteY22" fmla="*/ 1506414 h 2450125"/>
                  <a:gd name="connsiteX23" fmla="*/ 383056 w 3610707"/>
                  <a:gd name="connsiteY23" fmla="*/ 928517 h 2450125"/>
                  <a:gd name="connsiteX24" fmla="*/ 424632 w 3610707"/>
                  <a:gd name="connsiteY24" fmla="*/ 915611 h 2450125"/>
                  <a:gd name="connsiteX25" fmla="*/ 427023 w 3610707"/>
                  <a:gd name="connsiteY25" fmla="*/ 868268 h 2450125"/>
                  <a:gd name="connsiteX26" fmla="*/ 1389184 w 3610707"/>
                  <a:gd name="connsiteY26" fmla="*/ 0 h 2450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3610707" h="2450125">
                    <a:moveTo>
                      <a:pt x="1389184" y="0"/>
                    </a:moveTo>
                    <a:cubicBezTo>
                      <a:pt x="1723024" y="0"/>
                      <a:pt x="2017359" y="169144"/>
                      <a:pt x="2191163" y="426409"/>
                    </a:cubicBezTo>
                    <a:lnTo>
                      <a:pt x="2262626" y="558069"/>
                    </a:lnTo>
                    <a:lnTo>
                      <a:pt x="2332890" y="550986"/>
                    </a:lnTo>
                    <a:cubicBezTo>
                      <a:pt x="2585394" y="550986"/>
                      <a:pt x="2802042" y="704507"/>
                      <a:pt x="2894584" y="923302"/>
                    </a:cubicBezTo>
                    <a:lnTo>
                      <a:pt x="2915413" y="990402"/>
                    </a:lnTo>
                    <a:lnTo>
                      <a:pt x="2934595" y="984447"/>
                    </a:lnTo>
                    <a:cubicBezTo>
                      <a:pt x="2971226" y="976951"/>
                      <a:pt x="3009154" y="973015"/>
                      <a:pt x="3048000" y="973015"/>
                    </a:cubicBezTo>
                    <a:cubicBezTo>
                      <a:pt x="3358774" y="973015"/>
                      <a:pt x="3610707" y="1224948"/>
                      <a:pt x="3610707" y="1535722"/>
                    </a:cubicBezTo>
                    <a:cubicBezTo>
                      <a:pt x="3610707" y="1846496"/>
                      <a:pt x="3358774" y="2098429"/>
                      <a:pt x="3048000" y="2098429"/>
                    </a:cubicBezTo>
                    <a:cubicBezTo>
                      <a:pt x="3009154" y="2098429"/>
                      <a:pt x="2971226" y="2094493"/>
                      <a:pt x="2934595" y="2086997"/>
                    </a:cubicBezTo>
                    <a:lnTo>
                      <a:pt x="2841470" y="2058089"/>
                    </a:lnTo>
                    <a:lnTo>
                      <a:pt x="2778805" y="2134039"/>
                    </a:lnTo>
                    <a:cubicBezTo>
                      <a:pt x="2663186" y="2249659"/>
                      <a:pt x="2503459" y="2321171"/>
                      <a:pt x="2327029" y="2321171"/>
                    </a:cubicBezTo>
                    <a:cubicBezTo>
                      <a:pt x="2161626" y="2321171"/>
                      <a:pt x="2010904" y="2258319"/>
                      <a:pt x="1897442" y="2155195"/>
                    </a:cubicBezTo>
                    <a:lnTo>
                      <a:pt x="1878393" y="2135215"/>
                    </a:lnTo>
                    <a:lnTo>
                      <a:pt x="1860361" y="2168437"/>
                    </a:lnTo>
                    <a:cubicBezTo>
                      <a:pt x="1745544" y="2338387"/>
                      <a:pt x="1551105" y="2450125"/>
                      <a:pt x="1330568" y="2450125"/>
                    </a:cubicBezTo>
                    <a:cubicBezTo>
                      <a:pt x="1110031" y="2450125"/>
                      <a:pt x="915592" y="2338387"/>
                      <a:pt x="800775" y="2168437"/>
                    </a:cubicBezTo>
                    <a:lnTo>
                      <a:pt x="771869" y="2115180"/>
                    </a:lnTo>
                    <a:lnTo>
                      <a:pt x="753583" y="2120856"/>
                    </a:lnTo>
                    <a:cubicBezTo>
                      <a:pt x="712755" y="2129211"/>
                      <a:pt x="670482" y="2133598"/>
                      <a:pt x="627184" y="2133598"/>
                    </a:cubicBezTo>
                    <a:cubicBezTo>
                      <a:pt x="280800" y="2133598"/>
                      <a:pt x="0" y="1852798"/>
                      <a:pt x="0" y="1506414"/>
                    </a:cubicBezTo>
                    <a:cubicBezTo>
                      <a:pt x="0" y="1246626"/>
                      <a:pt x="157950" y="1023729"/>
                      <a:pt x="383056" y="928517"/>
                    </a:cubicBezTo>
                    <a:lnTo>
                      <a:pt x="424632" y="915611"/>
                    </a:lnTo>
                    <a:lnTo>
                      <a:pt x="427023" y="868268"/>
                    </a:lnTo>
                    <a:cubicBezTo>
                      <a:pt x="476551" y="380575"/>
                      <a:pt x="888424" y="0"/>
                      <a:pt x="1389184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noFill/>
              </a:ln>
              <a:effectLst>
                <a:outerShdw blurRad="152400" dist="88900" dir="5400000" algn="t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zh-CN" altLang="en-US" sz="179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/>
                  <a:ea typeface="宋体" panose="02010600030101010101" pitchFamily="2" charset="-122"/>
                  <a:cs typeface="Helvetica"/>
                  <a:sym typeface="+mn-lt"/>
                </a:endParaRPr>
              </a:p>
            </p:txBody>
          </p:sp>
          <p:sp>
            <p:nvSpPr>
              <p:cNvPr id="6" name="任意多边形 10">
                <a:extLst>
                  <a:ext uri="{FF2B5EF4-FFF2-40B4-BE49-F238E27FC236}">
                    <a16:creationId xmlns:a16="http://schemas.microsoft.com/office/drawing/2014/main" id="{31FFED40-E940-4FB6-B427-6A9911EF70FF}"/>
                  </a:ext>
                </a:extLst>
              </p:cNvPr>
              <p:cNvSpPr/>
              <p:nvPr/>
            </p:nvSpPr>
            <p:spPr>
              <a:xfrm>
                <a:off x="251126" y="465935"/>
                <a:ext cx="3335955" cy="2645231"/>
              </a:xfrm>
              <a:custGeom>
                <a:avLst/>
                <a:gdLst>
                  <a:gd name="connsiteX0" fmla="*/ 1389184 w 3610707"/>
                  <a:gd name="connsiteY0" fmla="*/ 0 h 2450125"/>
                  <a:gd name="connsiteX1" fmla="*/ 2191163 w 3610707"/>
                  <a:gd name="connsiteY1" fmla="*/ 426409 h 2450125"/>
                  <a:gd name="connsiteX2" fmla="*/ 2262626 w 3610707"/>
                  <a:gd name="connsiteY2" fmla="*/ 558069 h 2450125"/>
                  <a:gd name="connsiteX3" fmla="*/ 2332890 w 3610707"/>
                  <a:gd name="connsiteY3" fmla="*/ 550986 h 2450125"/>
                  <a:gd name="connsiteX4" fmla="*/ 2894584 w 3610707"/>
                  <a:gd name="connsiteY4" fmla="*/ 923302 h 2450125"/>
                  <a:gd name="connsiteX5" fmla="*/ 2915413 w 3610707"/>
                  <a:gd name="connsiteY5" fmla="*/ 990402 h 2450125"/>
                  <a:gd name="connsiteX6" fmla="*/ 2934595 w 3610707"/>
                  <a:gd name="connsiteY6" fmla="*/ 984447 h 2450125"/>
                  <a:gd name="connsiteX7" fmla="*/ 3048000 w 3610707"/>
                  <a:gd name="connsiteY7" fmla="*/ 973015 h 2450125"/>
                  <a:gd name="connsiteX8" fmla="*/ 3610707 w 3610707"/>
                  <a:gd name="connsiteY8" fmla="*/ 1535722 h 2450125"/>
                  <a:gd name="connsiteX9" fmla="*/ 3048000 w 3610707"/>
                  <a:gd name="connsiteY9" fmla="*/ 2098429 h 2450125"/>
                  <a:gd name="connsiteX10" fmla="*/ 2934595 w 3610707"/>
                  <a:gd name="connsiteY10" fmla="*/ 2086997 h 2450125"/>
                  <a:gd name="connsiteX11" fmla="*/ 2841470 w 3610707"/>
                  <a:gd name="connsiteY11" fmla="*/ 2058089 h 2450125"/>
                  <a:gd name="connsiteX12" fmla="*/ 2778805 w 3610707"/>
                  <a:gd name="connsiteY12" fmla="*/ 2134039 h 2450125"/>
                  <a:gd name="connsiteX13" fmla="*/ 2327029 w 3610707"/>
                  <a:gd name="connsiteY13" fmla="*/ 2321171 h 2450125"/>
                  <a:gd name="connsiteX14" fmla="*/ 1897442 w 3610707"/>
                  <a:gd name="connsiteY14" fmla="*/ 2155195 h 2450125"/>
                  <a:gd name="connsiteX15" fmla="*/ 1878393 w 3610707"/>
                  <a:gd name="connsiteY15" fmla="*/ 2135215 h 2450125"/>
                  <a:gd name="connsiteX16" fmla="*/ 1860361 w 3610707"/>
                  <a:gd name="connsiteY16" fmla="*/ 2168437 h 2450125"/>
                  <a:gd name="connsiteX17" fmla="*/ 1330568 w 3610707"/>
                  <a:gd name="connsiteY17" fmla="*/ 2450125 h 2450125"/>
                  <a:gd name="connsiteX18" fmla="*/ 800775 w 3610707"/>
                  <a:gd name="connsiteY18" fmla="*/ 2168437 h 2450125"/>
                  <a:gd name="connsiteX19" fmla="*/ 771869 w 3610707"/>
                  <a:gd name="connsiteY19" fmla="*/ 2115180 h 2450125"/>
                  <a:gd name="connsiteX20" fmla="*/ 753583 w 3610707"/>
                  <a:gd name="connsiteY20" fmla="*/ 2120856 h 2450125"/>
                  <a:gd name="connsiteX21" fmla="*/ 627184 w 3610707"/>
                  <a:gd name="connsiteY21" fmla="*/ 2133598 h 2450125"/>
                  <a:gd name="connsiteX22" fmla="*/ 0 w 3610707"/>
                  <a:gd name="connsiteY22" fmla="*/ 1506414 h 2450125"/>
                  <a:gd name="connsiteX23" fmla="*/ 383056 w 3610707"/>
                  <a:gd name="connsiteY23" fmla="*/ 928517 h 2450125"/>
                  <a:gd name="connsiteX24" fmla="*/ 424632 w 3610707"/>
                  <a:gd name="connsiteY24" fmla="*/ 915611 h 2450125"/>
                  <a:gd name="connsiteX25" fmla="*/ 427023 w 3610707"/>
                  <a:gd name="connsiteY25" fmla="*/ 868268 h 2450125"/>
                  <a:gd name="connsiteX26" fmla="*/ 1389184 w 3610707"/>
                  <a:gd name="connsiteY26" fmla="*/ 0 h 2450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3610707" h="2450125">
                    <a:moveTo>
                      <a:pt x="1389184" y="0"/>
                    </a:moveTo>
                    <a:cubicBezTo>
                      <a:pt x="1723024" y="0"/>
                      <a:pt x="2017359" y="169144"/>
                      <a:pt x="2191163" y="426409"/>
                    </a:cubicBezTo>
                    <a:lnTo>
                      <a:pt x="2262626" y="558069"/>
                    </a:lnTo>
                    <a:lnTo>
                      <a:pt x="2332890" y="550986"/>
                    </a:lnTo>
                    <a:cubicBezTo>
                      <a:pt x="2585394" y="550986"/>
                      <a:pt x="2802042" y="704507"/>
                      <a:pt x="2894584" y="923302"/>
                    </a:cubicBezTo>
                    <a:lnTo>
                      <a:pt x="2915413" y="990402"/>
                    </a:lnTo>
                    <a:lnTo>
                      <a:pt x="2934595" y="984447"/>
                    </a:lnTo>
                    <a:cubicBezTo>
                      <a:pt x="2971226" y="976951"/>
                      <a:pt x="3009154" y="973015"/>
                      <a:pt x="3048000" y="973015"/>
                    </a:cubicBezTo>
                    <a:cubicBezTo>
                      <a:pt x="3358774" y="973015"/>
                      <a:pt x="3610707" y="1224948"/>
                      <a:pt x="3610707" y="1535722"/>
                    </a:cubicBezTo>
                    <a:cubicBezTo>
                      <a:pt x="3610707" y="1846496"/>
                      <a:pt x="3358774" y="2098429"/>
                      <a:pt x="3048000" y="2098429"/>
                    </a:cubicBezTo>
                    <a:cubicBezTo>
                      <a:pt x="3009154" y="2098429"/>
                      <a:pt x="2971226" y="2094493"/>
                      <a:pt x="2934595" y="2086997"/>
                    </a:cubicBezTo>
                    <a:lnTo>
                      <a:pt x="2841470" y="2058089"/>
                    </a:lnTo>
                    <a:lnTo>
                      <a:pt x="2778805" y="2134039"/>
                    </a:lnTo>
                    <a:cubicBezTo>
                      <a:pt x="2663186" y="2249659"/>
                      <a:pt x="2503459" y="2321171"/>
                      <a:pt x="2327029" y="2321171"/>
                    </a:cubicBezTo>
                    <a:cubicBezTo>
                      <a:pt x="2161626" y="2321171"/>
                      <a:pt x="2010904" y="2258319"/>
                      <a:pt x="1897442" y="2155195"/>
                    </a:cubicBezTo>
                    <a:lnTo>
                      <a:pt x="1878393" y="2135215"/>
                    </a:lnTo>
                    <a:lnTo>
                      <a:pt x="1860361" y="2168437"/>
                    </a:lnTo>
                    <a:cubicBezTo>
                      <a:pt x="1745544" y="2338387"/>
                      <a:pt x="1551105" y="2450125"/>
                      <a:pt x="1330568" y="2450125"/>
                    </a:cubicBezTo>
                    <a:cubicBezTo>
                      <a:pt x="1110031" y="2450125"/>
                      <a:pt x="915592" y="2338387"/>
                      <a:pt x="800775" y="2168437"/>
                    </a:cubicBezTo>
                    <a:lnTo>
                      <a:pt x="771869" y="2115180"/>
                    </a:lnTo>
                    <a:lnTo>
                      <a:pt x="753583" y="2120856"/>
                    </a:lnTo>
                    <a:cubicBezTo>
                      <a:pt x="712755" y="2129211"/>
                      <a:pt x="670482" y="2133598"/>
                      <a:pt x="627184" y="2133598"/>
                    </a:cubicBezTo>
                    <a:cubicBezTo>
                      <a:pt x="280800" y="2133598"/>
                      <a:pt x="0" y="1852798"/>
                      <a:pt x="0" y="1506414"/>
                    </a:cubicBezTo>
                    <a:cubicBezTo>
                      <a:pt x="0" y="1246626"/>
                      <a:pt x="157950" y="1023729"/>
                      <a:pt x="383056" y="928517"/>
                    </a:cubicBezTo>
                    <a:lnTo>
                      <a:pt x="424632" y="915611"/>
                    </a:lnTo>
                    <a:lnTo>
                      <a:pt x="427023" y="868268"/>
                    </a:lnTo>
                    <a:cubicBezTo>
                      <a:pt x="476551" y="380575"/>
                      <a:pt x="888424" y="0"/>
                      <a:pt x="1389184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innerShdw blurRad="355600" dist="101600" dir="3600000">
                  <a:srgbClr val="19B4C9">
                    <a:alpha val="51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zh-CN" altLang="en-US" sz="1795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/>
                  <a:ea typeface="宋体" panose="02010600030101010101" pitchFamily="2" charset="-122"/>
                  <a:cs typeface="Helvetica"/>
                  <a:sym typeface="+mn-lt"/>
                </a:endParaRPr>
              </a:p>
            </p:txBody>
          </p:sp>
        </p:grpSp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9AC5C99D-B1BF-4087-B1D6-8C324A6C2302}"/>
                </a:ext>
              </a:extLst>
            </p:cNvPr>
            <p:cNvGrpSpPr/>
            <p:nvPr/>
          </p:nvGrpSpPr>
          <p:grpSpPr>
            <a:xfrm>
              <a:off x="1541025" y="3630514"/>
              <a:ext cx="1172591" cy="1179462"/>
              <a:chOff x="1267237" y="4149067"/>
              <a:chExt cx="1172591" cy="1179462"/>
            </a:xfrm>
          </p:grpSpPr>
          <p:sp>
            <p:nvSpPr>
              <p:cNvPr id="14" name="五角星 2">
                <a:extLst>
                  <a:ext uri="{FF2B5EF4-FFF2-40B4-BE49-F238E27FC236}">
                    <a16:creationId xmlns:a16="http://schemas.microsoft.com/office/drawing/2014/main" id="{03041C0C-385C-4314-BC67-903087B3D4B4}"/>
                  </a:ext>
                </a:extLst>
              </p:cNvPr>
              <p:cNvSpPr/>
              <p:nvPr/>
            </p:nvSpPr>
            <p:spPr>
              <a:xfrm rot="1013228">
                <a:off x="1267237" y="4149067"/>
                <a:ext cx="1172591" cy="1179462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FDDF03"/>
              </a:solidFill>
              <a:ln w="63500">
                <a:noFill/>
              </a:ln>
              <a:effectLst>
                <a:outerShdw blurRad="190500" dist="63500" dir="5400000" algn="t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extrusionH="76200" contourW="31750" prstMaterial="plastic">
                <a:bevelT w="438150" h="158750" prst="angle"/>
                <a:bevelB w="88900"/>
                <a:extrusionClr>
                  <a:srgbClr val="0DDBF1"/>
                </a:extrusionClr>
                <a:contourClr>
                  <a:schemeClr val="bg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zh-CN" altLang="en-US" sz="179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/>
                  <a:ea typeface="宋体" panose="02010600030101010101" pitchFamily="2" charset="-122"/>
                  <a:cs typeface="Helvetica"/>
                  <a:sym typeface="+mn-lt"/>
                </a:endParaRPr>
              </a:p>
            </p:txBody>
          </p:sp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5E1FFDD8-5F37-41A6-A28C-43B9301150F8}"/>
                  </a:ext>
                </a:extLst>
              </p:cNvPr>
              <p:cNvSpPr txBox="1"/>
              <p:nvPr/>
            </p:nvSpPr>
            <p:spPr>
              <a:xfrm>
                <a:off x="1496257" y="4521472"/>
                <a:ext cx="178148" cy="71679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zh-CN" altLang="en-US" sz="3192" b="0" i="0" u="none" strike="noStrike" kern="1200" cap="none" spc="0" normalizeH="0" baseline="0" noProof="0" dirty="0">
                  <a:ln w="25400">
                    <a:solidFill>
                      <a:srgbClr val="20B6B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Helvetica"/>
                  <a:ea typeface="宋体" panose="02010600030101010101" pitchFamily="2" charset="-122"/>
                  <a:cs typeface="Helvetica"/>
                  <a:sym typeface="+mn-lt"/>
                </a:endParaRPr>
              </a:p>
            </p:txBody>
          </p:sp>
        </p:grpSp>
      </p:grpSp>
      <p:sp>
        <p:nvSpPr>
          <p:cNvPr id="51" name="Text Placeholder 7">
            <a:extLst>
              <a:ext uri="{FF2B5EF4-FFF2-40B4-BE49-F238E27FC236}">
                <a16:creationId xmlns:a16="http://schemas.microsoft.com/office/drawing/2014/main" id="{23961E65-8609-48B0-B801-F909A5978238}"/>
              </a:ext>
            </a:extLst>
          </p:cNvPr>
          <p:cNvSpPr txBox="1">
            <a:spLocks/>
          </p:cNvSpPr>
          <p:nvPr/>
        </p:nvSpPr>
        <p:spPr>
          <a:xfrm>
            <a:off x="6490545" y="1789415"/>
            <a:ext cx="4358423" cy="355960"/>
          </a:xfrm>
          <a:prstGeom prst="rect">
            <a:avLst/>
          </a:prstGeom>
        </p:spPr>
        <p:txBody>
          <a:bodyPr vert="horz" lIns="0" tIns="103609" rIns="0" bIns="103609" anchor="t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Đọc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 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viết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 đ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ư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ợc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tiếng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từ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chứa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âm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t,tr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  <a:sym typeface="Arial"/>
            </a:endParaRPr>
          </a:p>
          <a:p>
            <a:pPr marL="0" marR="0" lvl="0" indent="0" algn="ctr" defTabSz="912114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CN" altLang="en-US" sz="2793" b="1" i="0" u="none" strike="noStrike" kern="1200" cap="none" spc="0" normalizeH="0" baseline="0" noProof="0" dirty="0">
              <a:ln>
                <a:noFill/>
              </a:ln>
              <a:solidFill>
                <a:srgbClr val="AE122C"/>
              </a:solidFill>
              <a:effectLst/>
              <a:uLnTx/>
              <a:uFillTx/>
              <a:latin typeface="Roboto Black" panose="02000000000000000000" pitchFamily="2" charset="0"/>
              <a:ea typeface="宋体" panose="02010600030101010101" pitchFamily="2" charset="-122"/>
              <a:cs typeface="Helvetica"/>
              <a:sym typeface="+mn-lt"/>
            </a:endParaRPr>
          </a:p>
        </p:txBody>
      </p:sp>
      <p:sp>
        <p:nvSpPr>
          <p:cNvPr id="54" name="Text Placeholder 2">
            <a:extLst>
              <a:ext uri="{FF2B5EF4-FFF2-40B4-BE49-F238E27FC236}">
                <a16:creationId xmlns:a16="http://schemas.microsoft.com/office/drawing/2014/main" id="{EC723209-991F-4862-A172-86EEF4484151}"/>
              </a:ext>
            </a:extLst>
          </p:cNvPr>
          <p:cNvSpPr txBox="1">
            <a:spLocks/>
          </p:cNvSpPr>
          <p:nvPr/>
        </p:nvSpPr>
        <p:spPr>
          <a:xfrm>
            <a:off x="6838389" y="4187587"/>
            <a:ext cx="5036623" cy="576999"/>
          </a:xfrm>
          <a:prstGeom prst="rect">
            <a:avLst/>
          </a:prstGeom>
        </p:spPr>
        <p:txBody>
          <a:bodyPr vert="horz" lIns="0" tIns="0" rIns="0" bIns="0" anchor="t"/>
          <a:lstStyle>
            <a:lvl1pPr marL="0" indent="0" algn="r" rtl="0" eaLnBrk="0" fontAlgn="base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002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2114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altLang="zh-CN" sz="2793" b="1" i="0" u="none" strike="noStrike" kern="1200" cap="none" spc="0" normalizeH="0" baseline="0" noProof="0" dirty="0">
              <a:ln>
                <a:noFill/>
              </a:ln>
              <a:solidFill>
                <a:srgbClr val="7E4E24">
                  <a:lumMod val="75000"/>
                </a:srgbClr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Helvetica"/>
              <a:sym typeface="+mn-lt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8F9F4251-7688-48DE-A3E3-90D5F8B77CDB}"/>
              </a:ext>
            </a:extLst>
          </p:cNvPr>
          <p:cNvGrpSpPr/>
          <p:nvPr/>
        </p:nvGrpSpPr>
        <p:grpSpPr>
          <a:xfrm>
            <a:off x="5343158" y="1531564"/>
            <a:ext cx="1177916" cy="1180204"/>
            <a:chOff x="5309123" y="1546522"/>
            <a:chExt cx="1180837" cy="1183131"/>
          </a:xfrm>
        </p:grpSpPr>
        <p:grpSp>
          <p:nvGrpSpPr>
            <p:cNvPr id="25" name="组合 24">
              <a:extLst>
                <a:ext uri="{FF2B5EF4-FFF2-40B4-BE49-F238E27FC236}">
                  <a16:creationId xmlns:a16="http://schemas.microsoft.com/office/drawing/2014/main" id="{969A9CFE-2807-41F7-A3FF-424C87053566}"/>
                </a:ext>
              </a:extLst>
            </p:cNvPr>
            <p:cNvGrpSpPr/>
            <p:nvPr/>
          </p:nvGrpSpPr>
          <p:grpSpPr>
            <a:xfrm>
              <a:off x="5309123" y="1546522"/>
              <a:ext cx="1180837" cy="1183131"/>
              <a:chOff x="11934016" y="4450536"/>
              <a:chExt cx="1601919" cy="1605030"/>
            </a:xfrm>
          </p:grpSpPr>
          <p:sp>
            <p:nvSpPr>
              <p:cNvPr id="26" name="椭圆 25">
                <a:extLst>
                  <a:ext uri="{FF2B5EF4-FFF2-40B4-BE49-F238E27FC236}">
                    <a16:creationId xmlns:a16="http://schemas.microsoft.com/office/drawing/2014/main" id="{1D716C6A-E05B-4794-839B-5FD1591E49A3}"/>
                  </a:ext>
                </a:extLst>
              </p:cNvPr>
              <p:cNvSpPr/>
              <p:nvPr/>
            </p:nvSpPr>
            <p:spPr>
              <a:xfrm>
                <a:off x="11934016" y="4450536"/>
                <a:ext cx="1593898" cy="1593898"/>
              </a:xfrm>
              <a:prstGeom prst="ellipse">
                <a:avLst/>
              </a:prstGeom>
              <a:solidFill>
                <a:srgbClr val="FF97B8"/>
              </a:solidFill>
              <a:ln>
                <a:noFill/>
              </a:ln>
              <a:effectLst>
                <a:outerShdw blurRad="254000" dist="63500" dir="5400000" algn="t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zh-CN" altLang="en-US" sz="179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/>
                  <a:ea typeface="宋体" panose="02010600030101010101" pitchFamily="2" charset="-122"/>
                  <a:cs typeface="Helvetica"/>
                  <a:sym typeface="+mn-lt"/>
                </a:endParaRPr>
              </a:p>
            </p:txBody>
          </p:sp>
          <p:grpSp>
            <p:nvGrpSpPr>
              <p:cNvPr id="27" name="组合 26">
                <a:extLst>
                  <a:ext uri="{FF2B5EF4-FFF2-40B4-BE49-F238E27FC236}">
                    <a16:creationId xmlns:a16="http://schemas.microsoft.com/office/drawing/2014/main" id="{8C73BE24-8158-4B96-A64B-03BDD138CA5B}"/>
                  </a:ext>
                </a:extLst>
              </p:cNvPr>
              <p:cNvGrpSpPr/>
              <p:nvPr/>
            </p:nvGrpSpPr>
            <p:grpSpPr>
              <a:xfrm>
                <a:off x="11938926" y="4458557"/>
                <a:ext cx="1597009" cy="1597009"/>
                <a:chOff x="9437178" y="1562958"/>
                <a:chExt cx="1597009" cy="1597009"/>
              </a:xfrm>
            </p:grpSpPr>
            <p:sp>
              <p:nvSpPr>
                <p:cNvPr id="29" name="椭圆 28">
                  <a:extLst>
                    <a:ext uri="{FF2B5EF4-FFF2-40B4-BE49-F238E27FC236}">
                      <a16:creationId xmlns:a16="http://schemas.microsoft.com/office/drawing/2014/main" id="{61C90D25-21E0-4BA4-9047-A0E88996D557}"/>
                    </a:ext>
                  </a:extLst>
                </p:cNvPr>
                <p:cNvSpPr/>
                <p:nvPr/>
              </p:nvSpPr>
              <p:spPr>
                <a:xfrm>
                  <a:off x="9437178" y="1566069"/>
                  <a:ext cx="1593898" cy="1593898"/>
                </a:xfrm>
                <a:prstGeom prst="ellipse">
                  <a:avLst/>
                </a:prstGeom>
                <a:solidFill>
                  <a:srgbClr val="22F1F6"/>
                </a:solidFill>
                <a:ln>
                  <a:noFill/>
                </a:ln>
                <a:effectLst>
                  <a:innerShdw blurRad="571500" dist="241300" dir="5400000">
                    <a:srgbClr val="20B6BE">
                      <a:alpha val="80000"/>
                    </a:srgb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endParaRPr kumimoji="0" lang="zh-CN" altLang="en-US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elvetica"/>
                    <a:ea typeface="宋体" panose="02010600030101010101" pitchFamily="2" charset="-122"/>
                    <a:cs typeface="Helvetica"/>
                    <a:sym typeface="+mn-lt"/>
                  </a:endParaRPr>
                </a:p>
              </p:txBody>
            </p:sp>
            <p:sp>
              <p:nvSpPr>
                <p:cNvPr id="30" name="椭圆 29">
                  <a:extLst>
                    <a:ext uri="{FF2B5EF4-FFF2-40B4-BE49-F238E27FC236}">
                      <a16:creationId xmlns:a16="http://schemas.microsoft.com/office/drawing/2014/main" id="{758CF67A-BA19-4115-A667-33AB1EDBD491}"/>
                    </a:ext>
                  </a:extLst>
                </p:cNvPr>
                <p:cNvSpPr/>
                <p:nvPr/>
              </p:nvSpPr>
              <p:spPr>
                <a:xfrm>
                  <a:off x="9440289" y="1562958"/>
                  <a:ext cx="1593898" cy="159389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bg1"/>
                    </a:gs>
                    <a:gs pos="40000">
                      <a:srgbClr val="FFA3C4"/>
                    </a:gs>
                    <a:gs pos="100000">
                      <a:srgbClr val="FF7593"/>
                    </a:gs>
                  </a:gsLst>
                  <a:path path="circle">
                    <a:fillToRect l="50000" t="-80000" r="50000" b="180000"/>
                  </a:path>
                  <a:tileRect/>
                </a:gradFill>
                <a:ln w="31750">
                  <a:solidFill>
                    <a:srgbClr val="FFD1E1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endParaRPr kumimoji="0" lang="zh-CN" altLang="en-US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elvetica"/>
                    <a:ea typeface="宋体" panose="02010600030101010101" pitchFamily="2" charset="-122"/>
                    <a:cs typeface="Helvetica"/>
                    <a:sym typeface="+mn-lt"/>
                  </a:endParaRPr>
                </a:p>
              </p:txBody>
            </p:sp>
            <p:sp>
              <p:nvSpPr>
                <p:cNvPr id="31" name="弧形 30">
                  <a:extLst>
                    <a:ext uri="{FF2B5EF4-FFF2-40B4-BE49-F238E27FC236}">
                      <a16:creationId xmlns:a16="http://schemas.microsoft.com/office/drawing/2014/main" id="{F97DB2A3-5C0D-4A3C-B308-DC538BCB2A67}"/>
                    </a:ext>
                  </a:extLst>
                </p:cNvPr>
                <p:cNvSpPr/>
                <p:nvPr/>
              </p:nvSpPr>
              <p:spPr>
                <a:xfrm rot="17150761">
                  <a:off x="9589212" y="1706945"/>
                  <a:ext cx="1382557" cy="1382557"/>
                </a:xfrm>
                <a:prstGeom prst="arc">
                  <a:avLst>
                    <a:gd name="adj1" fmla="val 14257598"/>
                    <a:gd name="adj2" fmla="val 17991522"/>
                  </a:avLst>
                </a:prstGeom>
                <a:ln w="127000" cap="rnd">
                  <a:solidFill>
                    <a:schemeClr val="bg1">
                      <a:alpha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marL="0" marR="0" lvl="0" indent="0" algn="ctr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endParaRPr kumimoji="0" lang="zh-CN" altLang="en-US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elvetica"/>
                    <a:ea typeface="宋体" panose="02010600030101010101" pitchFamily="2" charset="-122"/>
                    <a:cs typeface="Helvetica"/>
                    <a:sym typeface="+mn-lt"/>
                  </a:endParaRPr>
                </a:p>
              </p:txBody>
            </p:sp>
            <p:sp>
              <p:nvSpPr>
                <p:cNvPr id="32" name="弧形 31">
                  <a:extLst>
                    <a:ext uri="{FF2B5EF4-FFF2-40B4-BE49-F238E27FC236}">
                      <a16:creationId xmlns:a16="http://schemas.microsoft.com/office/drawing/2014/main" id="{90EFF0C6-5BB8-4AA8-B000-8F741C5C681B}"/>
                    </a:ext>
                  </a:extLst>
                </p:cNvPr>
                <p:cNvSpPr/>
                <p:nvPr/>
              </p:nvSpPr>
              <p:spPr>
                <a:xfrm rot="17283909">
                  <a:off x="9629644" y="1685173"/>
                  <a:ext cx="1382557" cy="1382557"/>
                </a:xfrm>
                <a:prstGeom prst="arc">
                  <a:avLst>
                    <a:gd name="adj1" fmla="val 18582933"/>
                    <a:gd name="adj2" fmla="val 19067742"/>
                  </a:avLst>
                </a:prstGeom>
                <a:ln w="127000" cap="rnd">
                  <a:solidFill>
                    <a:schemeClr val="bg1">
                      <a:alpha val="84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marL="0" marR="0" lvl="0" indent="0" algn="ctr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endParaRPr kumimoji="0" lang="zh-CN" altLang="en-US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elvetica"/>
                    <a:ea typeface="宋体" panose="02010600030101010101" pitchFamily="2" charset="-122"/>
                    <a:cs typeface="Helvetica"/>
                    <a:sym typeface="+mn-lt"/>
                  </a:endParaRPr>
                </a:p>
              </p:txBody>
            </p:sp>
          </p:grpSp>
          <p:sp>
            <p:nvSpPr>
              <p:cNvPr id="28" name="TextBox 10">
                <a:extLst>
                  <a:ext uri="{FF2B5EF4-FFF2-40B4-BE49-F238E27FC236}">
                    <a16:creationId xmlns:a16="http://schemas.microsoft.com/office/drawing/2014/main" id="{75CF8972-60A9-4A7E-98B3-C4A7BC06292C}"/>
                  </a:ext>
                </a:extLst>
              </p:cNvPr>
              <p:cNvSpPr txBox="1"/>
              <p:nvPr/>
            </p:nvSpPr>
            <p:spPr>
              <a:xfrm>
                <a:off x="12661712" y="4688518"/>
                <a:ext cx="250604" cy="626293"/>
              </a:xfrm>
              <a:prstGeom prst="rect">
                <a:avLst/>
              </a:prstGeom>
              <a:noFill/>
              <a:effectLst>
                <a:glow rad="139700">
                  <a:schemeClr val="bg1">
                    <a:alpha val="40000"/>
                  </a:schemeClr>
                </a:glow>
                <a:outerShdw blurRad="152400" dist="152400" sx="102000" sy="102000" algn="ctr" rotWithShape="0">
                  <a:prstClr val="black">
                    <a:alpha val="53000"/>
                  </a:prstClr>
                </a:outerShdw>
              </a:effectLst>
            </p:spPr>
            <p:txBody>
              <a:bodyPr wrap="none">
                <a:spAutoFit/>
              </a:bodyPr>
              <a:lstStyle/>
              <a:p>
                <a:pPr marL="0" marR="0" lvl="0" indent="0" algn="ctr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altLang="zh-CN" sz="2394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Helvetica"/>
                  <a:ea typeface="宋体" panose="02010600030101010101" pitchFamily="2" charset="-122"/>
                  <a:cs typeface="Helvetica"/>
                  <a:sym typeface="+mn-lt"/>
                </a:endParaRPr>
              </a:p>
            </p:txBody>
          </p:sp>
        </p:grpSp>
        <p:sp>
          <p:nvSpPr>
            <p:cNvPr id="57" name="文本框 56">
              <a:extLst>
                <a:ext uri="{FF2B5EF4-FFF2-40B4-BE49-F238E27FC236}">
                  <a16:creationId xmlns:a16="http://schemas.microsoft.com/office/drawing/2014/main" id="{74712642-9C62-4E19-B2AF-458496D728A9}"/>
                </a:ext>
              </a:extLst>
            </p:cNvPr>
            <p:cNvSpPr txBox="1"/>
            <p:nvPr/>
          </p:nvSpPr>
          <p:spPr>
            <a:xfrm>
              <a:off x="5636419" y="1874667"/>
              <a:ext cx="58221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altLang="zh-CN" sz="2793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/>
                  <a:ea typeface="宋体" panose="02010600030101010101" pitchFamily="2" charset="-122"/>
                  <a:cs typeface="Helvetica"/>
                  <a:sym typeface="+mn-lt"/>
                </a:rPr>
                <a:t>01</a:t>
              </a:r>
              <a:endParaRPr kumimoji="0" lang="zh-CN" altLang="en-US" sz="279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宋体" panose="02010600030101010101" pitchFamily="2" charset="-122"/>
                <a:cs typeface="Helvetica"/>
                <a:sym typeface="+mn-lt"/>
              </a:endParaRPr>
            </a:p>
          </p:txBody>
        </p:sp>
      </p:grpSp>
      <p:grpSp>
        <p:nvGrpSpPr>
          <p:cNvPr id="33" name="组合 32">
            <a:extLst>
              <a:ext uri="{FF2B5EF4-FFF2-40B4-BE49-F238E27FC236}">
                <a16:creationId xmlns:a16="http://schemas.microsoft.com/office/drawing/2014/main" id="{82F650F5-4E94-4308-AF77-71C863A75D1D}"/>
              </a:ext>
            </a:extLst>
          </p:cNvPr>
          <p:cNvGrpSpPr/>
          <p:nvPr/>
        </p:nvGrpSpPr>
        <p:grpSpPr>
          <a:xfrm>
            <a:off x="5303676" y="3997054"/>
            <a:ext cx="1217398" cy="1190586"/>
            <a:chOff x="5316829" y="3164741"/>
            <a:chExt cx="1220417" cy="1193539"/>
          </a:xfrm>
        </p:grpSpPr>
        <p:grpSp>
          <p:nvGrpSpPr>
            <p:cNvPr id="42" name="组合 41">
              <a:extLst>
                <a:ext uri="{FF2B5EF4-FFF2-40B4-BE49-F238E27FC236}">
                  <a16:creationId xmlns:a16="http://schemas.microsoft.com/office/drawing/2014/main" id="{6CC60285-E3EF-4448-9537-C0CAC02D14FD}"/>
                </a:ext>
              </a:extLst>
            </p:cNvPr>
            <p:cNvGrpSpPr/>
            <p:nvPr/>
          </p:nvGrpSpPr>
          <p:grpSpPr>
            <a:xfrm>
              <a:off x="5316829" y="3164741"/>
              <a:ext cx="1220417" cy="1193539"/>
              <a:chOff x="6204695" y="728767"/>
              <a:chExt cx="1655611" cy="1619149"/>
            </a:xfrm>
          </p:grpSpPr>
          <p:sp>
            <p:nvSpPr>
              <p:cNvPr id="43" name="椭圆 42">
                <a:extLst>
                  <a:ext uri="{FF2B5EF4-FFF2-40B4-BE49-F238E27FC236}">
                    <a16:creationId xmlns:a16="http://schemas.microsoft.com/office/drawing/2014/main" id="{857F790F-2CD9-4717-BF6D-8AB3F392E987}"/>
                  </a:ext>
                </a:extLst>
              </p:cNvPr>
              <p:cNvSpPr/>
              <p:nvPr/>
            </p:nvSpPr>
            <p:spPr>
              <a:xfrm>
                <a:off x="6206985" y="728767"/>
                <a:ext cx="1593898" cy="1593898"/>
              </a:xfrm>
              <a:prstGeom prst="ellipse">
                <a:avLst/>
              </a:prstGeom>
              <a:solidFill>
                <a:srgbClr val="9FB70D"/>
              </a:solidFill>
              <a:ln>
                <a:noFill/>
              </a:ln>
              <a:effectLst>
                <a:outerShdw blurRad="254000" dist="63500" dir="5400000" algn="t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zh-CN" altLang="en-US" sz="179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/>
                  <a:ea typeface="宋体" panose="02010600030101010101" pitchFamily="2" charset="-122"/>
                  <a:cs typeface="Helvetica"/>
                  <a:sym typeface="+mn-lt"/>
                </a:endParaRPr>
              </a:p>
            </p:txBody>
          </p:sp>
          <p:grpSp>
            <p:nvGrpSpPr>
              <p:cNvPr id="44" name="组合 43">
                <a:extLst>
                  <a:ext uri="{FF2B5EF4-FFF2-40B4-BE49-F238E27FC236}">
                    <a16:creationId xmlns:a16="http://schemas.microsoft.com/office/drawing/2014/main" id="{91E93910-9855-4AF5-BFA8-136BE67B9159}"/>
                  </a:ext>
                </a:extLst>
              </p:cNvPr>
              <p:cNvGrpSpPr/>
              <p:nvPr/>
            </p:nvGrpSpPr>
            <p:grpSpPr>
              <a:xfrm>
                <a:off x="6204695" y="739900"/>
                <a:ext cx="1655611" cy="1608016"/>
                <a:chOff x="6092400" y="4782511"/>
                <a:chExt cx="1655611" cy="1608016"/>
              </a:xfrm>
            </p:grpSpPr>
            <p:grpSp>
              <p:nvGrpSpPr>
                <p:cNvPr id="45" name="组合 44">
                  <a:extLst>
                    <a:ext uri="{FF2B5EF4-FFF2-40B4-BE49-F238E27FC236}">
                      <a16:creationId xmlns:a16="http://schemas.microsoft.com/office/drawing/2014/main" id="{39DA0465-C669-4ECD-BDD7-F8159E0F27E9}"/>
                    </a:ext>
                  </a:extLst>
                </p:cNvPr>
                <p:cNvGrpSpPr/>
                <p:nvPr/>
              </p:nvGrpSpPr>
              <p:grpSpPr>
                <a:xfrm>
                  <a:off x="6092400" y="4782511"/>
                  <a:ext cx="1597009" cy="1608016"/>
                  <a:chOff x="9437178" y="1566069"/>
                  <a:chExt cx="1597009" cy="1608016"/>
                </a:xfrm>
              </p:grpSpPr>
              <p:sp>
                <p:nvSpPr>
                  <p:cNvPr id="47" name="椭圆 46">
                    <a:extLst>
                      <a:ext uri="{FF2B5EF4-FFF2-40B4-BE49-F238E27FC236}">
                        <a16:creationId xmlns:a16="http://schemas.microsoft.com/office/drawing/2014/main" id="{C139388D-AA64-446A-B7C4-494DD7ED4620}"/>
                      </a:ext>
                    </a:extLst>
                  </p:cNvPr>
                  <p:cNvSpPr/>
                  <p:nvPr/>
                </p:nvSpPr>
                <p:spPr>
                  <a:xfrm>
                    <a:off x="9437178" y="1566069"/>
                    <a:ext cx="1593898" cy="1593898"/>
                  </a:xfrm>
                  <a:prstGeom prst="ellipse">
                    <a:avLst/>
                  </a:prstGeom>
                  <a:solidFill>
                    <a:srgbClr val="22F1F6"/>
                  </a:solidFill>
                  <a:ln>
                    <a:noFill/>
                  </a:ln>
                  <a:effectLst>
                    <a:innerShdw blurRad="571500" dist="241300" dir="5400000">
                      <a:srgbClr val="20B6BE">
                        <a:alpha val="80000"/>
                      </a:srgb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2114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 typeface="Arial"/>
                      <a:buNone/>
                      <a:tabLst/>
                      <a:defRPr/>
                    </a:pPr>
                    <a:endParaRPr kumimoji="0" lang="zh-CN" altLang="en-US" sz="1795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Helvetica"/>
                      <a:ea typeface="宋体" panose="02010600030101010101" pitchFamily="2" charset="-122"/>
                      <a:cs typeface="Helvetica"/>
                      <a:sym typeface="+mn-lt"/>
                    </a:endParaRPr>
                  </a:p>
                </p:txBody>
              </p:sp>
              <p:sp>
                <p:nvSpPr>
                  <p:cNvPr id="48" name="椭圆 47">
                    <a:extLst>
                      <a:ext uri="{FF2B5EF4-FFF2-40B4-BE49-F238E27FC236}">
                        <a16:creationId xmlns:a16="http://schemas.microsoft.com/office/drawing/2014/main" id="{D3552BC3-FEDF-4B42-B263-B9A69BA80113}"/>
                      </a:ext>
                    </a:extLst>
                  </p:cNvPr>
                  <p:cNvSpPr/>
                  <p:nvPr/>
                </p:nvSpPr>
                <p:spPr>
                  <a:xfrm>
                    <a:off x="9440289" y="1580187"/>
                    <a:ext cx="1593898" cy="1593898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3"/>
                      </a:gs>
                      <a:gs pos="40000">
                        <a:srgbClr val="D6F133"/>
                      </a:gs>
                      <a:gs pos="100000">
                        <a:srgbClr val="92D050"/>
                      </a:gs>
                    </a:gsLst>
                    <a:path path="circle">
                      <a:fillToRect l="50000" t="-80000" r="50000" b="180000"/>
                    </a:path>
                    <a:tileRect/>
                  </a:gradFill>
                  <a:ln w="31750">
                    <a:solidFill>
                      <a:srgbClr val="D6F133"/>
                    </a:solidFill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2114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 typeface="Arial"/>
                      <a:buNone/>
                      <a:tabLst/>
                      <a:defRPr/>
                    </a:pPr>
                    <a:endParaRPr kumimoji="0" lang="zh-CN" altLang="en-US" sz="1795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Helvetica"/>
                      <a:ea typeface="宋体" panose="02010600030101010101" pitchFamily="2" charset="-122"/>
                      <a:cs typeface="Helvetica"/>
                      <a:sym typeface="+mn-lt"/>
                    </a:endParaRPr>
                  </a:p>
                </p:txBody>
              </p:sp>
              <p:sp>
                <p:nvSpPr>
                  <p:cNvPr id="49" name="弧形 48">
                    <a:extLst>
                      <a:ext uri="{FF2B5EF4-FFF2-40B4-BE49-F238E27FC236}">
                        <a16:creationId xmlns:a16="http://schemas.microsoft.com/office/drawing/2014/main" id="{81C192A7-B1A4-445E-A423-07213A7C5A8C}"/>
                      </a:ext>
                    </a:extLst>
                  </p:cNvPr>
                  <p:cNvSpPr/>
                  <p:nvPr/>
                </p:nvSpPr>
                <p:spPr>
                  <a:xfrm rot="17150761">
                    <a:off x="9589212" y="1706945"/>
                    <a:ext cx="1382557" cy="1382557"/>
                  </a:xfrm>
                  <a:prstGeom prst="arc">
                    <a:avLst>
                      <a:gd name="adj1" fmla="val 14257598"/>
                      <a:gd name="adj2" fmla="val 17991522"/>
                    </a:avLst>
                  </a:prstGeom>
                  <a:ln w="127000" cap="rnd">
                    <a:solidFill>
                      <a:schemeClr val="bg1">
                        <a:alpha val="9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2114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 typeface="Arial"/>
                      <a:buNone/>
                      <a:tabLst/>
                      <a:defRPr/>
                    </a:pPr>
                    <a:endParaRPr kumimoji="0" lang="zh-CN" altLang="en-US" sz="1795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elvetica"/>
                      <a:ea typeface="宋体" panose="02010600030101010101" pitchFamily="2" charset="-122"/>
                      <a:cs typeface="Helvetica"/>
                      <a:sym typeface="+mn-lt"/>
                    </a:endParaRPr>
                  </a:p>
                </p:txBody>
              </p:sp>
              <p:sp>
                <p:nvSpPr>
                  <p:cNvPr id="50" name="弧形 49">
                    <a:extLst>
                      <a:ext uri="{FF2B5EF4-FFF2-40B4-BE49-F238E27FC236}">
                        <a16:creationId xmlns:a16="http://schemas.microsoft.com/office/drawing/2014/main" id="{FB7172B0-32D1-4FCE-8985-311AAD9C2836}"/>
                      </a:ext>
                    </a:extLst>
                  </p:cNvPr>
                  <p:cNvSpPr/>
                  <p:nvPr/>
                </p:nvSpPr>
                <p:spPr>
                  <a:xfrm rot="17283909">
                    <a:off x="9629644" y="1685173"/>
                    <a:ext cx="1382557" cy="1382557"/>
                  </a:xfrm>
                  <a:prstGeom prst="arc">
                    <a:avLst>
                      <a:gd name="adj1" fmla="val 18582933"/>
                      <a:gd name="adj2" fmla="val 19067742"/>
                    </a:avLst>
                  </a:prstGeom>
                  <a:ln w="127000" cap="rnd">
                    <a:solidFill>
                      <a:schemeClr val="bg1">
                        <a:alpha val="9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2114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 typeface="Arial"/>
                      <a:buNone/>
                      <a:tabLst/>
                      <a:defRPr/>
                    </a:pPr>
                    <a:endParaRPr kumimoji="0" lang="zh-CN" altLang="en-US" sz="1795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elvetica"/>
                      <a:ea typeface="宋体" panose="02010600030101010101" pitchFamily="2" charset="-122"/>
                      <a:cs typeface="Helvetica"/>
                      <a:sym typeface="+mn-lt"/>
                    </a:endParaRPr>
                  </a:p>
                </p:txBody>
              </p:sp>
            </p:grpSp>
            <p:sp>
              <p:nvSpPr>
                <p:cNvPr id="46" name="TextBox 322">
                  <a:extLst>
                    <a:ext uri="{FF2B5EF4-FFF2-40B4-BE49-F238E27FC236}">
                      <a16:creationId xmlns:a16="http://schemas.microsoft.com/office/drawing/2014/main" id="{DC458FF7-C3C4-48E9-8B35-A1539B2D6CFA}"/>
                    </a:ext>
                  </a:extLst>
                </p:cNvPr>
                <p:cNvSpPr txBox="1"/>
                <p:nvPr/>
              </p:nvSpPr>
              <p:spPr>
                <a:xfrm>
                  <a:off x="6385137" y="4960093"/>
                  <a:ext cx="1362874" cy="626293"/>
                </a:xfrm>
                <a:prstGeom prst="rect">
                  <a:avLst/>
                </a:prstGeom>
                <a:effectLst>
                  <a:outerShdw blurRad="50800" dist="38100" dir="5400000" algn="t" rotWithShape="0">
                    <a:srgbClr val="9FB70D">
                      <a:alpha val="93000"/>
                    </a:srgbClr>
                  </a:outerShdw>
                </a:effectLst>
              </p:spPr>
              <p:txBody>
                <a:bodyPr wrap="square">
                  <a:spAutoFit/>
                </a:bodyPr>
                <a:lstStyle>
                  <a:defPPr>
                    <a:defRPr lang="zh-CN"/>
                  </a:defPPr>
                  <a:lvl1pPr>
                    <a:defRPr sz="4000" b="1">
                      <a:solidFill>
                        <a:srgbClr val="22F1F6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defRPr>
                  </a:lvl1pPr>
                </a:lstStyle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endParaRPr kumimoji="0" lang="en-US" altLang="zh-CN" sz="2394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elvetica"/>
                    <a:ea typeface="宋体" panose="02010600030101010101" pitchFamily="2" charset="-122"/>
                    <a:cs typeface="Helvetica"/>
                    <a:sym typeface="+mn-lt"/>
                  </a:endParaRPr>
                </a:p>
              </p:txBody>
            </p:sp>
          </p:grpSp>
        </p:grpSp>
        <p:sp>
          <p:nvSpPr>
            <p:cNvPr id="58" name="文本框 57">
              <a:extLst>
                <a:ext uri="{FF2B5EF4-FFF2-40B4-BE49-F238E27FC236}">
                  <a16:creationId xmlns:a16="http://schemas.microsoft.com/office/drawing/2014/main" id="{C62932E6-B389-44D5-B9AD-F603A6ACE45B}"/>
                </a:ext>
              </a:extLst>
            </p:cNvPr>
            <p:cNvSpPr txBox="1"/>
            <p:nvPr/>
          </p:nvSpPr>
          <p:spPr>
            <a:xfrm>
              <a:off x="5636419" y="3500267"/>
              <a:ext cx="58221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altLang="zh-CN" sz="2793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/>
                  <a:ea typeface="宋体" panose="02010600030101010101" pitchFamily="2" charset="-122"/>
                  <a:cs typeface="Helvetica"/>
                  <a:sym typeface="+mn-lt"/>
                </a:rPr>
                <a:t>02</a:t>
              </a:r>
              <a:endParaRPr kumimoji="0" lang="zh-CN" altLang="en-US" sz="279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宋体" panose="02010600030101010101" pitchFamily="2" charset="-122"/>
                <a:cs typeface="Helvetica"/>
                <a:sym typeface="+mn-lt"/>
              </a:endParaRPr>
            </a:p>
          </p:txBody>
        </p:sp>
      </p:grpSp>
      <p:sp>
        <p:nvSpPr>
          <p:cNvPr id="65" name="Text Placeholder 7">
            <a:extLst>
              <a:ext uri="{FF2B5EF4-FFF2-40B4-BE49-F238E27FC236}">
                <a16:creationId xmlns:a16="http://schemas.microsoft.com/office/drawing/2014/main" id="{2BC8FB38-A694-4BCA-A81B-53703403F0AF}"/>
              </a:ext>
            </a:extLst>
          </p:cNvPr>
          <p:cNvSpPr txBox="1">
            <a:spLocks/>
          </p:cNvSpPr>
          <p:nvPr/>
        </p:nvSpPr>
        <p:spPr>
          <a:xfrm>
            <a:off x="2893976" y="2926707"/>
            <a:ext cx="2650892" cy="738869"/>
          </a:xfrm>
          <a:prstGeom prst="rect">
            <a:avLst/>
          </a:prstGeom>
        </p:spPr>
        <p:txBody>
          <a:bodyPr vert="horz" lIns="0" tIns="103609" rIns="0" bIns="103609" anchor="t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2114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3192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elvetica"/>
                <a:ea typeface="宋体" panose="02010600030101010101" pitchFamily="2" charset="-122"/>
                <a:cs typeface="Helvetica"/>
                <a:sym typeface="+mn-lt"/>
              </a:rPr>
              <a:t>YÊU CẦU CẦN ĐẠT </a:t>
            </a:r>
            <a:endParaRPr kumimoji="0" lang="zh-CN" altLang="en-US" sz="3192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Helvetica"/>
              <a:ea typeface="宋体" panose="02010600030101010101" pitchFamily="2" charset="-122"/>
              <a:cs typeface="Helvetica"/>
              <a:sym typeface="+mn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2F9844E-91F7-46F7-809F-CB4231836057}"/>
              </a:ext>
            </a:extLst>
          </p:cNvPr>
          <p:cNvSpPr txBox="1"/>
          <p:nvPr/>
        </p:nvSpPr>
        <p:spPr>
          <a:xfrm>
            <a:off x="6979455" y="3989349"/>
            <a:ext cx="38907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-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Tìm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 đ</a:t>
            </a: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ược các tiếng , từ chứa âm t,tr.</a:t>
            </a:r>
          </a:p>
        </p:txBody>
      </p:sp>
    </p:spTree>
    <p:extLst>
      <p:ext uri="{BB962C8B-B14F-4D97-AF65-F5344CB8AC3E}">
        <p14:creationId xmlns:p14="http://schemas.microsoft.com/office/powerpoint/2010/main" val="2248202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4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2267754" y="1314674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128099" y="2337417"/>
            <a:ext cx="1930425" cy="105034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102399" y="2337417"/>
            <a:ext cx="1930425" cy="105034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128099" y="3446175"/>
            <a:ext cx="3904626" cy="105034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</a:t>
            </a:r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7112817" y="2337417"/>
            <a:ext cx="1930425" cy="105034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9089260" y="2337417"/>
            <a:ext cx="1930425" cy="105034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7112817" y="3446175"/>
            <a:ext cx="3905275" cy="105034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</a:t>
            </a:r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</a:t>
            </a:r>
            <a:endParaRPr lang="en-US" sz="8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253827" y="5589050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tá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2284970" y="5592534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tạ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4316112" y="5592534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tẻ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6318227" y="5592534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trê</a:t>
            </a: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8233257" y="5592534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trò</a:t>
            </a: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10133774" y="5592534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trổ</a:t>
            </a: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26917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</a:t>
            </a: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2055741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</a:t>
            </a: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4099719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</a:t>
            </a: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6100014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</a:t>
            </a: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8013629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35" name="Rounded Rectangle 34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36" name="Oval 35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3</a:t>
              </a:r>
            </a:p>
          </p:txBody>
        </p:sp>
      </p:grpSp>
      <p:sp>
        <p:nvSpPr>
          <p:cNvPr id="32" name="Title 1"/>
          <p:cNvSpPr txBox="1">
            <a:spLocks/>
          </p:cNvSpPr>
          <p:nvPr/>
        </p:nvSpPr>
        <p:spPr>
          <a:xfrm>
            <a:off x="9918629" y="5419483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</a:t>
            </a:r>
          </a:p>
        </p:txBody>
      </p:sp>
      <p:sp>
        <p:nvSpPr>
          <p:cNvPr id="33" name="Title 1"/>
          <p:cNvSpPr txBox="1">
            <a:spLocks/>
          </p:cNvSpPr>
          <p:nvPr/>
        </p:nvSpPr>
        <p:spPr>
          <a:xfrm>
            <a:off x="8214519" y="1314674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</a:t>
            </a:r>
          </a:p>
        </p:txBody>
      </p:sp>
    </p:spTree>
    <p:extLst>
      <p:ext uri="{BB962C8B-B14F-4D97-AF65-F5344CB8AC3E}">
        <p14:creationId xmlns:p14="http://schemas.microsoft.com/office/powerpoint/2010/main" val="761758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/>
      <p:bldP spid="15" grpId="0"/>
      <p:bldP spid="16" grpId="0"/>
      <p:bldP spid="17" grpId="0"/>
      <p:bldP spid="19" grpId="0"/>
      <p:bldP spid="21" grpId="0"/>
      <p:bldP spid="22" grpId="0"/>
      <p:bldP spid="23" grpId="0"/>
      <p:bldP spid="24" grpId="0"/>
      <p:bldP spid="25" grpId="0"/>
      <p:bldP spid="32" grpId="0"/>
      <p:bldP spid="3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651919" y="152400"/>
            <a:ext cx="6705600" cy="160020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So sánh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118519" y="3505200"/>
            <a:ext cx="2335815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6600">
                <a:solidFill>
                  <a:schemeClr val="bg1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7395884" y="3543076"/>
            <a:ext cx="2335815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6600">
                <a:solidFill>
                  <a:schemeClr val="bg1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118519" y="3505200"/>
            <a:ext cx="2335815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7063773" y="3543300"/>
            <a:ext cx="2335815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7650354" y="3543300"/>
            <a:ext cx="2335815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val="1210453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77"/>
          <a:stretch/>
        </p:blipFill>
        <p:spPr>
          <a:xfrm flipH="1">
            <a:off x="0" y="4291232"/>
            <a:ext cx="2818875" cy="24483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" t="6431" b="19710"/>
          <a:stretch/>
        </p:blipFill>
        <p:spPr>
          <a:xfrm>
            <a:off x="2002970" y="174171"/>
            <a:ext cx="8142513" cy="4833266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62236" y="2818047"/>
            <a:ext cx="10489585" cy="1325563"/>
          </a:xfrm>
        </p:spPr>
        <p:txBody>
          <a:bodyPr>
            <a:noAutofit/>
          </a:bodyPr>
          <a:lstStyle/>
          <a:p>
            <a:pPr algn="ctr"/>
            <a:r>
              <a:rPr lang="en-US" sz="9600" b="1">
                <a:solidFill>
                  <a:srgbClr val="0070C0"/>
                </a:solidFill>
                <a:latin typeface="DomCasual" pitchFamily="18" charset="0"/>
                <a:ea typeface="DomCasual" pitchFamily="18" charset="0"/>
                <a:cs typeface="DomCasual" pitchFamily="18" charset="0"/>
              </a:rPr>
              <a:t>Thư giãn nào!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3" t="9736" b="17249"/>
          <a:stretch/>
        </p:blipFill>
        <p:spPr>
          <a:xfrm>
            <a:off x="9591358" y="4438774"/>
            <a:ext cx="2570480" cy="2405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4389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lip bank VTV7 - Bài hát ABC vui từng giờ (phụ đề Karaoke)">
            <a:hlinkClick r:id="" action="ppaction://media"/>
            <a:extLst>
              <a:ext uri="{FF2B5EF4-FFF2-40B4-BE49-F238E27FC236}">
                <a16:creationId xmlns:a16="http://schemas.microsoft.com/office/drawing/2014/main" id="{BC3D2A3F-E4C4-4363-A774-40400B32C93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8119" y="0"/>
            <a:ext cx="11785600" cy="662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615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21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252119" y="5439505"/>
            <a:ext cx="3581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 tô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638007" y="5428979"/>
            <a:ext cx="110083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</a:t>
            </a:r>
          </a:p>
        </p:txBody>
      </p:sp>
      <p:pic>
        <p:nvPicPr>
          <p:cNvPr id="4" name="Picture 2" descr="Hé lộ 7 mẫu xe ôtô VinFast sẽ 'xuất xưởng' trong năm 2020 | Ôtô-Xe máy |  Vietnam+ (VietnamPlus)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7357" y="438150"/>
            <a:ext cx="8337488" cy="4362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0866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480719" y="5135837"/>
            <a:ext cx="3581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sư tử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142605" y="5139599"/>
            <a:ext cx="110083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</a:t>
            </a:r>
          </a:p>
        </p:txBody>
      </p:sp>
      <p:pic>
        <p:nvPicPr>
          <p:cNvPr id="4" name="Picture 2" descr="African lion, facts and photo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36" b="8666"/>
          <a:stretch/>
        </p:blipFill>
        <p:spPr bwMode="auto">
          <a:xfrm>
            <a:off x="3624231" y="238005"/>
            <a:ext cx="8113776" cy="4214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Where lions once ruled, they are now quietly disappearing | National  Geographic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63" r="21625"/>
          <a:stretch/>
        </p:blipFill>
        <p:spPr bwMode="auto">
          <a:xfrm>
            <a:off x="365919" y="238005"/>
            <a:ext cx="2997037" cy="4214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2857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175919" y="5410200"/>
            <a:ext cx="3581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 trê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5851526" y="5413962"/>
            <a:ext cx="110083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</a:t>
            </a:r>
          </a:p>
        </p:txBody>
      </p:sp>
      <p:pic>
        <p:nvPicPr>
          <p:cNvPr id="4" name="Picture 4" descr="Ngày Tết, bắt được cá trê vàng nặng gần 3kg, dài hơn nửa mé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5510" y="562356"/>
            <a:ext cx="5816327" cy="4056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Giới thiệu giống cá trê ở Việt Nam hiện na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0817" y="562356"/>
            <a:ext cx="6491021" cy="4056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816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480719" y="5135837"/>
            <a:ext cx="42672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tre ngà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611781" y="5126899"/>
            <a:ext cx="110083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</a:t>
            </a:r>
          </a:p>
        </p:txBody>
      </p:sp>
      <p:pic>
        <p:nvPicPr>
          <p:cNvPr id="4" name="Picture 2" descr="Cây Tre Ngà | Chợ Cây Xan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0"/>
            <a:ext cx="4781550" cy="478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ÂY TRE NGÀ - Mua Bán Cây công trình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78"/>
          <a:stretch/>
        </p:blipFill>
        <p:spPr bwMode="auto">
          <a:xfrm>
            <a:off x="5095508" y="0"/>
            <a:ext cx="7066330" cy="478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3410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346223" y="430415"/>
            <a:ext cx="3448696" cy="941185"/>
            <a:chOff x="63500" y="1429216"/>
            <a:chExt cx="2592937" cy="705889"/>
          </a:xfrm>
        </p:grpSpPr>
        <p:sp>
          <p:nvSpPr>
            <p:cNvPr id="14" name="Rounded Rectangle 13"/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Khởi động</a:t>
              </a:r>
            </a:p>
          </p:txBody>
        </p:sp>
        <p:sp>
          <p:nvSpPr>
            <p:cNvPr id="15" name="Oval 14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1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963482" y="2298549"/>
            <a:ext cx="8289105" cy="30469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600">
                <a:solidFill>
                  <a:srgbClr val="FF0066"/>
                </a:solidFill>
                <a:latin typeface="Kids" pitchFamily="2" charset="0"/>
                <a:ea typeface="Kids" pitchFamily="2" charset="0"/>
                <a:cs typeface="Kids" pitchFamily="2" charset="0"/>
              </a:rPr>
              <a:t>HỘP QUÀ MAY MẮN</a:t>
            </a:r>
          </a:p>
        </p:txBody>
      </p:sp>
      <p:grpSp>
        <p:nvGrpSpPr>
          <p:cNvPr id="16" name="Google Shape;399;p20"/>
          <p:cNvGrpSpPr/>
          <p:nvPr/>
        </p:nvGrpSpPr>
        <p:grpSpPr>
          <a:xfrm rot="478072">
            <a:off x="1294693" y="4424537"/>
            <a:ext cx="1762332" cy="1404699"/>
            <a:chOff x="1619858" y="3028726"/>
            <a:chExt cx="1762332" cy="1404699"/>
          </a:xfrm>
        </p:grpSpPr>
        <p:sp>
          <p:nvSpPr>
            <p:cNvPr id="17" name="Google Shape;400;p20"/>
            <p:cNvSpPr/>
            <p:nvPr/>
          </p:nvSpPr>
          <p:spPr>
            <a:xfrm rot="-8665993">
              <a:off x="1726628" y="3199477"/>
              <a:ext cx="968" cy="7905"/>
            </a:xfrm>
            <a:custGeom>
              <a:avLst/>
              <a:gdLst/>
              <a:ahLst/>
              <a:cxnLst/>
              <a:rect l="l" t="t" r="r" b="b"/>
              <a:pathLst>
                <a:path w="18" h="147" extrusionOk="0">
                  <a:moveTo>
                    <a:pt x="17" y="1"/>
                  </a:moveTo>
                  <a:lnTo>
                    <a:pt x="0" y="90"/>
                  </a:lnTo>
                  <a:cubicBezTo>
                    <a:pt x="5" y="118"/>
                    <a:pt x="9" y="146"/>
                    <a:pt x="12" y="146"/>
                  </a:cubicBezTo>
                  <a:cubicBezTo>
                    <a:pt x="15" y="146"/>
                    <a:pt x="17" y="111"/>
                    <a:pt x="17" y="1"/>
                  </a:cubicBezTo>
                  <a:close/>
                </a:path>
              </a:pathLst>
            </a:custGeom>
            <a:solidFill>
              <a:srgbClr val="F987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401;p20"/>
            <p:cNvSpPr/>
            <p:nvPr/>
          </p:nvSpPr>
          <p:spPr>
            <a:xfrm rot="-8665993">
              <a:off x="1547757" y="3549279"/>
              <a:ext cx="1906534" cy="363592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  <a:effectLst>
              <a:outerShdw blurRad="42863" dist="19050" dir="1920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402;p20"/>
            <p:cNvSpPr/>
            <p:nvPr/>
          </p:nvSpPr>
          <p:spPr>
            <a:xfrm>
              <a:off x="1832325" y="333034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403;p20"/>
            <p:cNvSpPr/>
            <p:nvPr/>
          </p:nvSpPr>
          <p:spPr>
            <a:xfrm>
              <a:off x="1993875" y="344992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404;p20"/>
            <p:cNvSpPr/>
            <p:nvPr/>
          </p:nvSpPr>
          <p:spPr>
            <a:xfrm>
              <a:off x="1968263" y="32836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405;p20"/>
            <p:cNvSpPr/>
            <p:nvPr/>
          </p:nvSpPr>
          <p:spPr>
            <a:xfrm>
              <a:off x="2252425" y="3416053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406;p20"/>
            <p:cNvSpPr/>
            <p:nvPr/>
          </p:nvSpPr>
          <p:spPr>
            <a:xfrm>
              <a:off x="2104188" y="33781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407;p20"/>
            <p:cNvSpPr/>
            <p:nvPr/>
          </p:nvSpPr>
          <p:spPr>
            <a:xfrm>
              <a:off x="2104188" y="35500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408;p20"/>
            <p:cNvSpPr/>
            <p:nvPr/>
          </p:nvSpPr>
          <p:spPr>
            <a:xfrm>
              <a:off x="1868488" y="31337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409;p20"/>
            <p:cNvSpPr/>
            <p:nvPr/>
          </p:nvSpPr>
          <p:spPr>
            <a:xfrm>
              <a:off x="2252425" y="36504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410;p20"/>
            <p:cNvSpPr/>
            <p:nvPr/>
          </p:nvSpPr>
          <p:spPr>
            <a:xfrm>
              <a:off x="2349400" y="3745216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411;p20"/>
            <p:cNvSpPr/>
            <p:nvPr/>
          </p:nvSpPr>
          <p:spPr>
            <a:xfrm>
              <a:off x="2471175" y="36504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412;p20"/>
            <p:cNvSpPr/>
            <p:nvPr/>
          </p:nvSpPr>
          <p:spPr>
            <a:xfrm>
              <a:off x="2512675" y="384954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413;p20"/>
            <p:cNvSpPr/>
            <p:nvPr/>
          </p:nvSpPr>
          <p:spPr>
            <a:xfrm>
              <a:off x="2616300" y="37033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414;p20"/>
            <p:cNvSpPr/>
            <p:nvPr/>
          </p:nvSpPr>
          <p:spPr>
            <a:xfrm>
              <a:off x="2657125" y="384954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415;p20"/>
            <p:cNvSpPr/>
            <p:nvPr/>
          </p:nvSpPr>
          <p:spPr>
            <a:xfrm>
              <a:off x="2381150" y="3550066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416;p20"/>
            <p:cNvSpPr/>
            <p:nvPr/>
          </p:nvSpPr>
          <p:spPr>
            <a:xfrm>
              <a:off x="2826988" y="3868403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417;p20"/>
            <p:cNvSpPr/>
            <p:nvPr/>
          </p:nvSpPr>
          <p:spPr>
            <a:xfrm>
              <a:off x="2937625" y="40155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418;p20"/>
            <p:cNvSpPr/>
            <p:nvPr/>
          </p:nvSpPr>
          <p:spPr>
            <a:xfrm>
              <a:off x="2767300" y="40155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419;p20"/>
            <p:cNvSpPr/>
            <p:nvPr/>
          </p:nvSpPr>
          <p:spPr>
            <a:xfrm>
              <a:off x="2997325" y="41715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420;p20"/>
            <p:cNvSpPr/>
            <p:nvPr/>
          </p:nvSpPr>
          <p:spPr>
            <a:xfrm>
              <a:off x="3107950" y="4056853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421;p20"/>
            <p:cNvSpPr/>
            <p:nvPr/>
          </p:nvSpPr>
          <p:spPr>
            <a:xfrm>
              <a:off x="3107950" y="4203016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" name="Google Shape;306;p20"/>
          <p:cNvGrpSpPr/>
          <p:nvPr/>
        </p:nvGrpSpPr>
        <p:grpSpPr>
          <a:xfrm rot="1742937">
            <a:off x="9119713" y="2049344"/>
            <a:ext cx="1912774" cy="1010181"/>
            <a:chOff x="5862862" y="867279"/>
            <a:chExt cx="1912829" cy="1010210"/>
          </a:xfrm>
        </p:grpSpPr>
        <p:sp>
          <p:nvSpPr>
            <p:cNvPr id="40" name="Google Shape;307;p20"/>
            <p:cNvSpPr/>
            <p:nvPr/>
          </p:nvSpPr>
          <p:spPr>
            <a:xfrm rot="1233980">
              <a:off x="7702903" y="1677825"/>
              <a:ext cx="968" cy="7906"/>
            </a:xfrm>
            <a:custGeom>
              <a:avLst/>
              <a:gdLst/>
              <a:ahLst/>
              <a:cxnLst/>
              <a:rect l="l" t="t" r="r" b="b"/>
              <a:pathLst>
                <a:path w="18" h="147" extrusionOk="0">
                  <a:moveTo>
                    <a:pt x="17" y="1"/>
                  </a:moveTo>
                  <a:lnTo>
                    <a:pt x="0" y="90"/>
                  </a:lnTo>
                  <a:cubicBezTo>
                    <a:pt x="5" y="118"/>
                    <a:pt x="9" y="146"/>
                    <a:pt x="12" y="146"/>
                  </a:cubicBezTo>
                  <a:cubicBezTo>
                    <a:pt x="15" y="146"/>
                    <a:pt x="17" y="111"/>
                    <a:pt x="17" y="1"/>
                  </a:cubicBezTo>
                  <a:close/>
                </a:path>
              </a:pathLst>
            </a:custGeom>
            <a:solidFill>
              <a:srgbClr val="F987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308;p20"/>
            <p:cNvSpPr/>
            <p:nvPr/>
          </p:nvSpPr>
          <p:spPr>
            <a:xfrm rot="1233980">
              <a:off x="5865970" y="1190581"/>
              <a:ext cx="1906613" cy="363607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ffectLst>
              <a:outerShdw blurRad="42863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309;p20"/>
            <p:cNvSpPr/>
            <p:nvPr/>
          </p:nvSpPr>
          <p:spPr>
            <a:xfrm rot="1233980">
              <a:off x="7060840" y="1317101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2" y="2842"/>
                    <a:pt x="70" y="2877"/>
                    <a:pt x="67" y="2877"/>
                  </a:cubicBezTo>
                  <a:cubicBezTo>
                    <a:pt x="64" y="2877"/>
                    <a:pt x="60" y="2849"/>
                    <a:pt x="57" y="2821"/>
                  </a:cubicBezTo>
                  <a:lnTo>
                    <a:pt x="70" y="2732"/>
                  </a:lnTo>
                  <a:close/>
                  <a:moveTo>
                    <a:pt x="2382" y="3356"/>
                  </a:moveTo>
                  <a:cubicBezTo>
                    <a:pt x="2379" y="3382"/>
                    <a:pt x="2374" y="3429"/>
                    <a:pt x="2368" y="3485"/>
                  </a:cubicBezTo>
                  <a:lnTo>
                    <a:pt x="2368" y="3476"/>
                  </a:lnTo>
                  <a:cubicBezTo>
                    <a:pt x="2375" y="3416"/>
                    <a:pt x="2380" y="3378"/>
                    <a:pt x="2382" y="3356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9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21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32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6" y="2510"/>
                    <a:pt x="2217" y="2580"/>
                  </a:cubicBezTo>
                  <a:cubicBezTo>
                    <a:pt x="2246" y="2199"/>
                    <a:pt x="2279" y="1819"/>
                    <a:pt x="2325" y="1436"/>
                  </a:cubicBezTo>
                  <a:cubicBezTo>
                    <a:pt x="2332" y="1280"/>
                    <a:pt x="2332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lnTo>
                    <a:pt x="2309" y="5698"/>
                  </a:ln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51" y="6336"/>
                  </a:moveTo>
                  <a:cubicBezTo>
                    <a:pt x="2448" y="6350"/>
                    <a:pt x="2448" y="6362"/>
                    <a:pt x="2444" y="6376"/>
                  </a:cubicBezTo>
                  <a:cubicBezTo>
                    <a:pt x="2448" y="6359"/>
                    <a:pt x="2448" y="6346"/>
                    <a:pt x="2451" y="6336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22" y="886"/>
                  </a:lnTo>
                  <a:lnTo>
                    <a:pt x="222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9" y="1371"/>
                    <a:pt x="173" y="1181"/>
                  </a:cubicBezTo>
                  <a:lnTo>
                    <a:pt x="173" y="1181"/>
                  </a:lnTo>
                  <a:cubicBezTo>
                    <a:pt x="153" y="1270"/>
                    <a:pt x="163" y="1405"/>
                    <a:pt x="169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9" y="1986"/>
                  </a:cubicBezTo>
                  <a:cubicBezTo>
                    <a:pt x="119" y="1986"/>
                    <a:pt x="130" y="1664"/>
                    <a:pt x="124" y="1664"/>
                  </a:cubicBezTo>
                  <a:lnTo>
                    <a:pt x="124" y="1664"/>
                  </a:lnTo>
                  <a:cubicBezTo>
                    <a:pt x="123" y="1664"/>
                    <a:pt x="122" y="1673"/>
                    <a:pt x="120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7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4" y="3856"/>
                    <a:pt x="54" y="4071"/>
                  </a:cubicBezTo>
                  <a:cubicBezTo>
                    <a:pt x="54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40" y="6161"/>
                    <a:pt x="169" y="6323"/>
                    <a:pt x="199" y="6495"/>
                  </a:cubicBezTo>
                  <a:lnTo>
                    <a:pt x="2306" y="6495"/>
                  </a:lnTo>
                  <a:cubicBezTo>
                    <a:pt x="2296" y="6409"/>
                    <a:pt x="2283" y="6323"/>
                    <a:pt x="2272" y="6240"/>
                  </a:cubicBezTo>
                  <a:cubicBezTo>
                    <a:pt x="2252" y="6062"/>
                    <a:pt x="2240" y="5883"/>
                    <a:pt x="2226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20" y="4738"/>
                    <a:pt x="2245" y="5003"/>
                    <a:pt x="2257" y="5003"/>
                  </a:cubicBezTo>
                  <a:cubicBezTo>
                    <a:pt x="2260" y="5003"/>
                    <a:pt x="2262" y="4981"/>
                    <a:pt x="2263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5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27" y="5816"/>
                    <a:pt x="2326" y="5962"/>
                    <a:pt x="2329" y="6111"/>
                  </a:cubicBezTo>
                  <a:lnTo>
                    <a:pt x="2329" y="6111"/>
                  </a:lnTo>
                  <a:lnTo>
                    <a:pt x="2332" y="6104"/>
                  </a:lnTo>
                  <a:lnTo>
                    <a:pt x="2332" y="6104"/>
                  </a:lnTo>
                  <a:cubicBezTo>
                    <a:pt x="2332" y="6108"/>
                    <a:pt x="2332" y="6108"/>
                    <a:pt x="2329" y="6111"/>
                  </a:cubicBezTo>
                  <a:lnTo>
                    <a:pt x="2329" y="6111"/>
                  </a:lnTo>
                  <a:cubicBezTo>
                    <a:pt x="2329" y="6111"/>
                    <a:pt x="2329" y="6111"/>
                    <a:pt x="2329" y="6111"/>
                  </a:cubicBezTo>
                  <a:lnTo>
                    <a:pt x="2329" y="6111"/>
                  </a:lnTo>
                  <a:lnTo>
                    <a:pt x="2329" y="6112"/>
                  </a:lnTo>
                  <a:cubicBezTo>
                    <a:pt x="2329" y="6112"/>
                    <a:pt x="2329" y="6112"/>
                    <a:pt x="2329" y="6111"/>
                  </a:cubicBezTo>
                  <a:lnTo>
                    <a:pt x="2329" y="6111"/>
                  </a:lnTo>
                  <a:cubicBezTo>
                    <a:pt x="2331" y="6249"/>
                    <a:pt x="2338" y="6390"/>
                    <a:pt x="2362" y="6495"/>
                  </a:cubicBezTo>
                  <a:lnTo>
                    <a:pt x="2388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5" y="6383"/>
                    <a:pt x="2473" y="6300"/>
                    <a:pt x="2462" y="6300"/>
                  </a:cubicBezTo>
                  <a:cubicBezTo>
                    <a:pt x="2458" y="6300"/>
                    <a:pt x="2454" y="6311"/>
                    <a:pt x="2451" y="6336"/>
                  </a:cubicBezTo>
                  <a:cubicBezTo>
                    <a:pt x="2464" y="6211"/>
                    <a:pt x="2461" y="6098"/>
                    <a:pt x="2458" y="5976"/>
                  </a:cubicBezTo>
                  <a:cubicBezTo>
                    <a:pt x="2451" y="5843"/>
                    <a:pt x="2441" y="5701"/>
                    <a:pt x="2464" y="5512"/>
                  </a:cubicBezTo>
                  <a:lnTo>
                    <a:pt x="2464" y="5512"/>
                  </a:lnTo>
                  <a:cubicBezTo>
                    <a:pt x="2457" y="5518"/>
                    <a:pt x="2451" y="5545"/>
                    <a:pt x="2446" y="5545"/>
                  </a:cubicBezTo>
                  <a:cubicBezTo>
                    <a:pt x="2439" y="5545"/>
                    <a:pt x="2434" y="5502"/>
                    <a:pt x="2428" y="5318"/>
                  </a:cubicBezTo>
                  <a:cubicBezTo>
                    <a:pt x="2425" y="5304"/>
                    <a:pt x="2415" y="5268"/>
                    <a:pt x="2411" y="5248"/>
                  </a:cubicBezTo>
                  <a:lnTo>
                    <a:pt x="2411" y="5245"/>
                  </a:lnTo>
                  <a:cubicBezTo>
                    <a:pt x="2410" y="5237"/>
                    <a:pt x="2408" y="5233"/>
                    <a:pt x="2407" y="5233"/>
                  </a:cubicBezTo>
                  <a:lnTo>
                    <a:pt x="2407" y="5233"/>
                  </a:lnTo>
                  <a:cubicBezTo>
                    <a:pt x="2406" y="5233"/>
                    <a:pt x="2406" y="5239"/>
                    <a:pt x="2408" y="5251"/>
                  </a:cubicBezTo>
                  <a:cubicBezTo>
                    <a:pt x="2405" y="5327"/>
                    <a:pt x="2402" y="5390"/>
                    <a:pt x="2391" y="5417"/>
                  </a:cubicBezTo>
                  <a:cubicBezTo>
                    <a:pt x="2348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5" y="4020"/>
                  </a:cubicBezTo>
                  <a:cubicBezTo>
                    <a:pt x="2373" y="4020"/>
                    <a:pt x="2381" y="4069"/>
                    <a:pt x="2388" y="4213"/>
                  </a:cubicBezTo>
                  <a:lnTo>
                    <a:pt x="2388" y="3803"/>
                  </a:lnTo>
                  <a:cubicBezTo>
                    <a:pt x="2402" y="3562"/>
                    <a:pt x="2438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cubicBezTo>
                    <a:pt x="2431" y="2702"/>
                    <a:pt x="2431" y="2663"/>
                    <a:pt x="2435" y="2603"/>
                  </a:cubicBezTo>
                  <a:cubicBezTo>
                    <a:pt x="2431" y="2540"/>
                    <a:pt x="2438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lnTo>
                    <a:pt x="2521" y="1317"/>
                  </a:lnTo>
                  <a:cubicBezTo>
                    <a:pt x="2517" y="1234"/>
                    <a:pt x="2517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310;p20"/>
            <p:cNvSpPr/>
            <p:nvPr/>
          </p:nvSpPr>
          <p:spPr>
            <a:xfrm rot="1233980">
              <a:off x="7283457" y="1404371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1697"/>
                  </a:lnTo>
                  <a:cubicBezTo>
                    <a:pt x="283" y="1866"/>
                    <a:pt x="283" y="2034"/>
                    <a:pt x="286" y="2203"/>
                  </a:cubicBezTo>
                  <a:lnTo>
                    <a:pt x="223" y="2213"/>
                  </a:lnTo>
                  <a:lnTo>
                    <a:pt x="286" y="2272"/>
                  </a:lnTo>
                  <a:cubicBezTo>
                    <a:pt x="286" y="2441"/>
                    <a:pt x="292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7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9" y="2051"/>
                    <a:pt x="252" y="1832"/>
                    <a:pt x="266" y="1747"/>
                  </a:cubicBezTo>
                  <a:cubicBezTo>
                    <a:pt x="272" y="1720"/>
                    <a:pt x="279" y="1703"/>
                    <a:pt x="286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6" y="5440"/>
                  </a:cubicBezTo>
                  <a:cubicBezTo>
                    <a:pt x="623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90" y="5787"/>
                    <a:pt x="556" y="5668"/>
                  </a:cubicBezTo>
                  <a:cubicBezTo>
                    <a:pt x="536" y="5599"/>
                    <a:pt x="517" y="5529"/>
                    <a:pt x="501" y="5457"/>
                  </a:cubicBezTo>
                  <a:cubicBezTo>
                    <a:pt x="481" y="5384"/>
                    <a:pt x="461" y="5311"/>
                    <a:pt x="441" y="5235"/>
                  </a:cubicBezTo>
                  <a:lnTo>
                    <a:pt x="451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21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3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5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5" y="5314"/>
                    <a:pt x="2792" y="5258"/>
                  </a:cubicBezTo>
                  <a:cubicBezTo>
                    <a:pt x="2778" y="5202"/>
                    <a:pt x="2766" y="5146"/>
                    <a:pt x="2749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2" y="2725"/>
                    <a:pt x="2346" y="2798"/>
                    <a:pt x="2336" y="2798"/>
                  </a:cubicBezTo>
                  <a:cubicBezTo>
                    <a:pt x="2320" y="2798"/>
                    <a:pt x="2294" y="2611"/>
                    <a:pt x="2276" y="2611"/>
                  </a:cubicBezTo>
                  <a:cubicBezTo>
                    <a:pt x="2271" y="2611"/>
                    <a:pt x="2266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3" y="2353"/>
                  </a:cubicBezTo>
                  <a:cubicBezTo>
                    <a:pt x="2341" y="2353"/>
                    <a:pt x="2340" y="2151"/>
                    <a:pt x="2349" y="1938"/>
                  </a:cubicBezTo>
                  <a:cubicBezTo>
                    <a:pt x="2355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395" y="1128"/>
                    <a:pt x="2412" y="810"/>
                    <a:pt x="2432" y="497"/>
                  </a:cubicBezTo>
                  <a:cubicBezTo>
                    <a:pt x="2247" y="228"/>
                    <a:pt x="2111" y="1"/>
                    <a:pt x="2111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9" y="225"/>
                  </a:cubicBezTo>
                  <a:cubicBezTo>
                    <a:pt x="318" y="152"/>
                    <a:pt x="315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311;p20"/>
            <p:cNvSpPr/>
            <p:nvPr/>
          </p:nvSpPr>
          <p:spPr>
            <a:xfrm rot="1233980">
              <a:off x="6616301" y="1150288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4" y="3334"/>
                  </a:moveTo>
                  <a:cubicBezTo>
                    <a:pt x="2385" y="3334"/>
                    <a:pt x="2377" y="3397"/>
                    <a:pt x="2368" y="3485"/>
                  </a:cubicBezTo>
                  <a:cubicBezTo>
                    <a:pt x="2368" y="3479"/>
                    <a:pt x="2368" y="3479"/>
                    <a:pt x="2365" y="3476"/>
                  </a:cubicBezTo>
                  <a:cubicBezTo>
                    <a:pt x="2378" y="3374"/>
                    <a:pt x="2384" y="3334"/>
                    <a:pt x="2384" y="3334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29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332" y="6104"/>
                  </a:moveTo>
                  <a:lnTo>
                    <a:pt x="2332" y="6104"/>
                  </a:lnTo>
                  <a:cubicBezTo>
                    <a:pt x="2332" y="6106"/>
                    <a:pt x="2331" y="6107"/>
                    <a:pt x="2330" y="6107"/>
                  </a:cubicBezTo>
                  <a:lnTo>
                    <a:pt x="2330" y="6107"/>
                  </a:lnTo>
                  <a:lnTo>
                    <a:pt x="2332" y="6104"/>
                  </a:lnTo>
                  <a:close/>
                  <a:moveTo>
                    <a:pt x="2448" y="6339"/>
                  </a:moveTo>
                  <a:cubicBezTo>
                    <a:pt x="2448" y="6353"/>
                    <a:pt x="2448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53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8" y="1986"/>
                  </a:cubicBezTo>
                  <a:cubicBezTo>
                    <a:pt x="119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72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41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4" y="5545"/>
                  </a:cubicBezTo>
                  <a:cubicBezTo>
                    <a:pt x="2438" y="5545"/>
                    <a:pt x="2434" y="5502"/>
                    <a:pt x="2428" y="5318"/>
                  </a:cubicBezTo>
                  <a:cubicBezTo>
                    <a:pt x="2421" y="5304"/>
                    <a:pt x="2415" y="5268"/>
                    <a:pt x="2411" y="5248"/>
                  </a:cubicBezTo>
                  <a:lnTo>
                    <a:pt x="2411" y="5225"/>
                  </a:lnTo>
                  <a:cubicBezTo>
                    <a:pt x="2408" y="5231"/>
                    <a:pt x="2408" y="5235"/>
                    <a:pt x="2408" y="5245"/>
                  </a:cubicBez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4" y="4020"/>
                  </a:cubicBezTo>
                  <a:cubicBezTo>
                    <a:pt x="2372" y="4020"/>
                    <a:pt x="2379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21" y="1399"/>
                    <a:pt x="2521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312;p20"/>
            <p:cNvSpPr/>
            <p:nvPr/>
          </p:nvSpPr>
          <p:spPr>
            <a:xfrm rot="1233980">
              <a:off x="6838918" y="1237558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3" y="1697"/>
                  </a:moveTo>
                  <a:lnTo>
                    <a:pt x="283" y="2203"/>
                  </a:lnTo>
                  <a:lnTo>
                    <a:pt x="219" y="2213"/>
                  </a:lnTo>
                  <a:lnTo>
                    <a:pt x="283" y="2272"/>
                  </a:lnTo>
                  <a:cubicBezTo>
                    <a:pt x="286" y="2441"/>
                    <a:pt x="289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3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6" y="2051"/>
                    <a:pt x="249" y="1832"/>
                    <a:pt x="266" y="1747"/>
                  </a:cubicBezTo>
                  <a:cubicBezTo>
                    <a:pt x="272" y="1720"/>
                    <a:pt x="279" y="1703"/>
                    <a:pt x="283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3" y="5440"/>
                  </a:cubicBezTo>
                  <a:cubicBezTo>
                    <a:pt x="620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86" y="5787"/>
                    <a:pt x="553" y="5668"/>
                  </a:cubicBezTo>
                  <a:cubicBezTo>
                    <a:pt x="533" y="5599"/>
                    <a:pt x="517" y="5529"/>
                    <a:pt x="501" y="5457"/>
                  </a:cubicBezTo>
                  <a:cubicBezTo>
                    <a:pt x="481" y="5384"/>
                    <a:pt x="457" y="5311"/>
                    <a:pt x="441" y="5235"/>
                  </a:cubicBezTo>
                  <a:lnTo>
                    <a:pt x="448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17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4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2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5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2" y="5314"/>
                    <a:pt x="2792" y="5258"/>
                  </a:cubicBezTo>
                  <a:cubicBezTo>
                    <a:pt x="2778" y="5202"/>
                    <a:pt x="2763" y="5146"/>
                    <a:pt x="2749" y="5089"/>
                  </a:cubicBezTo>
                  <a:cubicBezTo>
                    <a:pt x="2723" y="4974"/>
                    <a:pt x="2696" y="4854"/>
                    <a:pt x="2670" y="4735"/>
                  </a:cubicBezTo>
                  <a:cubicBezTo>
                    <a:pt x="2613" y="4497"/>
                    <a:pt x="2594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1" y="2725"/>
                    <a:pt x="2345" y="2798"/>
                    <a:pt x="2334" y="2798"/>
                  </a:cubicBezTo>
                  <a:cubicBezTo>
                    <a:pt x="2318" y="2798"/>
                    <a:pt x="2292" y="2611"/>
                    <a:pt x="2275" y="2611"/>
                  </a:cubicBezTo>
                  <a:cubicBezTo>
                    <a:pt x="2270" y="2611"/>
                    <a:pt x="2265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2" y="2353"/>
                  </a:cubicBezTo>
                  <a:cubicBezTo>
                    <a:pt x="2341" y="2353"/>
                    <a:pt x="2337" y="2151"/>
                    <a:pt x="2349" y="1938"/>
                  </a:cubicBezTo>
                  <a:cubicBezTo>
                    <a:pt x="2355" y="1698"/>
                    <a:pt x="2359" y="1449"/>
                    <a:pt x="2384" y="1449"/>
                  </a:cubicBezTo>
                  <a:cubicBezTo>
                    <a:pt x="2385" y="1449"/>
                    <a:pt x="2385" y="1449"/>
                    <a:pt x="2386" y="1449"/>
                  </a:cubicBezTo>
                  <a:cubicBezTo>
                    <a:pt x="2402" y="959"/>
                    <a:pt x="2432" y="480"/>
                    <a:pt x="2465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5" y="225"/>
                  </a:cubicBezTo>
                  <a:cubicBezTo>
                    <a:pt x="318" y="152"/>
                    <a:pt x="312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313;p20"/>
            <p:cNvSpPr/>
            <p:nvPr/>
          </p:nvSpPr>
          <p:spPr>
            <a:xfrm rot="1233980">
              <a:off x="6171762" y="983475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2" y="3334"/>
                  </a:moveTo>
                  <a:lnTo>
                    <a:pt x="2382" y="3334"/>
                  </a:lnTo>
                  <a:cubicBezTo>
                    <a:pt x="2382" y="3334"/>
                    <a:pt x="2376" y="3397"/>
                    <a:pt x="2368" y="3485"/>
                  </a:cubicBezTo>
                  <a:cubicBezTo>
                    <a:pt x="2365" y="3479"/>
                    <a:pt x="2365" y="3479"/>
                    <a:pt x="2365" y="3476"/>
                  </a:cubicBezTo>
                  <a:cubicBezTo>
                    <a:pt x="2377" y="3374"/>
                    <a:pt x="2381" y="3334"/>
                    <a:pt x="2382" y="3334"/>
                  </a:cubicBezTo>
                  <a:close/>
                  <a:moveTo>
                    <a:pt x="2329" y="599"/>
                  </a:moveTo>
                  <a:cubicBezTo>
                    <a:pt x="2339" y="642"/>
                    <a:pt x="2352" y="695"/>
                    <a:pt x="2359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5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1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1" y="1810"/>
                    <a:pt x="2384" y="1861"/>
                    <a:pt x="2371" y="1861"/>
                  </a:cubicBezTo>
                  <a:cubicBezTo>
                    <a:pt x="2363" y="1861"/>
                    <a:pt x="2357" y="1840"/>
                    <a:pt x="2354" y="1840"/>
                  </a:cubicBezTo>
                  <a:cubicBezTo>
                    <a:pt x="2352" y="1840"/>
                    <a:pt x="2352" y="1845"/>
                    <a:pt x="2352" y="1859"/>
                  </a:cubicBezTo>
                  <a:cubicBezTo>
                    <a:pt x="2299" y="2335"/>
                    <a:pt x="2309" y="2540"/>
                    <a:pt x="2329" y="2722"/>
                  </a:cubicBezTo>
                  <a:cubicBezTo>
                    <a:pt x="2345" y="2904"/>
                    <a:pt x="2359" y="3069"/>
                    <a:pt x="2316" y="3462"/>
                  </a:cubicBezTo>
                  <a:cubicBezTo>
                    <a:pt x="2296" y="3575"/>
                    <a:pt x="2278" y="3609"/>
                    <a:pt x="2262" y="3609"/>
                  </a:cubicBezTo>
                  <a:cubicBezTo>
                    <a:pt x="2239" y="3609"/>
                    <a:pt x="2219" y="3534"/>
                    <a:pt x="2201" y="3534"/>
                  </a:cubicBezTo>
                  <a:cubicBezTo>
                    <a:pt x="2197" y="3534"/>
                    <a:pt x="2193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29" y="973"/>
                  </a:cubicBezTo>
                  <a:lnTo>
                    <a:pt x="2329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48" y="6339"/>
                  </a:moveTo>
                  <a:cubicBezTo>
                    <a:pt x="2448" y="6353"/>
                    <a:pt x="2444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cubicBezTo>
                    <a:pt x="166" y="10"/>
                    <a:pt x="166" y="21"/>
                    <a:pt x="166" y="27"/>
                  </a:cubicBez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3" y="1350"/>
                  </a:lnTo>
                  <a:cubicBezTo>
                    <a:pt x="207" y="1402"/>
                    <a:pt x="198" y="1439"/>
                    <a:pt x="189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49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3" y="1747"/>
                  </a:cubicBezTo>
                  <a:cubicBezTo>
                    <a:pt x="159" y="1924"/>
                    <a:pt x="145" y="1986"/>
                    <a:pt x="137" y="1986"/>
                  </a:cubicBezTo>
                  <a:cubicBezTo>
                    <a:pt x="118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67" y="2794"/>
                    <a:pt x="50" y="2669"/>
                    <a:pt x="44" y="2768"/>
                  </a:cubicBezTo>
                  <a:cubicBezTo>
                    <a:pt x="41" y="2768"/>
                    <a:pt x="37" y="2778"/>
                    <a:pt x="37" y="2801"/>
                  </a:cubicBezTo>
                  <a:cubicBezTo>
                    <a:pt x="37" y="2824"/>
                    <a:pt x="34" y="2861"/>
                    <a:pt x="34" y="2924"/>
                  </a:cubicBezTo>
                  <a:lnTo>
                    <a:pt x="1" y="3508"/>
                  </a:lnTo>
                  <a:lnTo>
                    <a:pt x="57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8" y="3665"/>
                    <a:pt x="76" y="3639"/>
                    <a:pt x="90" y="3578"/>
                  </a:cubicBezTo>
                  <a:lnTo>
                    <a:pt x="90" y="3578"/>
                  </a:lnTo>
                  <a:cubicBezTo>
                    <a:pt x="67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4" y="4567"/>
                    <a:pt x="44" y="4699"/>
                    <a:pt x="50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69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3" y="5245"/>
                    <a:pt x="2183" y="5013"/>
                  </a:cubicBezTo>
                  <a:lnTo>
                    <a:pt x="2183" y="5013"/>
                  </a:lnTo>
                  <a:cubicBezTo>
                    <a:pt x="2188" y="5033"/>
                    <a:pt x="2193" y="5043"/>
                    <a:pt x="2196" y="5043"/>
                  </a:cubicBezTo>
                  <a:cubicBezTo>
                    <a:pt x="2199" y="5043"/>
                    <a:pt x="2202" y="5035"/>
                    <a:pt x="2203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79" y="5083"/>
                    <a:pt x="2306" y="5248"/>
                    <a:pt x="2325" y="5430"/>
                  </a:cubicBezTo>
                  <a:cubicBezTo>
                    <a:pt x="2336" y="5520"/>
                    <a:pt x="2342" y="5616"/>
                    <a:pt x="2348" y="5715"/>
                  </a:cubicBezTo>
                  <a:cubicBezTo>
                    <a:pt x="2359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38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3" y="5545"/>
                  </a:cubicBezTo>
                  <a:cubicBezTo>
                    <a:pt x="2437" y="5545"/>
                    <a:pt x="2432" y="5502"/>
                    <a:pt x="2428" y="5318"/>
                  </a:cubicBezTo>
                  <a:cubicBezTo>
                    <a:pt x="2421" y="5304"/>
                    <a:pt x="2415" y="5268"/>
                    <a:pt x="2408" y="5248"/>
                  </a:cubicBezTo>
                  <a:lnTo>
                    <a:pt x="2408" y="5245"/>
                  </a:ln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2" y="4488"/>
                  </a:cubicBezTo>
                  <a:cubicBezTo>
                    <a:pt x="2307" y="4488"/>
                    <a:pt x="2313" y="4559"/>
                    <a:pt x="2322" y="4559"/>
                  </a:cubicBezTo>
                  <a:cubicBezTo>
                    <a:pt x="2325" y="4559"/>
                    <a:pt x="2328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6" y="4020"/>
                    <a:pt x="2363" y="4020"/>
                  </a:cubicBezTo>
                  <a:cubicBezTo>
                    <a:pt x="2370" y="4020"/>
                    <a:pt x="2378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1" y="2652"/>
                    <a:pt x="2423" y="2652"/>
                  </a:cubicBezTo>
                  <a:lnTo>
                    <a:pt x="2423" y="2652"/>
                  </a:lnTo>
                  <a:cubicBezTo>
                    <a:pt x="2424" y="2652"/>
                    <a:pt x="2426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17" y="1399"/>
                    <a:pt x="2517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314;p20"/>
            <p:cNvSpPr/>
            <p:nvPr/>
          </p:nvSpPr>
          <p:spPr>
            <a:xfrm rot="1233980">
              <a:off x="6394228" y="1070688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2203"/>
                  </a:lnTo>
                  <a:lnTo>
                    <a:pt x="222" y="2213"/>
                  </a:lnTo>
                  <a:lnTo>
                    <a:pt x="286" y="2272"/>
                  </a:lnTo>
                  <a:cubicBezTo>
                    <a:pt x="289" y="2441"/>
                    <a:pt x="292" y="2606"/>
                    <a:pt x="298" y="2771"/>
                  </a:cubicBezTo>
                  <a:cubicBezTo>
                    <a:pt x="296" y="2771"/>
                    <a:pt x="294" y="2771"/>
                    <a:pt x="292" y="2771"/>
                  </a:cubicBezTo>
                  <a:cubicBezTo>
                    <a:pt x="248" y="2771"/>
                    <a:pt x="208" y="2742"/>
                    <a:pt x="186" y="2682"/>
                  </a:cubicBezTo>
                  <a:cubicBezTo>
                    <a:pt x="190" y="2655"/>
                    <a:pt x="199" y="2464"/>
                    <a:pt x="209" y="2259"/>
                  </a:cubicBezTo>
                  <a:cubicBezTo>
                    <a:pt x="229" y="2051"/>
                    <a:pt x="252" y="1832"/>
                    <a:pt x="269" y="1747"/>
                  </a:cubicBezTo>
                  <a:cubicBezTo>
                    <a:pt x="275" y="1720"/>
                    <a:pt x="278" y="1703"/>
                    <a:pt x="286" y="1697"/>
                  </a:cubicBezTo>
                  <a:close/>
                  <a:moveTo>
                    <a:pt x="341" y="4663"/>
                  </a:moveTo>
                  <a:lnTo>
                    <a:pt x="341" y="4663"/>
                  </a:lnTo>
                  <a:cubicBezTo>
                    <a:pt x="391" y="4778"/>
                    <a:pt x="470" y="4987"/>
                    <a:pt x="556" y="5219"/>
                  </a:cubicBezTo>
                  <a:cubicBezTo>
                    <a:pt x="570" y="5291"/>
                    <a:pt x="583" y="5364"/>
                    <a:pt x="596" y="5440"/>
                  </a:cubicBezTo>
                  <a:cubicBezTo>
                    <a:pt x="623" y="5625"/>
                    <a:pt x="646" y="5807"/>
                    <a:pt x="662" y="5992"/>
                  </a:cubicBezTo>
                  <a:lnTo>
                    <a:pt x="662" y="5992"/>
                  </a:lnTo>
                  <a:cubicBezTo>
                    <a:pt x="630" y="5893"/>
                    <a:pt x="588" y="5783"/>
                    <a:pt x="556" y="5668"/>
                  </a:cubicBezTo>
                  <a:cubicBezTo>
                    <a:pt x="536" y="5599"/>
                    <a:pt x="516" y="5529"/>
                    <a:pt x="500" y="5457"/>
                  </a:cubicBezTo>
                  <a:cubicBezTo>
                    <a:pt x="480" y="5384"/>
                    <a:pt x="460" y="5311"/>
                    <a:pt x="444" y="5235"/>
                  </a:cubicBezTo>
                  <a:lnTo>
                    <a:pt x="451" y="5120"/>
                  </a:lnTo>
                  <a:lnTo>
                    <a:pt x="341" y="4663"/>
                  </a:lnTo>
                  <a:close/>
                  <a:moveTo>
                    <a:pt x="97" y="1"/>
                  </a:moveTo>
                  <a:cubicBezTo>
                    <a:pt x="97" y="50"/>
                    <a:pt x="97" y="90"/>
                    <a:pt x="103" y="113"/>
                  </a:cubicBezTo>
                  <a:cubicBezTo>
                    <a:pt x="1" y="417"/>
                    <a:pt x="28" y="1475"/>
                    <a:pt x="20" y="1971"/>
                  </a:cubicBezTo>
                  <a:lnTo>
                    <a:pt x="63" y="1988"/>
                  </a:lnTo>
                  <a:cubicBezTo>
                    <a:pt x="54" y="2328"/>
                    <a:pt x="87" y="2655"/>
                    <a:pt x="113" y="3076"/>
                  </a:cubicBezTo>
                  <a:lnTo>
                    <a:pt x="150" y="3049"/>
                  </a:lnTo>
                  <a:cubicBezTo>
                    <a:pt x="176" y="3231"/>
                    <a:pt x="186" y="3466"/>
                    <a:pt x="196" y="3727"/>
                  </a:cubicBezTo>
                  <a:cubicBezTo>
                    <a:pt x="206" y="3989"/>
                    <a:pt x="232" y="4273"/>
                    <a:pt x="266" y="4560"/>
                  </a:cubicBezTo>
                  <a:cubicBezTo>
                    <a:pt x="249" y="4524"/>
                    <a:pt x="236" y="4375"/>
                    <a:pt x="232" y="4273"/>
                  </a:cubicBezTo>
                  <a:lnTo>
                    <a:pt x="232" y="4273"/>
                  </a:lnTo>
                  <a:cubicBezTo>
                    <a:pt x="222" y="4620"/>
                    <a:pt x="305" y="4981"/>
                    <a:pt x="385" y="5331"/>
                  </a:cubicBezTo>
                  <a:cubicBezTo>
                    <a:pt x="457" y="5685"/>
                    <a:pt x="516" y="6025"/>
                    <a:pt x="497" y="6336"/>
                  </a:cubicBezTo>
                  <a:cubicBezTo>
                    <a:pt x="507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81" y="5718"/>
                    <a:pt x="2795" y="5341"/>
                  </a:cubicBezTo>
                  <a:lnTo>
                    <a:pt x="2795" y="5341"/>
                  </a:lnTo>
                  <a:cubicBezTo>
                    <a:pt x="2801" y="5347"/>
                    <a:pt x="2812" y="5364"/>
                    <a:pt x="2825" y="5427"/>
                  </a:cubicBezTo>
                  <a:cubicBezTo>
                    <a:pt x="2815" y="5370"/>
                    <a:pt x="2805" y="5314"/>
                    <a:pt x="2795" y="5258"/>
                  </a:cubicBezTo>
                  <a:cubicBezTo>
                    <a:pt x="2781" y="5202"/>
                    <a:pt x="2766" y="5146"/>
                    <a:pt x="2752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70" y="4035"/>
                  </a:cubicBezTo>
                  <a:cubicBezTo>
                    <a:pt x="2557" y="3925"/>
                    <a:pt x="2543" y="3816"/>
                    <a:pt x="2531" y="3717"/>
                  </a:cubicBezTo>
                  <a:cubicBezTo>
                    <a:pt x="2520" y="3615"/>
                    <a:pt x="2514" y="3522"/>
                    <a:pt x="2504" y="3436"/>
                  </a:cubicBezTo>
                  <a:cubicBezTo>
                    <a:pt x="2484" y="3267"/>
                    <a:pt x="2455" y="3132"/>
                    <a:pt x="2412" y="3056"/>
                  </a:cubicBezTo>
                  <a:cubicBezTo>
                    <a:pt x="2412" y="3056"/>
                    <a:pt x="2389" y="2913"/>
                    <a:pt x="2378" y="2771"/>
                  </a:cubicBezTo>
                  <a:cubicBezTo>
                    <a:pt x="2365" y="2629"/>
                    <a:pt x="2352" y="2487"/>
                    <a:pt x="2352" y="2487"/>
                  </a:cubicBezTo>
                  <a:lnTo>
                    <a:pt x="2352" y="2487"/>
                  </a:lnTo>
                  <a:cubicBezTo>
                    <a:pt x="2354" y="2725"/>
                    <a:pt x="2348" y="2798"/>
                    <a:pt x="2337" y="2798"/>
                  </a:cubicBezTo>
                  <a:cubicBezTo>
                    <a:pt x="2321" y="2798"/>
                    <a:pt x="2295" y="2611"/>
                    <a:pt x="2278" y="2611"/>
                  </a:cubicBezTo>
                  <a:cubicBezTo>
                    <a:pt x="2273" y="2611"/>
                    <a:pt x="2268" y="2630"/>
                    <a:pt x="2266" y="2679"/>
                  </a:cubicBezTo>
                  <a:cubicBezTo>
                    <a:pt x="2254" y="2466"/>
                    <a:pt x="2274" y="2158"/>
                    <a:pt x="2292" y="2158"/>
                  </a:cubicBezTo>
                  <a:cubicBezTo>
                    <a:pt x="2299" y="2158"/>
                    <a:pt x="2305" y="2196"/>
                    <a:pt x="2309" y="2289"/>
                  </a:cubicBezTo>
                  <a:lnTo>
                    <a:pt x="2302" y="2342"/>
                  </a:lnTo>
                  <a:cubicBezTo>
                    <a:pt x="2307" y="2350"/>
                    <a:pt x="2312" y="2353"/>
                    <a:pt x="2315" y="2353"/>
                  </a:cubicBezTo>
                  <a:cubicBezTo>
                    <a:pt x="2344" y="2353"/>
                    <a:pt x="2340" y="2151"/>
                    <a:pt x="2352" y="1938"/>
                  </a:cubicBezTo>
                  <a:cubicBezTo>
                    <a:pt x="2358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401" y="959"/>
                    <a:pt x="2435" y="480"/>
                    <a:pt x="2468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8" y="225"/>
                  </a:cubicBezTo>
                  <a:cubicBezTo>
                    <a:pt x="321" y="152"/>
                    <a:pt x="315" y="76"/>
                    <a:pt x="3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834336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3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341" fill="hold">
                                          <p:stCondLst>
                                            <p:cond delay="34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17" decel="50000" autoRev="1" fill="hold">
                                          <p:stCondLst>
                                            <p:cond delay="34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2" fill="hold">
                                          <p:stCondLst>
                                            <p:cond delay="64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875"/>
                            </p:stCondLst>
                            <p:childTnLst>
                              <p:par>
                                <p:cTn id="13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5" dur="1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6" dur="1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125"/>
                            </p:stCondLst>
                            <p:childTnLst>
                              <p:par>
                                <p:cTn id="19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1" dur="1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2" dur="1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1465" y="458669"/>
            <a:ext cx="2962460" cy="2130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1119" y="2209800"/>
            <a:ext cx="3224855" cy="2121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696" y="5181600"/>
            <a:ext cx="3547605" cy="2121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4519" y="5077165"/>
            <a:ext cx="4197035" cy="2130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Hé lộ 7 mẫu xe ôtô VinFast sẽ 'xuất xưởng' trong năm 2020 | Ôtô-Xe máy |  Vietnam+ (VietnamPlus)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640" y="609600"/>
            <a:ext cx="3495191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African lion, facts and photos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36" b="8666"/>
          <a:stretch/>
        </p:blipFill>
        <p:spPr bwMode="auto">
          <a:xfrm>
            <a:off x="6780849" y="126079"/>
            <a:ext cx="4742688" cy="2463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Giới thiệu giống cá trê ở Việt Nam hiện nay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640" y="3245427"/>
            <a:ext cx="3474719" cy="217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ÂY TRE NGÀ - Mua Bán Cây công trình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78"/>
          <a:stretch/>
        </p:blipFill>
        <p:spPr bwMode="auto">
          <a:xfrm>
            <a:off x="5062354" y="4335868"/>
            <a:ext cx="3533165" cy="239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35788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1224" y="4979869"/>
            <a:ext cx="2962460" cy="2130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4729" y="4934455"/>
            <a:ext cx="3224855" cy="2121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4217" y="4934454"/>
            <a:ext cx="3547605" cy="2121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0408" y="4911605"/>
            <a:ext cx="4197035" cy="2130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510" y="76200"/>
            <a:ext cx="10146881" cy="5335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38278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0672238"/>
              </p:ext>
            </p:extLst>
          </p:nvPr>
        </p:nvGraphicFramePr>
        <p:xfrm>
          <a:off x="215396" y="1290650"/>
          <a:ext cx="11704320" cy="5120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442119" y="2148114"/>
            <a:ext cx="4941953" cy="4539506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28700">
                <a:solidFill>
                  <a:srgbClr val="FF0000"/>
                </a:solidFill>
                <a:latin typeface="HP001 4H"/>
                <a:ea typeface="HP001 4H"/>
              </a:rPr>
              <a:t> Ǉ</a:t>
            </a:r>
            <a:endParaRPr lang="en-US" sz="28700">
              <a:solidFill>
                <a:srgbClr val="FF0000"/>
              </a:solidFill>
              <a:latin typeface="HP001 4 hàng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15396" y="203422"/>
            <a:ext cx="6756905" cy="941185"/>
            <a:chOff x="63500" y="1429216"/>
            <a:chExt cx="5080245" cy="705889"/>
          </a:xfrm>
        </p:grpSpPr>
        <p:sp>
          <p:nvSpPr>
            <p:cNvPr id="13" name="Rounded Rectangle 12"/>
            <p:cNvSpPr/>
            <p:nvPr/>
          </p:nvSpPr>
          <p:spPr>
            <a:xfrm>
              <a:off x="384357" y="1429216"/>
              <a:ext cx="4759388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Hướng dẫn viết bảng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4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4614069" y="2148114"/>
            <a:ext cx="4941953" cy="4539506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28700">
                <a:solidFill>
                  <a:srgbClr val="FF0000"/>
                </a:solidFill>
                <a:latin typeface="HP001 4H"/>
                <a:ea typeface="HP001 4H"/>
              </a:rPr>
              <a:t> Ǉr </a:t>
            </a:r>
            <a:endParaRPr lang="en-US" sz="287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78537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7644" y="5145656"/>
            <a:ext cx="2709556" cy="1712343"/>
          </a:xfrm>
          <a:prstGeom prst="rect">
            <a:avLst/>
          </a:prstGeom>
        </p:spPr>
      </p:pic>
      <p:pic>
        <p:nvPicPr>
          <p:cNvPr id="3" name="t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276" y="98980"/>
            <a:ext cx="12040393" cy="4528026"/>
          </a:xfrm>
        </p:spPr>
      </p:pic>
    </p:spTree>
    <p:extLst>
      <p:ext uri="{BB962C8B-B14F-4D97-AF65-F5344CB8AC3E}">
        <p14:creationId xmlns:p14="http://schemas.microsoft.com/office/powerpoint/2010/main" val="923738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7644" y="5145656"/>
            <a:ext cx="2709556" cy="1712343"/>
          </a:xfrm>
          <a:prstGeom prst="rect">
            <a:avLst/>
          </a:prstGeom>
        </p:spPr>
      </p:pic>
      <p:pic>
        <p:nvPicPr>
          <p:cNvPr id="4" name="tr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279" y="251380"/>
            <a:ext cx="12040393" cy="4528026"/>
          </a:xfrm>
        </p:spPr>
      </p:pic>
    </p:spTree>
    <p:extLst>
      <p:ext uri="{BB962C8B-B14F-4D97-AF65-F5344CB8AC3E}">
        <p14:creationId xmlns:p14="http://schemas.microsoft.com/office/powerpoint/2010/main" val="1186745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7489994"/>
              </p:ext>
            </p:extLst>
          </p:nvPr>
        </p:nvGraphicFramePr>
        <p:xfrm>
          <a:off x="215396" y="1366850"/>
          <a:ext cx="11704320" cy="5120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-1405731" y="2219373"/>
            <a:ext cx="12138819" cy="4539506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28700">
                <a:solidFill>
                  <a:srgbClr val="FF0000"/>
                </a:solidFill>
                <a:latin typeface="HP001 4 hàng" pitchFamily="34" charset="0"/>
              </a:rPr>
              <a:t> Ǉô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2282" y="-20081"/>
            <a:ext cx="2709556" cy="1712343"/>
          </a:xfrm>
          <a:prstGeom prst="rect">
            <a:avLst/>
          </a:prstGeom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09254" y="39272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58949" y="-929640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3086" y1="6723" x2="81113" y2="22829"/>
                        <a14:foregroundMark x1="93086" y1="7143" x2="2024" y2="981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95310" y="-700314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4457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6202E-6 -2.22222E-6 L 0.02114 -0.07847 L 0.02545 -0.09722 L 0.0274 -0.10764 L 0.0274 -0.21458 L 0.0274 0.05625 L 0.02858 0.0743 L 0.03132 0.08611 L 0.0368 0.09583 L 0.04228 0.09861 L 0.05011 0.09722 L 0.05834 0.09097 L 0.06812 0.0743 L 0.0783 0.04375 L 0.08731 0.00903 L 0.09201 -0.02778 L 0.09553 -0.05139 L 0.10336 -0.07431 L 0.11589 -0.09167 L 0.12842 -0.09861 L 0.14447 -0.09931 L 0.15544 -0.09028 L 0.16523 -0.07917 L 0.14839 -0.09653 L 0.13625 -0.09931 L 0.12372 -0.09722 L 0.11433 -0.0875 L 0.10297 -0.07083 L 0.09553 -0.05486 L 0.09279 -0.03542 L 0.09044 -0.00347 L 0.09083 0.01597 L 0.09357 0.03472 L 0.09945 0.05625 L 0.1061 0.0743 L 0.11942 0.09097 L 0.13547 0.09792 L 0.15152 0.09236 L 0.16444 0.07639 L 0.17423 0.05347 L 0.18324 0.01389 L 0.18167 -0.01389 L 0.17736 -0.04028 L 0.17267 -0.06111 L 0.16953 -0.06875 L 0.16405 -0.08195 " pathEditMode="relative" ptsTypes="AAAAAAAAAAAAAAAAAAAAAAAAAAAAAAAAAAAAAAAAAAAAAA">
                                      <p:cBhvr>
                                        <p:cTn id="10" dur="16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65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7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8000"/>
                            </p:stCondLst>
                            <p:childTnLst>
                              <p:par>
                                <p:cTn id="2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06789E-6 -2.96296E-6 L 0.06006 0.00093 " pathEditMode="relative" ptsTypes="AA">
                                      <p:cBhvr>
                                        <p:cTn id="21" dur="2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1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1500"/>
                            </p:stCondLst>
                            <p:childTnLst>
                              <p:par>
                                <p:cTn id="3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8917E-7 3.33333E-6 L 0.01566 -0.01783 L 0.02767 -0.03565 L 0.03393 -0.02338 L 0.0402 -0.01459 L 0.05325 -0.00232 " pathEditMode="relative" ptsTypes="AAAAAA">
                                      <p:cBhvr>
                                        <p:cTn id="32" dur="7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8500"/>
                            </p:stCondLst>
                            <p:childTnLst>
                              <p:par>
                                <p:cTn id="34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2282" y="-20081"/>
            <a:ext cx="2709556" cy="1712343"/>
          </a:xfrm>
          <a:prstGeom prst="rect">
            <a:avLst/>
          </a:prstGeom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5454255"/>
              </p:ext>
            </p:extLst>
          </p:nvPr>
        </p:nvGraphicFramePr>
        <p:xfrm>
          <a:off x="215396" y="1366850"/>
          <a:ext cx="11704320" cy="5120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-691242" y="2238423"/>
            <a:ext cx="12138819" cy="4539506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l-GR" sz="28700">
                <a:solidFill>
                  <a:srgbClr val="FF0000"/>
                </a:solidFill>
                <a:latin typeface="HP001 4 hàng" pitchFamily="34" charset="0"/>
              </a:rPr>
              <a:t> Λ</a:t>
            </a:r>
            <a:r>
              <a:rPr lang="en-US" sz="28700">
                <a:solidFill>
                  <a:srgbClr val="FF0000"/>
                </a:solidFill>
                <a:latin typeface="HP001 4H"/>
                <a:ea typeface="HP001 4H"/>
              </a:rPr>
              <a:t>ɐ</a:t>
            </a:r>
            <a:endParaRPr lang="en-US" sz="28700">
              <a:solidFill>
                <a:srgbClr val="FF0000"/>
              </a:solidFill>
              <a:latin typeface="HP001 4 hàng" pitchFamily="34" charset="0"/>
            </a:endParaRP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75488" y="-923925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10391" y="46757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3086" y1="6723" x2="81113" y2="22829"/>
                        <a14:foregroundMark x1="93086" y1="7143" x2="2024" y2="981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95310" y="-685800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57988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77023E-6 2.96296E-6 L 0.02401 -0.09259 L 0.02715 -0.11204 L 0.02715 -0.21667 L 0.02715 0.06296 L 0.02976 0.07963 L 0.0355 0.09352 L 0.04125 0.09537 L 0.05065 0.09537 L 0.059 0.08981 L 0.06631 0.07685 L 0.07832 0.04167 L 0.09242 -0.01852 L 0.10025 -0.07222 L 0.10025 -0.10093 L 0.09556 -0.125 L 0.08772 -0.13426 L 0.08041 -0.13426 L 0.07832 -0.12407 L 0.08146 -0.11019 L 0.08563 -0.10463 L 0.09921 -0.1 L 0.11801 -0.1 L 0.13159 -0.09815 L 0.14255 -0.09167 L 0.15039 -0.08148 L 0.15665 -0.06759 L 0.15978 -0.04722 L 0.16083 -0.01944 L 0.15978 0.03148 L 0.16083 0.05833 L 0.16292 0.07593 L 0.16814 0.09167 L 0.17754 0.09907 L 0.19582 0.09444 L 0.2167 0.07685 L 0.23394 0.05833 L 0.25221 0.03056 L 0.26683 0.00185 L 0.27623 -0.02963 L 0.28093 -0.06111 L 0.27832 -0.08796 C 0.27127 -0.10232 0.27493 -0.10185 0.27049 -0.10185 L 0.26266 -0.10556 L 0.24908 -0.09815 L 0.23916 -0.08148 L 0.22506 -0.05741 L 0.21984 -0.03796 L 0.21618 -0.00833 L 0.21566 0.01574 L 0.21566 0.03889 L 0.22193 0.06667 L 0.22767 0.08056 L 0.23655 0.09074 L 0.24647 0.0963 L 0.25796 0.09537 L 0.27206 0.09074 L 0.28511 0.07963 L 0.29921 0.05648 " pathEditMode="relative" ptsTypes="AAAAAAAAAAAAAAAAAAAAAAAAAAAAAAAAAAAAAAAAAfAAAAAAAAAAAAAAAAA">
                                      <p:cBhvr>
                                        <p:cTn id="10" dur="2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5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6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6500"/>
                            </p:stCondLst>
                            <p:childTnLst>
                              <p:par>
                                <p:cTn id="2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06789E-6 -2.96296E-6 L 0.06006 0.00093 " pathEditMode="relative" ptsTypes="AA">
                                      <p:cBhvr>
                                        <p:cTn id="21" dur="2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90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9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0"/>
                            </p:stCondLst>
                            <p:childTnLst>
                              <p:par>
                                <p:cTn id="3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8917E-7 3.33333E-6 L 0.01566 -0.01783 L 0.02767 -0.03565 L 0.03393 -0.02338 L 0.0402 -0.01459 L 0.05325 -0.00232 " pathEditMode="relative" ptsTypes="AAAAAA">
                                      <p:cBhvr>
                                        <p:cTn id="32" dur="7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7000"/>
                            </p:stCondLst>
                            <p:childTnLst>
                              <p:par>
                                <p:cTn id="34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8297955"/>
              </p:ext>
            </p:extLst>
          </p:nvPr>
        </p:nvGraphicFramePr>
        <p:xfrm>
          <a:off x="215396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1222349" y="3124199"/>
            <a:ext cx="2030566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18000">
                <a:solidFill>
                  <a:srgbClr val="FF0000"/>
                </a:solidFill>
                <a:latin typeface="HP001 TD 4H" pitchFamily="34" charset="0"/>
                <a:ea typeface="HP001 4H"/>
              </a:rPr>
              <a:t>Ǉ</a:t>
            </a:r>
            <a:endParaRPr lang="en-US" sz="18000">
              <a:solidFill>
                <a:srgbClr val="FF0000"/>
              </a:solidFill>
              <a:latin typeface="HP001 TD 4H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15396" y="203422"/>
            <a:ext cx="3382243" cy="941185"/>
            <a:chOff x="63500" y="1429216"/>
            <a:chExt cx="2542972" cy="705889"/>
          </a:xfrm>
        </p:grpSpPr>
        <p:sp>
          <p:nvSpPr>
            <p:cNvPr id="13" name="Rounded Rectangle 12"/>
            <p:cNvSpPr/>
            <p:nvPr/>
          </p:nvSpPr>
          <p:spPr>
            <a:xfrm>
              <a:off x="384357" y="1429216"/>
              <a:ext cx="222211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Viết vở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5</a:t>
              </a: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4432173" y="3124199"/>
            <a:ext cx="2030566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18000">
                <a:solidFill>
                  <a:srgbClr val="FF0000"/>
                </a:solidFill>
                <a:latin typeface="HP001 4H"/>
                <a:ea typeface="HP001 4H"/>
              </a:rPr>
              <a:t>Ǉ</a:t>
            </a:r>
            <a:endParaRPr lang="en-US" sz="1800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971159" y="3145948"/>
            <a:ext cx="2030566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18000">
                <a:solidFill>
                  <a:srgbClr val="FF0000"/>
                </a:solidFill>
                <a:latin typeface="HP001 TD 4H" pitchFamily="34" charset="0"/>
                <a:ea typeface="HP001 4H"/>
              </a:rPr>
              <a:t>Ǉr</a:t>
            </a:r>
            <a:endParaRPr lang="en-US" sz="18000">
              <a:solidFill>
                <a:srgbClr val="FF0000"/>
              </a:solidFill>
              <a:latin typeface="HP001 TD 4H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694275" y="3145948"/>
            <a:ext cx="2030566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18000">
                <a:solidFill>
                  <a:srgbClr val="FF0000"/>
                </a:solidFill>
                <a:latin typeface="HP001 4H"/>
                <a:ea typeface="HP001 4H"/>
              </a:rPr>
              <a:t>Ǉr</a:t>
            </a:r>
            <a:endParaRPr lang="en-US" sz="180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53441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0831092"/>
              </p:ext>
            </p:extLst>
          </p:nvPr>
        </p:nvGraphicFramePr>
        <p:xfrm>
          <a:off x="215396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grpSp>
        <p:nvGrpSpPr>
          <p:cNvPr id="12" name="Group 11"/>
          <p:cNvGrpSpPr/>
          <p:nvPr/>
        </p:nvGrpSpPr>
        <p:grpSpPr>
          <a:xfrm>
            <a:off x="215396" y="203422"/>
            <a:ext cx="3382243" cy="941185"/>
            <a:chOff x="63500" y="1429216"/>
            <a:chExt cx="2542972" cy="705889"/>
          </a:xfrm>
        </p:grpSpPr>
        <p:sp>
          <p:nvSpPr>
            <p:cNvPr id="13" name="Rounded Rectangle 12"/>
            <p:cNvSpPr/>
            <p:nvPr/>
          </p:nvSpPr>
          <p:spPr>
            <a:xfrm>
              <a:off x="384357" y="1429216"/>
              <a:ext cx="222211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Viết vở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5</a:t>
              </a: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1642269" y="3126898"/>
            <a:ext cx="7478865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vi-VN" sz="1800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18000">
                <a:solidFill>
                  <a:srgbClr val="FF0000"/>
                </a:solidFill>
                <a:latin typeface="HP001 4 hàng" pitchFamily="34" charset="0"/>
              </a:rPr>
              <a:t>ô Ǉô</a:t>
            </a:r>
          </a:p>
        </p:txBody>
      </p:sp>
    </p:spTree>
    <p:extLst>
      <p:ext uri="{BB962C8B-B14F-4D97-AF65-F5344CB8AC3E}">
        <p14:creationId xmlns:p14="http://schemas.microsoft.com/office/powerpoint/2010/main" val="36966958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2768525"/>
              </p:ext>
            </p:extLst>
          </p:nvPr>
        </p:nvGraphicFramePr>
        <p:xfrm>
          <a:off x="215396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grpSp>
        <p:nvGrpSpPr>
          <p:cNvPr id="12" name="Group 11"/>
          <p:cNvGrpSpPr/>
          <p:nvPr/>
        </p:nvGrpSpPr>
        <p:grpSpPr>
          <a:xfrm>
            <a:off x="215396" y="203422"/>
            <a:ext cx="3382243" cy="941185"/>
            <a:chOff x="63500" y="1429216"/>
            <a:chExt cx="2542972" cy="705889"/>
          </a:xfrm>
        </p:grpSpPr>
        <p:sp>
          <p:nvSpPr>
            <p:cNvPr id="13" name="Rounded Rectangle 12"/>
            <p:cNvSpPr/>
            <p:nvPr/>
          </p:nvSpPr>
          <p:spPr>
            <a:xfrm>
              <a:off x="384357" y="1429216"/>
              <a:ext cx="222211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Viết vở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5</a:t>
              </a: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1932783" y="3126898"/>
            <a:ext cx="7478865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18000">
                <a:solidFill>
                  <a:srgbClr val="FF0000"/>
                </a:solidFill>
                <a:latin typeface="HP001 4 hàng" pitchFamily="34" charset="0"/>
              </a:rPr>
              <a:t>cá </a:t>
            </a:r>
            <a:r>
              <a:rPr lang="el-GR" sz="18000">
                <a:solidFill>
                  <a:srgbClr val="FF0000"/>
                </a:solidFill>
                <a:latin typeface="HP001 4 hàng" pitchFamily="34" charset="0"/>
              </a:rPr>
              <a:t>Λ</a:t>
            </a:r>
            <a:r>
              <a:rPr lang="en-US" sz="18000">
                <a:solidFill>
                  <a:srgbClr val="FF0000"/>
                </a:solidFill>
                <a:latin typeface="HP001 4H"/>
                <a:ea typeface="HP001 4H"/>
              </a:rPr>
              <a:t>ɐ</a:t>
            </a:r>
            <a:endParaRPr lang="en-US" sz="180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60000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1246" y="4434218"/>
            <a:ext cx="1584852" cy="1447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45" t="8123" r="7718" b="15278"/>
          <a:stretch/>
        </p:blipFill>
        <p:spPr>
          <a:xfrm>
            <a:off x="5471319" y="1447800"/>
            <a:ext cx="1198418" cy="126076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1" b="16364"/>
          <a:stretch/>
        </p:blipFill>
        <p:spPr>
          <a:xfrm>
            <a:off x="1280319" y="4094884"/>
            <a:ext cx="2016867" cy="2001982"/>
          </a:xfrm>
          <a:prstGeom prst="rect">
            <a:avLst/>
          </a:prstGeom>
        </p:spPr>
      </p:pic>
      <p:pic>
        <p:nvPicPr>
          <p:cNvPr id="4098" name="Picture 2" descr="C:\Users\PC\Downloads\23985312.jpg">
            <a:hlinkClick r:id="rId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933" b="68889"/>
          <a:stretch/>
        </p:blipFill>
        <p:spPr bwMode="auto">
          <a:xfrm>
            <a:off x="518319" y="161925"/>
            <a:ext cx="33401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PC\Downloads\23985312.jpg">
            <a:hlinkClick r:id="rId8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66" t="1759" r="32466" b="67130"/>
          <a:stretch/>
        </p:blipFill>
        <p:spPr bwMode="auto">
          <a:xfrm>
            <a:off x="4213226" y="333375"/>
            <a:ext cx="33401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PC\Downloads\23985312.jpg">
            <a:hlinkClick r:id="rId9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32" b="68889"/>
          <a:stretch/>
        </p:blipFill>
        <p:spPr bwMode="auto">
          <a:xfrm>
            <a:off x="8214519" y="333375"/>
            <a:ext cx="33401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PC\Downloads\23985312.jpg">
            <a:hlinkClick r:id="rId10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90" t="31296" r="-4758" b="37593"/>
          <a:stretch/>
        </p:blipFill>
        <p:spPr bwMode="auto">
          <a:xfrm>
            <a:off x="8519319" y="3429000"/>
            <a:ext cx="33401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PC\Downloads\23985312.jpg">
            <a:hlinkClick r:id="rId11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08" t="31204" r="30524" b="37685"/>
          <a:stretch/>
        </p:blipFill>
        <p:spPr bwMode="auto">
          <a:xfrm>
            <a:off x="4286252" y="3429000"/>
            <a:ext cx="33401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PC\Downloads\23985312.jpg">
            <a:hlinkClick r:id="rId1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66" t="60926" r="32466" b="7963"/>
          <a:stretch/>
        </p:blipFill>
        <p:spPr bwMode="auto">
          <a:xfrm>
            <a:off x="430214" y="3495675"/>
            <a:ext cx="33401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2608" y="5847382"/>
            <a:ext cx="999230" cy="10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9701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7644" y="5145656"/>
            <a:ext cx="2709556" cy="1712343"/>
          </a:xfrm>
          <a:prstGeom prst="rect">
            <a:avLst/>
          </a:prstGeom>
        </p:spPr>
      </p:pic>
      <p:pic>
        <p:nvPicPr>
          <p:cNvPr id="3" name="t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276" y="98980"/>
            <a:ext cx="12040393" cy="4528026"/>
          </a:xfrm>
        </p:spPr>
      </p:pic>
    </p:spTree>
    <p:extLst>
      <p:ext uri="{BB962C8B-B14F-4D97-AF65-F5344CB8AC3E}">
        <p14:creationId xmlns:p14="http://schemas.microsoft.com/office/powerpoint/2010/main" val="1330642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7644" y="5145656"/>
            <a:ext cx="2709556" cy="1712343"/>
          </a:xfrm>
          <a:prstGeom prst="rect">
            <a:avLst/>
          </a:prstGeom>
        </p:spPr>
      </p:pic>
      <p:pic>
        <p:nvPicPr>
          <p:cNvPr id="4" name="tr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279" y="251380"/>
            <a:ext cx="12040393" cy="4528026"/>
          </a:xfrm>
        </p:spPr>
      </p:pic>
    </p:spTree>
    <p:extLst>
      <p:ext uri="{BB962C8B-B14F-4D97-AF65-F5344CB8AC3E}">
        <p14:creationId xmlns:p14="http://schemas.microsoft.com/office/powerpoint/2010/main" val="2850971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179068"/>
              </p:ext>
            </p:extLst>
          </p:nvPr>
        </p:nvGraphicFramePr>
        <p:xfrm>
          <a:off x="215396" y="1366850"/>
          <a:ext cx="11704320" cy="5120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-167481" y="2238423"/>
            <a:ext cx="12138819" cy="4539506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28700">
                <a:solidFill>
                  <a:srgbClr val="FF0000"/>
                </a:solidFill>
                <a:latin typeface="HP001 4 hàng" pitchFamily="34" charset="0"/>
              </a:rPr>
              <a:t>ô Ǉô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8069" y="46626"/>
            <a:ext cx="2709556" cy="1712343"/>
          </a:xfrm>
          <a:prstGeom prst="rect">
            <a:avLst/>
          </a:prstGeom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70388" y="-463994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09194" y="-920115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06278" y="48797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55973" y="-920115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3086" y1="6723" x2="81113" y2="22829"/>
                        <a14:foregroundMark x1="93086" y1="7143" x2="2024" y2="981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92334" y="-690789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9799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61097E-7 -1.48148E-6 L -0.00679 -0.01296 L -0.01149 -0.01944 L -0.01828 -0.02407 L -0.02611 -0.02593 L -0.03395 -0.025 L -0.04178 -0.02037 L -0.04961 -0.01389 L -0.0564 -0.00278 L -0.06267 0.01018 L -0.06789 0.025 L -0.07207 0.04444 L -0.07363 0.06759 L -0.07311 0.08796 L -0.07155 0.10463 L -0.06789 0.12315 L -0.06267 0.13704 L -0.05745 0.15 L -0.05014 0.16018 L -0.04282 0.16574 L -0.03865 0.16944 L -0.02716 0.1713 L -0.01985 0.16852 L -0.01149 0.16204 L -0.00262 0.14815 L 0.00469 0.13241 L 0.00783 0.12222 L 0.01044 0.11111 L 0.01305 0.09074 L 0.01253 0.07315 L 0.01148 0.05185 L 0.00939 0.03333 L 0.00626 0.01944 L 0.00313 0.00833 L 2.61097E-7 -1.48148E-6 Z " pathEditMode="relative" ptsTypes="AAAAAAAAAAAAAAAAAAAAAAAAAAAAAAAAAAA">
                                      <p:cBhvr>
                                        <p:cTn id="11" dur="7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1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1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8917E-7 3.33333E-6 L 0.01566 -0.01783 L 0.02767 -0.03565 L 0.03393 -0.02338 L 0.0402 -0.01459 L 0.05325 -0.00232 " pathEditMode="relative" ptsTypes="AAAAAA">
                                      <p:cBhvr>
                                        <p:cTn id="22" dur="7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10"/>
                            </p:stCondLst>
                            <p:childTnLst>
                              <p:par>
                                <p:cTn id="24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51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6010"/>
                            </p:stCondLst>
                            <p:childTnLst>
                              <p:par>
                                <p:cTn id="3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6202E-6 -2.22222E-6 L 0.02114 -0.07847 L 0.02545 -0.09722 L 0.0274 -0.10764 L 0.0274 -0.21458 L 0.0274 0.05625 L 0.02858 0.0743 L 0.03132 0.08611 L 0.0368 0.09583 L 0.04228 0.09861 L 0.05011 0.09722 L 0.05834 0.09097 L 0.06812 0.0743 L 0.0783 0.04375 L 0.08731 0.00903 L 0.09201 -0.02778 L 0.09553 -0.05139 L 0.10336 -0.07431 L 0.11589 -0.09167 L 0.12842 -0.09861 L 0.14447 -0.09931 L 0.15544 -0.09028 L 0.16523 -0.07917 L 0.14839 -0.09653 L 0.13625 -0.09931 L 0.12372 -0.09722 L 0.11433 -0.0875 L 0.10297 -0.07083 L 0.09553 -0.05486 L 0.09279 -0.03542 L 0.09044 -0.00347 L 0.09083 0.01597 L 0.09357 0.03472 L 0.09945 0.05625 L 0.1061 0.0743 L 0.11942 0.09097 L 0.13547 0.09792 L 0.15152 0.09236 L 0.16444 0.07639 L 0.17423 0.05347 L 0.18324 0.01389 L 0.18167 -0.01389 L 0.17736 -0.04028 L 0.17267 -0.06111 L 0.16953 -0.06875 L 0.16405 -0.08195 " pathEditMode="relative" ptsTypes="AAAAAAAAAAAAAAAAAAAAAAAAAAAAAAAAAAAAAAAAAAAAAA">
                                      <p:cBhvr>
                                        <p:cTn id="34" dur="16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2010"/>
                            </p:stCondLst>
                            <p:childTnLst>
                              <p:par>
                                <p:cTn id="3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251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3010"/>
                            </p:stCondLst>
                            <p:childTnLst>
                              <p:par>
                                <p:cTn id="4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06789E-6 -2.96296E-6 L 0.06006 0.00093 " pathEditMode="relative" ptsTypes="AA">
                                      <p:cBhvr>
                                        <p:cTn id="45" dur="2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51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601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6510"/>
                            </p:stCondLst>
                            <p:childTnLst>
                              <p:par>
                                <p:cTn id="5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8917E-7 3.33333E-6 L 0.01566 -0.01783 L 0.02767 -0.03565 L 0.03393 -0.02338 L 0.0402 -0.01459 L 0.05325 -0.00232 " pathEditMode="relative" ptsTypes="AAAAAA">
                                      <p:cBhvr>
                                        <p:cTn id="56" dur="7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3510"/>
                            </p:stCondLst>
                            <p:childTnLst>
                              <p:par>
                                <p:cTn id="58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6934946"/>
              </p:ext>
            </p:extLst>
          </p:nvPr>
        </p:nvGraphicFramePr>
        <p:xfrm>
          <a:off x="215396" y="1366850"/>
          <a:ext cx="11704320" cy="5120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-181995" y="2238423"/>
            <a:ext cx="12138819" cy="4539506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28700">
                <a:solidFill>
                  <a:srgbClr val="FF0000"/>
                </a:solidFill>
                <a:latin typeface="HP001 4 hàng" pitchFamily="34" charset="0"/>
              </a:rPr>
              <a:t>cá </a:t>
            </a:r>
            <a:r>
              <a:rPr lang="el-GR" sz="28700">
                <a:solidFill>
                  <a:srgbClr val="FF0000"/>
                </a:solidFill>
                <a:latin typeface="HP001 4 hàng" pitchFamily="34" charset="0"/>
              </a:rPr>
              <a:t>Λ</a:t>
            </a:r>
            <a:r>
              <a:rPr lang="en-US" sz="28700">
                <a:solidFill>
                  <a:srgbClr val="FF0000"/>
                </a:solidFill>
                <a:latin typeface="HP001 4H"/>
                <a:ea typeface="HP001 4H"/>
              </a:rPr>
              <a:t>ɐ</a:t>
            </a:r>
            <a:endParaRPr lang="en-US" sz="28700">
              <a:solidFill>
                <a:srgbClr val="FF0000"/>
              </a:solidFill>
              <a:latin typeface="HP001 4 hàng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8069" y="46626"/>
            <a:ext cx="2709556" cy="1712343"/>
          </a:xfrm>
          <a:prstGeom prst="rect">
            <a:avLst/>
          </a:prstGeom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33775" y="-498255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47319" y="-1259841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3086" y1="6723" x2="81113" y2="22829"/>
                        <a14:foregroundMark x1="93086" y1="7143" x2="2024" y2="981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08155" y="-688086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90478" y="-931182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25381" y="39500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3086" y1="6723" x2="81113" y2="22829"/>
                        <a14:foregroundMark x1="93086" y1="7143" x2="2024" y2="981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10300" y="-693057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052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70974E-6 -4.44444E-6 L -0.00627 -0.01342 L -0.01501 -0.02106 L -0.02441 -0.02453 L -0.03185 -0.02338 L -0.04072 -0.01898 L -0.04881 -0.00995 L -0.05573 0.00325 L -0.06265 0.01991 L -0.06696 0.03658 L -0.06944 0.05232 L -0.06944 0.07107 L -0.06891 0.08658 L -0.06696 0.10672 L -0.06317 0.12547 L -0.05821 0.14005 L -0.05129 0.15232 L -0.0432 0.16436 L -0.0338 0.17107 L -0.02754 0.17338 L -0.01749 0.17107 L -0.00561 0.16343 L 0.00509 0.14769 L 0.01383 0.12778 L 0.02192 0.1044 L 0.02571 0.08565 L 0.02701 0.05996 L 0.03015 0.03658 L 0.03706 0.01227 L 0.04333 -0.00115 L 0.05325 -0.01435 L 0.06721 -0.02222 L 0.07974 -0.02222 L 0.08731 -0.01782 L 0.09671 -0.00787 L 0.10232 0.00232 L 0.09358 -0.01111 L 0.08222 -0.02106 L 0.071 -0.02222 L 0.05455 -0.01435 L 0.04829 -0.00995 L 0.04072 0.00325 L 0.03393 0.01991 L 0.0308 0.03774 L 0.02767 0.06343 L 0.02636 0.08102 L 0.02884 0.1088 L 0.03576 0.13658 L 0.04385 0.15116 L 0.05077 0.16343 L 0.05834 0.16991 L 0.06721 0.17338 L 0.07596 0.17338 L 0.08783 0.16783 L 0.09788 0.1588 L 0.10532 0.13704 L 0.11002 0.11945 L 0.11368 0.09769 L 0.11472 0.07223 L 0.1142 0.04491 L 0.1108 0.02593 L 0.10611 0.00672 L 0.09723 -0.00787 " pathEditMode="relative" rAng="0" ptsTypes="AAAAAAAAAAAAAAAAAAAAAAAAAAAAAAAAAAAAAAAAAAAAAAAAAAAAAAAAAAAAAAA">
                                      <p:cBhvr>
                                        <p:cTn id="11" dur="15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58" y="7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75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26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27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80867E-6 -1.11111E-6 L -2.80867E-6 0.16806 L 0.00157 0.1875 L 0.00627 0.20139 L 0.01096 0.20556 L 0.01801 0.20556 L 0.02271 0.20417 L 0.02897 0.19862 L 0.03446 0.19306 L 0.0415 0.17917 L 0.04777 0.1625 L 0.05325 0.14445 L 0.05795 0.12778 L 0.06343 0.10556 " pathEditMode="relative" ptsTypes="AAAAAAAAAAAAAA">
                                      <p:cBhvr>
                                        <p:cTn id="22" dur="4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27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770"/>
                            </p:stCondLst>
                            <p:childTnLst>
                              <p:par>
                                <p:cTn id="2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1270"/>
                            </p:stCondLst>
                            <p:childTnLst>
                              <p:par>
                                <p:cTn id="3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3211E-6 2.22222E-6 L -0.0282 0.04722 " pathEditMode="relative" ptsTypes="AA">
                                      <p:cBhvr>
                                        <p:cTn id="34" dur="2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3770"/>
                            </p:stCondLst>
                            <p:childTnLst>
                              <p:par>
                                <p:cTn id="36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427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4770"/>
                            </p:stCondLst>
                            <p:childTnLst>
                              <p:par>
                                <p:cTn id="4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77023E-6 2.96296E-6 L 0.02401 -0.09259 L 0.02715 -0.11204 L 0.02715 -0.21667 L 0.02715 0.06296 L 0.02976 0.07963 L 0.0355 0.09352 L 0.04125 0.09537 L 0.05065 0.09537 L 0.059 0.08981 L 0.06631 0.07685 L 0.07832 0.04167 L 0.09242 -0.01852 L 0.10025 -0.07222 L 0.10025 -0.10093 L 0.09556 -0.125 L 0.08772 -0.13426 L 0.08041 -0.13426 L 0.07832 -0.12407 L 0.08146 -0.11019 L 0.08563 -0.10463 L 0.09921 -0.1 L 0.11801 -0.1 L 0.13159 -0.09815 L 0.14255 -0.09167 L 0.15039 -0.08148 L 0.15665 -0.06759 L 0.15978 -0.04722 L 0.16083 -0.01944 L 0.15978 0.03148 L 0.16083 0.05833 L 0.16292 0.07593 L 0.16814 0.09167 L 0.17754 0.09907 L 0.19582 0.09444 L 0.2167 0.07685 L 0.23394 0.05833 L 0.25221 0.03056 L 0.26683 0.00185 L 0.27623 -0.02963 L 0.28093 -0.06111 L 0.27832 -0.08796 C 0.27127 -0.10232 0.27493 -0.10185 0.27049 -0.10185 L 0.26266 -0.10556 L 0.24908 -0.09815 L 0.23916 -0.08148 L 0.22506 -0.05741 L 0.21984 -0.03796 L 0.21618 -0.00833 L 0.21566 0.01574 L 0.21566 0.03889 L 0.22193 0.06667 L 0.22767 0.08056 L 0.23655 0.09074 L 0.24647 0.0963 L 0.25796 0.09537 L 0.27206 0.09074 L 0.28511 0.07963 L 0.29921 0.05648 " pathEditMode="relative" ptsTypes="AAAAAAAAAAAAAAAAAAAAAAAAAAAAAAAAAAAAAAAAAfAAAAAAAAAAAAAAAAA">
                                      <p:cBhvr>
                                        <p:cTn id="46" dur="2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977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27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770"/>
                            </p:stCondLst>
                            <p:childTnLst>
                              <p:par>
                                <p:cTn id="5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06789E-6 -2.96296E-6 L 0.06006 0.00093 " pathEditMode="relative" ptsTypes="AA">
                                      <p:cBhvr>
                                        <p:cTn id="57" dur="2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3270"/>
                            </p:stCondLst>
                            <p:childTnLst>
                              <p:par>
                                <p:cTn id="5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377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4270"/>
                            </p:stCondLst>
                            <p:childTnLst>
                              <p:par>
                                <p:cTn id="6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8917E-7 3.33333E-6 L 0.01566 -0.01783 L 0.02767 -0.03565 L 0.03393 -0.02338 L 0.0402 -0.01459 L 0.05325 -0.00232 " pathEditMode="relative" ptsTypes="AAAAAA">
                                      <p:cBhvr>
                                        <p:cTn id="68" dur="7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61270"/>
                            </p:stCondLst>
                            <p:childTnLst>
                              <p:par>
                                <p:cTn id="70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组合 59">
            <a:extLst>
              <a:ext uri="{FF2B5EF4-FFF2-40B4-BE49-F238E27FC236}">
                <a16:creationId xmlns:a16="http://schemas.microsoft.com/office/drawing/2014/main" id="{BB52C5B1-CA58-4235-AA9E-8480A629C0FE}"/>
              </a:ext>
            </a:extLst>
          </p:cNvPr>
          <p:cNvGrpSpPr/>
          <p:nvPr/>
        </p:nvGrpSpPr>
        <p:grpSpPr>
          <a:xfrm>
            <a:off x="16295" y="0"/>
            <a:ext cx="12161838" cy="6933047"/>
            <a:chOff x="0" y="0"/>
            <a:chExt cx="12192000" cy="6950242"/>
          </a:xfrm>
        </p:grpSpPr>
        <p:sp>
          <p:nvSpPr>
            <p:cNvPr id="61" name="矩形 60">
              <a:extLst>
                <a:ext uri="{FF2B5EF4-FFF2-40B4-BE49-F238E27FC236}">
                  <a16:creationId xmlns:a16="http://schemas.microsoft.com/office/drawing/2014/main" id="{2E399532-FB3E-4359-B296-1838C6C4AA94}"/>
                </a:ext>
              </a:extLst>
            </p:cNvPr>
            <p:cNvSpPr/>
            <p:nvPr/>
          </p:nvSpPr>
          <p:spPr>
            <a:xfrm>
              <a:off x="0" y="0"/>
              <a:ext cx="12192000" cy="6950242"/>
            </a:xfrm>
            <a:prstGeom prst="rect">
              <a:avLst/>
            </a:prstGeom>
            <a:solidFill>
              <a:srgbClr val="7DD7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zh-CN" altLang="en-US" sz="179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宋体" panose="02010600030101010101" pitchFamily="2" charset="-122"/>
                <a:cs typeface="Helvetica"/>
                <a:sym typeface="+mn-lt"/>
              </a:endParaRPr>
            </a:p>
          </p:txBody>
        </p:sp>
        <p:grpSp>
          <p:nvGrpSpPr>
            <p:cNvPr id="62" name="组合 61">
              <a:extLst>
                <a:ext uri="{FF2B5EF4-FFF2-40B4-BE49-F238E27FC236}">
                  <a16:creationId xmlns:a16="http://schemas.microsoft.com/office/drawing/2014/main" id="{C51AA3A4-39E4-4758-B9ED-46F9B2BA5B7B}"/>
                </a:ext>
              </a:extLst>
            </p:cNvPr>
            <p:cNvGrpSpPr/>
            <p:nvPr/>
          </p:nvGrpSpPr>
          <p:grpSpPr>
            <a:xfrm flipV="1">
              <a:off x="0" y="10751"/>
              <a:ext cx="12191999" cy="2326243"/>
              <a:chOff x="1" y="4546271"/>
              <a:chExt cx="12191999" cy="2326243"/>
            </a:xfrm>
          </p:grpSpPr>
          <p:sp>
            <p:nvSpPr>
              <p:cNvPr id="63" name="任意多边形 34">
                <a:extLst>
                  <a:ext uri="{FF2B5EF4-FFF2-40B4-BE49-F238E27FC236}">
                    <a16:creationId xmlns:a16="http://schemas.microsoft.com/office/drawing/2014/main" id="{7FA27B4A-3963-4F6E-A692-D984099AF50C}"/>
                  </a:ext>
                </a:extLst>
              </p:cNvPr>
              <p:cNvSpPr/>
              <p:nvPr/>
            </p:nvSpPr>
            <p:spPr>
              <a:xfrm>
                <a:off x="1" y="4546271"/>
                <a:ext cx="12191999" cy="2311729"/>
              </a:xfrm>
              <a:custGeom>
                <a:avLst/>
                <a:gdLst>
                  <a:gd name="connsiteX0" fmla="*/ 12191999 w 12191999"/>
                  <a:gd name="connsiteY0" fmla="*/ 0 h 2311729"/>
                  <a:gd name="connsiteX1" fmla="*/ 12191999 w 12191999"/>
                  <a:gd name="connsiteY1" fmla="*/ 2311729 h 2311729"/>
                  <a:gd name="connsiteX2" fmla="*/ 0 w 12191999"/>
                  <a:gd name="connsiteY2" fmla="*/ 2311729 h 2311729"/>
                  <a:gd name="connsiteX3" fmla="*/ 0 w 12191999"/>
                  <a:gd name="connsiteY3" fmla="*/ 2020458 h 2311729"/>
                  <a:gd name="connsiteX4" fmla="*/ 0 w 12191999"/>
                  <a:gd name="connsiteY4" fmla="*/ 237172 h 2311729"/>
                  <a:gd name="connsiteX5" fmla="*/ 63480 w 12191999"/>
                  <a:gd name="connsiteY5" fmla="*/ 213939 h 2311729"/>
                  <a:gd name="connsiteX6" fmla="*/ 348343 w 12191999"/>
                  <a:gd name="connsiteY6" fmla="*/ 170871 h 2311729"/>
                  <a:gd name="connsiteX7" fmla="*/ 1306287 w 12191999"/>
                  <a:gd name="connsiteY7" fmla="*/ 1128815 h 2311729"/>
                  <a:gd name="connsiteX8" fmla="*/ 1286825 w 12191999"/>
                  <a:gd name="connsiteY8" fmla="*/ 1321874 h 2311729"/>
                  <a:gd name="connsiteX9" fmla="*/ 1256605 w 12191999"/>
                  <a:gd name="connsiteY9" fmla="*/ 1419229 h 2311729"/>
                  <a:gd name="connsiteX10" fmla="*/ 1344679 w 12191999"/>
                  <a:gd name="connsiteY10" fmla="*/ 1371424 h 2311729"/>
                  <a:gd name="connsiteX11" fmla="*/ 1683656 w 12191999"/>
                  <a:gd name="connsiteY11" fmla="*/ 1302987 h 2311729"/>
                  <a:gd name="connsiteX12" fmla="*/ 2299446 w 12191999"/>
                  <a:gd name="connsiteY12" fmla="*/ 1558056 h 2311729"/>
                  <a:gd name="connsiteX13" fmla="*/ 2381189 w 12191999"/>
                  <a:gd name="connsiteY13" fmla="*/ 1657129 h 2311729"/>
                  <a:gd name="connsiteX14" fmla="*/ 2427737 w 12191999"/>
                  <a:gd name="connsiteY14" fmla="*/ 1596410 h 2311729"/>
                  <a:gd name="connsiteX15" fmla="*/ 3069771 w 12191999"/>
                  <a:gd name="connsiteY15" fmla="*/ 1302987 h 2311729"/>
                  <a:gd name="connsiteX16" fmla="*/ 3544503 w 12191999"/>
                  <a:gd name="connsiteY16" fmla="*/ 1447998 h 2311729"/>
                  <a:gd name="connsiteX17" fmla="*/ 3657745 w 12191999"/>
                  <a:gd name="connsiteY17" fmla="*/ 1541431 h 2311729"/>
                  <a:gd name="connsiteX18" fmla="*/ 3713651 w 12191999"/>
                  <a:gd name="connsiteY18" fmla="*/ 1519404 h 2311729"/>
                  <a:gd name="connsiteX19" fmla="*/ 3897086 w 12191999"/>
                  <a:gd name="connsiteY19" fmla="*/ 1491671 h 2311729"/>
                  <a:gd name="connsiteX20" fmla="*/ 4241977 w 12191999"/>
                  <a:gd name="connsiteY20" fmla="*/ 1597020 h 2311729"/>
                  <a:gd name="connsiteX21" fmla="*/ 4317999 w 12191999"/>
                  <a:gd name="connsiteY21" fmla="*/ 1659743 h 2311729"/>
                  <a:gd name="connsiteX22" fmla="*/ 4359994 w 12191999"/>
                  <a:gd name="connsiteY22" fmla="*/ 1582372 h 2311729"/>
                  <a:gd name="connsiteX23" fmla="*/ 5021945 w 12191999"/>
                  <a:gd name="connsiteY23" fmla="*/ 1230415 h 2311729"/>
                  <a:gd name="connsiteX24" fmla="*/ 5757498 w 12191999"/>
                  <a:gd name="connsiteY24" fmla="*/ 1717972 h 2311729"/>
                  <a:gd name="connsiteX25" fmla="*/ 5775109 w 12191999"/>
                  <a:gd name="connsiteY25" fmla="*/ 1774705 h 2311729"/>
                  <a:gd name="connsiteX26" fmla="*/ 5877396 w 12191999"/>
                  <a:gd name="connsiteY26" fmla="*/ 1742952 h 2311729"/>
                  <a:gd name="connsiteX27" fmla="*/ 5994403 w 12191999"/>
                  <a:gd name="connsiteY27" fmla="*/ 1731157 h 2311729"/>
                  <a:gd name="connsiteX28" fmla="*/ 6319003 w 12191999"/>
                  <a:gd name="connsiteY28" fmla="*/ 1830310 h 2311729"/>
                  <a:gd name="connsiteX29" fmla="*/ 6349718 w 12191999"/>
                  <a:gd name="connsiteY29" fmla="*/ 1855653 h 2311729"/>
                  <a:gd name="connsiteX30" fmla="*/ 6372196 w 12191999"/>
                  <a:gd name="connsiteY30" fmla="*/ 1783240 h 2311729"/>
                  <a:gd name="connsiteX31" fmla="*/ 7228113 w 12191999"/>
                  <a:gd name="connsiteY31" fmla="*/ 1215901 h 2311729"/>
                  <a:gd name="connsiteX32" fmla="*/ 7884955 w 12191999"/>
                  <a:gd name="connsiteY32" fmla="*/ 1487974 h 2311729"/>
                  <a:gd name="connsiteX33" fmla="*/ 7933395 w 12191999"/>
                  <a:gd name="connsiteY33" fmla="*/ 1546684 h 2311729"/>
                  <a:gd name="connsiteX34" fmla="*/ 8036368 w 12191999"/>
                  <a:gd name="connsiteY34" fmla="*/ 1487498 h 2311729"/>
                  <a:gd name="connsiteX35" fmla="*/ 8432799 w 12191999"/>
                  <a:gd name="connsiteY35" fmla="*/ 1397328 h 2311729"/>
                  <a:gd name="connsiteX36" fmla="*/ 9191035 w 12191999"/>
                  <a:gd name="connsiteY36" fmla="*/ 1800479 h 2311729"/>
                  <a:gd name="connsiteX37" fmla="*/ 9210518 w 12191999"/>
                  <a:gd name="connsiteY37" fmla="*/ 1836373 h 2311729"/>
                  <a:gd name="connsiteX38" fmla="*/ 9258709 w 12191999"/>
                  <a:gd name="connsiteY38" fmla="*/ 1810216 h 2311729"/>
                  <a:gd name="connsiteX39" fmla="*/ 9470570 w 12191999"/>
                  <a:gd name="connsiteY39" fmla="*/ 1767443 h 2311729"/>
                  <a:gd name="connsiteX40" fmla="*/ 9682431 w 12191999"/>
                  <a:gd name="connsiteY40" fmla="*/ 1810216 h 2311729"/>
                  <a:gd name="connsiteX41" fmla="*/ 9768141 w 12191999"/>
                  <a:gd name="connsiteY41" fmla="*/ 1856738 h 2311729"/>
                  <a:gd name="connsiteX42" fmla="*/ 9791010 w 12191999"/>
                  <a:gd name="connsiteY42" fmla="*/ 1783067 h 2311729"/>
                  <a:gd name="connsiteX43" fmla="*/ 10570028 w 12191999"/>
                  <a:gd name="connsiteY43" fmla="*/ 1266699 h 2311729"/>
                  <a:gd name="connsiteX44" fmla="*/ 10821441 w 12191999"/>
                  <a:gd name="connsiteY44" fmla="*/ 1304709 h 2311729"/>
                  <a:gd name="connsiteX45" fmla="*/ 10893902 w 12191999"/>
                  <a:gd name="connsiteY45" fmla="*/ 1333259 h 2311729"/>
                  <a:gd name="connsiteX46" fmla="*/ 10916253 w 12191999"/>
                  <a:gd name="connsiteY46" fmla="*/ 1261255 h 2311729"/>
                  <a:gd name="connsiteX47" fmla="*/ 11444514 w 12191999"/>
                  <a:gd name="connsiteY47" fmla="*/ 911100 h 2311729"/>
                  <a:gd name="connsiteX48" fmla="*/ 11446790 w 12191999"/>
                  <a:gd name="connsiteY48" fmla="*/ 911330 h 2311729"/>
                  <a:gd name="connsiteX49" fmla="*/ 11437256 w 12191999"/>
                  <a:gd name="connsiteY49" fmla="*/ 816759 h 2311729"/>
                  <a:gd name="connsiteX50" fmla="*/ 12173467 w 12191999"/>
                  <a:gd name="connsiteY50" fmla="*/ 936 h 2311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2191999" h="2311729">
                    <a:moveTo>
                      <a:pt x="12191999" y="0"/>
                    </a:moveTo>
                    <a:lnTo>
                      <a:pt x="12191999" y="2311729"/>
                    </a:lnTo>
                    <a:lnTo>
                      <a:pt x="0" y="2311729"/>
                    </a:lnTo>
                    <a:lnTo>
                      <a:pt x="0" y="2020458"/>
                    </a:lnTo>
                    <a:lnTo>
                      <a:pt x="0" y="237172"/>
                    </a:lnTo>
                    <a:lnTo>
                      <a:pt x="63480" y="213939"/>
                    </a:lnTo>
                    <a:cubicBezTo>
                      <a:pt x="153468" y="185949"/>
                      <a:pt x="249145" y="170871"/>
                      <a:pt x="348343" y="170871"/>
                    </a:cubicBezTo>
                    <a:cubicBezTo>
                      <a:pt x="877401" y="170871"/>
                      <a:pt x="1306287" y="599757"/>
                      <a:pt x="1306287" y="1128815"/>
                    </a:cubicBezTo>
                    <a:cubicBezTo>
                      <a:pt x="1306287" y="1194948"/>
                      <a:pt x="1299586" y="1259515"/>
                      <a:pt x="1286825" y="1321874"/>
                    </a:cubicBezTo>
                    <a:lnTo>
                      <a:pt x="1256605" y="1419229"/>
                    </a:lnTo>
                    <a:lnTo>
                      <a:pt x="1344679" y="1371424"/>
                    </a:lnTo>
                    <a:cubicBezTo>
                      <a:pt x="1448867" y="1327356"/>
                      <a:pt x="1563416" y="1302987"/>
                      <a:pt x="1683656" y="1302987"/>
                    </a:cubicBezTo>
                    <a:cubicBezTo>
                      <a:pt x="1924137" y="1302987"/>
                      <a:pt x="2141852" y="1400461"/>
                      <a:pt x="2299446" y="1558056"/>
                    </a:cubicBezTo>
                    <a:lnTo>
                      <a:pt x="2381189" y="1657129"/>
                    </a:lnTo>
                    <a:lnTo>
                      <a:pt x="2427737" y="1596410"/>
                    </a:lnTo>
                    <a:cubicBezTo>
                      <a:pt x="2583425" y="1416679"/>
                      <a:pt x="2813321" y="1302987"/>
                      <a:pt x="3069771" y="1302987"/>
                    </a:cubicBezTo>
                    <a:cubicBezTo>
                      <a:pt x="3245622" y="1302987"/>
                      <a:pt x="3408987" y="1356446"/>
                      <a:pt x="3544503" y="1447998"/>
                    </a:cubicBezTo>
                    <a:lnTo>
                      <a:pt x="3657745" y="1541431"/>
                    </a:lnTo>
                    <a:lnTo>
                      <a:pt x="3713651" y="1519404"/>
                    </a:lnTo>
                    <a:cubicBezTo>
                      <a:pt x="3771598" y="1501381"/>
                      <a:pt x="3833208" y="1491671"/>
                      <a:pt x="3897086" y="1491671"/>
                    </a:cubicBezTo>
                    <a:cubicBezTo>
                      <a:pt x="4024841" y="1491671"/>
                      <a:pt x="4143526" y="1530508"/>
                      <a:pt x="4241977" y="1597020"/>
                    </a:cubicBezTo>
                    <a:lnTo>
                      <a:pt x="4317999" y="1659743"/>
                    </a:lnTo>
                    <a:lnTo>
                      <a:pt x="4359994" y="1582372"/>
                    </a:lnTo>
                    <a:cubicBezTo>
                      <a:pt x="4503453" y="1370026"/>
                      <a:pt x="4746395" y="1230415"/>
                      <a:pt x="5021945" y="1230415"/>
                    </a:cubicBezTo>
                    <a:cubicBezTo>
                      <a:pt x="5352605" y="1230415"/>
                      <a:pt x="5636309" y="1431455"/>
                      <a:pt x="5757498" y="1717972"/>
                    </a:cubicBezTo>
                    <a:lnTo>
                      <a:pt x="5775109" y="1774705"/>
                    </a:lnTo>
                    <a:lnTo>
                      <a:pt x="5877396" y="1742952"/>
                    </a:lnTo>
                    <a:cubicBezTo>
                      <a:pt x="5915189" y="1735219"/>
                      <a:pt x="5954321" y="1731157"/>
                      <a:pt x="5994403" y="1731157"/>
                    </a:cubicBezTo>
                    <a:cubicBezTo>
                      <a:pt x="6114640" y="1731157"/>
                      <a:pt x="6226343" y="1767710"/>
                      <a:pt x="6319003" y="1830310"/>
                    </a:cubicBezTo>
                    <a:lnTo>
                      <a:pt x="6349718" y="1855653"/>
                    </a:lnTo>
                    <a:lnTo>
                      <a:pt x="6372196" y="1783240"/>
                    </a:lnTo>
                    <a:cubicBezTo>
                      <a:pt x="6513213" y="1449839"/>
                      <a:pt x="6843343" y="1215901"/>
                      <a:pt x="7228113" y="1215901"/>
                    </a:cubicBezTo>
                    <a:cubicBezTo>
                      <a:pt x="7484626" y="1215901"/>
                      <a:pt x="7716855" y="1319874"/>
                      <a:pt x="7884955" y="1487974"/>
                    </a:cubicBezTo>
                    <a:lnTo>
                      <a:pt x="7933395" y="1546684"/>
                    </a:lnTo>
                    <a:lnTo>
                      <a:pt x="8036368" y="1487498"/>
                    </a:lnTo>
                    <a:cubicBezTo>
                      <a:pt x="8156294" y="1429711"/>
                      <a:pt x="8290765" y="1397328"/>
                      <a:pt x="8432799" y="1397328"/>
                    </a:cubicBezTo>
                    <a:cubicBezTo>
                      <a:pt x="8748430" y="1397328"/>
                      <a:pt x="9026710" y="1557246"/>
                      <a:pt x="9191035" y="1800479"/>
                    </a:cubicBezTo>
                    <a:lnTo>
                      <a:pt x="9210518" y="1836373"/>
                    </a:lnTo>
                    <a:lnTo>
                      <a:pt x="9258709" y="1810216"/>
                    </a:lnTo>
                    <a:cubicBezTo>
                      <a:pt x="9323827" y="1782674"/>
                      <a:pt x="9395420" y="1767443"/>
                      <a:pt x="9470570" y="1767443"/>
                    </a:cubicBezTo>
                    <a:cubicBezTo>
                      <a:pt x="9545720" y="1767443"/>
                      <a:pt x="9617313" y="1782674"/>
                      <a:pt x="9682431" y="1810216"/>
                    </a:cubicBezTo>
                    <a:lnTo>
                      <a:pt x="9768141" y="1856738"/>
                    </a:lnTo>
                    <a:lnTo>
                      <a:pt x="9791010" y="1783067"/>
                    </a:lnTo>
                    <a:cubicBezTo>
                      <a:pt x="9919358" y="1479619"/>
                      <a:pt x="10219827" y="1266699"/>
                      <a:pt x="10570028" y="1266699"/>
                    </a:cubicBezTo>
                    <a:cubicBezTo>
                      <a:pt x="10657578" y="1266699"/>
                      <a:pt x="10742020" y="1280007"/>
                      <a:pt x="10821441" y="1304709"/>
                    </a:cubicBezTo>
                    <a:lnTo>
                      <a:pt x="10893902" y="1333259"/>
                    </a:lnTo>
                    <a:lnTo>
                      <a:pt x="10916253" y="1261255"/>
                    </a:lnTo>
                    <a:cubicBezTo>
                      <a:pt x="11003287" y="1055484"/>
                      <a:pt x="11207039" y="911100"/>
                      <a:pt x="11444514" y="911100"/>
                    </a:cubicBezTo>
                    <a:lnTo>
                      <a:pt x="11446790" y="911330"/>
                    </a:lnTo>
                    <a:lnTo>
                      <a:pt x="11437256" y="816759"/>
                    </a:lnTo>
                    <a:cubicBezTo>
                      <a:pt x="11437256" y="392161"/>
                      <a:pt x="11759948" y="42931"/>
                      <a:pt x="12173467" y="93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190500" dir="16200000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zh-CN" altLang="en-US" sz="179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/>
                  <a:ea typeface="宋体" panose="02010600030101010101" pitchFamily="2" charset="-122"/>
                  <a:cs typeface="Helvetica"/>
                  <a:sym typeface="+mn-lt"/>
                </a:endParaRPr>
              </a:p>
            </p:txBody>
          </p:sp>
          <p:sp>
            <p:nvSpPr>
              <p:cNvPr id="64" name="任意多边形 35">
                <a:extLst>
                  <a:ext uri="{FF2B5EF4-FFF2-40B4-BE49-F238E27FC236}">
                    <a16:creationId xmlns:a16="http://schemas.microsoft.com/office/drawing/2014/main" id="{ACC715B9-272A-4FE4-8288-847F5CCD34CF}"/>
                  </a:ext>
                </a:extLst>
              </p:cNvPr>
              <p:cNvSpPr/>
              <p:nvPr/>
            </p:nvSpPr>
            <p:spPr>
              <a:xfrm>
                <a:off x="1" y="4560785"/>
                <a:ext cx="12191999" cy="2311729"/>
              </a:xfrm>
              <a:custGeom>
                <a:avLst/>
                <a:gdLst>
                  <a:gd name="connsiteX0" fmla="*/ 12191999 w 12191999"/>
                  <a:gd name="connsiteY0" fmla="*/ 0 h 2311729"/>
                  <a:gd name="connsiteX1" fmla="*/ 12191999 w 12191999"/>
                  <a:gd name="connsiteY1" fmla="*/ 2311729 h 2311729"/>
                  <a:gd name="connsiteX2" fmla="*/ 0 w 12191999"/>
                  <a:gd name="connsiteY2" fmla="*/ 2311729 h 2311729"/>
                  <a:gd name="connsiteX3" fmla="*/ 0 w 12191999"/>
                  <a:gd name="connsiteY3" fmla="*/ 2020458 h 2311729"/>
                  <a:gd name="connsiteX4" fmla="*/ 0 w 12191999"/>
                  <a:gd name="connsiteY4" fmla="*/ 237172 h 2311729"/>
                  <a:gd name="connsiteX5" fmla="*/ 63480 w 12191999"/>
                  <a:gd name="connsiteY5" fmla="*/ 213939 h 2311729"/>
                  <a:gd name="connsiteX6" fmla="*/ 348343 w 12191999"/>
                  <a:gd name="connsiteY6" fmla="*/ 170871 h 2311729"/>
                  <a:gd name="connsiteX7" fmla="*/ 1306287 w 12191999"/>
                  <a:gd name="connsiteY7" fmla="*/ 1128815 h 2311729"/>
                  <a:gd name="connsiteX8" fmla="*/ 1286825 w 12191999"/>
                  <a:gd name="connsiteY8" fmla="*/ 1321874 h 2311729"/>
                  <a:gd name="connsiteX9" fmla="*/ 1256605 w 12191999"/>
                  <a:gd name="connsiteY9" fmla="*/ 1419229 h 2311729"/>
                  <a:gd name="connsiteX10" fmla="*/ 1344679 w 12191999"/>
                  <a:gd name="connsiteY10" fmla="*/ 1371424 h 2311729"/>
                  <a:gd name="connsiteX11" fmla="*/ 1683656 w 12191999"/>
                  <a:gd name="connsiteY11" fmla="*/ 1302987 h 2311729"/>
                  <a:gd name="connsiteX12" fmla="*/ 2299446 w 12191999"/>
                  <a:gd name="connsiteY12" fmla="*/ 1558056 h 2311729"/>
                  <a:gd name="connsiteX13" fmla="*/ 2381189 w 12191999"/>
                  <a:gd name="connsiteY13" fmla="*/ 1657129 h 2311729"/>
                  <a:gd name="connsiteX14" fmla="*/ 2427737 w 12191999"/>
                  <a:gd name="connsiteY14" fmla="*/ 1596410 h 2311729"/>
                  <a:gd name="connsiteX15" fmla="*/ 3069771 w 12191999"/>
                  <a:gd name="connsiteY15" fmla="*/ 1302987 h 2311729"/>
                  <a:gd name="connsiteX16" fmla="*/ 3544503 w 12191999"/>
                  <a:gd name="connsiteY16" fmla="*/ 1447998 h 2311729"/>
                  <a:gd name="connsiteX17" fmla="*/ 3657745 w 12191999"/>
                  <a:gd name="connsiteY17" fmla="*/ 1541431 h 2311729"/>
                  <a:gd name="connsiteX18" fmla="*/ 3713651 w 12191999"/>
                  <a:gd name="connsiteY18" fmla="*/ 1519404 h 2311729"/>
                  <a:gd name="connsiteX19" fmla="*/ 3897086 w 12191999"/>
                  <a:gd name="connsiteY19" fmla="*/ 1491671 h 2311729"/>
                  <a:gd name="connsiteX20" fmla="*/ 4241977 w 12191999"/>
                  <a:gd name="connsiteY20" fmla="*/ 1597020 h 2311729"/>
                  <a:gd name="connsiteX21" fmla="*/ 4317999 w 12191999"/>
                  <a:gd name="connsiteY21" fmla="*/ 1659743 h 2311729"/>
                  <a:gd name="connsiteX22" fmla="*/ 4359994 w 12191999"/>
                  <a:gd name="connsiteY22" fmla="*/ 1582372 h 2311729"/>
                  <a:gd name="connsiteX23" fmla="*/ 5021945 w 12191999"/>
                  <a:gd name="connsiteY23" fmla="*/ 1230415 h 2311729"/>
                  <a:gd name="connsiteX24" fmla="*/ 5757498 w 12191999"/>
                  <a:gd name="connsiteY24" fmla="*/ 1717972 h 2311729"/>
                  <a:gd name="connsiteX25" fmla="*/ 5775109 w 12191999"/>
                  <a:gd name="connsiteY25" fmla="*/ 1774705 h 2311729"/>
                  <a:gd name="connsiteX26" fmla="*/ 5877396 w 12191999"/>
                  <a:gd name="connsiteY26" fmla="*/ 1742952 h 2311729"/>
                  <a:gd name="connsiteX27" fmla="*/ 5994403 w 12191999"/>
                  <a:gd name="connsiteY27" fmla="*/ 1731157 h 2311729"/>
                  <a:gd name="connsiteX28" fmla="*/ 6319003 w 12191999"/>
                  <a:gd name="connsiteY28" fmla="*/ 1830310 h 2311729"/>
                  <a:gd name="connsiteX29" fmla="*/ 6349718 w 12191999"/>
                  <a:gd name="connsiteY29" fmla="*/ 1855653 h 2311729"/>
                  <a:gd name="connsiteX30" fmla="*/ 6372196 w 12191999"/>
                  <a:gd name="connsiteY30" fmla="*/ 1783240 h 2311729"/>
                  <a:gd name="connsiteX31" fmla="*/ 7228113 w 12191999"/>
                  <a:gd name="connsiteY31" fmla="*/ 1215901 h 2311729"/>
                  <a:gd name="connsiteX32" fmla="*/ 7884955 w 12191999"/>
                  <a:gd name="connsiteY32" fmla="*/ 1487974 h 2311729"/>
                  <a:gd name="connsiteX33" fmla="*/ 7933395 w 12191999"/>
                  <a:gd name="connsiteY33" fmla="*/ 1546684 h 2311729"/>
                  <a:gd name="connsiteX34" fmla="*/ 8036368 w 12191999"/>
                  <a:gd name="connsiteY34" fmla="*/ 1487498 h 2311729"/>
                  <a:gd name="connsiteX35" fmla="*/ 8432799 w 12191999"/>
                  <a:gd name="connsiteY35" fmla="*/ 1397328 h 2311729"/>
                  <a:gd name="connsiteX36" fmla="*/ 9191035 w 12191999"/>
                  <a:gd name="connsiteY36" fmla="*/ 1800479 h 2311729"/>
                  <a:gd name="connsiteX37" fmla="*/ 9210518 w 12191999"/>
                  <a:gd name="connsiteY37" fmla="*/ 1836373 h 2311729"/>
                  <a:gd name="connsiteX38" fmla="*/ 9258709 w 12191999"/>
                  <a:gd name="connsiteY38" fmla="*/ 1810216 h 2311729"/>
                  <a:gd name="connsiteX39" fmla="*/ 9470570 w 12191999"/>
                  <a:gd name="connsiteY39" fmla="*/ 1767443 h 2311729"/>
                  <a:gd name="connsiteX40" fmla="*/ 9682431 w 12191999"/>
                  <a:gd name="connsiteY40" fmla="*/ 1810216 h 2311729"/>
                  <a:gd name="connsiteX41" fmla="*/ 9768141 w 12191999"/>
                  <a:gd name="connsiteY41" fmla="*/ 1856738 h 2311729"/>
                  <a:gd name="connsiteX42" fmla="*/ 9791010 w 12191999"/>
                  <a:gd name="connsiteY42" fmla="*/ 1783067 h 2311729"/>
                  <a:gd name="connsiteX43" fmla="*/ 10570028 w 12191999"/>
                  <a:gd name="connsiteY43" fmla="*/ 1266699 h 2311729"/>
                  <a:gd name="connsiteX44" fmla="*/ 10821441 w 12191999"/>
                  <a:gd name="connsiteY44" fmla="*/ 1304709 h 2311729"/>
                  <a:gd name="connsiteX45" fmla="*/ 10893902 w 12191999"/>
                  <a:gd name="connsiteY45" fmla="*/ 1333259 h 2311729"/>
                  <a:gd name="connsiteX46" fmla="*/ 10916253 w 12191999"/>
                  <a:gd name="connsiteY46" fmla="*/ 1261255 h 2311729"/>
                  <a:gd name="connsiteX47" fmla="*/ 11444514 w 12191999"/>
                  <a:gd name="connsiteY47" fmla="*/ 911100 h 2311729"/>
                  <a:gd name="connsiteX48" fmla="*/ 11446790 w 12191999"/>
                  <a:gd name="connsiteY48" fmla="*/ 911330 h 2311729"/>
                  <a:gd name="connsiteX49" fmla="*/ 11437256 w 12191999"/>
                  <a:gd name="connsiteY49" fmla="*/ 816759 h 2311729"/>
                  <a:gd name="connsiteX50" fmla="*/ 12173467 w 12191999"/>
                  <a:gd name="connsiteY50" fmla="*/ 936 h 2311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2191999" h="2311729">
                    <a:moveTo>
                      <a:pt x="12191999" y="0"/>
                    </a:moveTo>
                    <a:lnTo>
                      <a:pt x="12191999" y="2311729"/>
                    </a:lnTo>
                    <a:lnTo>
                      <a:pt x="0" y="2311729"/>
                    </a:lnTo>
                    <a:lnTo>
                      <a:pt x="0" y="2020458"/>
                    </a:lnTo>
                    <a:lnTo>
                      <a:pt x="0" y="237172"/>
                    </a:lnTo>
                    <a:lnTo>
                      <a:pt x="63480" y="213939"/>
                    </a:lnTo>
                    <a:cubicBezTo>
                      <a:pt x="153468" y="185949"/>
                      <a:pt x="249145" y="170871"/>
                      <a:pt x="348343" y="170871"/>
                    </a:cubicBezTo>
                    <a:cubicBezTo>
                      <a:pt x="877401" y="170871"/>
                      <a:pt x="1306287" y="599757"/>
                      <a:pt x="1306287" y="1128815"/>
                    </a:cubicBezTo>
                    <a:cubicBezTo>
                      <a:pt x="1306287" y="1194948"/>
                      <a:pt x="1299586" y="1259515"/>
                      <a:pt x="1286825" y="1321874"/>
                    </a:cubicBezTo>
                    <a:lnTo>
                      <a:pt x="1256605" y="1419229"/>
                    </a:lnTo>
                    <a:lnTo>
                      <a:pt x="1344679" y="1371424"/>
                    </a:lnTo>
                    <a:cubicBezTo>
                      <a:pt x="1448867" y="1327356"/>
                      <a:pt x="1563416" y="1302987"/>
                      <a:pt x="1683656" y="1302987"/>
                    </a:cubicBezTo>
                    <a:cubicBezTo>
                      <a:pt x="1924137" y="1302987"/>
                      <a:pt x="2141852" y="1400461"/>
                      <a:pt x="2299446" y="1558056"/>
                    </a:cubicBezTo>
                    <a:lnTo>
                      <a:pt x="2381189" y="1657129"/>
                    </a:lnTo>
                    <a:lnTo>
                      <a:pt x="2427737" y="1596410"/>
                    </a:lnTo>
                    <a:cubicBezTo>
                      <a:pt x="2583425" y="1416679"/>
                      <a:pt x="2813321" y="1302987"/>
                      <a:pt x="3069771" y="1302987"/>
                    </a:cubicBezTo>
                    <a:cubicBezTo>
                      <a:pt x="3245622" y="1302987"/>
                      <a:pt x="3408987" y="1356446"/>
                      <a:pt x="3544503" y="1447998"/>
                    </a:cubicBezTo>
                    <a:lnTo>
                      <a:pt x="3657745" y="1541431"/>
                    </a:lnTo>
                    <a:lnTo>
                      <a:pt x="3713651" y="1519404"/>
                    </a:lnTo>
                    <a:cubicBezTo>
                      <a:pt x="3771598" y="1501381"/>
                      <a:pt x="3833208" y="1491671"/>
                      <a:pt x="3897086" y="1491671"/>
                    </a:cubicBezTo>
                    <a:cubicBezTo>
                      <a:pt x="4024841" y="1491671"/>
                      <a:pt x="4143526" y="1530508"/>
                      <a:pt x="4241977" y="1597020"/>
                    </a:cubicBezTo>
                    <a:lnTo>
                      <a:pt x="4317999" y="1659743"/>
                    </a:lnTo>
                    <a:lnTo>
                      <a:pt x="4359994" y="1582372"/>
                    </a:lnTo>
                    <a:cubicBezTo>
                      <a:pt x="4503453" y="1370026"/>
                      <a:pt x="4746395" y="1230415"/>
                      <a:pt x="5021945" y="1230415"/>
                    </a:cubicBezTo>
                    <a:cubicBezTo>
                      <a:pt x="5352605" y="1230415"/>
                      <a:pt x="5636309" y="1431455"/>
                      <a:pt x="5757498" y="1717972"/>
                    </a:cubicBezTo>
                    <a:lnTo>
                      <a:pt x="5775109" y="1774705"/>
                    </a:lnTo>
                    <a:lnTo>
                      <a:pt x="5877396" y="1742952"/>
                    </a:lnTo>
                    <a:cubicBezTo>
                      <a:pt x="5915189" y="1735219"/>
                      <a:pt x="5954321" y="1731157"/>
                      <a:pt x="5994403" y="1731157"/>
                    </a:cubicBezTo>
                    <a:cubicBezTo>
                      <a:pt x="6114640" y="1731157"/>
                      <a:pt x="6226343" y="1767710"/>
                      <a:pt x="6319003" y="1830310"/>
                    </a:cubicBezTo>
                    <a:lnTo>
                      <a:pt x="6349718" y="1855653"/>
                    </a:lnTo>
                    <a:lnTo>
                      <a:pt x="6372196" y="1783240"/>
                    </a:lnTo>
                    <a:cubicBezTo>
                      <a:pt x="6513213" y="1449839"/>
                      <a:pt x="6843343" y="1215901"/>
                      <a:pt x="7228113" y="1215901"/>
                    </a:cubicBezTo>
                    <a:cubicBezTo>
                      <a:pt x="7484626" y="1215901"/>
                      <a:pt x="7716855" y="1319874"/>
                      <a:pt x="7884955" y="1487974"/>
                    </a:cubicBezTo>
                    <a:lnTo>
                      <a:pt x="7933395" y="1546684"/>
                    </a:lnTo>
                    <a:lnTo>
                      <a:pt x="8036368" y="1487498"/>
                    </a:lnTo>
                    <a:cubicBezTo>
                      <a:pt x="8156294" y="1429711"/>
                      <a:pt x="8290765" y="1397328"/>
                      <a:pt x="8432799" y="1397328"/>
                    </a:cubicBezTo>
                    <a:cubicBezTo>
                      <a:pt x="8748430" y="1397328"/>
                      <a:pt x="9026710" y="1557246"/>
                      <a:pt x="9191035" y="1800479"/>
                    </a:cubicBezTo>
                    <a:lnTo>
                      <a:pt x="9210518" y="1836373"/>
                    </a:lnTo>
                    <a:lnTo>
                      <a:pt x="9258709" y="1810216"/>
                    </a:lnTo>
                    <a:cubicBezTo>
                      <a:pt x="9323827" y="1782674"/>
                      <a:pt x="9395420" y="1767443"/>
                      <a:pt x="9470570" y="1767443"/>
                    </a:cubicBezTo>
                    <a:cubicBezTo>
                      <a:pt x="9545720" y="1767443"/>
                      <a:pt x="9617313" y="1782674"/>
                      <a:pt x="9682431" y="1810216"/>
                    </a:cubicBezTo>
                    <a:lnTo>
                      <a:pt x="9768141" y="1856738"/>
                    </a:lnTo>
                    <a:lnTo>
                      <a:pt x="9791010" y="1783067"/>
                    </a:lnTo>
                    <a:cubicBezTo>
                      <a:pt x="9919358" y="1479619"/>
                      <a:pt x="10219827" y="1266699"/>
                      <a:pt x="10570028" y="1266699"/>
                    </a:cubicBezTo>
                    <a:cubicBezTo>
                      <a:pt x="10657578" y="1266699"/>
                      <a:pt x="10742020" y="1280007"/>
                      <a:pt x="10821441" y="1304709"/>
                    </a:cubicBezTo>
                    <a:lnTo>
                      <a:pt x="10893902" y="1333259"/>
                    </a:lnTo>
                    <a:lnTo>
                      <a:pt x="10916253" y="1261255"/>
                    </a:lnTo>
                    <a:cubicBezTo>
                      <a:pt x="11003287" y="1055484"/>
                      <a:pt x="11207039" y="911100"/>
                      <a:pt x="11444514" y="911100"/>
                    </a:cubicBezTo>
                    <a:lnTo>
                      <a:pt x="11446790" y="911330"/>
                    </a:lnTo>
                    <a:lnTo>
                      <a:pt x="11437256" y="816759"/>
                    </a:lnTo>
                    <a:cubicBezTo>
                      <a:pt x="11437256" y="392161"/>
                      <a:pt x="11759948" y="42931"/>
                      <a:pt x="12173467" y="936"/>
                    </a:cubicBez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chemeClr val="bg1"/>
                </a:solidFill>
              </a:ln>
              <a:effectLst>
                <a:innerShdw blurRad="266700" dist="139700" dir="16200000">
                  <a:srgbClr val="18ACCA">
                    <a:alpha val="3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zh-CN" altLang="en-US" sz="1795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/>
                  <a:ea typeface="宋体" panose="02010600030101010101" pitchFamily="2" charset="-122"/>
                  <a:cs typeface="Helvetica"/>
                  <a:sym typeface="+mn-lt"/>
                </a:endParaRPr>
              </a:p>
            </p:txBody>
          </p:sp>
        </p:grpSp>
      </p:grp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DA2D76E1-00FF-44F1-BCF1-466B9A2F7C83}"/>
              </a:ext>
            </a:extLst>
          </p:cNvPr>
          <p:cNvGrpSpPr/>
          <p:nvPr/>
        </p:nvGrpSpPr>
        <p:grpSpPr>
          <a:xfrm>
            <a:off x="1" y="1641395"/>
            <a:ext cx="5612515" cy="3912375"/>
            <a:chOff x="1" y="2254153"/>
            <a:chExt cx="5425928" cy="4817525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6DFFC158-4522-4F55-909A-E279E1FB1A85}"/>
                </a:ext>
              </a:extLst>
            </p:cNvPr>
            <p:cNvGrpSpPr/>
            <p:nvPr/>
          </p:nvGrpSpPr>
          <p:grpSpPr>
            <a:xfrm>
              <a:off x="270168" y="2254153"/>
              <a:ext cx="4817525" cy="4817525"/>
              <a:chOff x="3051715" y="1629522"/>
              <a:chExt cx="7107908" cy="7107908"/>
            </a:xfrm>
          </p:grpSpPr>
          <p:sp>
            <p:nvSpPr>
              <p:cNvPr id="8" name="弧形 7">
                <a:extLst>
                  <a:ext uri="{FF2B5EF4-FFF2-40B4-BE49-F238E27FC236}">
                    <a16:creationId xmlns:a16="http://schemas.microsoft.com/office/drawing/2014/main" id="{DF45A35E-335E-4D70-8D59-9A2BADE62C27}"/>
                  </a:ext>
                </a:extLst>
              </p:cNvPr>
              <p:cNvSpPr/>
              <p:nvPr/>
            </p:nvSpPr>
            <p:spPr>
              <a:xfrm>
                <a:off x="3649687" y="2170235"/>
                <a:ext cx="5852160" cy="5852160"/>
              </a:xfrm>
              <a:prstGeom prst="arc">
                <a:avLst>
                  <a:gd name="adj1" fmla="val 10783137"/>
                  <a:gd name="adj2" fmla="val 21423404"/>
                </a:avLst>
              </a:prstGeom>
              <a:ln w="38100">
                <a:solidFill>
                  <a:srgbClr val="64E4F2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zh-CN" altLang="en-US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/>
                  <a:ea typeface="宋体" panose="02010600030101010101" pitchFamily="2" charset="-122"/>
                  <a:cs typeface="Helvetica"/>
                  <a:sym typeface="+mn-lt"/>
                </a:endParaRPr>
              </a:p>
            </p:txBody>
          </p:sp>
          <p:sp>
            <p:nvSpPr>
              <p:cNvPr id="9" name="弧形 8">
                <a:extLst>
                  <a:ext uri="{FF2B5EF4-FFF2-40B4-BE49-F238E27FC236}">
                    <a16:creationId xmlns:a16="http://schemas.microsoft.com/office/drawing/2014/main" id="{828A2745-5A88-478C-975D-0C8E366BEAC0}"/>
                  </a:ext>
                </a:extLst>
              </p:cNvPr>
              <p:cNvSpPr/>
              <p:nvPr/>
            </p:nvSpPr>
            <p:spPr>
              <a:xfrm>
                <a:off x="3473839" y="2023989"/>
                <a:ext cx="6197699" cy="6197699"/>
              </a:xfrm>
              <a:prstGeom prst="arc">
                <a:avLst>
                  <a:gd name="adj1" fmla="val 10783137"/>
                  <a:gd name="adj2" fmla="val 21575808"/>
                </a:avLst>
              </a:prstGeom>
              <a:ln w="38100">
                <a:solidFill>
                  <a:srgbClr val="AEE34F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zh-CN" altLang="en-US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/>
                  <a:ea typeface="宋体" panose="02010600030101010101" pitchFamily="2" charset="-122"/>
                  <a:cs typeface="Helvetica"/>
                  <a:sym typeface="+mn-lt"/>
                </a:endParaRPr>
              </a:p>
            </p:txBody>
          </p:sp>
          <p:sp>
            <p:nvSpPr>
              <p:cNvPr id="10" name="弧形 9">
                <a:extLst>
                  <a:ext uri="{FF2B5EF4-FFF2-40B4-BE49-F238E27FC236}">
                    <a16:creationId xmlns:a16="http://schemas.microsoft.com/office/drawing/2014/main" id="{B18BB69B-D0AF-4283-9662-1D1BED3B92B3}"/>
                  </a:ext>
                </a:extLst>
              </p:cNvPr>
              <p:cNvSpPr/>
              <p:nvPr/>
            </p:nvSpPr>
            <p:spPr>
              <a:xfrm>
                <a:off x="3321439" y="1895035"/>
                <a:ext cx="6525946" cy="6525946"/>
              </a:xfrm>
              <a:prstGeom prst="arc">
                <a:avLst>
                  <a:gd name="adj1" fmla="val 10783137"/>
                  <a:gd name="adj2" fmla="val 68847"/>
                </a:avLst>
              </a:prstGeom>
              <a:ln w="38100">
                <a:solidFill>
                  <a:srgbClr val="FFD347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zh-CN" altLang="en-US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/>
                  <a:ea typeface="宋体" panose="02010600030101010101" pitchFamily="2" charset="-122"/>
                  <a:cs typeface="Helvetica"/>
                  <a:sym typeface="+mn-lt"/>
                </a:endParaRPr>
              </a:p>
            </p:txBody>
          </p:sp>
          <p:sp>
            <p:nvSpPr>
              <p:cNvPr id="11" name="弧形 10">
                <a:extLst>
                  <a:ext uri="{FF2B5EF4-FFF2-40B4-BE49-F238E27FC236}">
                    <a16:creationId xmlns:a16="http://schemas.microsoft.com/office/drawing/2014/main" id="{18478F12-925E-4A47-8B55-F7D178B1FDED}"/>
                  </a:ext>
                </a:extLst>
              </p:cNvPr>
              <p:cNvSpPr/>
              <p:nvPr/>
            </p:nvSpPr>
            <p:spPr>
              <a:xfrm>
                <a:off x="3169038" y="1766082"/>
                <a:ext cx="6819022" cy="6819022"/>
              </a:xfrm>
              <a:prstGeom prst="arc">
                <a:avLst>
                  <a:gd name="adj1" fmla="val 10783137"/>
                  <a:gd name="adj2" fmla="val 77825"/>
                </a:avLst>
              </a:prstGeom>
              <a:ln w="38100">
                <a:solidFill>
                  <a:srgbClr val="FDA155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zh-CN" altLang="en-US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/>
                  <a:ea typeface="宋体" panose="02010600030101010101" pitchFamily="2" charset="-122"/>
                  <a:cs typeface="Helvetica"/>
                  <a:sym typeface="+mn-lt"/>
                </a:endParaRPr>
              </a:p>
            </p:txBody>
          </p:sp>
          <p:sp>
            <p:nvSpPr>
              <p:cNvPr id="12" name="弧形 11">
                <a:extLst>
                  <a:ext uri="{FF2B5EF4-FFF2-40B4-BE49-F238E27FC236}">
                    <a16:creationId xmlns:a16="http://schemas.microsoft.com/office/drawing/2014/main" id="{B61421CF-5B9E-4DC5-A508-FAEE7F343496}"/>
                  </a:ext>
                </a:extLst>
              </p:cNvPr>
              <p:cNvSpPr/>
              <p:nvPr/>
            </p:nvSpPr>
            <p:spPr>
              <a:xfrm>
                <a:off x="3051715" y="1629522"/>
                <a:ext cx="7107908" cy="7107908"/>
              </a:xfrm>
              <a:prstGeom prst="arc">
                <a:avLst>
                  <a:gd name="adj1" fmla="val 10783137"/>
                  <a:gd name="adj2" fmla="val 191996"/>
                </a:avLst>
              </a:prstGeom>
              <a:ln w="38100">
                <a:solidFill>
                  <a:srgbClr val="FF9FAF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zh-CN" altLang="en-US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/>
                  <a:ea typeface="宋体" panose="02010600030101010101" pitchFamily="2" charset="-122"/>
                  <a:cs typeface="Helvetica"/>
                  <a:sym typeface="+mn-lt"/>
                </a:endParaRPr>
              </a:p>
            </p:txBody>
          </p:sp>
        </p:grpSp>
        <p:sp>
          <p:nvSpPr>
            <p:cNvPr id="3" name="任意多边形 82">
              <a:extLst>
                <a:ext uri="{FF2B5EF4-FFF2-40B4-BE49-F238E27FC236}">
                  <a16:creationId xmlns:a16="http://schemas.microsoft.com/office/drawing/2014/main" id="{06F2EB33-EE1D-4C17-A2D0-9EBD9967737D}"/>
                </a:ext>
              </a:extLst>
            </p:cNvPr>
            <p:cNvSpPr/>
            <p:nvPr/>
          </p:nvSpPr>
          <p:spPr>
            <a:xfrm rot="5400000">
              <a:off x="1039729" y="2363874"/>
              <a:ext cx="1705143" cy="3784599"/>
            </a:xfrm>
            <a:custGeom>
              <a:avLst/>
              <a:gdLst>
                <a:gd name="connsiteX0" fmla="*/ 0 w 1975995"/>
                <a:gd name="connsiteY0" fmla="*/ 1141593 h 4720095"/>
                <a:gd name="connsiteX1" fmla="*/ 0 w 1975995"/>
                <a:gd name="connsiteY1" fmla="*/ 987997 h 4720095"/>
                <a:gd name="connsiteX2" fmla="*/ 987997 w 1975995"/>
                <a:gd name="connsiteY2" fmla="*/ 0 h 4720095"/>
                <a:gd name="connsiteX3" fmla="*/ 1975994 w 1975995"/>
                <a:gd name="connsiteY3" fmla="*/ 987997 h 4720095"/>
                <a:gd name="connsiteX4" fmla="*/ 1975994 w 1975995"/>
                <a:gd name="connsiteY4" fmla="*/ 1095950 h 4720095"/>
                <a:gd name="connsiteX5" fmla="*/ 1975995 w 1975995"/>
                <a:gd name="connsiteY5" fmla="*/ 1095950 h 4720095"/>
                <a:gd name="connsiteX6" fmla="*/ 1975995 w 1975995"/>
                <a:gd name="connsiteY6" fmla="*/ 4720095 h 4720095"/>
                <a:gd name="connsiteX7" fmla="*/ 2815 w 1975995"/>
                <a:gd name="connsiteY7" fmla="*/ 4720095 h 4720095"/>
                <a:gd name="connsiteX8" fmla="*/ 2815 w 1975995"/>
                <a:gd name="connsiteY8" fmla="*/ 1197340 h 4720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75995" h="4720095">
                  <a:moveTo>
                    <a:pt x="0" y="1141593"/>
                  </a:moveTo>
                  <a:lnTo>
                    <a:pt x="0" y="987997"/>
                  </a:lnTo>
                  <a:cubicBezTo>
                    <a:pt x="0" y="442341"/>
                    <a:pt x="442341" y="0"/>
                    <a:pt x="987997" y="0"/>
                  </a:cubicBezTo>
                  <a:cubicBezTo>
                    <a:pt x="1533653" y="0"/>
                    <a:pt x="1975994" y="442341"/>
                    <a:pt x="1975994" y="987997"/>
                  </a:cubicBezTo>
                  <a:lnTo>
                    <a:pt x="1975994" y="1095950"/>
                  </a:lnTo>
                  <a:lnTo>
                    <a:pt x="1975995" y="1095950"/>
                  </a:lnTo>
                  <a:lnTo>
                    <a:pt x="1975995" y="4720095"/>
                  </a:lnTo>
                  <a:lnTo>
                    <a:pt x="2815" y="4720095"/>
                  </a:lnTo>
                  <a:lnTo>
                    <a:pt x="2815" y="1197340"/>
                  </a:lnTo>
                  <a:close/>
                </a:path>
              </a:pathLst>
            </a:custGeom>
            <a:solidFill>
              <a:srgbClr val="0F6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zh-CN" altLang="en-US" sz="179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宋体" panose="02010600030101010101" pitchFamily="2" charset="-122"/>
                <a:cs typeface="Helvetica"/>
                <a:sym typeface="+mn-lt"/>
              </a:endParaRPr>
            </a:p>
          </p:txBody>
        </p:sp>
        <p:grpSp>
          <p:nvGrpSpPr>
            <p:cNvPr id="4" name="组合 3">
              <a:extLst>
                <a:ext uri="{FF2B5EF4-FFF2-40B4-BE49-F238E27FC236}">
                  <a16:creationId xmlns:a16="http://schemas.microsoft.com/office/drawing/2014/main" id="{4BC29B69-6720-45EB-8B31-403DC7491033}"/>
                </a:ext>
              </a:extLst>
            </p:cNvPr>
            <p:cNvGrpSpPr/>
            <p:nvPr/>
          </p:nvGrpSpPr>
          <p:grpSpPr>
            <a:xfrm flipH="1">
              <a:off x="2335187" y="3258836"/>
              <a:ext cx="3090742" cy="2450790"/>
              <a:chOff x="251126" y="465935"/>
              <a:chExt cx="3335955" cy="2645231"/>
            </a:xfrm>
          </p:grpSpPr>
          <p:sp>
            <p:nvSpPr>
              <p:cNvPr id="5" name="任意多边形 9">
                <a:extLst>
                  <a:ext uri="{FF2B5EF4-FFF2-40B4-BE49-F238E27FC236}">
                    <a16:creationId xmlns:a16="http://schemas.microsoft.com/office/drawing/2014/main" id="{7D8A14E4-3DE5-4F1F-BDFB-CF50FF215634}"/>
                  </a:ext>
                </a:extLst>
              </p:cNvPr>
              <p:cNvSpPr/>
              <p:nvPr/>
            </p:nvSpPr>
            <p:spPr>
              <a:xfrm>
                <a:off x="616196" y="1175175"/>
                <a:ext cx="2584204" cy="1612476"/>
              </a:xfrm>
              <a:custGeom>
                <a:avLst/>
                <a:gdLst>
                  <a:gd name="connsiteX0" fmla="*/ 1389184 w 3610707"/>
                  <a:gd name="connsiteY0" fmla="*/ 0 h 2450125"/>
                  <a:gd name="connsiteX1" fmla="*/ 2191163 w 3610707"/>
                  <a:gd name="connsiteY1" fmla="*/ 426409 h 2450125"/>
                  <a:gd name="connsiteX2" fmla="*/ 2262626 w 3610707"/>
                  <a:gd name="connsiteY2" fmla="*/ 558069 h 2450125"/>
                  <a:gd name="connsiteX3" fmla="*/ 2332890 w 3610707"/>
                  <a:gd name="connsiteY3" fmla="*/ 550986 h 2450125"/>
                  <a:gd name="connsiteX4" fmla="*/ 2894584 w 3610707"/>
                  <a:gd name="connsiteY4" fmla="*/ 923302 h 2450125"/>
                  <a:gd name="connsiteX5" fmla="*/ 2915413 w 3610707"/>
                  <a:gd name="connsiteY5" fmla="*/ 990402 h 2450125"/>
                  <a:gd name="connsiteX6" fmla="*/ 2934595 w 3610707"/>
                  <a:gd name="connsiteY6" fmla="*/ 984447 h 2450125"/>
                  <a:gd name="connsiteX7" fmla="*/ 3048000 w 3610707"/>
                  <a:gd name="connsiteY7" fmla="*/ 973015 h 2450125"/>
                  <a:gd name="connsiteX8" fmla="*/ 3610707 w 3610707"/>
                  <a:gd name="connsiteY8" fmla="*/ 1535722 h 2450125"/>
                  <a:gd name="connsiteX9" fmla="*/ 3048000 w 3610707"/>
                  <a:gd name="connsiteY9" fmla="*/ 2098429 h 2450125"/>
                  <a:gd name="connsiteX10" fmla="*/ 2934595 w 3610707"/>
                  <a:gd name="connsiteY10" fmla="*/ 2086997 h 2450125"/>
                  <a:gd name="connsiteX11" fmla="*/ 2841470 w 3610707"/>
                  <a:gd name="connsiteY11" fmla="*/ 2058089 h 2450125"/>
                  <a:gd name="connsiteX12" fmla="*/ 2778805 w 3610707"/>
                  <a:gd name="connsiteY12" fmla="*/ 2134039 h 2450125"/>
                  <a:gd name="connsiteX13" fmla="*/ 2327029 w 3610707"/>
                  <a:gd name="connsiteY13" fmla="*/ 2321171 h 2450125"/>
                  <a:gd name="connsiteX14" fmla="*/ 1897442 w 3610707"/>
                  <a:gd name="connsiteY14" fmla="*/ 2155195 h 2450125"/>
                  <a:gd name="connsiteX15" fmla="*/ 1878393 w 3610707"/>
                  <a:gd name="connsiteY15" fmla="*/ 2135215 h 2450125"/>
                  <a:gd name="connsiteX16" fmla="*/ 1860361 w 3610707"/>
                  <a:gd name="connsiteY16" fmla="*/ 2168437 h 2450125"/>
                  <a:gd name="connsiteX17" fmla="*/ 1330568 w 3610707"/>
                  <a:gd name="connsiteY17" fmla="*/ 2450125 h 2450125"/>
                  <a:gd name="connsiteX18" fmla="*/ 800775 w 3610707"/>
                  <a:gd name="connsiteY18" fmla="*/ 2168437 h 2450125"/>
                  <a:gd name="connsiteX19" fmla="*/ 771869 w 3610707"/>
                  <a:gd name="connsiteY19" fmla="*/ 2115180 h 2450125"/>
                  <a:gd name="connsiteX20" fmla="*/ 753583 w 3610707"/>
                  <a:gd name="connsiteY20" fmla="*/ 2120856 h 2450125"/>
                  <a:gd name="connsiteX21" fmla="*/ 627184 w 3610707"/>
                  <a:gd name="connsiteY21" fmla="*/ 2133598 h 2450125"/>
                  <a:gd name="connsiteX22" fmla="*/ 0 w 3610707"/>
                  <a:gd name="connsiteY22" fmla="*/ 1506414 h 2450125"/>
                  <a:gd name="connsiteX23" fmla="*/ 383056 w 3610707"/>
                  <a:gd name="connsiteY23" fmla="*/ 928517 h 2450125"/>
                  <a:gd name="connsiteX24" fmla="*/ 424632 w 3610707"/>
                  <a:gd name="connsiteY24" fmla="*/ 915611 h 2450125"/>
                  <a:gd name="connsiteX25" fmla="*/ 427023 w 3610707"/>
                  <a:gd name="connsiteY25" fmla="*/ 868268 h 2450125"/>
                  <a:gd name="connsiteX26" fmla="*/ 1389184 w 3610707"/>
                  <a:gd name="connsiteY26" fmla="*/ 0 h 2450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3610707" h="2450125">
                    <a:moveTo>
                      <a:pt x="1389184" y="0"/>
                    </a:moveTo>
                    <a:cubicBezTo>
                      <a:pt x="1723024" y="0"/>
                      <a:pt x="2017359" y="169144"/>
                      <a:pt x="2191163" y="426409"/>
                    </a:cubicBezTo>
                    <a:lnTo>
                      <a:pt x="2262626" y="558069"/>
                    </a:lnTo>
                    <a:lnTo>
                      <a:pt x="2332890" y="550986"/>
                    </a:lnTo>
                    <a:cubicBezTo>
                      <a:pt x="2585394" y="550986"/>
                      <a:pt x="2802042" y="704507"/>
                      <a:pt x="2894584" y="923302"/>
                    </a:cubicBezTo>
                    <a:lnTo>
                      <a:pt x="2915413" y="990402"/>
                    </a:lnTo>
                    <a:lnTo>
                      <a:pt x="2934595" y="984447"/>
                    </a:lnTo>
                    <a:cubicBezTo>
                      <a:pt x="2971226" y="976951"/>
                      <a:pt x="3009154" y="973015"/>
                      <a:pt x="3048000" y="973015"/>
                    </a:cubicBezTo>
                    <a:cubicBezTo>
                      <a:pt x="3358774" y="973015"/>
                      <a:pt x="3610707" y="1224948"/>
                      <a:pt x="3610707" y="1535722"/>
                    </a:cubicBezTo>
                    <a:cubicBezTo>
                      <a:pt x="3610707" y="1846496"/>
                      <a:pt x="3358774" y="2098429"/>
                      <a:pt x="3048000" y="2098429"/>
                    </a:cubicBezTo>
                    <a:cubicBezTo>
                      <a:pt x="3009154" y="2098429"/>
                      <a:pt x="2971226" y="2094493"/>
                      <a:pt x="2934595" y="2086997"/>
                    </a:cubicBezTo>
                    <a:lnTo>
                      <a:pt x="2841470" y="2058089"/>
                    </a:lnTo>
                    <a:lnTo>
                      <a:pt x="2778805" y="2134039"/>
                    </a:lnTo>
                    <a:cubicBezTo>
                      <a:pt x="2663186" y="2249659"/>
                      <a:pt x="2503459" y="2321171"/>
                      <a:pt x="2327029" y="2321171"/>
                    </a:cubicBezTo>
                    <a:cubicBezTo>
                      <a:pt x="2161626" y="2321171"/>
                      <a:pt x="2010904" y="2258319"/>
                      <a:pt x="1897442" y="2155195"/>
                    </a:cubicBezTo>
                    <a:lnTo>
                      <a:pt x="1878393" y="2135215"/>
                    </a:lnTo>
                    <a:lnTo>
                      <a:pt x="1860361" y="2168437"/>
                    </a:lnTo>
                    <a:cubicBezTo>
                      <a:pt x="1745544" y="2338387"/>
                      <a:pt x="1551105" y="2450125"/>
                      <a:pt x="1330568" y="2450125"/>
                    </a:cubicBezTo>
                    <a:cubicBezTo>
                      <a:pt x="1110031" y="2450125"/>
                      <a:pt x="915592" y="2338387"/>
                      <a:pt x="800775" y="2168437"/>
                    </a:cubicBezTo>
                    <a:lnTo>
                      <a:pt x="771869" y="2115180"/>
                    </a:lnTo>
                    <a:lnTo>
                      <a:pt x="753583" y="2120856"/>
                    </a:lnTo>
                    <a:cubicBezTo>
                      <a:pt x="712755" y="2129211"/>
                      <a:pt x="670482" y="2133598"/>
                      <a:pt x="627184" y="2133598"/>
                    </a:cubicBezTo>
                    <a:cubicBezTo>
                      <a:pt x="280800" y="2133598"/>
                      <a:pt x="0" y="1852798"/>
                      <a:pt x="0" y="1506414"/>
                    </a:cubicBezTo>
                    <a:cubicBezTo>
                      <a:pt x="0" y="1246626"/>
                      <a:pt x="157950" y="1023729"/>
                      <a:pt x="383056" y="928517"/>
                    </a:cubicBezTo>
                    <a:lnTo>
                      <a:pt x="424632" y="915611"/>
                    </a:lnTo>
                    <a:lnTo>
                      <a:pt x="427023" y="868268"/>
                    </a:lnTo>
                    <a:cubicBezTo>
                      <a:pt x="476551" y="380575"/>
                      <a:pt x="888424" y="0"/>
                      <a:pt x="1389184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noFill/>
              </a:ln>
              <a:effectLst>
                <a:outerShdw blurRad="152400" dist="88900" dir="5400000" algn="t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zh-CN" altLang="en-US" sz="179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/>
                  <a:ea typeface="宋体" panose="02010600030101010101" pitchFamily="2" charset="-122"/>
                  <a:cs typeface="Helvetica"/>
                  <a:sym typeface="+mn-lt"/>
                </a:endParaRPr>
              </a:p>
            </p:txBody>
          </p:sp>
          <p:sp>
            <p:nvSpPr>
              <p:cNvPr id="6" name="任意多边形 10">
                <a:extLst>
                  <a:ext uri="{FF2B5EF4-FFF2-40B4-BE49-F238E27FC236}">
                    <a16:creationId xmlns:a16="http://schemas.microsoft.com/office/drawing/2014/main" id="{31FFED40-E940-4FB6-B427-6A9911EF70FF}"/>
                  </a:ext>
                </a:extLst>
              </p:cNvPr>
              <p:cNvSpPr/>
              <p:nvPr/>
            </p:nvSpPr>
            <p:spPr>
              <a:xfrm>
                <a:off x="251126" y="465935"/>
                <a:ext cx="3335955" cy="2645231"/>
              </a:xfrm>
              <a:custGeom>
                <a:avLst/>
                <a:gdLst>
                  <a:gd name="connsiteX0" fmla="*/ 1389184 w 3610707"/>
                  <a:gd name="connsiteY0" fmla="*/ 0 h 2450125"/>
                  <a:gd name="connsiteX1" fmla="*/ 2191163 w 3610707"/>
                  <a:gd name="connsiteY1" fmla="*/ 426409 h 2450125"/>
                  <a:gd name="connsiteX2" fmla="*/ 2262626 w 3610707"/>
                  <a:gd name="connsiteY2" fmla="*/ 558069 h 2450125"/>
                  <a:gd name="connsiteX3" fmla="*/ 2332890 w 3610707"/>
                  <a:gd name="connsiteY3" fmla="*/ 550986 h 2450125"/>
                  <a:gd name="connsiteX4" fmla="*/ 2894584 w 3610707"/>
                  <a:gd name="connsiteY4" fmla="*/ 923302 h 2450125"/>
                  <a:gd name="connsiteX5" fmla="*/ 2915413 w 3610707"/>
                  <a:gd name="connsiteY5" fmla="*/ 990402 h 2450125"/>
                  <a:gd name="connsiteX6" fmla="*/ 2934595 w 3610707"/>
                  <a:gd name="connsiteY6" fmla="*/ 984447 h 2450125"/>
                  <a:gd name="connsiteX7" fmla="*/ 3048000 w 3610707"/>
                  <a:gd name="connsiteY7" fmla="*/ 973015 h 2450125"/>
                  <a:gd name="connsiteX8" fmla="*/ 3610707 w 3610707"/>
                  <a:gd name="connsiteY8" fmla="*/ 1535722 h 2450125"/>
                  <a:gd name="connsiteX9" fmla="*/ 3048000 w 3610707"/>
                  <a:gd name="connsiteY9" fmla="*/ 2098429 h 2450125"/>
                  <a:gd name="connsiteX10" fmla="*/ 2934595 w 3610707"/>
                  <a:gd name="connsiteY10" fmla="*/ 2086997 h 2450125"/>
                  <a:gd name="connsiteX11" fmla="*/ 2841470 w 3610707"/>
                  <a:gd name="connsiteY11" fmla="*/ 2058089 h 2450125"/>
                  <a:gd name="connsiteX12" fmla="*/ 2778805 w 3610707"/>
                  <a:gd name="connsiteY12" fmla="*/ 2134039 h 2450125"/>
                  <a:gd name="connsiteX13" fmla="*/ 2327029 w 3610707"/>
                  <a:gd name="connsiteY13" fmla="*/ 2321171 h 2450125"/>
                  <a:gd name="connsiteX14" fmla="*/ 1897442 w 3610707"/>
                  <a:gd name="connsiteY14" fmla="*/ 2155195 h 2450125"/>
                  <a:gd name="connsiteX15" fmla="*/ 1878393 w 3610707"/>
                  <a:gd name="connsiteY15" fmla="*/ 2135215 h 2450125"/>
                  <a:gd name="connsiteX16" fmla="*/ 1860361 w 3610707"/>
                  <a:gd name="connsiteY16" fmla="*/ 2168437 h 2450125"/>
                  <a:gd name="connsiteX17" fmla="*/ 1330568 w 3610707"/>
                  <a:gd name="connsiteY17" fmla="*/ 2450125 h 2450125"/>
                  <a:gd name="connsiteX18" fmla="*/ 800775 w 3610707"/>
                  <a:gd name="connsiteY18" fmla="*/ 2168437 h 2450125"/>
                  <a:gd name="connsiteX19" fmla="*/ 771869 w 3610707"/>
                  <a:gd name="connsiteY19" fmla="*/ 2115180 h 2450125"/>
                  <a:gd name="connsiteX20" fmla="*/ 753583 w 3610707"/>
                  <a:gd name="connsiteY20" fmla="*/ 2120856 h 2450125"/>
                  <a:gd name="connsiteX21" fmla="*/ 627184 w 3610707"/>
                  <a:gd name="connsiteY21" fmla="*/ 2133598 h 2450125"/>
                  <a:gd name="connsiteX22" fmla="*/ 0 w 3610707"/>
                  <a:gd name="connsiteY22" fmla="*/ 1506414 h 2450125"/>
                  <a:gd name="connsiteX23" fmla="*/ 383056 w 3610707"/>
                  <a:gd name="connsiteY23" fmla="*/ 928517 h 2450125"/>
                  <a:gd name="connsiteX24" fmla="*/ 424632 w 3610707"/>
                  <a:gd name="connsiteY24" fmla="*/ 915611 h 2450125"/>
                  <a:gd name="connsiteX25" fmla="*/ 427023 w 3610707"/>
                  <a:gd name="connsiteY25" fmla="*/ 868268 h 2450125"/>
                  <a:gd name="connsiteX26" fmla="*/ 1389184 w 3610707"/>
                  <a:gd name="connsiteY26" fmla="*/ 0 h 2450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3610707" h="2450125">
                    <a:moveTo>
                      <a:pt x="1389184" y="0"/>
                    </a:moveTo>
                    <a:cubicBezTo>
                      <a:pt x="1723024" y="0"/>
                      <a:pt x="2017359" y="169144"/>
                      <a:pt x="2191163" y="426409"/>
                    </a:cubicBezTo>
                    <a:lnTo>
                      <a:pt x="2262626" y="558069"/>
                    </a:lnTo>
                    <a:lnTo>
                      <a:pt x="2332890" y="550986"/>
                    </a:lnTo>
                    <a:cubicBezTo>
                      <a:pt x="2585394" y="550986"/>
                      <a:pt x="2802042" y="704507"/>
                      <a:pt x="2894584" y="923302"/>
                    </a:cubicBezTo>
                    <a:lnTo>
                      <a:pt x="2915413" y="990402"/>
                    </a:lnTo>
                    <a:lnTo>
                      <a:pt x="2934595" y="984447"/>
                    </a:lnTo>
                    <a:cubicBezTo>
                      <a:pt x="2971226" y="976951"/>
                      <a:pt x="3009154" y="973015"/>
                      <a:pt x="3048000" y="973015"/>
                    </a:cubicBezTo>
                    <a:cubicBezTo>
                      <a:pt x="3358774" y="973015"/>
                      <a:pt x="3610707" y="1224948"/>
                      <a:pt x="3610707" y="1535722"/>
                    </a:cubicBezTo>
                    <a:cubicBezTo>
                      <a:pt x="3610707" y="1846496"/>
                      <a:pt x="3358774" y="2098429"/>
                      <a:pt x="3048000" y="2098429"/>
                    </a:cubicBezTo>
                    <a:cubicBezTo>
                      <a:pt x="3009154" y="2098429"/>
                      <a:pt x="2971226" y="2094493"/>
                      <a:pt x="2934595" y="2086997"/>
                    </a:cubicBezTo>
                    <a:lnTo>
                      <a:pt x="2841470" y="2058089"/>
                    </a:lnTo>
                    <a:lnTo>
                      <a:pt x="2778805" y="2134039"/>
                    </a:lnTo>
                    <a:cubicBezTo>
                      <a:pt x="2663186" y="2249659"/>
                      <a:pt x="2503459" y="2321171"/>
                      <a:pt x="2327029" y="2321171"/>
                    </a:cubicBezTo>
                    <a:cubicBezTo>
                      <a:pt x="2161626" y="2321171"/>
                      <a:pt x="2010904" y="2258319"/>
                      <a:pt x="1897442" y="2155195"/>
                    </a:cubicBezTo>
                    <a:lnTo>
                      <a:pt x="1878393" y="2135215"/>
                    </a:lnTo>
                    <a:lnTo>
                      <a:pt x="1860361" y="2168437"/>
                    </a:lnTo>
                    <a:cubicBezTo>
                      <a:pt x="1745544" y="2338387"/>
                      <a:pt x="1551105" y="2450125"/>
                      <a:pt x="1330568" y="2450125"/>
                    </a:cubicBezTo>
                    <a:cubicBezTo>
                      <a:pt x="1110031" y="2450125"/>
                      <a:pt x="915592" y="2338387"/>
                      <a:pt x="800775" y="2168437"/>
                    </a:cubicBezTo>
                    <a:lnTo>
                      <a:pt x="771869" y="2115180"/>
                    </a:lnTo>
                    <a:lnTo>
                      <a:pt x="753583" y="2120856"/>
                    </a:lnTo>
                    <a:cubicBezTo>
                      <a:pt x="712755" y="2129211"/>
                      <a:pt x="670482" y="2133598"/>
                      <a:pt x="627184" y="2133598"/>
                    </a:cubicBezTo>
                    <a:cubicBezTo>
                      <a:pt x="280800" y="2133598"/>
                      <a:pt x="0" y="1852798"/>
                      <a:pt x="0" y="1506414"/>
                    </a:cubicBezTo>
                    <a:cubicBezTo>
                      <a:pt x="0" y="1246626"/>
                      <a:pt x="157950" y="1023729"/>
                      <a:pt x="383056" y="928517"/>
                    </a:cubicBezTo>
                    <a:lnTo>
                      <a:pt x="424632" y="915611"/>
                    </a:lnTo>
                    <a:lnTo>
                      <a:pt x="427023" y="868268"/>
                    </a:lnTo>
                    <a:cubicBezTo>
                      <a:pt x="476551" y="380575"/>
                      <a:pt x="888424" y="0"/>
                      <a:pt x="1389184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innerShdw blurRad="355600" dist="101600" dir="3600000">
                  <a:srgbClr val="19B4C9">
                    <a:alpha val="51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zh-CN" altLang="en-US" sz="1795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/>
                  <a:ea typeface="宋体" panose="02010600030101010101" pitchFamily="2" charset="-122"/>
                  <a:cs typeface="Helvetica"/>
                  <a:sym typeface="+mn-lt"/>
                </a:endParaRPr>
              </a:p>
            </p:txBody>
          </p:sp>
        </p:grpSp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9AC5C99D-B1BF-4087-B1D6-8C324A6C2302}"/>
                </a:ext>
              </a:extLst>
            </p:cNvPr>
            <p:cNvGrpSpPr/>
            <p:nvPr/>
          </p:nvGrpSpPr>
          <p:grpSpPr>
            <a:xfrm>
              <a:off x="1541025" y="3630514"/>
              <a:ext cx="1172591" cy="1179462"/>
              <a:chOff x="1267237" y="4149067"/>
              <a:chExt cx="1172591" cy="1179462"/>
            </a:xfrm>
          </p:grpSpPr>
          <p:sp>
            <p:nvSpPr>
              <p:cNvPr id="14" name="五角星 2">
                <a:extLst>
                  <a:ext uri="{FF2B5EF4-FFF2-40B4-BE49-F238E27FC236}">
                    <a16:creationId xmlns:a16="http://schemas.microsoft.com/office/drawing/2014/main" id="{03041C0C-385C-4314-BC67-903087B3D4B4}"/>
                  </a:ext>
                </a:extLst>
              </p:cNvPr>
              <p:cNvSpPr/>
              <p:nvPr/>
            </p:nvSpPr>
            <p:spPr>
              <a:xfrm rot="1013228">
                <a:off x="1267237" y="4149067"/>
                <a:ext cx="1172591" cy="1179462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FDDF03"/>
              </a:solidFill>
              <a:ln w="63500">
                <a:noFill/>
              </a:ln>
              <a:effectLst>
                <a:outerShdw blurRad="190500" dist="63500" dir="5400000" algn="t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extrusionH="76200" contourW="31750" prstMaterial="plastic">
                <a:bevelT w="438150" h="158750" prst="angle"/>
                <a:bevelB w="88900"/>
                <a:extrusionClr>
                  <a:srgbClr val="0DDBF1"/>
                </a:extrusionClr>
                <a:contourClr>
                  <a:schemeClr val="bg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zh-CN" altLang="en-US" sz="179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/>
                  <a:ea typeface="宋体" panose="02010600030101010101" pitchFamily="2" charset="-122"/>
                  <a:cs typeface="Helvetica"/>
                  <a:sym typeface="+mn-lt"/>
                </a:endParaRPr>
              </a:p>
            </p:txBody>
          </p:sp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5E1FFDD8-5F37-41A6-A28C-43B9301150F8}"/>
                  </a:ext>
                </a:extLst>
              </p:cNvPr>
              <p:cNvSpPr txBox="1"/>
              <p:nvPr/>
            </p:nvSpPr>
            <p:spPr>
              <a:xfrm>
                <a:off x="1496257" y="4521472"/>
                <a:ext cx="178148" cy="71679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zh-CN" altLang="en-US" sz="3192" b="0" i="0" u="none" strike="noStrike" kern="1200" cap="none" spc="0" normalizeH="0" baseline="0" noProof="0" dirty="0">
                  <a:ln w="25400">
                    <a:solidFill>
                      <a:srgbClr val="20B6B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Helvetica"/>
                  <a:ea typeface="宋体" panose="02010600030101010101" pitchFamily="2" charset="-122"/>
                  <a:cs typeface="Helvetica"/>
                  <a:sym typeface="+mn-lt"/>
                </a:endParaRPr>
              </a:p>
            </p:txBody>
          </p:sp>
        </p:grpSp>
      </p:grpSp>
      <p:sp>
        <p:nvSpPr>
          <p:cNvPr id="51" name="Text Placeholder 7">
            <a:extLst>
              <a:ext uri="{FF2B5EF4-FFF2-40B4-BE49-F238E27FC236}">
                <a16:creationId xmlns:a16="http://schemas.microsoft.com/office/drawing/2014/main" id="{23961E65-8609-48B0-B801-F909A5978238}"/>
              </a:ext>
            </a:extLst>
          </p:cNvPr>
          <p:cNvSpPr txBox="1">
            <a:spLocks/>
          </p:cNvSpPr>
          <p:nvPr/>
        </p:nvSpPr>
        <p:spPr>
          <a:xfrm>
            <a:off x="6490545" y="1789415"/>
            <a:ext cx="4358423" cy="355960"/>
          </a:xfrm>
          <a:prstGeom prst="rect">
            <a:avLst/>
          </a:prstGeom>
        </p:spPr>
        <p:txBody>
          <a:bodyPr vert="horz" lIns="0" tIns="103609" rIns="0" bIns="103609" anchor="t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Đọc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 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viết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 đ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ư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ợc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tiếng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từ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chứa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âm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t,tr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  <a:sym typeface="Arial"/>
            </a:endParaRPr>
          </a:p>
          <a:p>
            <a:pPr marL="0" marR="0" lvl="0" indent="0" algn="ctr" defTabSz="912114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CN" altLang="en-US" sz="2793" b="1" i="0" u="none" strike="noStrike" kern="1200" cap="none" spc="0" normalizeH="0" baseline="0" noProof="0" dirty="0">
              <a:ln>
                <a:noFill/>
              </a:ln>
              <a:solidFill>
                <a:srgbClr val="AE122C"/>
              </a:solidFill>
              <a:effectLst/>
              <a:uLnTx/>
              <a:uFillTx/>
              <a:latin typeface="Roboto Black" panose="02000000000000000000" pitchFamily="2" charset="0"/>
              <a:ea typeface="宋体" panose="02010600030101010101" pitchFamily="2" charset="-122"/>
              <a:cs typeface="Helvetica"/>
              <a:sym typeface="+mn-lt"/>
            </a:endParaRPr>
          </a:p>
        </p:txBody>
      </p:sp>
      <p:sp>
        <p:nvSpPr>
          <p:cNvPr id="54" name="Text Placeholder 2">
            <a:extLst>
              <a:ext uri="{FF2B5EF4-FFF2-40B4-BE49-F238E27FC236}">
                <a16:creationId xmlns:a16="http://schemas.microsoft.com/office/drawing/2014/main" id="{EC723209-991F-4862-A172-86EEF4484151}"/>
              </a:ext>
            </a:extLst>
          </p:cNvPr>
          <p:cNvSpPr txBox="1">
            <a:spLocks/>
          </p:cNvSpPr>
          <p:nvPr/>
        </p:nvSpPr>
        <p:spPr>
          <a:xfrm>
            <a:off x="6838389" y="4187587"/>
            <a:ext cx="5036623" cy="576999"/>
          </a:xfrm>
          <a:prstGeom prst="rect">
            <a:avLst/>
          </a:prstGeom>
        </p:spPr>
        <p:txBody>
          <a:bodyPr vert="horz" lIns="0" tIns="0" rIns="0" bIns="0" anchor="t"/>
          <a:lstStyle>
            <a:lvl1pPr marL="0" indent="0" algn="r" rtl="0" eaLnBrk="0" fontAlgn="base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002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2114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altLang="zh-CN" sz="2793" b="1" i="0" u="none" strike="noStrike" kern="1200" cap="none" spc="0" normalizeH="0" baseline="0" noProof="0" dirty="0">
              <a:ln>
                <a:noFill/>
              </a:ln>
              <a:solidFill>
                <a:srgbClr val="7E4E24">
                  <a:lumMod val="75000"/>
                </a:srgbClr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Helvetica"/>
              <a:sym typeface="+mn-lt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8F9F4251-7688-48DE-A3E3-90D5F8B77CDB}"/>
              </a:ext>
            </a:extLst>
          </p:cNvPr>
          <p:cNvGrpSpPr/>
          <p:nvPr/>
        </p:nvGrpSpPr>
        <p:grpSpPr>
          <a:xfrm>
            <a:off x="5343158" y="1531564"/>
            <a:ext cx="1177916" cy="1180204"/>
            <a:chOff x="5309123" y="1546522"/>
            <a:chExt cx="1180837" cy="1183131"/>
          </a:xfrm>
        </p:grpSpPr>
        <p:grpSp>
          <p:nvGrpSpPr>
            <p:cNvPr id="25" name="组合 24">
              <a:extLst>
                <a:ext uri="{FF2B5EF4-FFF2-40B4-BE49-F238E27FC236}">
                  <a16:creationId xmlns:a16="http://schemas.microsoft.com/office/drawing/2014/main" id="{969A9CFE-2807-41F7-A3FF-424C87053566}"/>
                </a:ext>
              </a:extLst>
            </p:cNvPr>
            <p:cNvGrpSpPr/>
            <p:nvPr/>
          </p:nvGrpSpPr>
          <p:grpSpPr>
            <a:xfrm>
              <a:off x="5309123" y="1546522"/>
              <a:ext cx="1180837" cy="1183131"/>
              <a:chOff x="11934016" y="4450536"/>
              <a:chExt cx="1601919" cy="1605030"/>
            </a:xfrm>
          </p:grpSpPr>
          <p:sp>
            <p:nvSpPr>
              <p:cNvPr id="26" name="椭圆 25">
                <a:extLst>
                  <a:ext uri="{FF2B5EF4-FFF2-40B4-BE49-F238E27FC236}">
                    <a16:creationId xmlns:a16="http://schemas.microsoft.com/office/drawing/2014/main" id="{1D716C6A-E05B-4794-839B-5FD1591E49A3}"/>
                  </a:ext>
                </a:extLst>
              </p:cNvPr>
              <p:cNvSpPr/>
              <p:nvPr/>
            </p:nvSpPr>
            <p:spPr>
              <a:xfrm>
                <a:off x="11934016" y="4450536"/>
                <a:ext cx="1593898" cy="1593898"/>
              </a:xfrm>
              <a:prstGeom prst="ellipse">
                <a:avLst/>
              </a:prstGeom>
              <a:solidFill>
                <a:srgbClr val="FF97B8"/>
              </a:solidFill>
              <a:ln>
                <a:noFill/>
              </a:ln>
              <a:effectLst>
                <a:outerShdw blurRad="254000" dist="63500" dir="5400000" algn="t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zh-CN" altLang="en-US" sz="179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/>
                  <a:ea typeface="宋体" panose="02010600030101010101" pitchFamily="2" charset="-122"/>
                  <a:cs typeface="Helvetica"/>
                  <a:sym typeface="+mn-lt"/>
                </a:endParaRPr>
              </a:p>
            </p:txBody>
          </p:sp>
          <p:grpSp>
            <p:nvGrpSpPr>
              <p:cNvPr id="27" name="组合 26">
                <a:extLst>
                  <a:ext uri="{FF2B5EF4-FFF2-40B4-BE49-F238E27FC236}">
                    <a16:creationId xmlns:a16="http://schemas.microsoft.com/office/drawing/2014/main" id="{8C73BE24-8158-4B96-A64B-03BDD138CA5B}"/>
                  </a:ext>
                </a:extLst>
              </p:cNvPr>
              <p:cNvGrpSpPr/>
              <p:nvPr/>
            </p:nvGrpSpPr>
            <p:grpSpPr>
              <a:xfrm>
                <a:off x="11938926" y="4458557"/>
                <a:ext cx="1597009" cy="1597009"/>
                <a:chOff x="9437178" y="1562958"/>
                <a:chExt cx="1597009" cy="1597009"/>
              </a:xfrm>
            </p:grpSpPr>
            <p:sp>
              <p:nvSpPr>
                <p:cNvPr id="29" name="椭圆 28">
                  <a:extLst>
                    <a:ext uri="{FF2B5EF4-FFF2-40B4-BE49-F238E27FC236}">
                      <a16:creationId xmlns:a16="http://schemas.microsoft.com/office/drawing/2014/main" id="{61C90D25-21E0-4BA4-9047-A0E88996D557}"/>
                    </a:ext>
                  </a:extLst>
                </p:cNvPr>
                <p:cNvSpPr/>
                <p:nvPr/>
              </p:nvSpPr>
              <p:spPr>
                <a:xfrm>
                  <a:off x="9437178" y="1566069"/>
                  <a:ext cx="1593898" cy="1593898"/>
                </a:xfrm>
                <a:prstGeom prst="ellipse">
                  <a:avLst/>
                </a:prstGeom>
                <a:solidFill>
                  <a:srgbClr val="22F1F6"/>
                </a:solidFill>
                <a:ln>
                  <a:noFill/>
                </a:ln>
                <a:effectLst>
                  <a:innerShdw blurRad="571500" dist="241300" dir="5400000">
                    <a:srgbClr val="20B6BE">
                      <a:alpha val="80000"/>
                    </a:srgb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endParaRPr kumimoji="0" lang="zh-CN" altLang="en-US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elvetica"/>
                    <a:ea typeface="宋体" panose="02010600030101010101" pitchFamily="2" charset="-122"/>
                    <a:cs typeface="Helvetica"/>
                    <a:sym typeface="+mn-lt"/>
                  </a:endParaRPr>
                </a:p>
              </p:txBody>
            </p:sp>
            <p:sp>
              <p:nvSpPr>
                <p:cNvPr id="30" name="椭圆 29">
                  <a:extLst>
                    <a:ext uri="{FF2B5EF4-FFF2-40B4-BE49-F238E27FC236}">
                      <a16:creationId xmlns:a16="http://schemas.microsoft.com/office/drawing/2014/main" id="{758CF67A-BA19-4115-A667-33AB1EDBD491}"/>
                    </a:ext>
                  </a:extLst>
                </p:cNvPr>
                <p:cNvSpPr/>
                <p:nvPr/>
              </p:nvSpPr>
              <p:spPr>
                <a:xfrm>
                  <a:off x="9440289" y="1562958"/>
                  <a:ext cx="1593898" cy="159389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bg1"/>
                    </a:gs>
                    <a:gs pos="40000">
                      <a:srgbClr val="FFA3C4"/>
                    </a:gs>
                    <a:gs pos="100000">
                      <a:srgbClr val="FF7593"/>
                    </a:gs>
                  </a:gsLst>
                  <a:path path="circle">
                    <a:fillToRect l="50000" t="-80000" r="50000" b="180000"/>
                  </a:path>
                  <a:tileRect/>
                </a:gradFill>
                <a:ln w="31750">
                  <a:solidFill>
                    <a:srgbClr val="FFD1E1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endParaRPr kumimoji="0" lang="zh-CN" altLang="en-US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elvetica"/>
                    <a:ea typeface="宋体" panose="02010600030101010101" pitchFamily="2" charset="-122"/>
                    <a:cs typeface="Helvetica"/>
                    <a:sym typeface="+mn-lt"/>
                  </a:endParaRPr>
                </a:p>
              </p:txBody>
            </p:sp>
            <p:sp>
              <p:nvSpPr>
                <p:cNvPr id="31" name="弧形 30">
                  <a:extLst>
                    <a:ext uri="{FF2B5EF4-FFF2-40B4-BE49-F238E27FC236}">
                      <a16:creationId xmlns:a16="http://schemas.microsoft.com/office/drawing/2014/main" id="{F97DB2A3-5C0D-4A3C-B308-DC538BCB2A67}"/>
                    </a:ext>
                  </a:extLst>
                </p:cNvPr>
                <p:cNvSpPr/>
                <p:nvPr/>
              </p:nvSpPr>
              <p:spPr>
                <a:xfrm rot="17150761">
                  <a:off x="9589212" y="1706945"/>
                  <a:ext cx="1382557" cy="1382557"/>
                </a:xfrm>
                <a:prstGeom prst="arc">
                  <a:avLst>
                    <a:gd name="adj1" fmla="val 14257598"/>
                    <a:gd name="adj2" fmla="val 17991522"/>
                  </a:avLst>
                </a:prstGeom>
                <a:ln w="127000" cap="rnd">
                  <a:solidFill>
                    <a:schemeClr val="bg1">
                      <a:alpha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marL="0" marR="0" lvl="0" indent="0" algn="ctr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endParaRPr kumimoji="0" lang="zh-CN" altLang="en-US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elvetica"/>
                    <a:ea typeface="宋体" panose="02010600030101010101" pitchFamily="2" charset="-122"/>
                    <a:cs typeface="Helvetica"/>
                    <a:sym typeface="+mn-lt"/>
                  </a:endParaRPr>
                </a:p>
              </p:txBody>
            </p:sp>
            <p:sp>
              <p:nvSpPr>
                <p:cNvPr id="32" name="弧形 31">
                  <a:extLst>
                    <a:ext uri="{FF2B5EF4-FFF2-40B4-BE49-F238E27FC236}">
                      <a16:creationId xmlns:a16="http://schemas.microsoft.com/office/drawing/2014/main" id="{90EFF0C6-5BB8-4AA8-B000-8F741C5C681B}"/>
                    </a:ext>
                  </a:extLst>
                </p:cNvPr>
                <p:cNvSpPr/>
                <p:nvPr/>
              </p:nvSpPr>
              <p:spPr>
                <a:xfrm rot="17283909">
                  <a:off x="9629644" y="1685173"/>
                  <a:ext cx="1382557" cy="1382557"/>
                </a:xfrm>
                <a:prstGeom prst="arc">
                  <a:avLst>
                    <a:gd name="adj1" fmla="val 18582933"/>
                    <a:gd name="adj2" fmla="val 19067742"/>
                  </a:avLst>
                </a:prstGeom>
                <a:ln w="127000" cap="rnd">
                  <a:solidFill>
                    <a:schemeClr val="bg1">
                      <a:alpha val="84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marL="0" marR="0" lvl="0" indent="0" algn="ctr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endParaRPr kumimoji="0" lang="zh-CN" altLang="en-US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elvetica"/>
                    <a:ea typeface="宋体" panose="02010600030101010101" pitchFamily="2" charset="-122"/>
                    <a:cs typeface="Helvetica"/>
                    <a:sym typeface="+mn-lt"/>
                  </a:endParaRPr>
                </a:p>
              </p:txBody>
            </p:sp>
          </p:grpSp>
          <p:sp>
            <p:nvSpPr>
              <p:cNvPr id="28" name="TextBox 10">
                <a:extLst>
                  <a:ext uri="{FF2B5EF4-FFF2-40B4-BE49-F238E27FC236}">
                    <a16:creationId xmlns:a16="http://schemas.microsoft.com/office/drawing/2014/main" id="{75CF8972-60A9-4A7E-98B3-C4A7BC06292C}"/>
                  </a:ext>
                </a:extLst>
              </p:cNvPr>
              <p:cNvSpPr txBox="1"/>
              <p:nvPr/>
            </p:nvSpPr>
            <p:spPr>
              <a:xfrm>
                <a:off x="12661712" y="4688518"/>
                <a:ext cx="250604" cy="626293"/>
              </a:xfrm>
              <a:prstGeom prst="rect">
                <a:avLst/>
              </a:prstGeom>
              <a:noFill/>
              <a:effectLst>
                <a:glow rad="139700">
                  <a:schemeClr val="bg1">
                    <a:alpha val="40000"/>
                  </a:schemeClr>
                </a:glow>
                <a:outerShdw blurRad="152400" dist="152400" sx="102000" sy="102000" algn="ctr" rotWithShape="0">
                  <a:prstClr val="black">
                    <a:alpha val="53000"/>
                  </a:prstClr>
                </a:outerShdw>
              </a:effectLst>
            </p:spPr>
            <p:txBody>
              <a:bodyPr wrap="none">
                <a:spAutoFit/>
              </a:bodyPr>
              <a:lstStyle/>
              <a:p>
                <a:pPr marL="0" marR="0" lvl="0" indent="0" algn="ctr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altLang="zh-CN" sz="2394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Helvetica"/>
                  <a:ea typeface="宋体" panose="02010600030101010101" pitchFamily="2" charset="-122"/>
                  <a:cs typeface="Helvetica"/>
                  <a:sym typeface="+mn-lt"/>
                </a:endParaRPr>
              </a:p>
            </p:txBody>
          </p:sp>
        </p:grpSp>
        <p:sp>
          <p:nvSpPr>
            <p:cNvPr id="57" name="文本框 56">
              <a:extLst>
                <a:ext uri="{FF2B5EF4-FFF2-40B4-BE49-F238E27FC236}">
                  <a16:creationId xmlns:a16="http://schemas.microsoft.com/office/drawing/2014/main" id="{74712642-9C62-4E19-B2AF-458496D728A9}"/>
                </a:ext>
              </a:extLst>
            </p:cNvPr>
            <p:cNvSpPr txBox="1"/>
            <p:nvPr/>
          </p:nvSpPr>
          <p:spPr>
            <a:xfrm>
              <a:off x="5636419" y="1874667"/>
              <a:ext cx="58221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altLang="zh-CN" sz="2793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/>
                  <a:ea typeface="宋体" panose="02010600030101010101" pitchFamily="2" charset="-122"/>
                  <a:cs typeface="Helvetica"/>
                  <a:sym typeface="+mn-lt"/>
                </a:rPr>
                <a:t>01</a:t>
              </a:r>
              <a:endParaRPr kumimoji="0" lang="zh-CN" altLang="en-US" sz="279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宋体" panose="02010600030101010101" pitchFamily="2" charset="-122"/>
                <a:cs typeface="Helvetica"/>
                <a:sym typeface="+mn-lt"/>
              </a:endParaRPr>
            </a:p>
          </p:txBody>
        </p:sp>
      </p:grpSp>
      <p:grpSp>
        <p:nvGrpSpPr>
          <p:cNvPr id="33" name="组合 32">
            <a:extLst>
              <a:ext uri="{FF2B5EF4-FFF2-40B4-BE49-F238E27FC236}">
                <a16:creationId xmlns:a16="http://schemas.microsoft.com/office/drawing/2014/main" id="{82F650F5-4E94-4308-AF77-71C863A75D1D}"/>
              </a:ext>
            </a:extLst>
          </p:cNvPr>
          <p:cNvGrpSpPr/>
          <p:nvPr/>
        </p:nvGrpSpPr>
        <p:grpSpPr>
          <a:xfrm>
            <a:off x="5303676" y="3997054"/>
            <a:ext cx="1217398" cy="1190586"/>
            <a:chOff x="5316829" y="3164741"/>
            <a:chExt cx="1220417" cy="1193539"/>
          </a:xfrm>
        </p:grpSpPr>
        <p:grpSp>
          <p:nvGrpSpPr>
            <p:cNvPr id="42" name="组合 41">
              <a:extLst>
                <a:ext uri="{FF2B5EF4-FFF2-40B4-BE49-F238E27FC236}">
                  <a16:creationId xmlns:a16="http://schemas.microsoft.com/office/drawing/2014/main" id="{6CC60285-E3EF-4448-9537-C0CAC02D14FD}"/>
                </a:ext>
              </a:extLst>
            </p:cNvPr>
            <p:cNvGrpSpPr/>
            <p:nvPr/>
          </p:nvGrpSpPr>
          <p:grpSpPr>
            <a:xfrm>
              <a:off x="5316829" y="3164741"/>
              <a:ext cx="1220417" cy="1193539"/>
              <a:chOff x="6204695" y="728767"/>
              <a:chExt cx="1655611" cy="1619149"/>
            </a:xfrm>
          </p:grpSpPr>
          <p:sp>
            <p:nvSpPr>
              <p:cNvPr id="43" name="椭圆 42">
                <a:extLst>
                  <a:ext uri="{FF2B5EF4-FFF2-40B4-BE49-F238E27FC236}">
                    <a16:creationId xmlns:a16="http://schemas.microsoft.com/office/drawing/2014/main" id="{857F790F-2CD9-4717-BF6D-8AB3F392E987}"/>
                  </a:ext>
                </a:extLst>
              </p:cNvPr>
              <p:cNvSpPr/>
              <p:nvPr/>
            </p:nvSpPr>
            <p:spPr>
              <a:xfrm>
                <a:off x="6206985" y="728767"/>
                <a:ext cx="1593898" cy="1593898"/>
              </a:xfrm>
              <a:prstGeom prst="ellipse">
                <a:avLst/>
              </a:prstGeom>
              <a:solidFill>
                <a:srgbClr val="9FB70D"/>
              </a:solidFill>
              <a:ln>
                <a:noFill/>
              </a:ln>
              <a:effectLst>
                <a:outerShdw blurRad="254000" dist="63500" dir="5400000" algn="t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zh-CN" altLang="en-US" sz="179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/>
                  <a:ea typeface="宋体" panose="02010600030101010101" pitchFamily="2" charset="-122"/>
                  <a:cs typeface="Helvetica"/>
                  <a:sym typeface="+mn-lt"/>
                </a:endParaRPr>
              </a:p>
            </p:txBody>
          </p:sp>
          <p:grpSp>
            <p:nvGrpSpPr>
              <p:cNvPr id="44" name="组合 43">
                <a:extLst>
                  <a:ext uri="{FF2B5EF4-FFF2-40B4-BE49-F238E27FC236}">
                    <a16:creationId xmlns:a16="http://schemas.microsoft.com/office/drawing/2014/main" id="{91E93910-9855-4AF5-BFA8-136BE67B9159}"/>
                  </a:ext>
                </a:extLst>
              </p:cNvPr>
              <p:cNvGrpSpPr/>
              <p:nvPr/>
            </p:nvGrpSpPr>
            <p:grpSpPr>
              <a:xfrm>
                <a:off x="6204695" y="739900"/>
                <a:ext cx="1655611" cy="1608016"/>
                <a:chOff x="6092400" y="4782511"/>
                <a:chExt cx="1655611" cy="1608016"/>
              </a:xfrm>
            </p:grpSpPr>
            <p:grpSp>
              <p:nvGrpSpPr>
                <p:cNvPr id="45" name="组合 44">
                  <a:extLst>
                    <a:ext uri="{FF2B5EF4-FFF2-40B4-BE49-F238E27FC236}">
                      <a16:creationId xmlns:a16="http://schemas.microsoft.com/office/drawing/2014/main" id="{39DA0465-C669-4ECD-BDD7-F8159E0F27E9}"/>
                    </a:ext>
                  </a:extLst>
                </p:cNvPr>
                <p:cNvGrpSpPr/>
                <p:nvPr/>
              </p:nvGrpSpPr>
              <p:grpSpPr>
                <a:xfrm>
                  <a:off x="6092400" y="4782511"/>
                  <a:ext cx="1597009" cy="1608016"/>
                  <a:chOff x="9437178" y="1566069"/>
                  <a:chExt cx="1597009" cy="1608016"/>
                </a:xfrm>
              </p:grpSpPr>
              <p:sp>
                <p:nvSpPr>
                  <p:cNvPr id="47" name="椭圆 46">
                    <a:extLst>
                      <a:ext uri="{FF2B5EF4-FFF2-40B4-BE49-F238E27FC236}">
                        <a16:creationId xmlns:a16="http://schemas.microsoft.com/office/drawing/2014/main" id="{C139388D-AA64-446A-B7C4-494DD7ED4620}"/>
                      </a:ext>
                    </a:extLst>
                  </p:cNvPr>
                  <p:cNvSpPr/>
                  <p:nvPr/>
                </p:nvSpPr>
                <p:spPr>
                  <a:xfrm>
                    <a:off x="9437178" y="1566069"/>
                    <a:ext cx="1593898" cy="1593898"/>
                  </a:xfrm>
                  <a:prstGeom prst="ellipse">
                    <a:avLst/>
                  </a:prstGeom>
                  <a:solidFill>
                    <a:srgbClr val="22F1F6"/>
                  </a:solidFill>
                  <a:ln>
                    <a:noFill/>
                  </a:ln>
                  <a:effectLst>
                    <a:innerShdw blurRad="571500" dist="241300" dir="5400000">
                      <a:srgbClr val="20B6BE">
                        <a:alpha val="80000"/>
                      </a:srgb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2114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 typeface="Arial"/>
                      <a:buNone/>
                      <a:tabLst/>
                      <a:defRPr/>
                    </a:pPr>
                    <a:endParaRPr kumimoji="0" lang="zh-CN" altLang="en-US" sz="1795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Helvetica"/>
                      <a:ea typeface="宋体" panose="02010600030101010101" pitchFamily="2" charset="-122"/>
                      <a:cs typeface="Helvetica"/>
                      <a:sym typeface="+mn-lt"/>
                    </a:endParaRPr>
                  </a:p>
                </p:txBody>
              </p:sp>
              <p:sp>
                <p:nvSpPr>
                  <p:cNvPr id="48" name="椭圆 47">
                    <a:extLst>
                      <a:ext uri="{FF2B5EF4-FFF2-40B4-BE49-F238E27FC236}">
                        <a16:creationId xmlns:a16="http://schemas.microsoft.com/office/drawing/2014/main" id="{D3552BC3-FEDF-4B42-B263-B9A69BA80113}"/>
                      </a:ext>
                    </a:extLst>
                  </p:cNvPr>
                  <p:cNvSpPr/>
                  <p:nvPr/>
                </p:nvSpPr>
                <p:spPr>
                  <a:xfrm>
                    <a:off x="9440289" y="1580187"/>
                    <a:ext cx="1593898" cy="1593898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3"/>
                      </a:gs>
                      <a:gs pos="40000">
                        <a:srgbClr val="D6F133"/>
                      </a:gs>
                      <a:gs pos="100000">
                        <a:srgbClr val="92D050"/>
                      </a:gs>
                    </a:gsLst>
                    <a:path path="circle">
                      <a:fillToRect l="50000" t="-80000" r="50000" b="180000"/>
                    </a:path>
                    <a:tileRect/>
                  </a:gradFill>
                  <a:ln w="31750">
                    <a:solidFill>
                      <a:srgbClr val="D6F133"/>
                    </a:solidFill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2114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 typeface="Arial"/>
                      <a:buNone/>
                      <a:tabLst/>
                      <a:defRPr/>
                    </a:pPr>
                    <a:endParaRPr kumimoji="0" lang="zh-CN" altLang="en-US" sz="1795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Helvetica"/>
                      <a:ea typeface="宋体" panose="02010600030101010101" pitchFamily="2" charset="-122"/>
                      <a:cs typeface="Helvetica"/>
                      <a:sym typeface="+mn-lt"/>
                    </a:endParaRPr>
                  </a:p>
                </p:txBody>
              </p:sp>
              <p:sp>
                <p:nvSpPr>
                  <p:cNvPr id="49" name="弧形 48">
                    <a:extLst>
                      <a:ext uri="{FF2B5EF4-FFF2-40B4-BE49-F238E27FC236}">
                        <a16:creationId xmlns:a16="http://schemas.microsoft.com/office/drawing/2014/main" id="{81C192A7-B1A4-445E-A423-07213A7C5A8C}"/>
                      </a:ext>
                    </a:extLst>
                  </p:cNvPr>
                  <p:cNvSpPr/>
                  <p:nvPr/>
                </p:nvSpPr>
                <p:spPr>
                  <a:xfrm rot="17150761">
                    <a:off x="9589212" y="1706945"/>
                    <a:ext cx="1382557" cy="1382557"/>
                  </a:xfrm>
                  <a:prstGeom prst="arc">
                    <a:avLst>
                      <a:gd name="adj1" fmla="val 14257598"/>
                      <a:gd name="adj2" fmla="val 17991522"/>
                    </a:avLst>
                  </a:prstGeom>
                  <a:ln w="127000" cap="rnd">
                    <a:solidFill>
                      <a:schemeClr val="bg1">
                        <a:alpha val="9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2114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 typeface="Arial"/>
                      <a:buNone/>
                      <a:tabLst/>
                      <a:defRPr/>
                    </a:pPr>
                    <a:endParaRPr kumimoji="0" lang="zh-CN" altLang="en-US" sz="1795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elvetica"/>
                      <a:ea typeface="宋体" panose="02010600030101010101" pitchFamily="2" charset="-122"/>
                      <a:cs typeface="Helvetica"/>
                      <a:sym typeface="+mn-lt"/>
                    </a:endParaRPr>
                  </a:p>
                </p:txBody>
              </p:sp>
              <p:sp>
                <p:nvSpPr>
                  <p:cNvPr id="50" name="弧形 49">
                    <a:extLst>
                      <a:ext uri="{FF2B5EF4-FFF2-40B4-BE49-F238E27FC236}">
                        <a16:creationId xmlns:a16="http://schemas.microsoft.com/office/drawing/2014/main" id="{FB7172B0-32D1-4FCE-8985-311AAD9C2836}"/>
                      </a:ext>
                    </a:extLst>
                  </p:cNvPr>
                  <p:cNvSpPr/>
                  <p:nvPr/>
                </p:nvSpPr>
                <p:spPr>
                  <a:xfrm rot="17283909">
                    <a:off x="9629644" y="1685173"/>
                    <a:ext cx="1382557" cy="1382557"/>
                  </a:xfrm>
                  <a:prstGeom prst="arc">
                    <a:avLst>
                      <a:gd name="adj1" fmla="val 18582933"/>
                      <a:gd name="adj2" fmla="val 19067742"/>
                    </a:avLst>
                  </a:prstGeom>
                  <a:ln w="127000" cap="rnd">
                    <a:solidFill>
                      <a:schemeClr val="bg1">
                        <a:alpha val="9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2114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 typeface="Arial"/>
                      <a:buNone/>
                      <a:tabLst/>
                      <a:defRPr/>
                    </a:pPr>
                    <a:endParaRPr kumimoji="0" lang="zh-CN" altLang="en-US" sz="1795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elvetica"/>
                      <a:ea typeface="宋体" panose="02010600030101010101" pitchFamily="2" charset="-122"/>
                      <a:cs typeface="Helvetica"/>
                      <a:sym typeface="+mn-lt"/>
                    </a:endParaRPr>
                  </a:p>
                </p:txBody>
              </p:sp>
            </p:grpSp>
            <p:sp>
              <p:nvSpPr>
                <p:cNvPr id="46" name="TextBox 322">
                  <a:extLst>
                    <a:ext uri="{FF2B5EF4-FFF2-40B4-BE49-F238E27FC236}">
                      <a16:creationId xmlns:a16="http://schemas.microsoft.com/office/drawing/2014/main" id="{DC458FF7-C3C4-48E9-8B35-A1539B2D6CFA}"/>
                    </a:ext>
                  </a:extLst>
                </p:cNvPr>
                <p:cNvSpPr txBox="1"/>
                <p:nvPr/>
              </p:nvSpPr>
              <p:spPr>
                <a:xfrm>
                  <a:off x="6385137" y="4960093"/>
                  <a:ext cx="1362874" cy="626293"/>
                </a:xfrm>
                <a:prstGeom prst="rect">
                  <a:avLst/>
                </a:prstGeom>
                <a:effectLst>
                  <a:outerShdw blurRad="50800" dist="38100" dir="5400000" algn="t" rotWithShape="0">
                    <a:srgbClr val="9FB70D">
                      <a:alpha val="93000"/>
                    </a:srgbClr>
                  </a:outerShdw>
                </a:effectLst>
              </p:spPr>
              <p:txBody>
                <a:bodyPr wrap="square">
                  <a:spAutoFit/>
                </a:bodyPr>
                <a:lstStyle>
                  <a:defPPr>
                    <a:defRPr lang="zh-CN"/>
                  </a:defPPr>
                  <a:lvl1pPr>
                    <a:defRPr sz="4000" b="1">
                      <a:solidFill>
                        <a:srgbClr val="22F1F6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defRPr>
                  </a:lvl1pPr>
                </a:lstStyle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endParaRPr kumimoji="0" lang="en-US" altLang="zh-CN" sz="2394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elvetica"/>
                    <a:ea typeface="宋体" panose="02010600030101010101" pitchFamily="2" charset="-122"/>
                    <a:cs typeface="Helvetica"/>
                    <a:sym typeface="+mn-lt"/>
                  </a:endParaRPr>
                </a:p>
              </p:txBody>
            </p:sp>
          </p:grpSp>
        </p:grpSp>
        <p:sp>
          <p:nvSpPr>
            <p:cNvPr id="58" name="文本框 57">
              <a:extLst>
                <a:ext uri="{FF2B5EF4-FFF2-40B4-BE49-F238E27FC236}">
                  <a16:creationId xmlns:a16="http://schemas.microsoft.com/office/drawing/2014/main" id="{C62932E6-B389-44D5-B9AD-F603A6ACE45B}"/>
                </a:ext>
              </a:extLst>
            </p:cNvPr>
            <p:cNvSpPr txBox="1"/>
            <p:nvPr/>
          </p:nvSpPr>
          <p:spPr>
            <a:xfrm>
              <a:off x="5636419" y="3500267"/>
              <a:ext cx="58221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altLang="zh-CN" sz="2793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/>
                  <a:ea typeface="宋体" panose="02010600030101010101" pitchFamily="2" charset="-122"/>
                  <a:cs typeface="Helvetica"/>
                  <a:sym typeface="+mn-lt"/>
                </a:rPr>
                <a:t>02</a:t>
              </a:r>
              <a:endParaRPr kumimoji="0" lang="zh-CN" altLang="en-US" sz="279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宋体" panose="02010600030101010101" pitchFamily="2" charset="-122"/>
                <a:cs typeface="Helvetica"/>
                <a:sym typeface="+mn-lt"/>
              </a:endParaRPr>
            </a:p>
          </p:txBody>
        </p:sp>
      </p:grpSp>
      <p:sp>
        <p:nvSpPr>
          <p:cNvPr id="65" name="Text Placeholder 7">
            <a:extLst>
              <a:ext uri="{FF2B5EF4-FFF2-40B4-BE49-F238E27FC236}">
                <a16:creationId xmlns:a16="http://schemas.microsoft.com/office/drawing/2014/main" id="{2BC8FB38-A694-4BCA-A81B-53703403F0AF}"/>
              </a:ext>
            </a:extLst>
          </p:cNvPr>
          <p:cNvSpPr txBox="1">
            <a:spLocks/>
          </p:cNvSpPr>
          <p:nvPr/>
        </p:nvSpPr>
        <p:spPr>
          <a:xfrm>
            <a:off x="2893976" y="2926707"/>
            <a:ext cx="2650892" cy="738869"/>
          </a:xfrm>
          <a:prstGeom prst="rect">
            <a:avLst/>
          </a:prstGeom>
        </p:spPr>
        <p:txBody>
          <a:bodyPr vert="horz" lIns="0" tIns="103609" rIns="0" bIns="103609" anchor="t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2114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3192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elvetica"/>
                <a:ea typeface="宋体" panose="02010600030101010101" pitchFamily="2" charset="-122"/>
                <a:cs typeface="Helvetica"/>
                <a:sym typeface="+mn-lt"/>
              </a:rPr>
              <a:t>YÊU CẦU CẦN ĐẠT </a:t>
            </a:r>
            <a:endParaRPr kumimoji="0" lang="zh-CN" altLang="en-US" sz="3192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Helvetica"/>
              <a:ea typeface="宋体" panose="02010600030101010101" pitchFamily="2" charset="-122"/>
              <a:cs typeface="Helvetica"/>
              <a:sym typeface="+mn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2F9844E-91F7-46F7-809F-CB4231836057}"/>
              </a:ext>
            </a:extLst>
          </p:cNvPr>
          <p:cNvSpPr txBox="1"/>
          <p:nvPr/>
        </p:nvSpPr>
        <p:spPr>
          <a:xfrm>
            <a:off x="6979455" y="3989349"/>
            <a:ext cx="38907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-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Tìm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 đ</a:t>
            </a: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ược các tiếng , từ chứa âm t,tr</a:t>
            </a:r>
          </a:p>
        </p:txBody>
      </p:sp>
    </p:spTree>
    <p:extLst>
      <p:ext uri="{BB962C8B-B14F-4D97-AF65-F5344CB8AC3E}">
        <p14:creationId xmlns:p14="http://schemas.microsoft.com/office/powerpoint/2010/main" val="1713490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4" grpId="0"/>
      <p:bldP spid="1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8620" b="31901" l="17277" r="722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21" t="19140" r="31735" b="68360"/>
          <a:stretch/>
        </p:blipFill>
        <p:spPr bwMode="auto">
          <a:xfrm flipH="1">
            <a:off x="2230251" y="-74019"/>
            <a:ext cx="7477407" cy="1165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8620" b="31901" l="17277" r="722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21" t="19140" r="31735" b="68360"/>
          <a:stretch/>
        </p:blipFill>
        <p:spPr bwMode="auto">
          <a:xfrm flipV="1">
            <a:off x="2141305" y="5768377"/>
            <a:ext cx="7477407" cy="1165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87" t="25390" r="33236" b="25000"/>
          <a:stretch/>
        </p:blipFill>
        <p:spPr bwMode="auto">
          <a:xfrm>
            <a:off x="2791024" y="1063229"/>
            <a:ext cx="6355859" cy="4705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693053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77"/>
          <a:stretch/>
        </p:blipFill>
        <p:spPr>
          <a:xfrm flipH="1">
            <a:off x="0" y="4291232"/>
            <a:ext cx="2818875" cy="24483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" t="6431" b="19710"/>
          <a:stretch/>
        </p:blipFill>
        <p:spPr>
          <a:xfrm>
            <a:off x="2002970" y="174171"/>
            <a:ext cx="8142513" cy="4833266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62236" y="2818047"/>
            <a:ext cx="10489585" cy="1325563"/>
          </a:xfrm>
        </p:spPr>
        <p:txBody>
          <a:bodyPr>
            <a:noAutofit/>
          </a:bodyPr>
          <a:lstStyle/>
          <a:p>
            <a:pPr algn="ctr"/>
            <a:r>
              <a:rPr lang="en-US" sz="9600" b="1">
                <a:solidFill>
                  <a:srgbClr val="0070C0"/>
                </a:solidFill>
                <a:latin typeface="DomCasual" pitchFamily="18" charset="0"/>
                <a:ea typeface="DomCasual" pitchFamily="18" charset="0"/>
                <a:cs typeface="DomCasual" pitchFamily="18" charset="0"/>
              </a:rPr>
              <a:t>Thư giãn nào!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3" t="9736" b="17249"/>
          <a:stretch/>
        </p:blipFill>
        <p:spPr>
          <a:xfrm>
            <a:off x="9591358" y="4438774"/>
            <a:ext cx="2570480" cy="2405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43615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7664A3-6732-44EB-91B5-2918CC81CC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9200313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2" t="3978" b="59722"/>
          <a:stretch/>
        </p:blipFill>
        <p:spPr>
          <a:xfrm>
            <a:off x="1098069" y="0"/>
            <a:ext cx="10119327" cy="5562600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-341184" y="5415485"/>
            <a:ext cx="13508703" cy="1369944"/>
          </a:xfrm>
          <a:prstGeom prst="rect">
            <a:avLst/>
          </a:prstGeom>
        </p:spPr>
        <p:txBody>
          <a:bodyPr vert="horz" lIns="91294" tIns="45647" rIns="91294" bIns="4564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Hà tả hồ cá. Hồ to, có cá mè, cá trê, cá rô. 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317330" y="5408227"/>
            <a:ext cx="1136556" cy="1369944"/>
          </a:xfrm>
          <a:prstGeom prst="rect">
            <a:avLst/>
          </a:prstGeom>
        </p:spPr>
        <p:txBody>
          <a:bodyPr vert="horz" lIns="91294" tIns="45647" rIns="91294" bIns="4564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8" name="Rounded Rectangle 7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10" name="Oval 9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6</a:t>
              </a:r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4657336" y="5415485"/>
            <a:ext cx="1136556" cy="1369944"/>
          </a:xfrm>
          <a:prstGeom prst="rect">
            <a:avLst/>
          </a:prstGeom>
        </p:spPr>
        <p:txBody>
          <a:bodyPr vert="horz" lIns="91294" tIns="45647" rIns="91294" bIns="4564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9045280" y="5411856"/>
            <a:ext cx="1136556" cy="1369944"/>
          </a:xfrm>
          <a:prstGeom prst="rect">
            <a:avLst/>
          </a:prstGeom>
        </p:spPr>
        <p:txBody>
          <a:bodyPr vert="horz" lIns="91294" tIns="45647" rIns="91294" bIns="4564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</a:t>
            </a:r>
          </a:p>
        </p:txBody>
      </p:sp>
    </p:spTree>
    <p:extLst>
      <p:ext uri="{BB962C8B-B14F-4D97-AF65-F5344CB8AC3E}">
        <p14:creationId xmlns:p14="http://schemas.microsoft.com/office/powerpoint/2010/main" val="98340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3" grpId="0"/>
      <p:bldP spid="1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204119" y="1447800"/>
            <a:ext cx="4249905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tả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919119" y="1447800"/>
            <a:ext cx="4092575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to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099719" y="3984494"/>
            <a:ext cx="4249904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 trê</a:t>
            </a:r>
          </a:p>
        </p:txBody>
      </p:sp>
    </p:spTree>
    <p:extLst>
      <p:ext uri="{BB962C8B-B14F-4D97-AF65-F5344CB8AC3E}">
        <p14:creationId xmlns:p14="http://schemas.microsoft.com/office/powerpoint/2010/main" val="169606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PC\Downloads\23985312.jpg">
            <a:hlinkClick r:id="rId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66" t="1759" r="32466" b="67130"/>
          <a:stretch/>
        </p:blipFill>
        <p:spPr bwMode="auto">
          <a:xfrm>
            <a:off x="10307298" y="38100"/>
            <a:ext cx="1848984" cy="177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4919" y="1143000"/>
            <a:ext cx="4572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94579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351889" y="2057400"/>
            <a:ext cx="11437794" cy="2137229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Chợ có gà ri, cá rô, su su. Chợ có cả rổ rá.</a:t>
            </a:r>
          </a:p>
        </p:txBody>
      </p:sp>
    </p:spTree>
    <p:extLst>
      <p:ext uri="{BB962C8B-B14F-4D97-AF65-F5344CB8AC3E}">
        <p14:creationId xmlns:p14="http://schemas.microsoft.com/office/powerpoint/2010/main" val="1792370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3241" y="-181912"/>
            <a:ext cx="9224437" cy="4850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319" y="4271108"/>
            <a:ext cx="2448314" cy="1760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319" y="4224896"/>
            <a:ext cx="2665169" cy="1753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119" y="4224895"/>
            <a:ext cx="2931905" cy="1753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9319" y="4202844"/>
            <a:ext cx="3468624" cy="1760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-714745" y="5415485"/>
            <a:ext cx="13508703" cy="1369944"/>
          </a:xfrm>
          <a:prstGeom prst="rect">
            <a:avLst/>
          </a:prstGeom>
        </p:spPr>
        <p:txBody>
          <a:bodyPr vert="horz" lIns="91294" tIns="45647" rIns="91294" bIns="4564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Hà tả hồ cá. Hồ to, có cá mè, cá trê, cá rô. 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943769" y="5408227"/>
            <a:ext cx="1136556" cy="1369944"/>
          </a:xfrm>
          <a:prstGeom prst="rect">
            <a:avLst/>
          </a:prstGeom>
        </p:spPr>
        <p:txBody>
          <a:bodyPr vert="horz" lIns="91294" tIns="45647" rIns="91294" bIns="4564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4283775" y="5415485"/>
            <a:ext cx="1136556" cy="1369944"/>
          </a:xfrm>
          <a:prstGeom prst="rect">
            <a:avLst/>
          </a:prstGeom>
        </p:spPr>
        <p:txBody>
          <a:bodyPr vert="horz" lIns="91294" tIns="45647" rIns="91294" bIns="4564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8671719" y="5411856"/>
            <a:ext cx="1136556" cy="1369944"/>
          </a:xfrm>
          <a:prstGeom prst="rect">
            <a:avLst/>
          </a:prstGeom>
        </p:spPr>
        <p:txBody>
          <a:bodyPr vert="horz" lIns="91294" tIns="45647" rIns="91294" bIns="4564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</a:t>
            </a:r>
          </a:p>
        </p:txBody>
      </p:sp>
    </p:spTree>
    <p:extLst>
      <p:ext uri="{BB962C8B-B14F-4D97-AF65-F5344CB8AC3E}">
        <p14:creationId xmlns:p14="http://schemas.microsoft.com/office/powerpoint/2010/main" val="1795787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3" t="55818" b="5894"/>
          <a:stretch/>
        </p:blipFill>
        <p:spPr>
          <a:xfrm>
            <a:off x="1743366" y="1757976"/>
            <a:ext cx="8763000" cy="5080973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3" name="Rounded Rectangle 2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Nói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7</a:t>
              </a:r>
            </a:p>
          </p:txBody>
        </p:sp>
      </p:grpSp>
      <p:sp>
        <p:nvSpPr>
          <p:cNvPr id="6" name="Title 1"/>
          <p:cNvSpPr txBox="1">
            <a:spLocks/>
          </p:cNvSpPr>
          <p:nvPr/>
        </p:nvSpPr>
        <p:spPr>
          <a:xfrm>
            <a:off x="2501010" y="770153"/>
            <a:ext cx="6880709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Bảo vệ môi trường</a:t>
            </a:r>
          </a:p>
        </p:txBody>
      </p:sp>
    </p:spTree>
    <p:extLst>
      <p:ext uri="{BB962C8B-B14F-4D97-AF65-F5344CB8AC3E}">
        <p14:creationId xmlns:p14="http://schemas.microsoft.com/office/powerpoint/2010/main" val="153341300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77"/>
          <a:stretch/>
        </p:blipFill>
        <p:spPr>
          <a:xfrm flipH="1">
            <a:off x="0" y="4291232"/>
            <a:ext cx="2818875" cy="24483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3" t="9736" b="17249"/>
          <a:stretch/>
        </p:blipFill>
        <p:spPr>
          <a:xfrm>
            <a:off x="9591358" y="4438774"/>
            <a:ext cx="2570480" cy="240517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48"/>
          <a:stretch/>
        </p:blipFill>
        <p:spPr>
          <a:xfrm>
            <a:off x="1657349" y="0"/>
            <a:ext cx="8133913" cy="558641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6A330D8-F46D-4300-8C71-16A0839D5B61}"/>
              </a:ext>
            </a:extLst>
          </p:cNvPr>
          <p:cNvSpPr txBox="1"/>
          <p:nvPr/>
        </p:nvSpPr>
        <p:spPr>
          <a:xfrm>
            <a:off x="3642519" y="3048000"/>
            <a:ext cx="457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Vận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dụng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trải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nghiệm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87218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PC\Downloads\23985312.jpg">
            <a:hlinkClick r:id="rId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933" b="68889"/>
          <a:stretch/>
        </p:blipFill>
        <p:spPr bwMode="auto">
          <a:xfrm>
            <a:off x="10379492" y="0"/>
            <a:ext cx="1749576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3642519" y="843263"/>
            <a:ext cx="3928471" cy="2332712"/>
          </a:xfrm>
          <a:prstGeom prst="roundRect">
            <a:avLst/>
          </a:prstGeom>
          <a:solidFill>
            <a:srgbClr val="E4F8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dirty="0">
                <a:solidFill>
                  <a:srgbClr val="00B0F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3642518" y="3738863"/>
            <a:ext cx="3928471" cy="2332712"/>
          </a:xfrm>
          <a:prstGeom prst="roundRect">
            <a:avLst/>
          </a:prstGeom>
          <a:solidFill>
            <a:srgbClr val="E4F8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dirty="0">
                <a:solidFill>
                  <a:srgbClr val="00B0F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val="18233281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PC\Downloads\23985312.jpg">
            <a:hlinkClick r:id="rId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32" b="68889"/>
          <a:stretch/>
        </p:blipFill>
        <p:spPr bwMode="auto">
          <a:xfrm>
            <a:off x="10412260" y="0"/>
            <a:ext cx="1749577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BFE9C5C-E1A4-401F-BCFC-53C490564307}"/>
              </a:ext>
            </a:extLst>
          </p:cNvPr>
          <p:cNvSpPr txBox="1"/>
          <p:nvPr/>
        </p:nvSpPr>
        <p:spPr>
          <a:xfrm>
            <a:off x="1813719" y="1905000"/>
            <a:ext cx="83058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600" dirty="0">
                <a:latin typeface="Arial-SGK-TV" pitchFamily="2" charset="0"/>
                <a:cs typeface="Arial-SGK-TV" pitchFamily="2" charset="0"/>
              </a:rPr>
              <a:t>ca sĩ               sơ mi                sư tử               sĩ số           </a:t>
            </a:r>
          </a:p>
        </p:txBody>
      </p:sp>
    </p:spTree>
    <p:extLst>
      <p:ext uri="{BB962C8B-B14F-4D97-AF65-F5344CB8AC3E}">
        <p14:creationId xmlns:p14="http://schemas.microsoft.com/office/powerpoint/2010/main" val="6376393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PC\Downloads\23985312.jpg">
            <a:hlinkClick r:id="rId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66" t="60926" r="32466" b="7963"/>
          <a:stretch/>
        </p:blipFill>
        <p:spPr bwMode="auto">
          <a:xfrm>
            <a:off x="10424319" y="38100"/>
            <a:ext cx="1712912" cy="1641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4919" y="1143000"/>
            <a:ext cx="4572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95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PC\Downloads\23985312.jpg">
            <a:hlinkClick r:id="rId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44" t="31296" r="-4758" b="37593"/>
          <a:stretch/>
        </p:blipFill>
        <p:spPr bwMode="auto">
          <a:xfrm>
            <a:off x="10406742" y="2721"/>
            <a:ext cx="1755095" cy="1606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57498" y="2438400"/>
            <a:ext cx="11164217" cy="136994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Ở </a:t>
            </a:r>
            <a:r>
              <a:rPr lang="en-US" sz="8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thủ</a:t>
            </a:r>
            <a:r>
              <a:rPr lang="en-US" sz="8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8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đô</a:t>
            </a:r>
            <a:r>
              <a:rPr lang="en-US" sz="8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8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8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8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sở</a:t>
            </a:r>
            <a:r>
              <a:rPr lang="en-US" sz="8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8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thú</a:t>
            </a:r>
            <a:r>
              <a:rPr lang="en-US" sz="8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01960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215396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pic>
        <p:nvPicPr>
          <p:cNvPr id="2" name="Picture 2" descr="C:\Users\PC\Downloads\23985312.jpg">
            <a:hlinkClick r:id="rId3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08" t="31204" r="30524" b="37685"/>
          <a:stretch/>
        </p:blipFill>
        <p:spPr bwMode="auto">
          <a:xfrm>
            <a:off x="10491788" y="0"/>
            <a:ext cx="167005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2282" y="5145657"/>
            <a:ext cx="2709556" cy="171234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35854" y="3126898"/>
            <a:ext cx="7478865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vi-VN" sz="18000" dirty="0">
                <a:solidFill>
                  <a:srgbClr val="FF0000"/>
                </a:solidFill>
                <a:latin typeface="HP001 4 hàng" pitchFamily="34" charset="0"/>
              </a:rPr>
              <a:t> su su</a:t>
            </a:r>
            <a:endParaRPr lang="en-US" sz="18000" dirty="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5133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Building Siblings Relationships by Slidesgo">
  <a:themeElements>
    <a:clrScheme name="Simple Light">
      <a:dk1>
        <a:srgbClr val="422C46"/>
      </a:dk1>
      <a:lt1>
        <a:srgbClr val="FFF6E5"/>
      </a:lt1>
      <a:dk2>
        <a:srgbClr val="45127E"/>
      </a:dk2>
      <a:lt2>
        <a:srgbClr val="92E4E8"/>
      </a:lt2>
      <a:accent1>
        <a:srgbClr val="B789FD"/>
      </a:accent1>
      <a:accent2>
        <a:srgbClr val="EE7B94"/>
      </a:accent2>
      <a:accent3>
        <a:srgbClr val="FF3A6D"/>
      </a:accent3>
      <a:accent4>
        <a:srgbClr val="FF911B"/>
      </a:accent4>
      <a:accent5>
        <a:srgbClr val="FFDAA5"/>
      </a:accent5>
      <a:accent6>
        <a:srgbClr val="7E4E24"/>
      </a:accent6>
      <a:hlink>
        <a:srgbClr val="FF3A6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639</TotalTime>
  <Words>394</Words>
  <Application>Microsoft Office PowerPoint</Application>
  <PresentationFormat>Custom</PresentationFormat>
  <Paragraphs>127</Paragraphs>
  <Slides>43</Slides>
  <Notes>19</Notes>
  <HiddenSlides>0</HiddenSlides>
  <MMClips>5</MMClips>
  <ScaleCrop>false</ScaleCrop>
  <HeadingPairs>
    <vt:vector size="6" baseType="variant">
      <vt:variant>
        <vt:lpstr>Fonts Used</vt:lpstr>
      </vt:variant>
      <vt:variant>
        <vt:i4>24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43</vt:i4>
      </vt:variant>
    </vt:vector>
  </HeadingPairs>
  <TitlesOfParts>
    <vt:vector size="69" baseType="lpstr">
      <vt:lpstr>等线</vt:lpstr>
      <vt:lpstr>宋体</vt:lpstr>
      <vt:lpstr>.VnArial</vt:lpstr>
      <vt:lpstr>.VnCooper</vt:lpstr>
      <vt:lpstr>Alfa Slab One</vt:lpstr>
      <vt:lpstr>Arial</vt:lpstr>
      <vt:lpstr>Arial Rounded MT Bold</vt:lpstr>
      <vt:lpstr>Arial-Rounded</vt:lpstr>
      <vt:lpstr>Arial-SGK-TV</vt:lpstr>
      <vt:lpstr>Arrus-Black</vt:lpstr>
      <vt:lpstr>AvantGarde</vt:lpstr>
      <vt:lpstr>Calibri</vt:lpstr>
      <vt:lpstr>DomCasual</vt:lpstr>
      <vt:lpstr>Helvetica</vt:lpstr>
      <vt:lpstr>HP001 4 hàng</vt:lpstr>
      <vt:lpstr>HP001 4H</vt:lpstr>
      <vt:lpstr>HP001 TD 4H</vt:lpstr>
      <vt:lpstr>Karla</vt:lpstr>
      <vt:lpstr>Karla Regular</vt:lpstr>
      <vt:lpstr>Kids</vt:lpstr>
      <vt:lpstr>Luckiest Guy</vt:lpstr>
      <vt:lpstr>Mouse Memoirs</vt:lpstr>
      <vt:lpstr>Roboto Black</vt:lpstr>
      <vt:lpstr>Times New Roman</vt:lpstr>
      <vt:lpstr>Office Theme</vt:lpstr>
      <vt:lpstr>Building Siblings Relationships by Slidesgo</vt:lpstr>
      <vt:lpstr>TIẾNG VIỆT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Thư giãn nào!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Thư giãn nào!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Administrator</cp:lastModifiedBy>
  <cp:revision>102</cp:revision>
  <dcterms:created xsi:type="dcterms:W3CDTF">2021-05-08T14:00:55Z</dcterms:created>
  <dcterms:modified xsi:type="dcterms:W3CDTF">2022-10-10T02:22:58Z</dcterms:modified>
</cp:coreProperties>
</file>