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88" r:id="rId4"/>
    <p:sldId id="260" r:id="rId5"/>
    <p:sldId id="289" r:id="rId6"/>
    <p:sldId id="262" r:id="rId7"/>
    <p:sldId id="286" r:id="rId8"/>
    <p:sldId id="268" r:id="rId9"/>
    <p:sldId id="272" r:id="rId10"/>
    <p:sldId id="281" r:id="rId11"/>
    <p:sldId id="283" r:id="rId12"/>
    <p:sldId id="282" r:id="rId13"/>
    <p:sldId id="284" r:id="rId14"/>
    <p:sldId id="285" r:id="rId15"/>
    <p:sldId id="275" r:id="rId16"/>
    <p:sldId id="277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1637" autoAdjust="0"/>
  </p:normalViewPr>
  <p:slideViewPr>
    <p:cSldViewPr>
      <p:cViewPr>
        <p:scale>
          <a:sx n="25" d="100"/>
          <a:sy n="25" d="100"/>
        </p:scale>
        <p:origin x="-2148" y="-10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  <a:endParaRPr lang="en-US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3697684" y="1219199"/>
            <a:ext cx="4364436" cy="5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238" y="191869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  <a:endParaRPr lang="en-US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3419873" y="1060395"/>
            <a:ext cx="4910929" cy="57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17302"/>
              </p:ext>
            </p:extLst>
          </p:nvPr>
        </p:nvGraphicFramePr>
        <p:xfrm>
          <a:off x="4099719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/>
                <a:gridCol w="1888844"/>
                <a:gridCol w="1888844"/>
                <a:gridCol w="1888844"/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47616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09719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02414"/>
              </p:ext>
            </p:extLst>
          </p:nvPr>
        </p:nvGraphicFramePr>
        <p:xfrm>
          <a:off x="4099719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/>
                <a:gridCol w="1888844"/>
                <a:gridCol w="1888844"/>
                <a:gridCol w="1888844"/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67450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17851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17851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23468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60651" y="3295673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75287" y="4989043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27437" y="5826449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69731" y="579263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67450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45511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95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24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588511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2880519" y="432834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23019" y="6718825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>
              <a:buAutoNum type="arabicPeriod"/>
            </a:pP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>
              <a:buAutoNum type="arabicPeriod"/>
            </a:pP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>
              <a:buAutoNum type="arabicPeriod"/>
            </a:pP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  <a:endParaRPr lang="en-US" sz="3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5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12911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6413189" y="372972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45" y="2511662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53922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8456745" y="229456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1" y="2867732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91281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92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09169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4378251" y="317797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95" y="798311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60511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190369" y="79831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09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48054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889919" y="14607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5135" y="2667357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55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82251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3664109" y="70235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22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72" y="3502262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58995" y="5869858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22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66719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119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0" y="1600200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405981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</a:t>
            </a:r>
            <a:r>
              <a:rPr lang="en-US" sz="12200" smtClean="0">
                <a:solidFill>
                  <a:srgbClr val="FF0000"/>
                </a:solidFill>
                <a:latin typeface="HP001 4 hàng" pitchFamily="34" charset="0"/>
              </a:rPr>
              <a:t>bà.</a:t>
            </a:r>
            <a:endParaRPr lang="en-US" sz="12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058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55760" y="1866900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7729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207</Words>
  <Application>Microsoft Office PowerPoint</Application>
  <PresentationFormat>Custom</PresentationFormat>
  <Paragraphs>106</Paragraphs>
  <Slides>16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130</cp:revision>
  <dcterms:created xsi:type="dcterms:W3CDTF">2021-05-08T14:00:55Z</dcterms:created>
  <dcterms:modified xsi:type="dcterms:W3CDTF">2021-05-14T16:09:25Z</dcterms:modified>
</cp:coreProperties>
</file>