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257" r:id="rId3"/>
    <p:sldId id="258" r:id="rId4"/>
    <p:sldId id="259" r:id="rId5"/>
    <p:sldId id="306" r:id="rId6"/>
    <p:sldId id="260" r:id="rId7"/>
    <p:sldId id="295" r:id="rId8"/>
    <p:sldId id="262" r:id="rId9"/>
    <p:sldId id="310" r:id="rId10"/>
    <p:sldId id="282" r:id="rId11"/>
    <p:sldId id="283" r:id="rId12"/>
    <p:sldId id="284" r:id="rId13"/>
    <p:sldId id="285" r:id="rId14"/>
    <p:sldId id="264" r:id="rId15"/>
    <p:sldId id="265" r:id="rId16"/>
    <p:sldId id="266" r:id="rId17"/>
    <p:sldId id="267" r:id="rId18"/>
    <p:sldId id="278" r:id="rId19"/>
    <p:sldId id="293" r:id="rId20"/>
    <p:sldId id="294" r:id="rId21"/>
    <p:sldId id="268" r:id="rId22"/>
    <p:sldId id="297" r:id="rId23"/>
    <p:sldId id="279" r:id="rId24"/>
    <p:sldId id="286" r:id="rId25"/>
    <p:sldId id="298" r:id="rId26"/>
    <p:sldId id="299" r:id="rId27"/>
    <p:sldId id="300" r:id="rId28"/>
    <p:sldId id="292" r:id="rId29"/>
    <p:sldId id="307" r:id="rId30"/>
    <p:sldId id="271" r:id="rId31"/>
    <p:sldId id="309" r:id="rId32"/>
    <p:sldId id="272" r:id="rId33"/>
    <p:sldId id="273" r:id="rId34"/>
    <p:sldId id="274" r:id="rId35"/>
    <p:sldId id="308" r:id="rId3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 varScale="1">
        <p:scale>
          <a:sx n="67" d="100"/>
          <a:sy n="67" d="100"/>
        </p:scale>
        <p:origin x="72" y="78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3033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8401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sáng</a:t>
            </a:r>
            <a:r>
              <a:rPr lang="en-US" baseline="0"/>
              <a:t> G và 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9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giúp</a:t>
            </a:r>
            <a:r>
              <a:rPr lang="en-US" baseline="0"/>
              <a:t> HS phân biệt ghẹ xanh và ghẹ đỏ.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7006957" y="-65256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00717" y="2086171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073258" y="811036"/>
            <a:ext cx="8015322" cy="3618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186744" y="1407002"/>
            <a:ext cx="7810230" cy="212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543545" y="3327402"/>
            <a:ext cx="5085388" cy="5203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>
            <a:off x="72427" y="15440"/>
            <a:ext cx="5325430" cy="5394029"/>
            <a:chOff x="54455" y="11580"/>
            <a:chExt cx="4003978" cy="4045522"/>
          </a:xfrm>
        </p:grpSpPr>
        <p:sp>
          <p:nvSpPr>
            <p:cNvPr id="16" name="Google Shape;16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44;p2"/>
          <p:cNvGrpSpPr/>
          <p:nvPr/>
        </p:nvGrpSpPr>
        <p:grpSpPr>
          <a:xfrm rot="10800000">
            <a:off x="6623779" y="1258373"/>
            <a:ext cx="5325430" cy="5394029"/>
            <a:chOff x="54455" y="11580"/>
            <a:chExt cx="4003978" cy="4045522"/>
          </a:xfrm>
        </p:grpSpPr>
        <p:sp>
          <p:nvSpPr>
            <p:cNvPr id="45" name="Google Shape;45;p2"/>
            <p:cNvSpPr/>
            <p:nvPr/>
          </p:nvSpPr>
          <p:spPr>
            <a:xfrm>
              <a:off x="239090" y="79161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71062" y="3469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6492" y="592423"/>
              <a:ext cx="238804" cy="155477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68815" y="93356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71574" y="86500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3312740">
              <a:off x="144886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11037" y="1434104"/>
              <a:ext cx="324090" cy="33977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982144" y="1117744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0555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7399" y="1571767"/>
            <a:ext cx="1038704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755" y="15433"/>
            <a:ext cx="4675600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67418" y="1373909"/>
            <a:ext cx="116266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35204" y="2346808"/>
            <a:ext cx="4450150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994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6"/>
          <p:cNvSpPr/>
          <p:nvPr/>
        </p:nvSpPr>
        <p:spPr>
          <a:xfrm>
            <a:off x="-100717" y="5553939"/>
            <a:ext cx="1471250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6"/>
          <p:cNvSpPr/>
          <p:nvPr/>
        </p:nvSpPr>
        <p:spPr>
          <a:xfrm rot="10800000">
            <a:off x="10818207" y="-91480"/>
            <a:ext cx="1444748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6"/>
          <p:cNvSpPr txBox="1">
            <a:spLocks noGrp="1"/>
          </p:cNvSpPr>
          <p:nvPr>
            <p:ph type="title"/>
          </p:nvPr>
        </p:nvSpPr>
        <p:spPr>
          <a:xfrm>
            <a:off x="1144894" y="562300"/>
            <a:ext cx="985875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98" name="Google Shape;198;p6"/>
          <p:cNvGrpSpPr/>
          <p:nvPr/>
        </p:nvGrpSpPr>
        <p:grpSpPr>
          <a:xfrm rot="-5400000" flipH="1">
            <a:off x="-6815" y="174225"/>
            <a:ext cx="2654262" cy="2460344"/>
            <a:chOff x="817100" y="238125"/>
            <a:chExt cx="5912375" cy="5495644"/>
          </a:xfrm>
        </p:grpSpPr>
        <p:sp>
          <p:nvSpPr>
            <p:cNvPr id="199" name="Google Shape;199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16;p6"/>
          <p:cNvGrpSpPr/>
          <p:nvPr/>
        </p:nvGrpSpPr>
        <p:grpSpPr>
          <a:xfrm rot="10800000">
            <a:off x="9430341" y="4316777"/>
            <a:ext cx="2647696" cy="2466445"/>
            <a:chOff x="817100" y="238125"/>
            <a:chExt cx="5912375" cy="5495644"/>
          </a:xfrm>
        </p:grpSpPr>
        <p:sp>
          <p:nvSpPr>
            <p:cNvPr id="217" name="Google Shape;217;p6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295876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7552" y="-34901"/>
            <a:ext cx="3327063" cy="305207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36238" y="410333"/>
            <a:ext cx="4357992" cy="1007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715" y="1290835"/>
            <a:ext cx="6171224" cy="568927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36238" y="1523202"/>
            <a:ext cx="4357992" cy="381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36076" y="4257203"/>
            <a:ext cx="2647696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57672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078512" y="1419602"/>
            <a:ext cx="8015322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05062" y="1977401"/>
            <a:ext cx="6362221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0717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463084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550440" y="1582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222056" y="66400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751562" y="28735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0943320" y="2548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527189" y="66423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7937874" y="650739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274811" y="52262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550428" y="51591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18053" y="407532"/>
            <a:ext cx="402035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834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677327" y="2763034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677327" y="2229667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41156" y="560934"/>
            <a:ext cx="7867289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31063" y="2150100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677327" y="46392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677327" y="4105900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03982" y="3969234"/>
            <a:ext cx="1410103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837928" y="2765851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837928" y="2232484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352379" y="2168085"/>
            <a:ext cx="1410103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856017" y="4644467"/>
            <a:ext cx="3478174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856017" y="4111085"/>
            <a:ext cx="3478174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387259" y="3998434"/>
            <a:ext cx="1356236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463084" y="5250831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0717" y="-91137"/>
            <a:ext cx="1799878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9898757" y="6277565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25519" y="107910"/>
            <a:ext cx="398731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68694" y="4592754"/>
            <a:ext cx="281621" cy="300275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391192" y="1814230"/>
            <a:ext cx="303447" cy="323600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7303" y="1687804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0676" y="5311444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5368" y="5588966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69477" y="550294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552391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4858" y="3996390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39311" y="424447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158205" y="-91125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365455" y="198090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658923" y="4622362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641691" y="154474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776999" y="1267228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641696" y="654867"/>
            <a:ext cx="106049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552890" y="1353252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469976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001085" y="2688877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1883056" y="261172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628022" y="6776393"/>
            <a:ext cx="342186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656912" y="6658103"/>
            <a:ext cx="106046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87094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"/>
          <p:cNvSpPr/>
          <p:nvPr/>
        </p:nvSpPr>
        <p:spPr>
          <a:xfrm rot="-5400000">
            <a:off x="10578835" y="5181976"/>
            <a:ext cx="1886323" cy="1730412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5"/>
          <p:cNvSpPr/>
          <p:nvPr/>
        </p:nvSpPr>
        <p:spPr>
          <a:xfrm rot="10800000" flipH="1">
            <a:off x="-183809" y="-129665"/>
            <a:ext cx="1814265" cy="167257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5"/>
          <p:cNvSpPr txBox="1">
            <a:spLocks noGrp="1"/>
          </p:cNvSpPr>
          <p:nvPr>
            <p:ph type="title"/>
          </p:nvPr>
        </p:nvSpPr>
        <p:spPr>
          <a:xfrm>
            <a:off x="1167139" y="560936"/>
            <a:ext cx="9800893" cy="661599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5"/>
          <p:cNvSpPr txBox="1">
            <a:spLocks noGrp="1"/>
          </p:cNvSpPr>
          <p:nvPr>
            <p:ph type="subTitle" idx="1"/>
          </p:nvPr>
        </p:nvSpPr>
        <p:spPr>
          <a:xfrm>
            <a:off x="1013087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3" name="Google Shape;413;p15"/>
          <p:cNvSpPr txBox="1">
            <a:spLocks noGrp="1"/>
          </p:cNvSpPr>
          <p:nvPr>
            <p:ph type="subTitle" idx="2"/>
          </p:nvPr>
        </p:nvSpPr>
        <p:spPr>
          <a:xfrm>
            <a:off x="1013087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15"/>
          <p:cNvSpPr txBox="1">
            <a:spLocks noGrp="1"/>
          </p:cNvSpPr>
          <p:nvPr>
            <p:ph type="subTitle" idx="3"/>
          </p:nvPr>
        </p:nvSpPr>
        <p:spPr>
          <a:xfrm>
            <a:off x="1041791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5" name="Google Shape;415;p15"/>
          <p:cNvSpPr txBox="1">
            <a:spLocks noGrp="1"/>
          </p:cNvSpPr>
          <p:nvPr>
            <p:ph type="subTitle" idx="4"/>
          </p:nvPr>
        </p:nvSpPr>
        <p:spPr>
          <a:xfrm>
            <a:off x="104180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5"/>
          <p:cNvSpPr txBox="1">
            <a:spLocks noGrp="1"/>
          </p:cNvSpPr>
          <p:nvPr>
            <p:ph type="subTitle" idx="5"/>
          </p:nvPr>
        </p:nvSpPr>
        <p:spPr>
          <a:xfrm>
            <a:off x="8455630" y="2161733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7" name="Google Shape;417;p15"/>
          <p:cNvSpPr txBox="1">
            <a:spLocks noGrp="1"/>
          </p:cNvSpPr>
          <p:nvPr>
            <p:ph type="subTitle" idx="6"/>
          </p:nvPr>
        </p:nvSpPr>
        <p:spPr>
          <a:xfrm>
            <a:off x="8455630" y="1628367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15"/>
          <p:cNvSpPr txBox="1">
            <a:spLocks noGrp="1"/>
          </p:cNvSpPr>
          <p:nvPr>
            <p:ph type="subTitle" idx="7"/>
          </p:nvPr>
        </p:nvSpPr>
        <p:spPr>
          <a:xfrm>
            <a:off x="1013087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8"/>
          </p:nvPr>
        </p:nvSpPr>
        <p:spPr>
          <a:xfrm>
            <a:off x="1013087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5"/>
          <p:cNvSpPr txBox="1">
            <a:spLocks noGrp="1"/>
          </p:cNvSpPr>
          <p:nvPr>
            <p:ph type="subTitle" idx="9"/>
          </p:nvPr>
        </p:nvSpPr>
        <p:spPr>
          <a:xfrm>
            <a:off x="8455630" y="5232001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1" name="Google Shape;421;p15"/>
          <p:cNvSpPr txBox="1">
            <a:spLocks noGrp="1"/>
          </p:cNvSpPr>
          <p:nvPr>
            <p:ph type="subTitle" idx="13"/>
          </p:nvPr>
        </p:nvSpPr>
        <p:spPr>
          <a:xfrm>
            <a:off x="8455630" y="4698634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15"/>
          <p:cNvSpPr txBox="1">
            <a:spLocks noGrp="1"/>
          </p:cNvSpPr>
          <p:nvPr>
            <p:ph type="subTitle" idx="14"/>
          </p:nvPr>
        </p:nvSpPr>
        <p:spPr>
          <a:xfrm>
            <a:off x="8455630" y="3696868"/>
            <a:ext cx="2673370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3" name="Google Shape;423;p15"/>
          <p:cNvSpPr txBox="1">
            <a:spLocks noGrp="1"/>
          </p:cNvSpPr>
          <p:nvPr>
            <p:ph type="subTitle" idx="15"/>
          </p:nvPr>
        </p:nvSpPr>
        <p:spPr>
          <a:xfrm>
            <a:off x="8455630" y="3163501"/>
            <a:ext cx="2673370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5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425" name="Google Shape;425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2" name="Google Shape;442;p15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443" name="Google Shape;443;p15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5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5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5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5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5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5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5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5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5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5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5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5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5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10947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0715" y="-90837"/>
            <a:ext cx="1684025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14572" y="559833"/>
            <a:ext cx="11332694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8774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3"/>
          <p:cNvSpPr/>
          <p:nvPr/>
        </p:nvSpPr>
        <p:spPr>
          <a:xfrm flipH="1">
            <a:off x="10647835" y="5421039"/>
            <a:ext cx="1615120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23"/>
          <p:cNvSpPr/>
          <p:nvPr/>
        </p:nvSpPr>
        <p:spPr>
          <a:xfrm rot="10800000" flipH="1">
            <a:off x="-100717" y="-90926"/>
            <a:ext cx="1649951" cy="1521094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23"/>
          <p:cNvSpPr txBox="1">
            <a:spLocks noGrp="1"/>
          </p:cNvSpPr>
          <p:nvPr>
            <p:ph type="title"/>
          </p:nvPr>
        </p:nvSpPr>
        <p:spPr>
          <a:xfrm>
            <a:off x="1973140" y="559767"/>
            <a:ext cx="81912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7" name="Google Shape;687;p23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688" name="Google Shape;688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5" name="Google Shape;705;p23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706" name="Google Shape;706;p23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78976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09760" y="15433"/>
            <a:ext cx="4675600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751" y="2346808"/>
            <a:ext cx="4450150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91554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06957" y="-93795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28"/>
          <p:cNvSpPr/>
          <p:nvPr/>
        </p:nvSpPr>
        <p:spPr>
          <a:xfrm>
            <a:off x="-100717" y="2057628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66558" y="2140321"/>
            <a:ext cx="277336" cy="291558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27176" y="3694388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72108" y="61829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47410" y="363854"/>
            <a:ext cx="431051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275" y="2940698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77560" y="42036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274824" y="1859931"/>
            <a:ext cx="302709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3136" y="2616865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5833" y="282006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0837" y="16972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37925" y="5568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3500" y="4933032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1560" y="5154848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2385" y="55798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24066" y="61158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71418" y="3887347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01150" y="1493213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27163" y="1141081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25615" y="5438414"/>
            <a:ext cx="101580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4210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20734" y="174225"/>
            <a:ext cx="2654262" cy="2460344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149" y="4316777"/>
            <a:ext cx="2647696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06957" y="2137207"/>
            <a:ext cx="5222445" cy="4814590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717" y="-93793"/>
            <a:ext cx="5308767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0888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991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68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3"/>
            <a:ext cx="2837762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7" y="6356353"/>
            <a:ext cx="3851249" cy="365125"/>
          </a:xfrm>
          <a:prstGeom prst="rect">
            <a:avLst/>
          </a:prstGeom>
        </p:spPr>
        <p:txBody>
          <a:bodyPr lIns="91414" tIns="45707" rIns="91414" bIns="4570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50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065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46833" y="18847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46833" y="4119933"/>
            <a:ext cx="3867209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7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26332" y="2576433"/>
            <a:ext cx="4108211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25135" y="4811633"/>
            <a:ext cx="4110605" cy="1177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968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48614" y="440967"/>
            <a:ext cx="10264942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1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1297" y="328600"/>
            <a:ext cx="13756079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8420" y="5937398"/>
            <a:ext cx="13226929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83921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3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6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2397868"/>
            <a:ext cx="11332694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68664" y="6217624"/>
            <a:ext cx="729790" cy="52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66" tIns="121666" rIns="121666" bIns="121666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877106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78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ghẹ đỏ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80669" y="524251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pic>
        <p:nvPicPr>
          <p:cNvPr id="6" name="Picture 2" descr="Ghẹ Đỏ - Hải Sản Phát Lợ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299757"/>
            <a:ext cx="4630221" cy="427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ác loại ghẹ biển và cách phân biệ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79051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9738520" y="1447800"/>
            <a:ext cx="1981199" cy="105532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2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989388" y="5566362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pic>
        <p:nvPicPr>
          <p:cNvPr id="6" name="Picture 2" descr="Nhà Gỗ Đẹp hiện đại, Như quỳnh, Hưng yên - NHÀ GỖ ĐẸP | Nhà Thờ Họ | Nhà Gỗ  | Nhà Cổ | Nhà gỗ Lim | Nhà Gỗ 5 gian | Nhà Gỗ 3 gian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9" y="38100"/>
            <a:ext cx="7315200" cy="498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188650" y="5478825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nho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65000" y="5463537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pic>
        <p:nvPicPr>
          <p:cNvPr id="8" name="Picture 4" descr="Grape Vine (Thompson Seedless) | Restoring Ed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747" y="428505"/>
            <a:ext cx="6115368" cy="45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7471569" y="282972"/>
            <a:ext cx="2857500" cy="10398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4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747919" y="4664008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nho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932193" y="4661420"/>
            <a:ext cx="161518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85519" y="465839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797471" y="4647405"/>
            <a:ext cx="18859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624681" y="4648339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 đá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-50787" y="4648200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042319" y="465248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ghẹ đỏ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928155" y="4651480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pic>
        <p:nvPicPr>
          <p:cNvPr id="22" name="Picture 4" descr="Grape Vine (Thompson Seedless) | Restoring Ed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968" y="2209851"/>
            <a:ext cx="2793099" cy="209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>
            <a:off x="11239763" y="1160514"/>
            <a:ext cx="615236" cy="119221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Nhà Gỗ Đẹp hiện đại, Như quỳnh, Hưng yên - NHÀ GỖ ĐẸP | Nhà Thờ Họ | Nhà Gỗ  | Nhà Cổ | Nhà gỗ Lim | Nhà Gỗ 5 gian | Nhà Gỗ 3 gian |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380" y="2286000"/>
            <a:ext cx="3013939" cy="2054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hẹ Đỏ - Hải Sản Phát Lợ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872" y="2242968"/>
            <a:ext cx="2271389" cy="209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Ghế đá granito màu ghi đỏ - ghedahunghuy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9085"/>
          <a:stretch/>
        </p:blipFill>
        <p:spPr bwMode="auto">
          <a:xfrm>
            <a:off x="581022" y="2211215"/>
            <a:ext cx="1968049" cy="209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2281" y="4876800"/>
            <a:ext cx="12955588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52" y="-152400"/>
            <a:ext cx="8454422" cy="422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267" y="3657600"/>
            <a:ext cx="11323205" cy="175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096481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77066" y="1712918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1265" y="-869506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958015" y="1712918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η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145" y="144467"/>
            <a:ext cx="10906729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n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524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034149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85344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Ή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ɑ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508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209" y="-9715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9898" y="609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3.33333E-6 L -0.0094 -0.01389 L -0.01984 -0.02315 L -0.03499 -0.02778 L -0.04909 -0.02407 L -0.05901 -0.01296 L -0.06736 0.00093 L -0.0752 0.03426 L -0.07937 0.06389 L -0.07572 0.10556 L -0.06945 0.13426 L -0.06058 0.15093 L -0.04857 0.16667 L -0.03499 0.16944 L -0.02037 0.16574 L -0.00418 0.14815 L 0.00626 0.11944 L 0.01096 0.08704 L 0.01096 0.05648 L 0.00783 0.03148 L 0.00313 0.01296 L 1.3577E-6 3.33333E-6 Z " pathEditMode="relative" ptsTypes="AAAAAAAAAAAAAAAAAAAAAA">
                                      <p:cBhvr>
                                        <p:cTn id="11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783E-7 -2.59259E-6 L -3.75783E-7 0.35556 L -0.00209 0.41667 L -0.00417 0.4463 L -0.01044 0.48148 L -0.02192 0.51111 L -0.03131 0.52408 L -0.04488 0.52593 L -0.05219 0.51297 L -0.05637 0.4963 L -0.05637 0.46482 L -0.0501 0.40741 L -0.03758 0.34815 L -0.0167 0.27408 L 0.04489 0.07037 L 0.08873 -0.08148 L 0.11169 -0.17037 L 0.12004 -0.23518 L 0.12004 -0.28333 L 0.11482 -0.3037 L 0.10752 -0.31296 L 0.09917 -0.31296 L 0.08977 -0.30555 L 0.08038 -0.28518 L 0.07516 -0.2537 L 0.07098 -0.23703 L 0.06576 -0.20185 L 0.06472 0.21111 L 0.06785 0.12593 L 0.08351 0.07778 L 0.10021 0.03334 L 0.11796 0.01111 L 0.13466 0.00556 L 0.14927 0.02408 L 0.15345 0.0426 L 0.15553 0.05926 L 0.15553 0.15556 L 0.15553 0.17037 L 0.15867 0.18704 L 0.16702 0.20185 L 0.17641 0.20556 L 0.20251 0.19445 L 0.2286 0.16482 L 0.25261 0.12222 L 0.26827 0.08704 L 0.27349 0.0463 L 0.26827 0.02037 L 0.25261 0.00741 L 0.23069 0.02963 L 0.22025 0.05556 L 0.21086 0.08519 L 0.20668 0.12037 L 0.20668 0.1426 L 0.21399 0.17963 L 0.22443 0.1963 L 0.24113 0.20556 L 0.2547 0.20741 L 0.27349 0.19445 L 0.29228 0.16667 " pathEditMode="relative" ptsTypes="AAAAAAAAAAAAAAAAAAAAAAAAAAAAAAAAAAAAAAAAAAAAAAAAAAAAAAAAAAA">
                                      <p:cBhvr>
                                        <p:cTn id="22" dur="2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25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5648310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5715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0543" y="-86904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557E-6 -1.48148E-6 L 0.00548 -0.0125 L 0.01332 -0.02916 L 0.0235 -0.04027 L 0.03054 -0.04305 L 0.03759 -0.04467 L 0.04777 -0.04189 L 0.05482 -0.03217 L 0.05873 -0.01944 L 0.0603 -0.00416 L 0.0603 0.15973 L 0.06265 0.08195 L 0.07205 0.04167 L 0.08458 -0.00139 L 0.09867 -0.03055 L 0.11277 -0.04583 L 0.12686 -0.04467 L 0.13704 -0.03495 L 0.14252 -0.02083 L 0.14409 -0.00416 L 0.14409 0.00417 L 0.14487 0.03611 L 0.14487 0.10973 L 0.14487 0.12778 L 0.14801 0.13889 L 0.15192 0.14723 L 0.15897 0.15278 L 0.16523 0.15278 L 0.17541 0.14306 L 0.18873 0.10834 L 0.213 0.025 L 0.24589 -0.09861 L 0.27173 -0.19027 L 0.28035 -0.24861 L 0.28348 -0.29166 L 0.28113 -0.33472 L 0.27878 -0.35 L 0.27408 -0.36111 L 0.26547 -0.36389 L 0.25294 -0.35555 L 0.24276 -0.33194 L 0.23415 -0.29583 L 0.23023 -0.26666 L 0.22866 -0.22916 L 0.2271 -0.1625 L 0.2271 0.15834 L 0.23101 0.075 L 0.23415 0.05556 L 0.25451 -0.00833 L 0.26782 -0.03333 L 0.28191 -0.04467 L 0.29523 -0.04189 L 0.30384 -0.03333 L 0.30854 -0.01944 L 0.31089 0.00556 L 0.31089 0.05139 L 0.31089 0.11389 L 0.31245 0.13334 L 0.31794 0.14723 L 0.32577 0.15278 L 0.3383 0.15 L 0.34769 0.13473 L 0.36022 0.09584 L 0.36884 0.06111 L 0.37197 0.0375 L 0.37588 0.01111 L 0.38371 -0.01527 L 0.39703 -0.03333 L 0.41034 -0.04305 L 0.42444 -0.04305 L 0.43775 -0.03333 L 0.44166 -0.02777 L 0.4307 -0.0375 L 0.42365 -0.04305 L 0.41504 -0.04305 L 0.40877 -0.04305 L 0.40016 -0.03611 L 0.39155 -0.02777 L 0.38763 -0.02083 L 0.38137 -0.01111 L 0.37432 0.01389 L 0.37119 0.0375 L 0.37119 0.07084 L 0.37667 0.10139 L 0.3845 0.12361 L 0.39468 0.13727 L 0.40251 0.14723 L 0.41034 0.15278 L 0.42287 0.15278 L 0.43305 0.14723 L 0.44714 0.13056 L 0.45811 0.10695 L 0.46281 0.07361 L 0.46359 0.04861 L 0.45889 0.01667 L 0.45184 -0.01111 L 0.43931 -0.03055 " pathEditMode="relative" ptsTypes="AAAAAAAAAAAAAAAAAAAAAAAAAAAAAAAAAAAAAAAAAAAAAAAAAAAAAAAAAAAAAAAAAAAAAAAAAAAAAAAAAAAAAAAAAAAAAAAAA">
                                      <p:cBhvr>
                                        <p:cTn id="11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91" y="1355457"/>
            <a:ext cx="11434330" cy="2144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3200400"/>
            <a:ext cx="12211051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7" y="4634672"/>
            <a:ext cx="110045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4311" r="10191" b="19907"/>
          <a:stretch/>
        </p:blipFill>
        <p:spPr>
          <a:xfrm>
            <a:off x="-49213" y="1319256"/>
            <a:ext cx="1989931" cy="2035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8" t="10867" r="2367" b="16863"/>
          <a:stretch/>
        </p:blipFill>
        <p:spPr>
          <a:xfrm>
            <a:off x="-26194" y="3277014"/>
            <a:ext cx="1924248" cy="18152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t="19237" r="31237" b="13125"/>
          <a:stretch/>
        </p:blipFill>
        <p:spPr>
          <a:xfrm rot="2303103">
            <a:off x="416130" y="4732234"/>
            <a:ext cx="1121570" cy="231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29795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092171" y="3124199"/>
            <a:ext cx="3678391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Ƒh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5396" y="203422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260153" y="3124199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0139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519069" y="3124199"/>
            <a:ext cx="3678391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η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8494" y="3105148"/>
            <a:ext cx="2030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TD 4H" pitchFamily="34" charset="0"/>
                <a:ea typeface="HP001 4H"/>
              </a:rPr>
              <a:t>η</a:t>
            </a:r>
            <a:endParaRPr lang="en-US" sz="18000">
              <a:solidFill>
                <a:srgbClr val="FF0000"/>
              </a:solidFill>
              <a:latin typeface="HP001 TD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16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831092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8342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Ή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ɑ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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68525"/>
              </p:ext>
            </p:extLst>
          </p:nvPr>
        </p:nvGraphicFramePr>
        <p:xfrm>
          <a:off x="215396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94719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lá 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145" y="144467"/>
            <a:ext cx="10906729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0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pic>
        <p:nvPicPr>
          <p:cNvPr id="4" name="n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23" y="152400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36678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318524"/>
              </p:ext>
            </p:extLst>
          </p:nvPr>
        </p:nvGraphicFramePr>
        <p:xfrm>
          <a:off x="215396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85344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Ή</a:t>
            </a: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ɑ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508" y="-12319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6209" y="-9715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39898" y="6096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20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577E-6 3.33333E-6 L -0.0094 -0.01389 L -0.01984 -0.02315 L -0.03499 -0.02778 L -0.04909 -0.02407 L -0.05901 -0.01296 L -0.06736 0.00093 L -0.0752 0.03426 L -0.07937 0.06389 L -0.07572 0.10556 L -0.06945 0.13426 L -0.06058 0.15093 L -0.04857 0.16667 L -0.03499 0.16944 L -0.02037 0.16574 L -0.00418 0.14815 L 0.00626 0.11944 L 0.01096 0.08704 L 0.01096 0.05648 L 0.00783 0.03148 L 0.00313 0.01296 L 1.3577E-6 3.33333E-6 Z " pathEditMode="relative" ptsTypes="AAAAAAAAAAAAAAAAAAAAAA">
                                      <p:cBhvr>
                                        <p:cTn id="11" dur="7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783E-7 -2.59259E-6 L -3.75783E-7 0.35556 L -0.00209 0.41667 L -0.00417 0.4463 L -0.01044 0.48148 L -0.02192 0.51111 L -0.03131 0.52408 L -0.04488 0.52593 L -0.05219 0.51297 L -0.05637 0.4963 L -0.05637 0.46482 L -0.0501 0.40741 L -0.03758 0.34815 L -0.0167 0.27408 L 0.04489 0.07037 L 0.08873 -0.08148 L 0.11169 -0.17037 L 0.12004 -0.23518 L 0.12004 -0.28333 L 0.11482 -0.3037 L 0.10752 -0.31296 L 0.09917 -0.31296 L 0.08977 -0.30555 L 0.08038 -0.28518 L 0.07516 -0.2537 L 0.07098 -0.23703 L 0.06576 -0.20185 L 0.06472 0.21111 L 0.06785 0.12593 L 0.08351 0.07778 L 0.10021 0.03334 L 0.11796 0.01111 L 0.13466 0.00556 L 0.14927 0.02408 L 0.15345 0.0426 L 0.15553 0.05926 L 0.15553 0.15556 L 0.15553 0.17037 L 0.15867 0.18704 L 0.16702 0.20185 L 0.17641 0.20556 L 0.20251 0.19445 L 0.2286 0.16482 L 0.25261 0.12222 L 0.26827 0.08704 L 0.27349 0.0463 L 0.26827 0.02037 L 0.25261 0.00741 L 0.23069 0.02963 L 0.22025 0.05556 L 0.21086 0.08519 L 0.20668 0.12037 L 0.20668 0.1426 L 0.21399 0.17963 L 0.22443 0.1963 L 0.24113 0.20556 L 0.2547 0.20741 L 0.27349 0.19445 L 0.29228 0.16667 " pathEditMode="relative" ptsTypes="AAAAAAAAAAAAAAAAAAAAAAAAAAAAAAAAAAAAAAAAAAAAAAAAAAAAAAAAAAA">
                                      <p:cBhvr>
                                        <p:cTn id="22" dur="2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25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291491"/>
              </p:ext>
            </p:extLst>
          </p:nvPr>
        </p:nvGraphicFramePr>
        <p:xfrm>
          <a:off x="215396" y="121920"/>
          <a:ext cx="11704320" cy="658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319881" y="1712595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lá 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η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o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82" y="5301506"/>
            <a:ext cx="2709556" cy="1712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8319" y="-12287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4344" y="-18002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894" y="-46274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094" y="-8763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9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7.40741E-7 L 0.05168 -0.17361 L 0.07205 -0.25139 L 0.08301 -0.3 L 0.08927 -0.34884 L 0.09006 -0.38611 L 0.08614 -0.40694 L 0.08066 -0.41805 L 0.07048 -0.42361 L 0.05952 -0.41389 L 0.0509 -0.40139 L 0.0415 -0.36111 L 0.03602 -0.32777 L 0.03367 -0.27384 L 0.03446 -0.02222 L 0.03759 0.02223 L 0.0415 0.05278 L 0.04934 0.07917 L 0.05482 0.08889 L 0.06891 0.09861 L 0.08379 0.09167 L 0.09475 0.08056 L 0.10963 0.04584 L 0.11746 0.00973 L 0.12138 -0.03472 L 0.13156 -0.06805 L 0.148 -0.09583 L 0.16602 -0.10416 L 0.17763 -0.10277 L 0.18859 -0.08889 L 0.19643 -0.075 L 0.18233 -0.09722 L 0.16836 -0.10416 L 0.15584 -0.1 L 0.148 -0.09583 L 0.13548 -0.075 L 0.12451 -0.04444 L 0.11981 -0.025 L 0.11981 0.00255 L 0.12216 0.03056 L 0.12764 0.05556 L 0.13626 0.07639 L 0.15114 0.09028 L 0.16288 0.09445 L 0.17685 0.09306 L 0.19016 0.07639 L 0.20047 0.05278 L 0.20517 0.03056 L 0.20752 -0.00578 L 0.20517 -0.03356 L 0.19956 -0.05972 L 0.19408 -0.07916 " pathEditMode="relative" ptsTypes="AAAAAAAAAAAAAAAAAAAAAAAAAAAAAAAAAAAAAAAAAAAAAAAAAAAA">
                                      <p:cBhvr>
                                        <p:cTn id="11" dur="18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146E-6 -2.59259E-6 L 3.68146E-6 0.15185 L 3.68146E-6 0.17222 L 0.00104 0.18056 L 0.00261 0.19074 L 0.00731 0.20185 L 0.01201 0.20556 L 0.01671 0.20741 L 0.02297 0.20556 L 0.03342 0.19722 L 0.04438 0.17963 L 0.0543 0.14722 L 0.06423 0.10648 " pathEditMode="relative" ptsTypes="AAAAAAAAAAAAA">
                                      <p:cBhvr>
                                        <p:cTn id="22" dur="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8021E-6 -1.11111E-6 L -0.02741 0.04861 " pathEditMode="relative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5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6557E-6 -1.48148E-6 L 0.00548 -0.0125 L 0.01332 -0.02916 L 0.0235 -0.04027 L 0.03054 -0.04305 L 0.03759 -0.04467 L 0.04777 -0.04189 L 0.05482 -0.03217 L 0.05873 -0.01944 L 0.0603 -0.00416 L 0.0603 0.15973 L 0.06265 0.08195 L 0.07205 0.04167 L 0.08458 -0.00139 L 0.09867 -0.03055 L 0.11277 -0.04583 L 0.12686 -0.04467 L 0.13704 -0.03495 L 0.14252 -0.02083 L 0.14409 -0.00416 L 0.14409 0.00417 L 0.14487 0.03611 L 0.14487 0.10973 L 0.14487 0.12778 L 0.14801 0.13889 L 0.15192 0.14723 L 0.15897 0.15278 L 0.16523 0.15278 L 0.17541 0.14306 L 0.18873 0.10834 L 0.213 0.025 L 0.24589 -0.09861 L 0.27173 -0.19027 L 0.28035 -0.24861 L 0.28348 -0.29166 L 0.28113 -0.33472 L 0.27878 -0.35 L 0.27408 -0.36111 L 0.26547 -0.36389 L 0.25294 -0.35555 L 0.24276 -0.33194 L 0.23415 -0.29583 L 0.23023 -0.26666 L 0.22866 -0.22916 L 0.2271 -0.1625 L 0.2271 0.15834 L 0.23101 0.075 L 0.23415 0.05556 L 0.25451 -0.00833 L 0.26782 -0.03333 L 0.28191 -0.04467 L 0.29523 -0.04189 L 0.30384 -0.03333 L 0.30854 -0.01944 L 0.31089 0.00556 L 0.31089 0.05139 L 0.31089 0.11389 L 0.31245 0.13334 L 0.31794 0.14723 L 0.32577 0.15278 L 0.3383 0.15 L 0.34769 0.13473 L 0.36022 0.09584 L 0.36884 0.06111 L 0.37197 0.0375 L 0.37588 0.01111 L 0.38371 -0.01527 L 0.39703 -0.03333 L 0.41034 -0.04305 L 0.42444 -0.04305 L 0.43775 -0.03333 L 0.44166 -0.02777 L 0.4307 -0.0375 L 0.42365 -0.04305 L 0.41504 -0.04305 L 0.40877 -0.04305 L 0.40016 -0.03611 L 0.39155 -0.02777 L 0.38763 -0.02083 L 0.38137 -0.01111 L 0.37432 0.01389 L 0.37119 0.0375 L 0.37119 0.07084 L 0.37667 0.10139 L 0.3845 0.12361 L 0.39468 0.13727 L 0.40251 0.14723 L 0.41034 0.15278 L 0.42287 0.15278 L 0.43305 0.14723 L 0.44714 0.13056 L 0.45811 0.10695 L 0.46281 0.07361 L 0.46359 0.04861 L 0.45889 0.01667 L 0.45184 -0.01111 L 0.43931 -0.03055 " pathEditMode="relative" ptsTypes="AAAAAAAAAAAAAAAAAAAAAAAAAAAAAAAAAAAAAAAAAAAAAAAAAAAAAAAAAAAAAAAAAAAAAAAAAAAAAAAAAAAAAAAAAAAAAAAAA">
                                      <p:cBhvr>
                                        <p:cTn id="45" dur="3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0"/>
                            </p:stCondLst>
                            <p:childTnLst>
                              <p:par>
                                <p:cTn id="4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gh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777729" y="3914543"/>
            <a:ext cx="42561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nói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1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2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theo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chủ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đề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giới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thiệu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4" t="30847" r="33195" b="34633"/>
          <a:stretch/>
        </p:blipFill>
        <p:spPr bwMode="auto">
          <a:xfrm>
            <a:off x="2733749" y="142872"/>
            <a:ext cx="6208665" cy="300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3" t="28125" r="32724" b="30078"/>
          <a:stretch/>
        </p:blipFill>
        <p:spPr bwMode="auto">
          <a:xfrm>
            <a:off x="2893379" y="3124200"/>
            <a:ext cx="5889404" cy="3613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079"/>
          <a:stretch/>
        </p:blipFill>
        <p:spPr>
          <a:xfrm>
            <a:off x="130733" y="-54674"/>
            <a:ext cx="11891247" cy="596053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84457" y="-281610"/>
            <a:ext cx="11739552" cy="2228647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26500" h="1320800">
                <a:moveTo>
                  <a:pt x="63500" y="12700"/>
                </a:moveTo>
                <a:lnTo>
                  <a:pt x="8826500" y="0"/>
                </a:lnTo>
                <a:cubicBezTo>
                  <a:pt x="8758767" y="216541"/>
                  <a:pt x="8652933" y="534683"/>
                  <a:pt x="8483600" y="662324"/>
                </a:cubicBezTo>
                <a:cubicBezTo>
                  <a:pt x="8034867" y="1015807"/>
                  <a:pt x="7304617" y="1096754"/>
                  <a:pt x="6781800" y="1206500"/>
                </a:cubicBezTo>
                <a:cubicBezTo>
                  <a:pt x="6462183" y="1278146"/>
                  <a:pt x="6335183" y="1278467"/>
                  <a:pt x="6070600" y="1308100"/>
                </a:cubicBezTo>
                <a:lnTo>
                  <a:pt x="5080000" y="1320800"/>
                </a:lnTo>
                <a:lnTo>
                  <a:pt x="4318000" y="1295400"/>
                </a:lnTo>
                <a:lnTo>
                  <a:pt x="3733800" y="1257300"/>
                </a:lnTo>
                <a:lnTo>
                  <a:pt x="3098800" y="1193800"/>
                </a:lnTo>
                <a:lnTo>
                  <a:pt x="1930400" y="1092200"/>
                </a:lnTo>
                <a:lnTo>
                  <a:pt x="0" y="1005224"/>
                </a:lnTo>
                <a:lnTo>
                  <a:pt x="63500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18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2030615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4102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 bà.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 bà ở ngõ </a:t>
            </a:r>
            <a:r>
              <a:rPr lang="en-US" sz="60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ỏ.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8549" y="82169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 gh  Nh  nh 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sh Your Hands Dance with Baby Shark - Join .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035BEAC4-2B00-4AF5-AD39-C64087968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587" y="152401"/>
            <a:ext cx="11116732" cy="578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9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61667"/>
          <a:stretch/>
        </p:blipFill>
        <p:spPr>
          <a:xfrm>
            <a:off x="490861" y="0"/>
            <a:ext cx="11147897" cy="553402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051719" y="4876800"/>
            <a:ext cx="10141025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 nhờ Hà bê ghế nhỏ.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539281" y="5260443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8694113" y="5066315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011287" y="5068621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0" y="4343400"/>
            <a:ext cx="11777807" cy="1629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44" y="-373961"/>
            <a:ext cx="7685838" cy="38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57" y="3124200"/>
            <a:ext cx="10293823" cy="159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451" y="5255347"/>
            <a:ext cx="9245023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4175919" y="639754"/>
            <a:ext cx="35308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00" b="7143"/>
          <a:stretch/>
        </p:blipFill>
        <p:spPr>
          <a:xfrm>
            <a:off x="1476556" y="1296249"/>
            <a:ext cx="9328763" cy="540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1657349" y="0"/>
            <a:ext cx="8133913" cy="5586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A330D8-F46D-4300-8C71-16A0839D5B61}"/>
              </a:ext>
            </a:extLst>
          </p:cNvPr>
          <p:cNvSpPr txBox="1"/>
          <p:nvPr/>
        </p:nvSpPr>
        <p:spPr>
          <a:xfrm>
            <a:off x="3642519" y="3048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96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BB52C5B1-CA58-4235-AA9E-8480A629C0FE}"/>
              </a:ext>
            </a:extLst>
          </p:cNvPr>
          <p:cNvGrpSpPr/>
          <p:nvPr/>
        </p:nvGrpSpPr>
        <p:grpSpPr>
          <a:xfrm>
            <a:off x="-17539" y="-37524"/>
            <a:ext cx="12161838" cy="6933047"/>
            <a:chOff x="0" y="0"/>
            <a:chExt cx="12192000" cy="6950242"/>
          </a:xfrm>
        </p:grpSpPr>
        <p:sp>
          <p:nvSpPr>
            <p:cNvPr id="61" name="矩形 60">
              <a:extLst>
                <a:ext uri="{FF2B5EF4-FFF2-40B4-BE49-F238E27FC236}">
                  <a16:creationId xmlns:a16="http://schemas.microsoft.com/office/drawing/2014/main" id="{2E399532-FB3E-4359-B296-1838C6C4AA94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7DD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C51AA3A4-39E4-4758-B9ED-46F9B2BA5B7B}"/>
                </a:ext>
              </a:extLst>
            </p:cNvPr>
            <p:cNvGrpSpPr/>
            <p:nvPr/>
          </p:nvGrpSpPr>
          <p:grpSpPr>
            <a:xfrm flipV="1">
              <a:off x="0" y="10751"/>
              <a:ext cx="12191999" cy="2326243"/>
              <a:chOff x="1" y="4546271"/>
              <a:chExt cx="12191999" cy="2326243"/>
            </a:xfrm>
          </p:grpSpPr>
          <p:sp>
            <p:nvSpPr>
              <p:cNvPr id="63" name="任意多边形 34">
                <a:extLst>
                  <a:ext uri="{FF2B5EF4-FFF2-40B4-BE49-F238E27FC236}">
                    <a16:creationId xmlns:a16="http://schemas.microsoft.com/office/drawing/2014/main" id="{7FA27B4A-3963-4F6E-A692-D984099AF50C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4" name="任意多边形 35">
                <a:extLst>
                  <a:ext uri="{FF2B5EF4-FFF2-40B4-BE49-F238E27FC236}">
                    <a16:creationId xmlns:a16="http://schemas.microsoft.com/office/drawing/2014/main" id="{ACC715B9-272A-4FE4-8288-847F5CCD34CF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DA2D76E1-00FF-44F1-BCF1-466B9A2F7C83}"/>
              </a:ext>
            </a:extLst>
          </p:cNvPr>
          <p:cNvGrpSpPr/>
          <p:nvPr/>
        </p:nvGrpSpPr>
        <p:grpSpPr>
          <a:xfrm>
            <a:off x="1" y="1641395"/>
            <a:ext cx="5612515" cy="3912375"/>
            <a:chOff x="1" y="2254153"/>
            <a:chExt cx="5425928" cy="4817525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DFFC158-4522-4F55-909A-E279E1FB1A85}"/>
                </a:ext>
              </a:extLst>
            </p:cNvPr>
            <p:cNvGrpSpPr/>
            <p:nvPr/>
          </p:nvGrpSpPr>
          <p:grpSpPr>
            <a:xfrm>
              <a:off x="270168" y="2254153"/>
              <a:ext cx="4817525" cy="4817525"/>
              <a:chOff x="3051715" y="1629522"/>
              <a:chExt cx="7107908" cy="7107908"/>
            </a:xfrm>
          </p:grpSpPr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DF45A35E-335E-4D70-8D59-9A2BADE62C27}"/>
                  </a:ext>
                </a:extLst>
              </p:cNvPr>
              <p:cNvSpPr/>
              <p:nvPr/>
            </p:nvSpPr>
            <p:spPr>
              <a:xfrm>
                <a:off x="3649687" y="2170235"/>
                <a:ext cx="5852160" cy="5852160"/>
              </a:xfrm>
              <a:prstGeom prst="arc">
                <a:avLst>
                  <a:gd name="adj1" fmla="val 10783137"/>
                  <a:gd name="adj2" fmla="val 21423404"/>
                </a:avLst>
              </a:prstGeom>
              <a:ln w="38100">
                <a:solidFill>
                  <a:srgbClr val="64E4F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9" name="弧形 8">
                <a:extLst>
                  <a:ext uri="{FF2B5EF4-FFF2-40B4-BE49-F238E27FC236}">
                    <a16:creationId xmlns:a16="http://schemas.microsoft.com/office/drawing/2014/main" id="{828A2745-5A88-478C-975D-0C8E366BEAC0}"/>
                  </a:ext>
                </a:extLst>
              </p:cNvPr>
              <p:cNvSpPr/>
              <p:nvPr/>
            </p:nvSpPr>
            <p:spPr>
              <a:xfrm>
                <a:off x="3473839" y="2023989"/>
                <a:ext cx="6197699" cy="6197699"/>
              </a:xfrm>
              <a:prstGeom prst="arc">
                <a:avLst>
                  <a:gd name="adj1" fmla="val 10783137"/>
                  <a:gd name="adj2" fmla="val 21575808"/>
                </a:avLst>
              </a:prstGeom>
              <a:ln w="38100">
                <a:solidFill>
                  <a:srgbClr val="AEE34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B18BB69B-D0AF-4283-9662-1D1BED3B92B3}"/>
                  </a:ext>
                </a:extLst>
              </p:cNvPr>
              <p:cNvSpPr/>
              <p:nvPr/>
            </p:nvSpPr>
            <p:spPr>
              <a:xfrm>
                <a:off x="3321439" y="1895035"/>
                <a:ext cx="6525946" cy="6525946"/>
              </a:xfrm>
              <a:prstGeom prst="arc">
                <a:avLst>
                  <a:gd name="adj1" fmla="val 10783137"/>
                  <a:gd name="adj2" fmla="val 68847"/>
                </a:avLst>
              </a:prstGeom>
              <a:ln w="38100">
                <a:solidFill>
                  <a:srgbClr val="FFD34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18478F12-925E-4A47-8B55-F7D178B1FDED}"/>
                  </a:ext>
                </a:extLst>
              </p:cNvPr>
              <p:cNvSpPr/>
              <p:nvPr/>
            </p:nvSpPr>
            <p:spPr>
              <a:xfrm>
                <a:off x="3169038" y="1766082"/>
                <a:ext cx="6819022" cy="6819022"/>
              </a:xfrm>
              <a:prstGeom prst="arc">
                <a:avLst>
                  <a:gd name="adj1" fmla="val 10783137"/>
                  <a:gd name="adj2" fmla="val 77825"/>
                </a:avLst>
              </a:prstGeom>
              <a:ln w="38100">
                <a:solidFill>
                  <a:srgbClr val="FDA155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B61421CF-5B9E-4DC5-A508-FAEE7F343496}"/>
                  </a:ext>
                </a:extLst>
              </p:cNvPr>
              <p:cNvSpPr/>
              <p:nvPr/>
            </p:nvSpPr>
            <p:spPr>
              <a:xfrm>
                <a:off x="3051715" y="1629522"/>
                <a:ext cx="7107908" cy="7107908"/>
              </a:xfrm>
              <a:prstGeom prst="arc">
                <a:avLst>
                  <a:gd name="adj1" fmla="val 10783137"/>
                  <a:gd name="adj2" fmla="val 191996"/>
                </a:avLst>
              </a:prstGeom>
              <a:ln w="38100">
                <a:solidFill>
                  <a:srgbClr val="FF9FA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3" name="任意多边形 82">
              <a:extLst>
                <a:ext uri="{FF2B5EF4-FFF2-40B4-BE49-F238E27FC236}">
                  <a16:creationId xmlns:a16="http://schemas.microsoft.com/office/drawing/2014/main" id="{06F2EB33-EE1D-4C17-A2D0-9EBD9967737D}"/>
                </a:ext>
              </a:extLst>
            </p:cNvPr>
            <p:cNvSpPr/>
            <p:nvPr/>
          </p:nvSpPr>
          <p:spPr>
            <a:xfrm rot="5400000">
              <a:off x="1039729" y="2363874"/>
              <a:ext cx="1705143" cy="3784599"/>
            </a:xfrm>
            <a:custGeom>
              <a:avLst/>
              <a:gdLst>
                <a:gd name="connsiteX0" fmla="*/ 0 w 1975995"/>
                <a:gd name="connsiteY0" fmla="*/ 1141593 h 4720095"/>
                <a:gd name="connsiteX1" fmla="*/ 0 w 1975995"/>
                <a:gd name="connsiteY1" fmla="*/ 987997 h 4720095"/>
                <a:gd name="connsiteX2" fmla="*/ 987997 w 1975995"/>
                <a:gd name="connsiteY2" fmla="*/ 0 h 4720095"/>
                <a:gd name="connsiteX3" fmla="*/ 1975994 w 1975995"/>
                <a:gd name="connsiteY3" fmla="*/ 987997 h 4720095"/>
                <a:gd name="connsiteX4" fmla="*/ 1975994 w 1975995"/>
                <a:gd name="connsiteY4" fmla="*/ 1095950 h 4720095"/>
                <a:gd name="connsiteX5" fmla="*/ 1975995 w 1975995"/>
                <a:gd name="connsiteY5" fmla="*/ 1095950 h 4720095"/>
                <a:gd name="connsiteX6" fmla="*/ 1975995 w 1975995"/>
                <a:gd name="connsiteY6" fmla="*/ 4720095 h 4720095"/>
                <a:gd name="connsiteX7" fmla="*/ 2815 w 1975995"/>
                <a:gd name="connsiteY7" fmla="*/ 4720095 h 4720095"/>
                <a:gd name="connsiteX8" fmla="*/ 2815 w 1975995"/>
                <a:gd name="connsiteY8" fmla="*/ 1197340 h 472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75995" h="4720095">
                  <a:moveTo>
                    <a:pt x="0" y="1141593"/>
                  </a:moveTo>
                  <a:lnTo>
                    <a:pt x="0" y="987997"/>
                  </a:lnTo>
                  <a:cubicBezTo>
                    <a:pt x="0" y="442341"/>
                    <a:pt x="442341" y="0"/>
                    <a:pt x="987997" y="0"/>
                  </a:cubicBezTo>
                  <a:cubicBezTo>
                    <a:pt x="1533653" y="0"/>
                    <a:pt x="1975994" y="442341"/>
                    <a:pt x="1975994" y="987997"/>
                  </a:cubicBezTo>
                  <a:lnTo>
                    <a:pt x="1975994" y="1095950"/>
                  </a:lnTo>
                  <a:lnTo>
                    <a:pt x="1975995" y="1095950"/>
                  </a:lnTo>
                  <a:lnTo>
                    <a:pt x="1975995" y="4720095"/>
                  </a:lnTo>
                  <a:lnTo>
                    <a:pt x="2815" y="4720095"/>
                  </a:lnTo>
                  <a:lnTo>
                    <a:pt x="2815" y="1197340"/>
                  </a:lnTo>
                  <a:close/>
                </a:path>
              </a:pathLst>
            </a:custGeom>
            <a:solidFill>
              <a:srgbClr val="0F6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7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C29B69-6720-45EB-8B31-403DC7491033}"/>
                </a:ext>
              </a:extLst>
            </p:cNvPr>
            <p:cNvGrpSpPr/>
            <p:nvPr/>
          </p:nvGrpSpPr>
          <p:grpSpPr>
            <a:xfrm flipH="1">
              <a:off x="2335187" y="3258836"/>
              <a:ext cx="3090742" cy="2450790"/>
              <a:chOff x="251126" y="465935"/>
              <a:chExt cx="3335955" cy="2645231"/>
            </a:xfrm>
          </p:grpSpPr>
          <p:sp>
            <p:nvSpPr>
              <p:cNvPr id="5" name="任意多边形 9">
                <a:extLst>
                  <a:ext uri="{FF2B5EF4-FFF2-40B4-BE49-F238E27FC236}">
                    <a16:creationId xmlns:a16="http://schemas.microsoft.com/office/drawing/2014/main" id="{7D8A14E4-3DE5-4F1F-BDFB-CF50FF215634}"/>
                  </a:ext>
                </a:extLst>
              </p:cNvPr>
              <p:cNvSpPr/>
              <p:nvPr/>
            </p:nvSpPr>
            <p:spPr>
              <a:xfrm>
                <a:off x="616196" y="1175175"/>
                <a:ext cx="2584204" cy="1612476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noFill/>
              </a:ln>
              <a:effectLst>
                <a:outerShdw blurRad="152400" dist="889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6" name="任意多边形 10">
                <a:extLst>
                  <a:ext uri="{FF2B5EF4-FFF2-40B4-BE49-F238E27FC236}">
                    <a16:creationId xmlns:a16="http://schemas.microsoft.com/office/drawing/2014/main" id="{31FFED40-E940-4FB6-B427-6A9911EF70FF}"/>
                  </a:ext>
                </a:extLst>
              </p:cNvPr>
              <p:cNvSpPr/>
              <p:nvPr/>
            </p:nvSpPr>
            <p:spPr>
              <a:xfrm>
                <a:off x="251126" y="465935"/>
                <a:ext cx="3335955" cy="2645231"/>
              </a:xfrm>
              <a:custGeom>
                <a:avLst/>
                <a:gdLst>
                  <a:gd name="connsiteX0" fmla="*/ 1389184 w 3610707"/>
                  <a:gd name="connsiteY0" fmla="*/ 0 h 2450125"/>
                  <a:gd name="connsiteX1" fmla="*/ 2191163 w 3610707"/>
                  <a:gd name="connsiteY1" fmla="*/ 426409 h 2450125"/>
                  <a:gd name="connsiteX2" fmla="*/ 2262626 w 3610707"/>
                  <a:gd name="connsiteY2" fmla="*/ 558069 h 2450125"/>
                  <a:gd name="connsiteX3" fmla="*/ 2332890 w 3610707"/>
                  <a:gd name="connsiteY3" fmla="*/ 550986 h 2450125"/>
                  <a:gd name="connsiteX4" fmla="*/ 2894584 w 3610707"/>
                  <a:gd name="connsiteY4" fmla="*/ 923302 h 2450125"/>
                  <a:gd name="connsiteX5" fmla="*/ 2915413 w 3610707"/>
                  <a:gd name="connsiteY5" fmla="*/ 990402 h 2450125"/>
                  <a:gd name="connsiteX6" fmla="*/ 2934595 w 3610707"/>
                  <a:gd name="connsiteY6" fmla="*/ 984447 h 2450125"/>
                  <a:gd name="connsiteX7" fmla="*/ 3048000 w 3610707"/>
                  <a:gd name="connsiteY7" fmla="*/ 973015 h 2450125"/>
                  <a:gd name="connsiteX8" fmla="*/ 3610707 w 3610707"/>
                  <a:gd name="connsiteY8" fmla="*/ 1535722 h 2450125"/>
                  <a:gd name="connsiteX9" fmla="*/ 3048000 w 3610707"/>
                  <a:gd name="connsiteY9" fmla="*/ 2098429 h 2450125"/>
                  <a:gd name="connsiteX10" fmla="*/ 2934595 w 3610707"/>
                  <a:gd name="connsiteY10" fmla="*/ 2086997 h 2450125"/>
                  <a:gd name="connsiteX11" fmla="*/ 2841470 w 3610707"/>
                  <a:gd name="connsiteY11" fmla="*/ 2058089 h 2450125"/>
                  <a:gd name="connsiteX12" fmla="*/ 2778805 w 3610707"/>
                  <a:gd name="connsiteY12" fmla="*/ 2134039 h 2450125"/>
                  <a:gd name="connsiteX13" fmla="*/ 2327029 w 3610707"/>
                  <a:gd name="connsiteY13" fmla="*/ 2321171 h 2450125"/>
                  <a:gd name="connsiteX14" fmla="*/ 1897442 w 3610707"/>
                  <a:gd name="connsiteY14" fmla="*/ 2155195 h 2450125"/>
                  <a:gd name="connsiteX15" fmla="*/ 1878393 w 3610707"/>
                  <a:gd name="connsiteY15" fmla="*/ 2135215 h 2450125"/>
                  <a:gd name="connsiteX16" fmla="*/ 1860361 w 3610707"/>
                  <a:gd name="connsiteY16" fmla="*/ 2168437 h 2450125"/>
                  <a:gd name="connsiteX17" fmla="*/ 1330568 w 3610707"/>
                  <a:gd name="connsiteY17" fmla="*/ 2450125 h 2450125"/>
                  <a:gd name="connsiteX18" fmla="*/ 800775 w 3610707"/>
                  <a:gd name="connsiteY18" fmla="*/ 2168437 h 2450125"/>
                  <a:gd name="connsiteX19" fmla="*/ 771869 w 3610707"/>
                  <a:gd name="connsiteY19" fmla="*/ 2115180 h 2450125"/>
                  <a:gd name="connsiteX20" fmla="*/ 753583 w 3610707"/>
                  <a:gd name="connsiteY20" fmla="*/ 2120856 h 2450125"/>
                  <a:gd name="connsiteX21" fmla="*/ 627184 w 3610707"/>
                  <a:gd name="connsiteY21" fmla="*/ 2133598 h 2450125"/>
                  <a:gd name="connsiteX22" fmla="*/ 0 w 3610707"/>
                  <a:gd name="connsiteY22" fmla="*/ 1506414 h 2450125"/>
                  <a:gd name="connsiteX23" fmla="*/ 383056 w 3610707"/>
                  <a:gd name="connsiteY23" fmla="*/ 928517 h 2450125"/>
                  <a:gd name="connsiteX24" fmla="*/ 424632 w 3610707"/>
                  <a:gd name="connsiteY24" fmla="*/ 915611 h 2450125"/>
                  <a:gd name="connsiteX25" fmla="*/ 427023 w 3610707"/>
                  <a:gd name="connsiteY25" fmla="*/ 868268 h 2450125"/>
                  <a:gd name="connsiteX26" fmla="*/ 1389184 w 3610707"/>
                  <a:gd name="connsiteY26" fmla="*/ 0 h 2450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610707" h="2450125">
                    <a:moveTo>
                      <a:pt x="1389184" y="0"/>
                    </a:moveTo>
                    <a:cubicBezTo>
                      <a:pt x="1723024" y="0"/>
                      <a:pt x="2017359" y="169144"/>
                      <a:pt x="2191163" y="426409"/>
                    </a:cubicBezTo>
                    <a:lnTo>
                      <a:pt x="2262626" y="558069"/>
                    </a:lnTo>
                    <a:lnTo>
                      <a:pt x="2332890" y="550986"/>
                    </a:lnTo>
                    <a:cubicBezTo>
                      <a:pt x="2585394" y="550986"/>
                      <a:pt x="2802042" y="704507"/>
                      <a:pt x="2894584" y="923302"/>
                    </a:cubicBezTo>
                    <a:lnTo>
                      <a:pt x="2915413" y="990402"/>
                    </a:lnTo>
                    <a:lnTo>
                      <a:pt x="2934595" y="984447"/>
                    </a:lnTo>
                    <a:cubicBezTo>
                      <a:pt x="2971226" y="976951"/>
                      <a:pt x="3009154" y="973015"/>
                      <a:pt x="3048000" y="973015"/>
                    </a:cubicBezTo>
                    <a:cubicBezTo>
                      <a:pt x="3358774" y="973015"/>
                      <a:pt x="3610707" y="1224948"/>
                      <a:pt x="3610707" y="1535722"/>
                    </a:cubicBezTo>
                    <a:cubicBezTo>
                      <a:pt x="3610707" y="1846496"/>
                      <a:pt x="3358774" y="2098429"/>
                      <a:pt x="3048000" y="2098429"/>
                    </a:cubicBezTo>
                    <a:cubicBezTo>
                      <a:pt x="3009154" y="2098429"/>
                      <a:pt x="2971226" y="2094493"/>
                      <a:pt x="2934595" y="2086997"/>
                    </a:cubicBezTo>
                    <a:lnTo>
                      <a:pt x="2841470" y="2058089"/>
                    </a:lnTo>
                    <a:lnTo>
                      <a:pt x="2778805" y="2134039"/>
                    </a:lnTo>
                    <a:cubicBezTo>
                      <a:pt x="2663186" y="2249659"/>
                      <a:pt x="2503459" y="2321171"/>
                      <a:pt x="2327029" y="2321171"/>
                    </a:cubicBezTo>
                    <a:cubicBezTo>
                      <a:pt x="2161626" y="2321171"/>
                      <a:pt x="2010904" y="2258319"/>
                      <a:pt x="1897442" y="2155195"/>
                    </a:cubicBezTo>
                    <a:lnTo>
                      <a:pt x="1878393" y="2135215"/>
                    </a:lnTo>
                    <a:lnTo>
                      <a:pt x="1860361" y="2168437"/>
                    </a:lnTo>
                    <a:cubicBezTo>
                      <a:pt x="1745544" y="2338387"/>
                      <a:pt x="1551105" y="2450125"/>
                      <a:pt x="1330568" y="2450125"/>
                    </a:cubicBezTo>
                    <a:cubicBezTo>
                      <a:pt x="1110031" y="2450125"/>
                      <a:pt x="915592" y="2338387"/>
                      <a:pt x="800775" y="2168437"/>
                    </a:cubicBezTo>
                    <a:lnTo>
                      <a:pt x="771869" y="2115180"/>
                    </a:lnTo>
                    <a:lnTo>
                      <a:pt x="753583" y="2120856"/>
                    </a:lnTo>
                    <a:cubicBezTo>
                      <a:pt x="712755" y="2129211"/>
                      <a:pt x="670482" y="2133598"/>
                      <a:pt x="627184" y="2133598"/>
                    </a:cubicBezTo>
                    <a:cubicBezTo>
                      <a:pt x="280800" y="2133598"/>
                      <a:pt x="0" y="1852798"/>
                      <a:pt x="0" y="1506414"/>
                    </a:cubicBezTo>
                    <a:cubicBezTo>
                      <a:pt x="0" y="1246626"/>
                      <a:pt x="157950" y="1023729"/>
                      <a:pt x="383056" y="928517"/>
                    </a:cubicBezTo>
                    <a:lnTo>
                      <a:pt x="424632" y="915611"/>
                    </a:lnTo>
                    <a:lnTo>
                      <a:pt x="427023" y="868268"/>
                    </a:lnTo>
                    <a:cubicBezTo>
                      <a:pt x="476551" y="380575"/>
                      <a:pt x="888424" y="0"/>
                      <a:pt x="138918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01600" dir="3600000">
                  <a:srgbClr val="19B4C9">
                    <a:alpha val="51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9AC5C99D-B1BF-4087-B1D6-8C324A6C2302}"/>
                </a:ext>
              </a:extLst>
            </p:cNvPr>
            <p:cNvGrpSpPr/>
            <p:nvPr/>
          </p:nvGrpSpPr>
          <p:grpSpPr>
            <a:xfrm>
              <a:off x="1541025" y="3630514"/>
              <a:ext cx="1172591" cy="1179462"/>
              <a:chOff x="1267237" y="4149067"/>
              <a:chExt cx="1172591" cy="1179462"/>
            </a:xfrm>
          </p:grpSpPr>
          <p:sp>
            <p:nvSpPr>
              <p:cNvPr id="14" name="五角星 2">
                <a:extLst>
                  <a:ext uri="{FF2B5EF4-FFF2-40B4-BE49-F238E27FC236}">
                    <a16:creationId xmlns:a16="http://schemas.microsoft.com/office/drawing/2014/main" id="{03041C0C-385C-4314-BC67-903087B3D4B4}"/>
                  </a:ext>
                </a:extLst>
              </p:cNvPr>
              <p:cNvSpPr/>
              <p:nvPr/>
            </p:nvSpPr>
            <p:spPr>
              <a:xfrm rot="1013228">
                <a:off x="1267237" y="4149067"/>
                <a:ext cx="1172591" cy="1179462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rgbClr val="FDDF03"/>
              </a:solidFill>
              <a:ln w="63500">
                <a:noFill/>
              </a:ln>
              <a:effectLst>
                <a:outerShdw blurRad="190500" dist="63500" dir="5400000" algn="t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extrusionH="76200" contourW="31750" prstMaterial="plastic">
                <a:bevelT w="438150" h="158750" prst="angle"/>
                <a:bevelB w="88900"/>
                <a:extrusionClr>
                  <a:srgbClr val="0DDBF1"/>
                </a:extrusionClr>
                <a:contourClr>
                  <a:schemeClr val="bg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5E1FFDD8-5F37-41A6-A28C-43B9301150F8}"/>
                  </a:ext>
                </a:extLst>
              </p:cNvPr>
              <p:cNvSpPr txBox="1"/>
              <p:nvPr/>
            </p:nvSpPr>
            <p:spPr>
              <a:xfrm>
                <a:off x="1496257" y="4521472"/>
                <a:ext cx="178148" cy="7167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3192" b="0" i="0" u="none" strike="noStrike" kern="1200" cap="none" spc="0" normalizeH="0" baseline="0" noProof="0" dirty="0">
                  <a:ln w="25400">
                    <a:solidFill>
                      <a:srgbClr val="20B6B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</p:grp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23961E65-8609-48B0-B801-F909A5978238}"/>
              </a:ext>
            </a:extLst>
          </p:cNvPr>
          <p:cNvSpPr txBox="1">
            <a:spLocks/>
          </p:cNvSpPr>
          <p:nvPr/>
        </p:nvSpPr>
        <p:spPr>
          <a:xfrm>
            <a:off x="6490545" y="1789415"/>
            <a:ext cx="4358423" cy="355960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chứa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âm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gh,nh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  <a:sym typeface="Arial"/>
            </a:endParaRPr>
          </a:p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2793" b="1" i="0" u="none" strike="noStrike" kern="1200" cap="none" spc="0" normalizeH="0" baseline="0" noProof="0" dirty="0">
              <a:ln>
                <a:noFill/>
              </a:ln>
              <a:solidFill>
                <a:srgbClr val="AE122C"/>
              </a:solidFill>
              <a:effectLst/>
              <a:uLnTx/>
              <a:uFillTx/>
              <a:latin typeface="Roboto Black" panose="02000000000000000000" pitchFamily="2" charset="0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C723209-991F-4862-A172-86EEF4484151}"/>
              </a:ext>
            </a:extLst>
          </p:cNvPr>
          <p:cNvSpPr txBox="1">
            <a:spLocks/>
          </p:cNvSpPr>
          <p:nvPr/>
        </p:nvSpPr>
        <p:spPr>
          <a:xfrm>
            <a:off x="6838389" y="4187587"/>
            <a:ext cx="5036623" cy="576999"/>
          </a:xfrm>
          <a:prstGeom prst="rect">
            <a:avLst/>
          </a:prstGeom>
        </p:spPr>
        <p:txBody>
          <a:bodyPr vert="horz" lIns="0" tIns="0" rIns="0" bIns="0" anchor="t"/>
          <a:lstStyle>
            <a:lvl1pPr marL="0" indent="0" algn="r" rtl="0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002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altLang="zh-CN" sz="2793" b="1" i="0" u="none" strike="noStrike" kern="1200" cap="none" spc="0" normalizeH="0" baseline="0" noProof="0" dirty="0">
              <a:ln>
                <a:noFill/>
              </a:ln>
              <a:solidFill>
                <a:srgbClr val="7E4E24">
                  <a:lumMod val="75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Helvetic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F9F4251-7688-48DE-A3E3-90D5F8B77CDB}"/>
              </a:ext>
            </a:extLst>
          </p:cNvPr>
          <p:cNvGrpSpPr/>
          <p:nvPr/>
        </p:nvGrpSpPr>
        <p:grpSpPr>
          <a:xfrm>
            <a:off x="5343158" y="1531564"/>
            <a:ext cx="1177916" cy="1180204"/>
            <a:chOff x="5309123" y="1546522"/>
            <a:chExt cx="1180837" cy="118313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969A9CFE-2807-41F7-A3FF-424C87053566}"/>
                </a:ext>
              </a:extLst>
            </p:cNvPr>
            <p:cNvGrpSpPr/>
            <p:nvPr/>
          </p:nvGrpSpPr>
          <p:grpSpPr>
            <a:xfrm>
              <a:off x="5309123" y="1546522"/>
              <a:ext cx="1180837" cy="1183131"/>
              <a:chOff x="11934016" y="4450536"/>
              <a:chExt cx="1601919" cy="1605030"/>
            </a:xfrm>
          </p:grpSpPr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1D716C6A-E05B-4794-839B-5FD1591E49A3}"/>
                  </a:ext>
                </a:extLst>
              </p:cNvPr>
              <p:cNvSpPr/>
              <p:nvPr/>
            </p:nvSpPr>
            <p:spPr>
              <a:xfrm>
                <a:off x="11934016" y="4450536"/>
                <a:ext cx="1593898" cy="1593898"/>
              </a:xfrm>
              <a:prstGeom prst="ellipse">
                <a:avLst/>
              </a:prstGeom>
              <a:solidFill>
                <a:srgbClr val="FF97B8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8C73BE24-8158-4B96-A64B-03BDD138CA5B}"/>
                  </a:ext>
                </a:extLst>
              </p:cNvPr>
              <p:cNvGrpSpPr/>
              <p:nvPr/>
            </p:nvGrpSpPr>
            <p:grpSpPr>
              <a:xfrm>
                <a:off x="11938926" y="4458557"/>
                <a:ext cx="1597009" cy="1597009"/>
                <a:chOff x="9437178" y="1562958"/>
                <a:chExt cx="1597009" cy="1597009"/>
              </a:xfrm>
            </p:grpSpPr>
            <p:sp>
              <p:nvSpPr>
                <p:cNvPr id="29" name="椭圆 28">
                  <a:extLst>
                    <a:ext uri="{FF2B5EF4-FFF2-40B4-BE49-F238E27FC236}">
                      <a16:creationId xmlns:a16="http://schemas.microsoft.com/office/drawing/2014/main" id="{61C90D25-21E0-4BA4-9047-A0E88996D557}"/>
                    </a:ext>
                  </a:extLst>
                </p:cNvPr>
                <p:cNvSpPr/>
                <p:nvPr/>
              </p:nvSpPr>
              <p:spPr>
                <a:xfrm>
                  <a:off x="9437178" y="1566069"/>
                  <a:ext cx="1593898" cy="1593898"/>
                </a:xfrm>
                <a:prstGeom prst="ellipse">
                  <a:avLst/>
                </a:prstGeom>
                <a:solidFill>
                  <a:srgbClr val="22F1F6"/>
                </a:solidFill>
                <a:ln>
                  <a:noFill/>
                </a:ln>
                <a:effectLst>
                  <a:innerShdw blurRad="571500" dist="241300" dir="5400000">
                    <a:srgbClr val="20B6BE">
                      <a:alpha val="80000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0" name="椭圆 29">
                  <a:extLst>
                    <a:ext uri="{FF2B5EF4-FFF2-40B4-BE49-F238E27FC236}">
                      <a16:creationId xmlns:a16="http://schemas.microsoft.com/office/drawing/2014/main" id="{758CF67A-BA19-4115-A667-33AB1EDBD491}"/>
                    </a:ext>
                  </a:extLst>
                </p:cNvPr>
                <p:cNvSpPr/>
                <p:nvPr/>
              </p:nvSpPr>
              <p:spPr>
                <a:xfrm>
                  <a:off x="9440289" y="1562958"/>
                  <a:ext cx="1593898" cy="159389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0000">
                      <a:srgbClr val="FFA3C4"/>
                    </a:gs>
                    <a:gs pos="100000">
                      <a:srgbClr val="FF7593"/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  <a:ln w="31750">
                  <a:solidFill>
                    <a:srgbClr val="FFD1E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F97DB2A3-5C0D-4A3C-B308-DC538BCB2A67}"/>
                    </a:ext>
                  </a:extLst>
                </p:cNvPr>
                <p:cNvSpPr/>
                <p:nvPr/>
              </p:nvSpPr>
              <p:spPr>
                <a:xfrm rot="17150761">
                  <a:off x="9589212" y="1706945"/>
                  <a:ext cx="1382557" cy="1382557"/>
                </a:xfrm>
                <a:prstGeom prst="arc">
                  <a:avLst>
                    <a:gd name="adj1" fmla="val 14257598"/>
                    <a:gd name="adj2" fmla="val 17991522"/>
                  </a:avLst>
                </a:prstGeom>
                <a:ln w="127000" cap="rnd">
                  <a:solidFill>
                    <a:schemeClr val="bg1">
                      <a:alpha val="9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90EFF0C6-5BB8-4AA8-B000-8F741C5C681B}"/>
                    </a:ext>
                  </a:extLst>
                </p:cNvPr>
                <p:cNvSpPr/>
                <p:nvPr/>
              </p:nvSpPr>
              <p:spPr>
                <a:xfrm rot="17283909">
                  <a:off x="9629644" y="1685173"/>
                  <a:ext cx="1382557" cy="1382557"/>
                </a:xfrm>
                <a:prstGeom prst="arc">
                  <a:avLst>
                    <a:gd name="adj1" fmla="val 18582933"/>
                    <a:gd name="adj2" fmla="val 19067742"/>
                  </a:avLst>
                </a:prstGeom>
                <a:ln w="127000" cap="rnd">
                  <a:solidFill>
                    <a:schemeClr val="bg1">
                      <a:alpha val="8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marL="0" marR="0" lvl="0" indent="0" algn="ctr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zh-CN" altLang="en-US" sz="1795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  <p:sp>
            <p:nvSpPr>
              <p:cNvPr id="28" name="TextBox 10">
                <a:extLst>
                  <a:ext uri="{FF2B5EF4-FFF2-40B4-BE49-F238E27FC236}">
                    <a16:creationId xmlns:a16="http://schemas.microsoft.com/office/drawing/2014/main" id="{75CF8972-60A9-4A7E-98B3-C4A7BC06292C}"/>
                  </a:ext>
                </a:extLst>
              </p:cNvPr>
              <p:cNvSpPr txBox="1"/>
              <p:nvPr/>
            </p:nvSpPr>
            <p:spPr>
              <a:xfrm>
                <a:off x="12661712" y="4688518"/>
                <a:ext cx="250604" cy="626293"/>
              </a:xfrm>
              <a:prstGeom prst="rect">
                <a:avLst/>
              </a:prstGeom>
              <a:noFill/>
              <a:effectLst>
                <a:glow rad="139700">
                  <a:schemeClr val="bg1">
                    <a:alpha val="40000"/>
                  </a:schemeClr>
                </a:glow>
                <a:outerShdw blurRad="152400" dist="152400" sx="102000" sy="102000" algn="ctr" rotWithShape="0">
                  <a:prstClr val="black">
                    <a:alpha val="53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en-US" altLang="zh-CN" sz="2394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</p:grp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74712642-9C62-4E19-B2AF-458496D728A9}"/>
                </a:ext>
              </a:extLst>
            </p:cNvPr>
            <p:cNvSpPr txBox="1"/>
            <p:nvPr/>
          </p:nvSpPr>
          <p:spPr>
            <a:xfrm>
              <a:off x="5636419" y="18746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01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2F650F5-4E94-4308-AF77-71C863A75D1D}"/>
              </a:ext>
            </a:extLst>
          </p:cNvPr>
          <p:cNvGrpSpPr/>
          <p:nvPr/>
        </p:nvGrpSpPr>
        <p:grpSpPr>
          <a:xfrm>
            <a:off x="5303676" y="3997054"/>
            <a:ext cx="1217398" cy="1190586"/>
            <a:chOff x="5316829" y="3164741"/>
            <a:chExt cx="1220417" cy="1193539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6CC60285-E3EF-4448-9537-C0CAC02D14FD}"/>
                </a:ext>
              </a:extLst>
            </p:cNvPr>
            <p:cNvGrpSpPr/>
            <p:nvPr/>
          </p:nvGrpSpPr>
          <p:grpSpPr>
            <a:xfrm>
              <a:off x="5316829" y="3164741"/>
              <a:ext cx="1220417" cy="1193539"/>
              <a:chOff x="6204695" y="728767"/>
              <a:chExt cx="1655611" cy="1619149"/>
            </a:xfrm>
          </p:grpSpPr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857F790F-2CD9-4717-BF6D-8AB3F392E987}"/>
                  </a:ext>
                </a:extLst>
              </p:cNvPr>
              <p:cNvSpPr/>
              <p:nvPr/>
            </p:nvSpPr>
            <p:spPr>
              <a:xfrm>
                <a:off x="6206985" y="728767"/>
                <a:ext cx="1593898" cy="1593898"/>
              </a:xfrm>
              <a:prstGeom prst="ellipse">
                <a:avLst/>
              </a:prstGeom>
              <a:solidFill>
                <a:srgbClr val="9FB70D"/>
              </a:solidFill>
              <a:ln>
                <a:noFill/>
              </a:ln>
              <a:effectLst>
                <a:outerShdw blurRad="254000" dist="63500" dir="5400000" algn="t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211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79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endParaRPr>
              </a:p>
            </p:txBody>
          </p:sp>
          <p:grpSp>
            <p:nvGrpSpPr>
              <p:cNvPr id="44" name="组合 43">
                <a:extLst>
                  <a:ext uri="{FF2B5EF4-FFF2-40B4-BE49-F238E27FC236}">
                    <a16:creationId xmlns:a16="http://schemas.microsoft.com/office/drawing/2014/main" id="{91E93910-9855-4AF5-BFA8-136BE67B9159}"/>
                  </a:ext>
                </a:extLst>
              </p:cNvPr>
              <p:cNvGrpSpPr/>
              <p:nvPr/>
            </p:nvGrpSpPr>
            <p:grpSpPr>
              <a:xfrm>
                <a:off x="6204695" y="739900"/>
                <a:ext cx="1655611" cy="1608016"/>
                <a:chOff x="6092400" y="4782511"/>
                <a:chExt cx="1655611" cy="1608016"/>
              </a:xfrm>
            </p:grpSpPr>
            <p:grpSp>
              <p:nvGrpSpPr>
                <p:cNvPr id="45" name="组合 44">
                  <a:extLst>
                    <a:ext uri="{FF2B5EF4-FFF2-40B4-BE49-F238E27FC236}">
                      <a16:creationId xmlns:a16="http://schemas.microsoft.com/office/drawing/2014/main" id="{39DA0465-C669-4ECD-BDD7-F8159E0F27E9}"/>
                    </a:ext>
                  </a:extLst>
                </p:cNvPr>
                <p:cNvGrpSpPr/>
                <p:nvPr/>
              </p:nvGrpSpPr>
              <p:grpSpPr>
                <a:xfrm>
                  <a:off x="6092400" y="4782511"/>
                  <a:ext cx="1597009" cy="1608016"/>
                  <a:chOff x="9437178" y="1566069"/>
                  <a:chExt cx="1597009" cy="1608016"/>
                </a:xfrm>
              </p:grpSpPr>
              <p:sp>
                <p:nvSpPr>
                  <p:cNvPr id="47" name="椭圆 46">
                    <a:extLst>
                      <a:ext uri="{FF2B5EF4-FFF2-40B4-BE49-F238E27FC236}">
                        <a16:creationId xmlns:a16="http://schemas.microsoft.com/office/drawing/2014/main" id="{C139388D-AA64-446A-B7C4-494DD7ED4620}"/>
                      </a:ext>
                    </a:extLst>
                  </p:cNvPr>
                  <p:cNvSpPr/>
                  <p:nvPr/>
                </p:nvSpPr>
                <p:spPr>
                  <a:xfrm>
                    <a:off x="9437178" y="1566069"/>
                    <a:ext cx="1593898" cy="1593898"/>
                  </a:xfrm>
                  <a:prstGeom prst="ellipse">
                    <a:avLst/>
                  </a:prstGeom>
                  <a:solidFill>
                    <a:srgbClr val="22F1F6"/>
                  </a:solidFill>
                  <a:ln>
                    <a:noFill/>
                  </a:ln>
                  <a:effectLst>
                    <a:innerShdw blurRad="571500" dist="241300" dir="5400000">
                      <a:srgbClr val="20B6BE">
                        <a:alpha val="80000"/>
                      </a:srgb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8" name="椭圆 47">
                    <a:extLst>
                      <a:ext uri="{FF2B5EF4-FFF2-40B4-BE49-F238E27FC236}">
                        <a16:creationId xmlns:a16="http://schemas.microsoft.com/office/drawing/2014/main" id="{D3552BC3-FEDF-4B42-B263-B9A69BA80113}"/>
                      </a:ext>
                    </a:extLst>
                  </p:cNvPr>
                  <p:cNvSpPr/>
                  <p:nvPr/>
                </p:nvSpPr>
                <p:spPr>
                  <a:xfrm>
                    <a:off x="9440289" y="1580187"/>
                    <a:ext cx="1593898" cy="159389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3"/>
                      </a:gs>
                      <a:gs pos="40000">
                        <a:srgbClr val="D6F133"/>
                      </a:gs>
                      <a:gs pos="100000">
                        <a:srgbClr val="92D050"/>
                      </a:gs>
                    </a:gsLst>
                    <a:path path="circle">
                      <a:fillToRect l="50000" t="-80000" r="50000" b="180000"/>
                    </a:path>
                    <a:tileRect/>
                  </a:gradFill>
                  <a:ln w="31750">
                    <a:solidFill>
                      <a:srgbClr val="D6F133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49" name="弧形 48">
                    <a:extLst>
                      <a:ext uri="{FF2B5EF4-FFF2-40B4-BE49-F238E27FC236}">
                        <a16:creationId xmlns:a16="http://schemas.microsoft.com/office/drawing/2014/main" id="{81C192A7-B1A4-445E-A423-07213A7C5A8C}"/>
                      </a:ext>
                    </a:extLst>
                  </p:cNvPr>
                  <p:cNvSpPr/>
                  <p:nvPr/>
                </p:nvSpPr>
                <p:spPr>
                  <a:xfrm rot="17150761">
                    <a:off x="9589212" y="1706945"/>
                    <a:ext cx="1382557" cy="1382557"/>
                  </a:xfrm>
                  <a:prstGeom prst="arc">
                    <a:avLst>
                      <a:gd name="adj1" fmla="val 14257598"/>
                      <a:gd name="adj2" fmla="val 1799152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  <p:sp>
                <p:nvSpPr>
                  <p:cNvPr id="50" name="弧形 49">
                    <a:extLst>
                      <a:ext uri="{FF2B5EF4-FFF2-40B4-BE49-F238E27FC236}">
                        <a16:creationId xmlns:a16="http://schemas.microsoft.com/office/drawing/2014/main" id="{FB7172B0-32D1-4FCE-8985-311AAD9C2836}"/>
                      </a:ext>
                    </a:extLst>
                  </p:cNvPr>
                  <p:cNvSpPr/>
                  <p:nvPr/>
                </p:nvSpPr>
                <p:spPr>
                  <a:xfrm rot="17283909">
                    <a:off x="9629644" y="1685173"/>
                    <a:ext cx="1382557" cy="1382557"/>
                  </a:xfrm>
                  <a:prstGeom prst="arc">
                    <a:avLst>
                      <a:gd name="adj1" fmla="val 18582933"/>
                      <a:gd name="adj2" fmla="val 19067742"/>
                    </a:avLst>
                  </a:prstGeom>
                  <a:ln w="127000" cap="rnd">
                    <a:solidFill>
                      <a:schemeClr val="bg1">
                        <a:alpha val="9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2114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endParaRPr kumimoji="0" lang="zh-CN" altLang="en-US" sz="1795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Helvetica"/>
                      <a:ea typeface="宋体" panose="02010600030101010101" pitchFamily="2" charset="-122"/>
                      <a:cs typeface="Helvetica"/>
                      <a:sym typeface="+mn-lt"/>
                    </a:endParaRPr>
                  </a:p>
                </p:txBody>
              </p:sp>
            </p:grpSp>
            <p:sp>
              <p:nvSpPr>
                <p:cNvPr id="46" name="TextBox 322">
                  <a:extLst>
                    <a:ext uri="{FF2B5EF4-FFF2-40B4-BE49-F238E27FC236}">
                      <a16:creationId xmlns:a16="http://schemas.microsoft.com/office/drawing/2014/main" id="{DC458FF7-C3C4-48E9-8B35-A1539B2D6CFA}"/>
                    </a:ext>
                  </a:extLst>
                </p:cNvPr>
                <p:cNvSpPr txBox="1"/>
                <p:nvPr/>
              </p:nvSpPr>
              <p:spPr>
                <a:xfrm>
                  <a:off x="6385137" y="4960093"/>
                  <a:ext cx="1362874" cy="626293"/>
                </a:xfrm>
                <a:prstGeom prst="rect">
                  <a:avLst/>
                </a:prstGeom>
                <a:effectLst>
                  <a:outerShdw blurRad="50800" dist="38100" dir="5400000" algn="t" rotWithShape="0">
                    <a:srgbClr val="9FB70D">
                      <a:alpha val="93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>
                  <a:defPPr>
                    <a:defRPr lang="zh-CN"/>
                  </a:defPPr>
                  <a:lvl1pPr>
                    <a:defRPr sz="4000" b="1">
                      <a:solidFill>
                        <a:srgbClr val="22F1F6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defRPr>
                  </a:lvl1pPr>
                </a:lstStyle>
                <a:p>
                  <a:pPr marL="0" marR="0" lvl="0" indent="0" algn="l" defTabSz="91211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endParaRPr kumimoji="0" lang="en-US" altLang="zh-CN" sz="2394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Helvetica"/>
                    <a:ea typeface="宋体" panose="02010600030101010101" pitchFamily="2" charset="-122"/>
                    <a:cs typeface="Helvetica"/>
                    <a:sym typeface="+mn-lt"/>
                  </a:endParaRPr>
                </a:p>
              </p:txBody>
            </p:sp>
          </p:grpSp>
        </p:grp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C62932E6-B389-44D5-B9AD-F603A6ACE45B}"/>
                </a:ext>
              </a:extLst>
            </p:cNvPr>
            <p:cNvSpPr txBox="1"/>
            <p:nvPr/>
          </p:nvSpPr>
          <p:spPr>
            <a:xfrm>
              <a:off x="5636419" y="3500267"/>
              <a:ext cx="5822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211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279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elvetica"/>
                  <a:ea typeface="宋体" panose="02010600030101010101" pitchFamily="2" charset="-122"/>
                  <a:cs typeface="Helvetica"/>
                  <a:sym typeface="+mn-lt"/>
                </a:rPr>
                <a:t>02</a:t>
              </a:r>
              <a:endParaRPr kumimoji="0" lang="zh-CN" altLang="en-US" sz="279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endParaRPr>
            </a:p>
          </p:txBody>
        </p:sp>
      </p:grpSp>
      <p:sp>
        <p:nvSpPr>
          <p:cNvPr id="65" name="Text Placeholder 7">
            <a:extLst>
              <a:ext uri="{FF2B5EF4-FFF2-40B4-BE49-F238E27FC236}">
                <a16:creationId xmlns:a16="http://schemas.microsoft.com/office/drawing/2014/main" id="{2BC8FB38-A694-4BCA-A81B-53703403F0AF}"/>
              </a:ext>
            </a:extLst>
          </p:cNvPr>
          <p:cNvSpPr txBox="1">
            <a:spLocks/>
          </p:cNvSpPr>
          <p:nvPr/>
        </p:nvSpPr>
        <p:spPr>
          <a:xfrm>
            <a:off x="2893976" y="2926707"/>
            <a:ext cx="2650892" cy="738869"/>
          </a:xfrm>
          <a:prstGeom prst="rect">
            <a:avLst/>
          </a:prstGeom>
        </p:spPr>
        <p:txBody>
          <a:bodyPr vert="horz" lIns="0" tIns="103609" rIns="0" bIns="103609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192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/>
                <a:ea typeface="宋体" panose="02010600030101010101" pitchFamily="2" charset="-122"/>
                <a:cs typeface="Helvetica"/>
                <a:sym typeface="+mn-lt"/>
              </a:rPr>
              <a:t>YÊU CẦU CẦN ĐẠT </a:t>
            </a:r>
            <a:endParaRPr kumimoji="0" lang="zh-CN" altLang="en-US" sz="3192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elvetica"/>
              <a:ea typeface="宋体" panose="02010600030101010101" pitchFamily="2" charset="-122"/>
              <a:cs typeface="Helvetic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F9844E-91F7-46F7-809F-CB4231836057}"/>
              </a:ext>
            </a:extLst>
          </p:cNvPr>
          <p:cNvSpPr txBox="1"/>
          <p:nvPr/>
        </p:nvSpPr>
        <p:spPr>
          <a:xfrm>
            <a:off x="6979455" y="3989349"/>
            <a:ext cx="38907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-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Tìm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 đ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  <a:sym typeface="Arial"/>
              </a:rPr>
              <a:t>ược các tiếng , từ chứa âm gh, nh.</a:t>
            </a:r>
          </a:p>
        </p:txBody>
      </p:sp>
    </p:spTree>
    <p:extLst>
      <p:ext uri="{BB962C8B-B14F-4D97-AF65-F5344CB8AC3E}">
        <p14:creationId xmlns:p14="http://schemas.microsoft.com/office/powerpoint/2010/main" val="17134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267754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1280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102399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28099" y="3682085"/>
            <a:ext cx="3904626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é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112817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089260" y="2348584"/>
            <a:ext cx="193042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12817" y="3682085"/>
            <a:ext cx="3905275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ghẹ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04851" y="558905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ghi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nhẹ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592534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8807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226325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305004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14287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07077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32" name="Title 1"/>
          <p:cNvSpPr txBox="1">
            <a:spLocks/>
          </p:cNvSpPr>
          <p:nvPr/>
        </p:nvSpPr>
        <p:spPr>
          <a:xfrm>
            <a:off x="997577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214519" y="11430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4" grpId="0"/>
      <p:bldP spid="25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23319" y="2371837"/>
            <a:ext cx="2569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  <a:endParaRPr lang="en-US" sz="16600" dirty="0">
              <a:solidFill>
                <a:schemeClr val="tx1">
                  <a:lumMod val="95000"/>
                  <a:lumOff val="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314585" y="2371837"/>
            <a:ext cx="270682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endParaRPr lang="en-US" sz="16600" dirty="0">
              <a:solidFill>
                <a:schemeClr val="tx1">
                  <a:lumMod val="95000"/>
                  <a:lumOff val="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1919" y="152400"/>
            <a:ext cx="4724400" cy="895126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</a:t>
            </a:r>
            <a:r>
              <a:rPr lang="en-US" sz="8800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sánh</a:t>
            </a:r>
            <a:endParaRPr lang="en-US" sz="8800" dirty="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959671" y="2916005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66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675E016-6B16-4D66-9CEE-A7357B318D3F}"/>
              </a:ext>
            </a:extLst>
          </p:cNvPr>
          <p:cNvSpPr txBox="1">
            <a:spLocks/>
          </p:cNvSpPr>
          <p:nvPr/>
        </p:nvSpPr>
        <p:spPr>
          <a:xfrm>
            <a:off x="6634837" y="2383508"/>
            <a:ext cx="270682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62604A5-0939-45F6-8449-B046100EA53C}"/>
              </a:ext>
            </a:extLst>
          </p:cNvPr>
          <p:cNvSpPr txBox="1">
            <a:spLocks/>
          </p:cNvSpPr>
          <p:nvPr/>
        </p:nvSpPr>
        <p:spPr>
          <a:xfrm>
            <a:off x="2999583" y="2364457"/>
            <a:ext cx="2569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127A6CA-EAE5-4639-8B1E-843EBD2C450F}"/>
              </a:ext>
            </a:extLst>
          </p:cNvPr>
          <p:cNvSpPr txBox="1">
            <a:spLocks/>
          </p:cNvSpPr>
          <p:nvPr/>
        </p:nvSpPr>
        <p:spPr>
          <a:xfrm>
            <a:off x="1845455" y="2354932"/>
            <a:ext cx="256939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</a:t>
            </a:r>
            <a:r>
              <a:rPr lang="en-US" sz="16600" dirty="0">
                <a:solidFill>
                  <a:schemeClr val="tx1">
                    <a:lumMod val="95000"/>
                    <a:lumOff val="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929EE6-FF16-4D65-AA22-C597E847A2AE}"/>
              </a:ext>
            </a:extLst>
          </p:cNvPr>
          <p:cNvSpPr txBox="1">
            <a:spLocks/>
          </p:cNvSpPr>
          <p:nvPr/>
        </p:nvSpPr>
        <p:spPr>
          <a:xfrm>
            <a:off x="5742783" y="2371837"/>
            <a:ext cx="2706820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600" dirty="0">
                <a:solidFill>
                  <a:schemeClr val="accent1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6549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3C7F5-A75A-48D1-AC18-EA2656FE7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Wash Your Hands Dance with Baby Shark - Join .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F4347E78-BC23-464E-B602-8C95A68B22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535" y="152400"/>
            <a:ext cx="10945653" cy="615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86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871119" y="5135837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ghế đá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067917" y="5135698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gh</a:t>
            </a:r>
          </a:p>
        </p:txBody>
      </p:sp>
      <p:pic>
        <p:nvPicPr>
          <p:cNvPr id="8" name="Picture 2" descr="Ghế đá granito màu ghi đỏ - ghedahunghuy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85"/>
          <a:stretch/>
        </p:blipFill>
        <p:spPr bwMode="auto">
          <a:xfrm>
            <a:off x="2097931" y="381000"/>
            <a:ext cx="787986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250</Words>
  <Application>Microsoft Office PowerPoint</Application>
  <PresentationFormat>Custom</PresentationFormat>
  <Paragraphs>112</Paragraphs>
  <Slides>34</Slides>
  <Notes>18</Notes>
  <HiddenSlides>0</HiddenSlides>
  <MMClips>6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59" baseType="lpstr">
      <vt:lpstr>等线</vt:lpstr>
      <vt:lpstr>宋体</vt:lpstr>
      <vt:lpstr>.VnArial</vt:lpstr>
      <vt:lpstr>.VnCooper</vt:lpstr>
      <vt:lpstr>Alfa Slab One</vt:lpstr>
      <vt:lpstr>Arial</vt:lpstr>
      <vt:lpstr>Arial Rounded MT Bold</vt:lpstr>
      <vt:lpstr>Arial-Rounded</vt:lpstr>
      <vt:lpstr>Arial-SGK-TV</vt:lpstr>
      <vt:lpstr>Arrus-Black</vt:lpstr>
      <vt:lpstr>AvantGarde</vt:lpstr>
      <vt:lpstr>Calibri</vt:lpstr>
      <vt:lpstr>DomCasual</vt:lpstr>
      <vt:lpstr>Helvetica</vt:lpstr>
      <vt:lpstr>HP001 4 hàng</vt:lpstr>
      <vt:lpstr>HP001 4H</vt:lpstr>
      <vt:lpstr>HP001 TD 4H</vt:lpstr>
      <vt:lpstr>Karla</vt:lpstr>
      <vt:lpstr>Karla Regular</vt:lpstr>
      <vt:lpstr>Luckiest Guy</vt:lpstr>
      <vt:lpstr>Mouse Memoirs</vt:lpstr>
      <vt:lpstr>Roboto Black</vt:lpstr>
      <vt:lpstr>Times New Roman</vt:lpstr>
      <vt:lpstr>Office Theme</vt:lpstr>
      <vt:lpstr>Building Siblings Relationships by Slidesgo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106</cp:revision>
  <dcterms:created xsi:type="dcterms:W3CDTF">2021-05-08T14:00:55Z</dcterms:created>
  <dcterms:modified xsi:type="dcterms:W3CDTF">2022-10-03T08:55:01Z</dcterms:modified>
</cp:coreProperties>
</file>