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4"/>
  </p:notesMasterIdLst>
  <p:sldIdLst>
    <p:sldId id="257" r:id="rId3"/>
    <p:sldId id="296" r:id="rId4"/>
    <p:sldId id="297" r:id="rId5"/>
    <p:sldId id="299" r:id="rId6"/>
    <p:sldId id="298" r:id="rId7"/>
    <p:sldId id="300" r:id="rId8"/>
    <p:sldId id="301" r:id="rId9"/>
    <p:sldId id="303" r:id="rId10"/>
    <p:sldId id="302" r:id="rId11"/>
    <p:sldId id="259" r:id="rId12"/>
    <p:sldId id="306" r:id="rId13"/>
    <p:sldId id="260" r:id="rId14"/>
    <p:sldId id="295" r:id="rId15"/>
    <p:sldId id="262" r:id="rId16"/>
    <p:sldId id="309" r:id="rId17"/>
    <p:sldId id="282" r:id="rId18"/>
    <p:sldId id="283" r:id="rId19"/>
    <p:sldId id="284" r:id="rId20"/>
    <p:sldId id="285" r:id="rId21"/>
    <p:sldId id="264" r:id="rId22"/>
    <p:sldId id="265" r:id="rId23"/>
    <p:sldId id="266" r:id="rId24"/>
    <p:sldId id="267" r:id="rId25"/>
    <p:sldId id="278" r:id="rId26"/>
    <p:sldId id="293" r:id="rId27"/>
    <p:sldId id="294" r:id="rId28"/>
    <p:sldId id="268" r:id="rId29"/>
    <p:sldId id="279" r:id="rId30"/>
    <p:sldId id="286" r:id="rId31"/>
    <p:sldId id="290" r:id="rId32"/>
    <p:sldId id="291" r:id="rId33"/>
    <p:sldId id="270" r:id="rId34"/>
    <p:sldId id="292" r:id="rId35"/>
    <p:sldId id="307" r:id="rId36"/>
    <p:sldId id="271" r:id="rId37"/>
    <p:sldId id="308" r:id="rId38"/>
    <p:sldId id="272" r:id="rId39"/>
    <p:sldId id="273" r:id="rId40"/>
    <p:sldId id="274" r:id="rId41"/>
    <p:sldId id="275" r:id="rId42"/>
    <p:sldId id="305" r:id="rId4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81" autoAdjust="0"/>
  </p:normalViewPr>
  <p:slideViewPr>
    <p:cSldViewPr>
      <p:cViewPr varScale="1">
        <p:scale>
          <a:sx n="59" d="100"/>
          <a:sy n="59" d="100"/>
        </p:scale>
        <p:origin x="72" y="336"/>
      </p:cViewPr>
      <p:guideLst>
        <p:guide orient="horz" pos="2160"/>
        <p:guide pos="3831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lưu</a:t>
            </a:r>
            <a:r>
              <a:rPr lang="en-US" baseline="0"/>
              <a:t> ý GD HS an toàn khi tham gia PTGT đường thuỷ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033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07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34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8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8401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sáng</a:t>
            </a:r>
            <a:r>
              <a:rPr lang="en-US" baseline="0"/>
              <a:t> G và 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29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06957" y="-65256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0717" y="2086171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073258" y="811036"/>
            <a:ext cx="8015322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744" y="1407002"/>
            <a:ext cx="781023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43545" y="3327402"/>
            <a:ext cx="5085388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427" y="15440"/>
            <a:ext cx="5325430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23779" y="1258373"/>
            <a:ext cx="5325430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42463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43720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4894" y="562300"/>
            <a:ext cx="985875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6815" y="174225"/>
            <a:ext cx="2654262" cy="2460344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30341" y="4316777"/>
            <a:ext cx="2647696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79200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41302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58213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3800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45851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5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32196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45426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12080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9530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4230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17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189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64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29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48614" y="440967"/>
            <a:ext cx="10264942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46833" y="1884733"/>
            <a:ext cx="38672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46833" y="4119933"/>
            <a:ext cx="38672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26332" y="2576433"/>
            <a:ext cx="4108211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25135" y="4811633"/>
            <a:ext cx="4110605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37160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48614" y="440967"/>
            <a:ext cx="10264942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1297" y="328600"/>
            <a:ext cx="13756079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8420" y="5937398"/>
            <a:ext cx="13226929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211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91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36138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10.xml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12" Type="http://schemas.openxmlformats.org/officeDocument/2006/relationships/slide" Target="slid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6.jpeg"/><Relationship Id="rId10" Type="http://schemas.openxmlformats.org/officeDocument/2006/relationships/slide" Target="slide9.xml"/><Relationship Id="rId4" Type="http://schemas.openxmlformats.org/officeDocument/2006/relationships/image" Target="../media/image5.jpeg"/><Relationship Id="rId9" Type="http://schemas.openxmlformats.org/officeDocument/2006/relationships/slide" Target="slide6.xml"/><Relationship Id="rId1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25.png"/><Relationship Id="rId7" Type="http://schemas.openxmlformats.org/officeDocument/2006/relationships/image" Target="../media/image43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11" Type="http://schemas.openxmlformats.org/officeDocument/2006/relationships/image" Target="../media/image46.jpg"/><Relationship Id="rId5" Type="http://schemas.openxmlformats.org/officeDocument/2006/relationships/image" Target="../media/image28.png"/><Relationship Id="rId10" Type="http://schemas.openxmlformats.org/officeDocument/2006/relationships/image" Target="../media/image45.jpeg"/><Relationship Id="rId4" Type="http://schemas.openxmlformats.org/officeDocument/2006/relationships/image" Target="../media/image26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" b="66198"/>
          <a:stretch/>
        </p:blipFill>
        <p:spPr>
          <a:xfrm>
            <a:off x="-1" y="82169"/>
            <a:ext cx="12167411" cy="55125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17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65406" y="54102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có </a:t>
            </a:r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 trứng </a:t>
            </a:r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78549" y="8216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  g	   Gi   gi 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>
            <a:extLst>
              <a:ext uri="{FF2B5EF4-FFF2-40B4-BE49-F238E27FC236}">
                <a16:creationId xmlns:a16="http://schemas.microsoft.com/office/drawing/2014/main" id="{BB52C5B1-CA58-4235-AA9E-8480A629C0FE}"/>
              </a:ext>
            </a:extLst>
          </p:cNvPr>
          <p:cNvGrpSpPr/>
          <p:nvPr/>
        </p:nvGrpSpPr>
        <p:grpSpPr>
          <a:xfrm>
            <a:off x="-17539" y="-37524"/>
            <a:ext cx="12161838" cy="6933047"/>
            <a:chOff x="0" y="0"/>
            <a:chExt cx="12192000" cy="6950242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E399532-FB3E-4359-B296-1838C6C4AA94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C51AA3A4-39E4-4758-B9ED-46F9B2BA5B7B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3" name="任意多边形 34">
                <a:extLst>
                  <a:ext uri="{FF2B5EF4-FFF2-40B4-BE49-F238E27FC236}">
                    <a16:creationId xmlns:a16="http://schemas.microsoft.com/office/drawing/2014/main" id="{7FA27B4A-3963-4F6E-A692-D984099AF50C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4" name="任意多边形 35">
                <a:extLst>
                  <a:ext uri="{FF2B5EF4-FFF2-40B4-BE49-F238E27FC236}">
                    <a16:creationId xmlns:a16="http://schemas.microsoft.com/office/drawing/2014/main" id="{ACC715B9-272A-4FE4-8288-847F5CCD34C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A2D76E1-00FF-44F1-BCF1-466B9A2F7C83}"/>
              </a:ext>
            </a:extLst>
          </p:cNvPr>
          <p:cNvGrpSpPr/>
          <p:nvPr/>
        </p:nvGrpSpPr>
        <p:grpSpPr>
          <a:xfrm>
            <a:off x="1" y="1641395"/>
            <a:ext cx="5612515" cy="3912375"/>
            <a:chOff x="1" y="2254153"/>
            <a:chExt cx="5425928" cy="481752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DFFC158-4522-4F55-909A-E279E1FB1A85}"/>
                </a:ext>
              </a:extLst>
            </p:cNvPr>
            <p:cNvGrpSpPr/>
            <p:nvPr/>
          </p:nvGrpSpPr>
          <p:grpSpPr>
            <a:xfrm>
              <a:off x="270168" y="2254153"/>
              <a:ext cx="4817525" cy="4817525"/>
              <a:chOff x="3051715" y="1629522"/>
              <a:chExt cx="7107908" cy="7107908"/>
            </a:xfrm>
          </p:grpSpPr>
          <p:sp>
            <p:nvSpPr>
              <p:cNvPr id="8" name="弧形 7">
                <a:extLst>
                  <a:ext uri="{FF2B5EF4-FFF2-40B4-BE49-F238E27FC236}">
                    <a16:creationId xmlns:a16="http://schemas.microsoft.com/office/drawing/2014/main" id="{DF45A35E-335E-4D70-8D59-9A2BADE62C27}"/>
                  </a:ext>
                </a:extLst>
              </p:cNvPr>
              <p:cNvSpPr/>
              <p:nvPr/>
            </p:nvSpPr>
            <p:spPr>
              <a:xfrm>
                <a:off x="3649687" y="2170235"/>
                <a:ext cx="5852160" cy="5852160"/>
              </a:xfrm>
              <a:prstGeom prst="arc">
                <a:avLst>
                  <a:gd name="adj1" fmla="val 10783137"/>
                  <a:gd name="adj2" fmla="val 21423404"/>
                </a:avLst>
              </a:prstGeom>
              <a:ln w="38100">
                <a:solidFill>
                  <a:srgbClr val="64E4F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9" name="弧形 8">
                <a:extLst>
                  <a:ext uri="{FF2B5EF4-FFF2-40B4-BE49-F238E27FC236}">
                    <a16:creationId xmlns:a16="http://schemas.microsoft.com/office/drawing/2014/main" id="{828A2745-5A88-478C-975D-0C8E366BEAC0}"/>
                  </a:ext>
                </a:extLst>
              </p:cNvPr>
              <p:cNvSpPr/>
              <p:nvPr/>
            </p:nvSpPr>
            <p:spPr>
              <a:xfrm>
                <a:off x="3473839" y="2023989"/>
                <a:ext cx="6197699" cy="6197699"/>
              </a:xfrm>
              <a:prstGeom prst="arc">
                <a:avLst>
                  <a:gd name="adj1" fmla="val 10783137"/>
                  <a:gd name="adj2" fmla="val 21575808"/>
                </a:avLst>
              </a:prstGeom>
              <a:ln w="38100">
                <a:solidFill>
                  <a:srgbClr val="AEE34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B18BB69B-D0AF-4283-9662-1D1BED3B92B3}"/>
                  </a:ext>
                </a:extLst>
              </p:cNvPr>
              <p:cNvSpPr/>
              <p:nvPr/>
            </p:nvSpPr>
            <p:spPr>
              <a:xfrm>
                <a:off x="3321439" y="1895035"/>
                <a:ext cx="6525946" cy="6525946"/>
              </a:xfrm>
              <a:prstGeom prst="arc">
                <a:avLst>
                  <a:gd name="adj1" fmla="val 10783137"/>
                  <a:gd name="adj2" fmla="val 68847"/>
                </a:avLst>
              </a:prstGeom>
              <a:ln w="38100">
                <a:solidFill>
                  <a:srgbClr val="FFD34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1" name="弧形 10">
                <a:extLst>
                  <a:ext uri="{FF2B5EF4-FFF2-40B4-BE49-F238E27FC236}">
                    <a16:creationId xmlns:a16="http://schemas.microsoft.com/office/drawing/2014/main" id="{18478F12-925E-4A47-8B55-F7D178B1FDED}"/>
                  </a:ext>
                </a:extLst>
              </p:cNvPr>
              <p:cNvSpPr/>
              <p:nvPr/>
            </p:nvSpPr>
            <p:spPr>
              <a:xfrm>
                <a:off x="3169038" y="1766082"/>
                <a:ext cx="6819022" cy="6819022"/>
              </a:xfrm>
              <a:prstGeom prst="arc">
                <a:avLst>
                  <a:gd name="adj1" fmla="val 10783137"/>
                  <a:gd name="adj2" fmla="val 77825"/>
                </a:avLst>
              </a:prstGeom>
              <a:ln w="38100">
                <a:solidFill>
                  <a:srgbClr val="FDA15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2" name="弧形 11">
                <a:extLst>
                  <a:ext uri="{FF2B5EF4-FFF2-40B4-BE49-F238E27FC236}">
                    <a16:creationId xmlns:a16="http://schemas.microsoft.com/office/drawing/2014/main" id="{B61421CF-5B9E-4DC5-A508-FAEE7F343496}"/>
                  </a:ext>
                </a:extLst>
              </p:cNvPr>
              <p:cNvSpPr/>
              <p:nvPr/>
            </p:nvSpPr>
            <p:spPr>
              <a:xfrm>
                <a:off x="3051715" y="1629522"/>
                <a:ext cx="7107908" cy="7107908"/>
              </a:xfrm>
              <a:prstGeom prst="arc">
                <a:avLst>
                  <a:gd name="adj1" fmla="val 10783137"/>
                  <a:gd name="adj2" fmla="val 191996"/>
                </a:avLst>
              </a:prstGeom>
              <a:ln w="38100">
                <a:solidFill>
                  <a:srgbClr val="FF9FA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3" name="任意多边形 82">
              <a:extLst>
                <a:ext uri="{FF2B5EF4-FFF2-40B4-BE49-F238E27FC236}">
                  <a16:creationId xmlns:a16="http://schemas.microsoft.com/office/drawing/2014/main" id="{06F2EB33-EE1D-4C17-A2D0-9EBD9967737D}"/>
                </a:ext>
              </a:extLst>
            </p:cNvPr>
            <p:cNvSpPr/>
            <p:nvPr/>
          </p:nvSpPr>
          <p:spPr>
            <a:xfrm rot="5400000">
              <a:off x="1039729" y="2363874"/>
              <a:ext cx="1705143" cy="3784599"/>
            </a:xfrm>
            <a:custGeom>
              <a:avLst/>
              <a:gdLst>
                <a:gd name="connsiteX0" fmla="*/ 0 w 1975995"/>
                <a:gd name="connsiteY0" fmla="*/ 1141593 h 4720095"/>
                <a:gd name="connsiteX1" fmla="*/ 0 w 1975995"/>
                <a:gd name="connsiteY1" fmla="*/ 987997 h 4720095"/>
                <a:gd name="connsiteX2" fmla="*/ 987997 w 1975995"/>
                <a:gd name="connsiteY2" fmla="*/ 0 h 4720095"/>
                <a:gd name="connsiteX3" fmla="*/ 1975994 w 1975995"/>
                <a:gd name="connsiteY3" fmla="*/ 987997 h 4720095"/>
                <a:gd name="connsiteX4" fmla="*/ 1975994 w 1975995"/>
                <a:gd name="connsiteY4" fmla="*/ 1095950 h 4720095"/>
                <a:gd name="connsiteX5" fmla="*/ 1975995 w 1975995"/>
                <a:gd name="connsiteY5" fmla="*/ 1095950 h 4720095"/>
                <a:gd name="connsiteX6" fmla="*/ 1975995 w 1975995"/>
                <a:gd name="connsiteY6" fmla="*/ 4720095 h 4720095"/>
                <a:gd name="connsiteX7" fmla="*/ 2815 w 1975995"/>
                <a:gd name="connsiteY7" fmla="*/ 4720095 h 4720095"/>
                <a:gd name="connsiteX8" fmla="*/ 2815 w 1975995"/>
                <a:gd name="connsiteY8" fmla="*/ 1197340 h 472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5995" h="4720095">
                  <a:moveTo>
                    <a:pt x="0" y="1141593"/>
                  </a:moveTo>
                  <a:lnTo>
                    <a:pt x="0" y="987997"/>
                  </a:lnTo>
                  <a:cubicBezTo>
                    <a:pt x="0" y="442341"/>
                    <a:pt x="442341" y="0"/>
                    <a:pt x="987997" y="0"/>
                  </a:cubicBezTo>
                  <a:cubicBezTo>
                    <a:pt x="1533653" y="0"/>
                    <a:pt x="1975994" y="442341"/>
                    <a:pt x="1975994" y="987997"/>
                  </a:cubicBezTo>
                  <a:lnTo>
                    <a:pt x="1975994" y="1095950"/>
                  </a:lnTo>
                  <a:lnTo>
                    <a:pt x="1975995" y="1095950"/>
                  </a:lnTo>
                  <a:lnTo>
                    <a:pt x="1975995" y="4720095"/>
                  </a:lnTo>
                  <a:lnTo>
                    <a:pt x="2815" y="4720095"/>
                  </a:lnTo>
                  <a:lnTo>
                    <a:pt x="2815" y="1197340"/>
                  </a:lnTo>
                  <a:close/>
                </a:path>
              </a:pathLst>
            </a:custGeom>
            <a:solidFill>
              <a:srgbClr val="0F6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BC29B69-6720-45EB-8B31-403DC7491033}"/>
                </a:ext>
              </a:extLst>
            </p:cNvPr>
            <p:cNvGrpSpPr/>
            <p:nvPr/>
          </p:nvGrpSpPr>
          <p:grpSpPr>
            <a:xfrm flipH="1">
              <a:off x="2335187" y="3258836"/>
              <a:ext cx="3090742" cy="2450790"/>
              <a:chOff x="251126" y="465935"/>
              <a:chExt cx="3335955" cy="2645231"/>
            </a:xfrm>
          </p:grpSpPr>
          <p:sp>
            <p:nvSpPr>
              <p:cNvPr id="5" name="任意多边形 9">
                <a:extLst>
                  <a:ext uri="{FF2B5EF4-FFF2-40B4-BE49-F238E27FC236}">
                    <a16:creationId xmlns:a16="http://schemas.microsoft.com/office/drawing/2014/main" id="{7D8A14E4-3DE5-4F1F-BDFB-CF50FF215634}"/>
                  </a:ext>
                </a:extLst>
              </p:cNvPr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" name="任意多边形 10">
                <a:extLst>
                  <a:ext uri="{FF2B5EF4-FFF2-40B4-BE49-F238E27FC236}">
                    <a16:creationId xmlns:a16="http://schemas.microsoft.com/office/drawing/2014/main" id="{31FFED40-E940-4FB6-B427-6A9911EF70FF}"/>
                  </a:ext>
                </a:extLst>
              </p:cNvPr>
              <p:cNvSpPr/>
              <p:nvPr/>
            </p:nvSpPr>
            <p:spPr>
              <a:xfrm>
                <a:off x="251126" y="465935"/>
                <a:ext cx="3335955" cy="2645231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01600" dir="3600000">
                  <a:srgbClr val="19B4C9">
                    <a:alpha val="5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AC5C99D-B1BF-4087-B1D6-8C324A6C2302}"/>
                </a:ext>
              </a:extLst>
            </p:cNvPr>
            <p:cNvGrpSpPr/>
            <p:nvPr/>
          </p:nvGrpSpPr>
          <p:grpSpPr>
            <a:xfrm>
              <a:off x="1541025" y="3630514"/>
              <a:ext cx="1172591" cy="1179462"/>
              <a:chOff x="1267237" y="4149067"/>
              <a:chExt cx="1172591" cy="1179462"/>
            </a:xfrm>
          </p:grpSpPr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03041C0C-385C-4314-BC67-903087B3D4B4}"/>
                  </a:ext>
                </a:extLst>
              </p:cNvPr>
              <p:cNvSpPr/>
              <p:nvPr/>
            </p:nvSpPr>
            <p:spPr>
              <a:xfrm rot="1013228">
                <a:off x="1267237" y="4149067"/>
                <a:ext cx="1172591" cy="1179462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DDF03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76200" contourW="31750" prstMaterial="plastic">
                <a:bevelT w="438150" h="158750" prst="angle"/>
                <a:bevelB w="88900"/>
                <a:extrusionClr>
                  <a:srgbClr val="0DDBF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E1FFDD8-5F37-41A6-A28C-43B9301150F8}"/>
                  </a:ext>
                </a:extLst>
              </p:cNvPr>
              <p:cNvSpPr txBox="1"/>
              <p:nvPr/>
            </p:nvSpPr>
            <p:spPr>
              <a:xfrm>
                <a:off x="1496257" y="4521472"/>
                <a:ext cx="178148" cy="7167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3192" b="0" i="0" u="none" strike="noStrike" kern="1200" cap="none" spc="0" normalizeH="0" baseline="0" noProof="0" dirty="0">
                  <a:ln w="25400">
                    <a:solidFill>
                      <a:srgbClr val="20B6B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3961E65-8609-48B0-B801-F909A5978238}"/>
              </a:ext>
            </a:extLst>
          </p:cNvPr>
          <p:cNvSpPr txBox="1">
            <a:spLocks/>
          </p:cNvSpPr>
          <p:nvPr/>
        </p:nvSpPr>
        <p:spPr>
          <a:xfrm>
            <a:off x="6490545" y="1789415"/>
            <a:ext cx="4358423" cy="355960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g,gi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793" b="1" i="0" u="none" strike="noStrike" kern="1200" cap="none" spc="0" normalizeH="0" baseline="0" noProof="0" dirty="0">
              <a:ln>
                <a:noFill/>
              </a:ln>
              <a:solidFill>
                <a:srgbClr val="AE122C"/>
              </a:solidFill>
              <a:effectLst/>
              <a:uLnTx/>
              <a:uFillTx/>
              <a:latin typeface="Roboto Black" panose="02000000000000000000" pitchFamily="2" charset="0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C723209-991F-4862-A172-86EEF4484151}"/>
              </a:ext>
            </a:extLst>
          </p:cNvPr>
          <p:cNvSpPr txBox="1">
            <a:spLocks/>
          </p:cNvSpPr>
          <p:nvPr/>
        </p:nvSpPr>
        <p:spPr>
          <a:xfrm>
            <a:off x="6838389" y="4187587"/>
            <a:ext cx="5036623" cy="576999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zh-CN" sz="2793" b="1" i="0" u="none" strike="noStrike" kern="1200" cap="none" spc="0" normalizeH="0" baseline="0" noProof="0" dirty="0">
              <a:ln>
                <a:noFill/>
              </a:ln>
              <a:solidFill>
                <a:srgbClr val="7E4E24">
                  <a:lumMod val="75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Helvetic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F9F4251-7688-48DE-A3E3-90D5F8B77CDB}"/>
              </a:ext>
            </a:extLst>
          </p:cNvPr>
          <p:cNvGrpSpPr/>
          <p:nvPr/>
        </p:nvGrpSpPr>
        <p:grpSpPr>
          <a:xfrm>
            <a:off x="5343158" y="1531564"/>
            <a:ext cx="1177916" cy="1180204"/>
            <a:chOff x="5309123" y="1546522"/>
            <a:chExt cx="1180837" cy="118313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69A9CFE-2807-41F7-A3FF-424C87053566}"/>
                </a:ext>
              </a:extLst>
            </p:cNvPr>
            <p:cNvGrpSpPr/>
            <p:nvPr/>
          </p:nvGrpSpPr>
          <p:grpSpPr>
            <a:xfrm>
              <a:off x="5309123" y="1546522"/>
              <a:ext cx="1180837" cy="1183131"/>
              <a:chOff x="11934016" y="4450536"/>
              <a:chExt cx="1601919" cy="1605030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1D716C6A-E05B-4794-839B-5FD1591E49A3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8C73BE24-8158-4B96-A64B-03BDD138CA5B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61C90D25-21E0-4BA4-9047-A0E88996D557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758CF67A-BA19-4115-A667-33AB1EDBD49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1" name="弧形 30">
                  <a:extLst>
                    <a:ext uri="{FF2B5EF4-FFF2-40B4-BE49-F238E27FC236}">
                      <a16:creationId xmlns:a16="http://schemas.microsoft.com/office/drawing/2014/main" id="{F97DB2A3-5C0D-4A3C-B308-DC538BCB2A67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2" name="弧形 31">
                  <a:extLst>
                    <a:ext uri="{FF2B5EF4-FFF2-40B4-BE49-F238E27FC236}">
                      <a16:creationId xmlns:a16="http://schemas.microsoft.com/office/drawing/2014/main" id="{90EFF0C6-5BB8-4AA8-B000-8F741C5C681B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75CF8972-60A9-4A7E-98B3-C4A7BC06292C}"/>
                  </a:ext>
                </a:extLst>
              </p:cNvPr>
              <p:cNvSpPr txBox="1"/>
              <p:nvPr/>
            </p:nvSpPr>
            <p:spPr>
              <a:xfrm>
                <a:off x="12661712" y="4688518"/>
                <a:ext cx="250604" cy="62629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altLang="zh-CN" sz="2394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74712642-9C62-4E19-B2AF-458496D728A9}"/>
                </a:ext>
              </a:extLst>
            </p:cNvPr>
            <p:cNvSpPr txBox="1"/>
            <p:nvPr/>
          </p:nvSpPr>
          <p:spPr>
            <a:xfrm>
              <a:off x="5636419" y="18746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01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2F650F5-4E94-4308-AF77-71C863A75D1D}"/>
              </a:ext>
            </a:extLst>
          </p:cNvPr>
          <p:cNvGrpSpPr/>
          <p:nvPr/>
        </p:nvGrpSpPr>
        <p:grpSpPr>
          <a:xfrm>
            <a:off x="5303676" y="3997054"/>
            <a:ext cx="1217398" cy="1190586"/>
            <a:chOff x="5316829" y="3164741"/>
            <a:chExt cx="1220417" cy="1193539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CC60285-E3EF-4448-9537-C0CAC02D14FD}"/>
                </a:ext>
              </a:extLst>
            </p:cNvPr>
            <p:cNvGrpSpPr/>
            <p:nvPr/>
          </p:nvGrpSpPr>
          <p:grpSpPr>
            <a:xfrm>
              <a:off x="5316829" y="3164741"/>
              <a:ext cx="1220417" cy="1193539"/>
              <a:chOff x="6204695" y="728767"/>
              <a:chExt cx="1655611" cy="1619149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857F790F-2CD9-4717-BF6D-8AB3F392E987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91E93910-9855-4AF5-BFA8-136BE67B9159}"/>
                  </a:ext>
                </a:extLst>
              </p:cNvPr>
              <p:cNvGrpSpPr/>
              <p:nvPr/>
            </p:nvGrpSpPr>
            <p:grpSpPr>
              <a:xfrm>
                <a:off x="6204695" y="739900"/>
                <a:ext cx="1655611" cy="1608016"/>
                <a:chOff x="6092400" y="4782511"/>
                <a:chExt cx="1655611" cy="1608016"/>
              </a:xfrm>
            </p:grpSpPr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39DA0465-C669-4ECD-BDD7-F8159E0F27E9}"/>
                    </a:ext>
                  </a:extLst>
                </p:cNvPr>
                <p:cNvGrpSpPr/>
                <p:nvPr/>
              </p:nvGrpSpPr>
              <p:grpSpPr>
                <a:xfrm>
                  <a:off x="6092400" y="4782511"/>
                  <a:ext cx="1597009" cy="1608016"/>
                  <a:chOff x="9437178" y="1566069"/>
                  <a:chExt cx="1597009" cy="1608016"/>
                </a:xfrm>
              </p:grpSpPr>
              <p:sp>
                <p:nvSpPr>
                  <p:cNvPr id="47" name="椭圆 46">
                    <a:extLst>
                      <a:ext uri="{FF2B5EF4-FFF2-40B4-BE49-F238E27FC236}">
                        <a16:creationId xmlns:a16="http://schemas.microsoft.com/office/drawing/2014/main" id="{C139388D-AA64-446A-B7C4-494DD7ED4620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8" name="椭圆 47">
                    <a:extLst>
                      <a:ext uri="{FF2B5EF4-FFF2-40B4-BE49-F238E27FC236}">
                        <a16:creationId xmlns:a16="http://schemas.microsoft.com/office/drawing/2014/main" id="{D3552BC3-FEDF-4B42-B263-B9A69BA80113}"/>
                      </a:ext>
                    </a:extLst>
                  </p:cNvPr>
                  <p:cNvSpPr/>
                  <p:nvPr/>
                </p:nvSpPr>
                <p:spPr>
                  <a:xfrm>
                    <a:off x="9440289" y="1580187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9" name="弧形 48">
                    <a:extLst>
                      <a:ext uri="{FF2B5EF4-FFF2-40B4-BE49-F238E27FC236}">
                        <a16:creationId xmlns:a16="http://schemas.microsoft.com/office/drawing/2014/main" id="{81C192A7-B1A4-445E-A423-07213A7C5A8C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50" name="弧形 49">
                    <a:extLst>
                      <a:ext uri="{FF2B5EF4-FFF2-40B4-BE49-F238E27FC236}">
                        <a16:creationId xmlns:a16="http://schemas.microsoft.com/office/drawing/2014/main" id="{FB7172B0-32D1-4FCE-8985-311AAD9C2836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</p:grpSp>
            <p:sp>
              <p:nvSpPr>
                <p:cNvPr id="46" name="TextBox 322">
                  <a:extLst>
                    <a:ext uri="{FF2B5EF4-FFF2-40B4-BE49-F238E27FC236}">
                      <a16:creationId xmlns:a16="http://schemas.microsoft.com/office/drawing/2014/main" id="{DC458FF7-C3C4-48E9-8B35-A1539B2D6CFA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altLang="zh-CN" sz="2394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</p:grp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62932E6-B389-44D5-B9AD-F603A6ACE45B}"/>
                </a:ext>
              </a:extLst>
            </p:cNvPr>
            <p:cNvSpPr txBox="1"/>
            <p:nvPr/>
          </p:nvSpPr>
          <p:spPr>
            <a:xfrm>
              <a:off x="5636419" y="35002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02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2BC8FB38-A694-4BCA-A81B-53703403F0AF}"/>
              </a:ext>
            </a:extLst>
          </p:cNvPr>
          <p:cNvSpPr txBox="1">
            <a:spLocks/>
          </p:cNvSpPr>
          <p:nvPr/>
        </p:nvSpPr>
        <p:spPr>
          <a:xfrm>
            <a:off x="2893976" y="2926707"/>
            <a:ext cx="2650892" cy="738869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19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rPr>
              <a:t>YÊU CẦU CẦN ĐẠT </a:t>
            </a:r>
            <a:endParaRPr kumimoji="0" lang="zh-CN" altLang="en-US" sz="3192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F9844E-91F7-46F7-809F-CB4231836057}"/>
              </a:ext>
            </a:extLst>
          </p:cNvPr>
          <p:cNvSpPr txBox="1"/>
          <p:nvPr/>
        </p:nvSpPr>
        <p:spPr>
          <a:xfrm>
            <a:off x="6979455" y="3989349"/>
            <a:ext cx="3890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đ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ược các tiếng , từ chứa âm g,gi.</a:t>
            </a:r>
          </a:p>
        </p:txBody>
      </p:sp>
    </p:spTree>
    <p:extLst>
      <p:ext uri="{BB962C8B-B14F-4D97-AF65-F5344CB8AC3E}">
        <p14:creationId xmlns:p14="http://schemas.microsoft.com/office/powerpoint/2010/main" val="17134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682085"/>
            <a:ext cx="3904626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682085"/>
            <a:ext cx="3905275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8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gụ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giỗ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03716" y="29148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950481" y="29148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6" name="Rectangle 5"/>
          <p:cNvSpPr/>
          <p:nvPr/>
        </p:nvSpPr>
        <p:spPr>
          <a:xfrm>
            <a:off x="2651919" y="152400"/>
            <a:ext cx="6705600" cy="1600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575719" y="4800600"/>
            <a:ext cx="9906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66919" y="4800600"/>
            <a:ext cx="9906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8533833" y="2916005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26549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499B4-5136-42DF-8B5E-F77A6AF14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Wash Your Hands Dance with Baby Shark - Join .BabySharkHandWashChallenge - Pinkfong Songs for Kids">
            <a:hlinkClick r:id="" action="ppaction://media"/>
            <a:extLst>
              <a:ext uri="{FF2B5EF4-FFF2-40B4-BE49-F238E27FC236}">
                <a16:creationId xmlns:a16="http://schemas.microsoft.com/office/drawing/2014/main" id="{7EFFC87A-E5ED-46EE-B671-AE9177A118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119" y="274638"/>
            <a:ext cx="11201400" cy="630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80719" y="5135837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 gô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18805" y="513959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56919" y="5135698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pic>
        <p:nvPicPr>
          <p:cNvPr id="6" name="Picture 2" descr="Khắc khoải mùa chim đa đa - Báo Lào C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19" y="152400"/>
            <a:ext cx="8024785" cy="45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94519" y="296419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gỗ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13081" y="29679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pic>
        <p:nvPicPr>
          <p:cNvPr id="4" name="Picture 2" descr="Thi Công Đồ Gỗ Nội Thất, Căn Hộ, Nhà Phố, Biệt Thự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2"/>
          <a:stretch/>
        </p:blipFill>
        <p:spPr bwMode="auto">
          <a:xfrm>
            <a:off x="5242719" y="136050"/>
            <a:ext cx="5486400" cy="655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94519" y="2533783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 đỗ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9719" y="2537545"/>
            <a:ext cx="18859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pic>
        <p:nvPicPr>
          <p:cNvPr id="4" name="Picture 2" descr="Cách TRỒNG GIÁ SẠCH - GIÁ ĐẬU XANH - GIÁ ĐỖ an toàn và đơn giản - Món Ăn  Ngon Mỗi Ngày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125" y="1094778"/>
            <a:ext cx="745066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35993" y="4838159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cụ già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07593" y="4841921"/>
            <a:ext cx="161518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pic>
        <p:nvPicPr>
          <p:cNvPr id="6" name="Picture 6" descr="Có thể bạn sẽ khóc nức nở khi nghe xong câu chuyện về bà cụ già ăn xin bị  c.h.ế.t giữa đường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" y="300038"/>
            <a:ext cx="4753212" cy="267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ụ ông chấp nhận hơn một tỷ đồng bồi thường oan sa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58" y="312738"/>
            <a:ext cx="3996468" cy="266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Xin tư vấn thuốc bổ gân cốt cho người già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322" y="300038"/>
            <a:ext cx="2922651" cy="26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úc về già, chỉ ước có tình bạn đẹp như 2 cụ trong bộ ảnh nà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119" y="3425371"/>
            <a:ext cx="4038600" cy="299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46223" y="4304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63482" y="2298549"/>
            <a:ext cx="828910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HỘP QUÀ MAY MẮN</a:t>
            </a:r>
          </a:p>
        </p:txBody>
      </p:sp>
      <p:grpSp>
        <p:nvGrpSpPr>
          <p:cNvPr id="16" name="Google Shape;399;p20"/>
          <p:cNvGrpSpPr/>
          <p:nvPr/>
        </p:nvGrpSpPr>
        <p:grpSpPr>
          <a:xfrm rot="478072">
            <a:off x="1294693" y="4424537"/>
            <a:ext cx="1762332" cy="1404699"/>
            <a:chOff x="1619858" y="3028726"/>
            <a:chExt cx="1762332" cy="1404699"/>
          </a:xfrm>
        </p:grpSpPr>
        <p:sp>
          <p:nvSpPr>
            <p:cNvPr id="17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06;p20"/>
          <p:cNvGrpSpPr/>
          <p:nvPr/>
        </p:nvGrpSpPr>
        <p:grpSpPr>
          <a:xfrm rot="1742937">
            <a:off x="9119713" y="2049344"/>
            <a:ext cx="1912774" cy="1010181"/>
            <a:chOff x="5862862" y="867279"/>
            <a:chExt cx="1912829" cy="1010210"/>
          </a:xfrm>
        </p:grpSpPr>
        <p:sp>
          <p:nvSpPr>
            <p:cNvPr id="40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3433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75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125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176" y="4648200"/>
            <a:ext cx="342666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19" y="4688672"/>
            <a:ext cx="3531621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80" y="4667248"/>
            <a:ext cx="332528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81" y="4648200"/>
            <a:ext cx="3352715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Xin tư vấn thuốc bổ gân cốt cho người già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721" y="2057400"/>
            <a:ext cx="2656338" cy="24379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i Công Đồ Gỗ Nội Thất, Căn Hộ, Nhà Phố, Biệt Thự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2"/>
          <a:stretch/>
        </p:blipFill>
        <p:spPr bwMode="auto">
          <a:xfrm>
            <a:off x="3505642" y="2057400"/>
            <a:ext cx="2066401" cy="24688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hắc khoải mùa chim đa đa - Báo Lào Ca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1"/>
          <a:stretch/>
        </p:blipFill>
        <p:spPr bwMode="auto">
          <a:xfrm>
            <a:off x="204635" y="2065451"/>
            <a:ext cx="2841843" cy="24608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TOP 3 cách làm giá đỗ đơn giản, an toàn nhất tại nhà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6"/>
          <a:stretch/>
        </p:blipFill>
        <p:spPr bwMode="auto">
          <a:xfrm>
            <a:off x="5956868" y="2065451"/>
            <a:ext cx="2865322" cy="24608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21" y="-304800"/>
            <a:ext cx="10394845" cy="548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176" y="4953000"/>
            <a:ext cx="342666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19" y="4993472"/>
            <a:ext cx="3531621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80" y="4972048"/>
            <a:ext cx="332528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4953000"/>
            <a:ext cx="3352715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458692"/>
              </p:ext>
            </p:extLst>
          </p:nvPr>
        </p:nvGraphicFramePr>
        <p:xfrm>
          <a:off x="215396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177066" y="1418608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Ƒ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320566" y="1418608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gi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4" name="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710" y="-457200"/>
            <a:ext cx="10952830" cy="5476415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3" name="g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69" y="-990600"/>
            <a:ext cx="12048113" cy="6024057"/>
          </a:xfr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00565"/>
              </p:ext>
            </p:extLst>
          </p:nvPr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796131" y="762000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gà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302" y="-195834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6919" y="-21753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7599" y="-218779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7519" y="-265841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50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2.96296E-6 L -0.00874 -0.01551 L -0.01318 -0.02106 L -0.0201 -0.02546 L -0.03002 -0.02662 L -0.03694 -0.02546 L -0.04451 -0.02338 L -0.04829 -0.01667 L -0.05704 -0.00555 L -0.06513 0.00903 L -0.07022 0.02338 L -0.07388 0.03681 L -0.07649 0.05996 L -0.07649 0.09121 L -0.07075 0.12222 L -0.06448 0.14005 L -0.0526 0.16111 L -0.0432 0.17014 L -0.03002 0.17338 L -0.01631 0.16667 L -0.00065 0.1456 L 0.00809 0.11898 L 0.01123 0.08565 L 0.01071 0.06227 L 0.00875 0.04005 L 0.00379 0.01783 L -0.00496 -0.00879 " pathEditMode="relative" ptsTypes="AAAAAAAAAAAAAAAAAAAAAAAAAAA">
                                      <p:cBhvr>
                                        <p:cTn id="11" dur="1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5739E-6 4.44444E-6 L 2.35739E-6 0.37546 L -0.00183 0.41435 L -0.00562 0.45555 L -0.01123 0.48449 L -0.01997 0.50555 L -0.02872 0.51898 L -0.03877 0.52453 L -0.04256 0.52453 L -0.04882 0.51666 L -0.05509 0.50115 L -0.05639 0.47106 L -0.05378 0.43888 L -0.04882 0.39675 L -0.03942 0.34675 L -0.02311 0.29213 L 2.35739E-6 0.23101 L 0.02636 0.17338 L 0.04072 0.13101 L 0.04581 0.10231 L 0.04895 0.06666 L 0.05834 0.04004 L 0.07153 0.01666 L 0.08523 0.00555 L 0.10025 0.00555 L 0.11343 0.01666 L 0.12165 0.02893 L 0.10912 0.01226 L 0.10025 0.00555 L 0.08523 0.00555 L 0.07022 0.01782 L 0.059 0.03773 L 0.05143 0.05555 L 0.04647 0.08449 L 0.04699 0.12453 L 0.05208 0.15324 L 0.05769 0.17338 L 0.06709 0.18888 L 0.0821 0.20324 L 0.10025 0.20324 L 0.11225 0.19444 L 0.12727 0.1655 L 0.13353 0.13333 L 0.13418 0.09328 L 0.13223 0.05555 L 0.12596 0.03888 L 0.11904 0.02662 " pathEditMode="relative" ptsTypes="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8917E-7 0 L -2.98917E-7 0.17454 L 0.00378 0.19329 L 0.00757 0.20231 L 0.01514 0.20555 L 0.02636 0.20231 L 0.03576 0.1912 L 0.04646 0.17106 L 0.05586 0.13889 L 0.0633 0.10671 " pathEditMode="relative" ptsTypes="AAAAAAAAAA">
                                      <p:cBhvr>
                                        <p:cTn id="33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-4.81481E-6 L 0.02506 0.04584 " pathEditMode="relative" ptsTypes="AA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995011"/>
              </p:ext>
            </p:extLst>
          </p:nvPr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285750" y="762000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giá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3386" y="7984007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9853" y="832146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302" y="-195834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3273" y="-274002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3134" y="-218486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4633" y="-21753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5793" y="-253711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2.96296E-6 L -0.00874 -0.01551 L -0.01318 -0.02106 L -0.0201 -0.02546 L -0.03002 -0.02662 L -0.03694 -0.02546 L -0.04451 -0.02338 L -0.04829 -0.01667 L -0.05704 -0.00555 L -0.06513 0.00903 L -0.07022 0.02338 L -0.07388 0.03681 L -0.07649 0.05996 L -0.07649 0.09121 L -0.07075 0.12222 L -0.06448 0.14005 L -0.0526 0.16111 L -0.0432 0.17014 L -0.03002 0.17338 L -0.01631 0.16667 L -0.00065 0.1456 L 0.00809 0.11898 L 0.01123 0.08565 L 0.01071 0.06227 L 0.00875 0.04005 L 0.00379 0.01783 L -0.00496 -0.00879 " pathEditMode="relative" ptsTypes="AAAAAAAAAAAAAAAAAAAAAAAAAAA">
                                      <p:cBhvr>
                                        <p:cTn id="11" dur="1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669E-7 4.44444E-6 L 0.00078 0.37222 L -0.00235 0.43055 L -0.01175 0.48611 L -0.03133 0.52361 L -0.04229 0.52639 L -0.05012 0.5125 L -0.05482 0.49305 L -0.0556 0.45833 L -0.04855 0.39861 L -0.03524 0.33611 L -0.02193 0.28889 L 2.7669E-7 0.23333 L 0.02349 0.18194 L 0.03837 0.14027 L 0.04855 0.09722 L 0.06108 0.03472 L 0.06186 4.44444E-6 L 0.06186 0.17083 L 0.06578 0.19027 L 0.07361 0.20277 L 0.08457 0.20416 L 0.09632 0.19166 L 0.10963 0.16805 L 0.11981 0.1375 L 0.12607 0.10694 L 0.12607 0.08055 L 0.1339 0.04861 L 0.1527 0.01944 L 0.16679 0.00833 L 0.18011 0.00833 L 0.19185 0.01389 L 0.19968 0.02916 L 0.19107 0.01666 L 0.17619 0.00555 L 0.16444 0.00833 L 0.15348 0.01666 L 0.14173 0.03611 L 0.13469 0.04861 L 0.12842 0.07639 L 0.12686 0.09305 L 0.12529 0.11666 L 0.12764 0.13889 L 0.13077 0.15277 L 0.1386 0.17222 L 0.14565 0.1875 L 0.15975 0.2 L 0.16601 0.20277 L 0.17932 0.20277 L 0.19185 0.19305 L 0.20282 0.17361 L 0.21065 0.14861 L 0.21378 0.12222 L 0.21378 0.09861 L 0.20986 0.06666 L 0.20595 0.04861 L 0.19655 0.02222 " pathEditMode="relative" ptsTypes="AAAAAAAAAAAAAAAAAAAAAAAAAAAAAAAAAAAAAAAAAAAAAAAAAAAAAAAAA">
                                      <p:cBhvr>
                                        <p:cTn id="22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8917E-7 0 L -2.98917E-7 0.17454 L 0.00378 0.19329 L 0.00757 0.20231 L 0.01514 0.20555 L 0.02636 0.20231 L 0.03576 0.1912 L 0.04646 0.17106 L 0.05586 0.13889 L 0.0633 0.10671 " pathEditMode="relative" ptsTypes="AAAAAAAAAA">
                                      <p:cBhvr>
                                        <p:cTn id="33" dur="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5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533E-6 3.7037E-6 L -0.02767 0.04907 " pathEditMode="relative" ptsTypes="AA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08769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Ƒ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013869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Ƒ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5169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gi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60553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gi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878654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gà gô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194719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giá đỗ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46" y="4434218"/>
            <a:ext cx="1584852" cy="144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" t="8123" r="7718" b="15278"/>
          <a:stretch/>
        </p:blipFill>
        <p:spPr>
          <a:xfrm>
            <a:off x="5471319" y="1447800"/>
            <a:ext cx="1198418" cy="1260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1" b="16364"/>
          <a:stretch/>
        </p:blipFill>
        <p:spPr>
          <a:xfrm>
            <a:off x="1280319" y="4094884"/>
            <a:ext cx="2016867" cy="2001982"/>
          </a:xfrm>
          <a:prstGeom prst="rect">
            <a:avLst/>
          </a:prstGeom>
        </p:spPr>
      </p:pic>
      <p:pic>
        <p:nvPicPr>
          <p:cNvPr id="4098" name="Picture 2" descr="C:\Users\PC\Downloads\23985312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33" b="68889"/>
          <a:stretch/>
        </p:blipFill>
        <p:spPr bwMode="auto">
          <a:xfrm>
            <a:off x="518319" y="161925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PC\Downloads\23985312.jp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1759" r="32466" b="67130"/>
          <a:stretch/>
        </p:blipFill>
        <p:spPr bwMode="auto">
          <a:xfrm>
            <a:off x="4213226" y="333375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PC\Downloads\23985312.jp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2" b="68889"/>
          <a:stretch/>
        </p:blipFill>
        <p:spPr bwMode="auto">
          <a:xfrm>
            <a:off x="8214519" y="333375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PC\Downloads\23985312.jpg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0" t="31296" r="-4758" b="37593"/>
          <a:stretch/>
        </p:blipFill>
        <p:spPr bwMode="auto">
          <a:xfrm>
            <a:off x="8519319" y="3429000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PC\Downloads\23985312.jp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8" t="31204" r="30524" b="37685"/>
          <a:stretch/>
        </p:blipFill>
        <p:spPr bwMode="auto">
          <a:xfrm>
            <a:off x="4286252" y="3429000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PC\Downloads\23985312.jpg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60926" r="32466" b="7963"/>
          <a:stretch/>
        </p:blipFill>
        <p:spPr bwMode="auto">
          <a:xfrm>
            <a:off x="430214" y="3495675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70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4" name="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710" y="-457200"/>
            <a:ext cx="10952830" cy="5476415"/>
          </a:xfrm>
        </p:spPr>
      </p:pic>
    </p:spTree>
    <p:extLst>
      <p:ext uri="{BB962C8B-B14F-4D97-AF65-F5344CB8AC3E}">
        <p14:creationId xmlns:p14="http://schemas.microsoft.com/office/powerpoint/2010/main" val="410082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3" name="g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69" y="-990600"/>
            <a:ext cx="12048113" cy="6024057"/>
          </a:xfrm>
        </p:spPr>
      </p:pic>
    </p:spTree>
    <p:extLst>
      <p:ext uri="{BB962C8B-B14F-4D97-AF65-F5344CB8AC3E}">
        <p14:creationId xmlns:p14="http://schemas.microsoft.com/office/powerpoint/2010/main" val="394753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517094"/>
              </p:ext>
            </p:extLst>
          </p:nvPr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14300" y="762000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gà gô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461" y="739140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3386" y="7984007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872" y="819060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9853" y="832146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68342" y="-240122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803" y="-196469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2420" y="-218168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3100" y="-219414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3020" y="-266476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513" y="-195834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2130" y="-21753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79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2.96296E-6 L -0.00874 -0.01551 L -0.01318 -0.02106 L -0.0201 -0.02546 L -0.03002 -0.02662 L -0.03694 -0.02546 L -0.04451 -0.02338 L -0.04829 -0.01667 L -0.05704 -0.00555 L -0.06513 0.00903 L -0.07022 0.02338 L -0.07388 0.03681 L -0.07649 0.05996 L -0.07649 0.09121 L -0.07075 0.12222 L -0.06448 0.14005 L -0.0526 0.16111 L -0.0432 0.17014 L -0.03002 0.17338 L -0.01631 0.16667 L -0.00065 0.1456 L 0.00809 0.11898 L 0.01123 0.08565 L 0.01071 0.06227 L 0.00875 0.04005 L 0.00379 0.01783 L -0.00496 -0.00879 " pathEditMode="relative" ptsTypes="AAAAAAAAAAAAAAAAAAAAAAAAAAA">
                                      <p:cBhvr>
                                        <p:cTn id="11" dur="1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5739E-6 4.44444E-6 L 2.35739E-6 0.37546 L -0.00183 0.41435 L -0.00562 0.45555 L -0.01123 0.48449 L -0.01997 0.50555 L -0.02872 0.51898 L -0.03877 0.52453 L -0.04256 0.52453 L -0.04882 0.51666 L -0.05509 0.50115 L -0.05639 0.47106 L -0.05378 0.43888 L -0.04882 0.39675 L -0.03942 0.34675 L -0.02311 0.29213 L 2.35739E-6 0.23101 L 0.02636 0.17338 L 0.04072 0.13101 L 0.04581 0.10231 L 0.04895 0.06666 L 0.05834 0.04004 L 0.07153 0.01666 L 0.08523 0.00555 L 0.10025 0.00555 L 0.11343 0.01666 L 0.12165 0.02893 L 0.10912 0.01226 L 0.10025 0.00555 L 0.08523 0.00555 L 0.07022 0.01782 L 0.059 0.03773 L 0.05143 0.05555 L 0.04647 0.08449 L 0.04699 0.12453 L 0.05208 0.15324 L 0.05769 0.17338 L 0.06709 0.18888 L 0.0821 0.20324 L 0.10025 0.20324 L 0.11225 0.19444 L 0.12727 0.1655 L 0.13353 0.13333 L 0.13418 0.09328 L 0.13223 0.05555 L 0.12596 0.03888 L 0.11904 0.02662 " pathEditMode="relative" ptsTypes="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8917E-7 0 L -2.98917E-7 0.17454 L 0.00378 0.19329 L 0.00757 0.20231 L 0.01514 0.20555 L 0.02636 0.20231 L 0.03576 0.1912 L 0.04646 0.17106 L 0.05586 0.13889 L 0.0633 0.10671 " pathEditMode="relative" ptsTypes="AAAAAAAAAA">
                                      <p:cBhvr>
                                        <p:cTn id="33" dur="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-4.81481E-6 L 0.02506 0.04584 " pathEditMode="relative" ptsTypes="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3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5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2.96296E-6 L -0.00874 -0.01551 L -0.01318 -0.02106 L -0.0201 -0.02546 L -0.03002 -0.02662 L -0.03694 -0.02546 L -0.04451 -0.02338 L -0.04829 -0.01667 L -0.05704 -0.00555 L -0.06513 0.00903 L -0.07022 0.02338 L -0.07388 0.03681 L -0.07649 0.05996 L -0.07649 0.09121 L -0.07075 0.12222 L -0.06448 0.14005 L -0.0526 0.16111 L -0.0432 0.17014 L -0.03002 0.17338 L -0.01631 0.16667 L -0.00065 0.1456 L 0.00809 0.11898 L 0.01123 0.08565 L 0.01071 0.06227 L 0.00875 0.04005 L 0.00379 0.01783 L -0.00496 -0.00879 " pathEditMode="relative" ptsTypes="AAAAAAAAAAAAAAAAAAAAAAAAAAA">
                                      <p:cBhvr>
                                        <p:cTn id="57" dur="1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4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5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5739E-6 4.44444E-6 L 2.35739E-6 0.37546 L -0.00183 0.41435 L -0.00562 0.45555 L -0.01123 0.48449 L -0.01997 0.50555 L -0.02872 0.51898 L -0.03877 0.52453 L -0.04256 0.52453 L -0.04882 0.51666 L -0.05509 0.50115 L -0.05639 0.47106 L -0.05378 0.43888 L -0.04882 0.39675 L -0.03942 0.34675 L -0.02311 0.29213 L 2.35739E-6 0.23101 L 0.02636 0.17338 L 0.04072 0.13101 L 0.04581 0.10231 L 0.04895 0.06666 L 0.05834 0.04004 L 0.07153 0.01666 L 0.08523 0.00555 L 0.10025 0.00555 L 0.11343 0.01666 L 0.12165 0.02893 L 0.10912 0.01226 L 0.10025 0.00555 L 0.08523 0.00555 L 0.07022 0.01782 L 0.059 0.03773 L 0.05143 0.05555 L 0.04647 0.08449 L 0.04699 0.12453 L 0.05208 0.15324 L 0.05769 0.17338 L 0.06709 0.18888 L 0.0821 0.20324 L 0.10025 0.20324 L 0.11225 0.19444 L 0.12727 0.1655 L 0.13353 0.13333 L 0.13418 0.09328 L 0.13223 0.05555 L 0.12596 0.03888 L 0.11904 0.02662 " pathEditMode="relative" ptsTypes="AAAAAAAAAAAAAAAAAAAAAAAAAAAAAAAAAAAAAAAAAAAAAAA">
                                      <p:cBhvr>
                                        <p:cTn id="68" dur="1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2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3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35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7536E-7 -1.48148E-6 L 0.02662 -0.03542 L 0.05246 -0.00139 " pathEditMode="relative" ptsTypes="AAA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500"/>
                            </p:stCondLst>
                            <p:childTnLst>
                              <p:par>
                                <p:cTn id="8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442064"/>
              </p:ext>
            </p:extLst>
          </p:nvPr>
        </p:nvGraphicFramePr>
        <p:xfrm>
          <a:off x="215396" y="-76200"/>
          <a:ext cx="11704320" cy="658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5301506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319881" y="781050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giá đỗ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4169" y="-238217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194" y="-195834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4165" y="-274002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4026" y="-218486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5525" y="-21753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6685" y="-253711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6337" y="-193264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117" y="-358140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273" y="-2882751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983" y="-277637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9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2.96296E-6 L -0.00874 -0.01551 L -0.01318 -0.02106 L -0.0201 -0.02546 L -0.03002 -0.02662 L -0.03694 -0.02546 L -0.04451 -0.02338 L -0.04829 -0.01667 L -0.05704 -0.00555 L -0.06513 0.00903 L -0.07022 0.02338 L -0.07388 0.03681 L -0.07649 0.05996 L -0.07649 0.09121 L -0.07075 0.12222 L -0.06448 0.14005 L -0.0526 0.16111 L -0.0432 0.17014 L -0.03002 0.17338 L -0.01631 0.16667 L -0.00065 0.1456 L 0.00809 0.11898 L 0.01123 0.08565 L 0.01071 0.06227 L 0.00875 0.04005 L 0.00379 0.01783 L -0.00496 -0.00879 " pathEditMode="relative" ptsTypes="AAAAAAAAAAAAAAAAAAAAAAAAAAA">
                                      <p:cBhvr>
                                        <p:cTn id="11" dur="1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669E-7 4.44444E-6 L 0.00078 0.37222 L -0.00235 0.43055 L -0.01175 0.48611 L -0.03133 0.52361 L -0.04229 0.52639 L -0.05012 0.5125 L -0.05482 0.49305 L -0.0556 0.45833 L -0.04855 0.39861 L -0.03524 0.33611 L -0.02193 0.28889 L 2.7669E-7 0.23333 L 0.02349 0.18194 L 0.03837 0.14027 L 0.04855 0.09722 L 0.06108 0.03472 L 0.06186 4.44444E-6 L 0.06186 0.17083 L 0.06578 0.19027 L 0.07361 0.20277 L 0.08457 0.20416 L 0.09632 0.19166 L 0.10963 0.16805 L 0.11981 0.1375 L 0.12607 0.10694 L 0.12607 0.08055 L 0.1339 0.04861 L 0.1527 0.01944 L 0.16679 0.00833 L 0.18011 0.00833 L 0.19185 0.01389 L 0.19968 0.02916 L 0.19107 0.01666 L 0.17619 0.00555 L 0.16444 0.00833 L 0.15348 0.01666 L 0.14173 0.03611 L 0.13469 0.04861 L 0.12842 0.07639 L 0.12686 0.09305 L 0.12529 0.11666 L 0.12764 0.13889 L 0.13077 0.15277 L 0.1386 0.17222 L 0.14565 0.1875 L 0.15975 0.2 L 0.16601 0.20277 L 0.17932 0.20277 L 0.19185 0.19305 L 0.20282 0.17361 L 0.21065 0.14861 L 0.21378 0.12222 L 0.21378 0.09861 L 0.20986 0.06666 L 0.20595 0.04861 L 0.19655 0.02222 " pathEditMode="relative" ptsTypes="AAAAAAAAAAAAAAAAAAAAAAAAAAAAAAAAAAAAAAAAAAAAAAAAAAAAAAAAA">
                                      <p:cBhvr>
                                        <p:cTn id="22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8917E-7 0 L -2.98917E-7 0.17454 L 0.00378 0.19329 L 0.00757 0.20231 L 0.01514 0.20555 L 0.02636 0.20231 L 0.03576 0.1912 L 0.04646 0.17106 L 0.05586 0.13889 L 0.0633 0.10671 " pathEditMode="relative" ptsTypes="AAAAAAAAAA">
                                      <p:cBhvr>
                                        <p:cTn id="33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5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533E-6 3.7037E-6 L -0.02767 0.04907 " pathEditMode="relative" ptsTypes="AA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3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35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65" dur="7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51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76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4752E-6 -1.85185E-6 L -0.00066 0.36667 L 0.0013 0.39329 L 0.00561 0.40556 L 0.01188 0.41296 L 0.02075 0.41296 L 0.02754 0.40857 L 0.03446 0.4007 L 0.04138 0.37986 L 0.04765 0.36528 L 0.05261 0.3463 L 0.05704 0.3331 L 0.06018 0.31968 L 0.06083 0.30533 L 0.06161 0.28912 L 0.06475 0.26783 L 0.06788 0.25857 L 0.07467 0.2382 L 0.07676 0.23727 L 0.08394 0.22778 L 0.09399 0.21852 L 0.10339 0.21528 L 0.11527 0.21412 L 0.12597 0.22222 L 0.13407 0.23634 L 0.13668 0.24097 L 0.12976 0.22871 L 0.12467 0.22222 L 0.11657 0.21412 L 0.10587 0.21412 L 0.09334 0.21968 L 0.08211 0.22871 L 0.0731 0.24375 L 0.06945 0.25417 L 0.06331 0.27778 L 0.06057 0.29931 L 0.06083 0.31667 L 0.06383 0.34306 L 0.0671 0.35857 L 0.07271 0.37986 L 0.08146 0.3963 L 0.09216 0.40648 L 0.10339 0.41412 L 0.11592 0.41111 L 0.12663 0.4007 L 0.13668 0.38403 L 0.14477 0.35996 L 0.14791 0.33195 L 0.14791 0.3007 L 0.1466 0.27871 L 0.14347 0.26111 L 0.13851 0.24306 L 0.13355 0.23426 " pathEditMode="relative" rAng="0" ptsTypes="AAAAAAAAAAAAAAAAAAAAAAAAAAAAAAAAAAAAAAAAAAAAAAAAAAAAA">
                                      <p:cBhvr>
                                        <p:cTn id="76" dur="1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63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776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777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8020"/>
                            </p:stCondLst>
                            <p:childTnLst>
                              <p:par>
                                <p:cTn id="8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4.81481E-6 L 0.05873 0.00023 " pathEditMode="relative" ptsTypes="AA">
                                      <p:cBhvr>
                                        <p:cTn id="8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2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3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53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7536E-7 -1.48148E-6 L 0.02662 -0.03542 L 0.05246 -0.00139 " pathEditMode="relative" ptsTypes="A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253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303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3530"/>
                            </p:stCondLst>
                            <p:childTnLst>
                              <p:par>
                                <p:cTn id="10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0179E-7 -2.96296E-6 L 0.00183 -0.01111 L 0.00561 -0.01898 L 0.0094 -0.02106 L 0.01436 -0.02106 L 0.01945 -0.01551 L 0.02375 -0.00879 L 0.02754 -0.00231 L 0.03198 0.00116 L 0.03563 -0.00115 L 0.03877 -0.00555 L 0.04138 -0.01342 L 0.0419 -0.0199 " pathEditMode="relative" ptsTypes="AAAAAAAAAAAAA">
                                      <p:cBhvr>
                                        <p:cTn id="10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530"/>
                            </p:stCondLst>
                            <p:childTnLst>
                              <p:par>
                                <p:cTn id="11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>
            <a:extLst>
              <a:ext uri="{FF2B5EF4-FFF2-40B4-BE49-F238E27FC236}">
                <a16:creationId xmlns:a16="http://schemas.microsoft.com/office/drawing/2014/main" id="{BB52C5B1-CA58-4235-AA9E-8480A629C0FE}"/>
              </a:ext>
            </a:extLst>
          </p:cNvPr>
          <p:cNvGrpSpPr/>
          <p:nvPr/>
        </p:nvGrpSpPr>
        <p:grpSpPr>
          <a:xfrm>
            <a:off x="-17539" y="-37524"/>
            <a:ext cx="12161838" cy="6933047"/>
            <a:chOff x="0" y="0"/>
            <a:chExt cx="12192000" cy="6950242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E399532-FB3E-4359-B296-1838C6C4AA94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C51AA3A4-39E4-4758-B9ED-46F9B2BA5B7B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3" name="任意多边形 34">
                <a:extLst>
                  <a:ext uri="{FF2B5EF4-FFF2-40B4-BE49-F238E27FC236}">
                    <a16:creationId xmlns:a16="http://schemas.microsoft.com/office/drawing/2014/main" id="{7FA27B4A-3963-4F6E-A692-D984099AF50C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4" name="任意多边形 35">
                <a:extLst>
                  <a:ext uri="{FF2B5EF4-FFF2-40B4-BE49-F238E27FC236}">
                    <a16:creationId xmlns:a16="http://schemas.microsoft.com/office/drawing/2014/main" id="{ACC715B9-272A-4FE4-8288-847F5CCD34C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A2D76E1-00FF-44F1-BCF1-466B9A2F7C83}"/>
              </a:ext>
            </a:extLst>
          </p:cNvPr>
          <p:cNvGrpSpPr/>
          <p:nvPr/>
        </p:nvGrpSpPr>
        <p:grpSpPr>
          <a:xfrm>
            <a:off x="1" y="1641395"/>
            <a:ext cx="5612515" cy="3912375"/>
            <a:chOff x="1" y="2254153"/>
            <a:chExt cx="5425928" cy="481752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DFFC158-4522-4F55-909A-E279E1FB1A85}"/>
                </a:ext>
              </a:extLst>
            </p:cNvPr>
            <p:cNvGrpSpPr/>
            <p:nvPr/>
          </p:nvGrpSpPr>
          <p:grpSpPr>
            <a:xfrm>
              <a:off x="270168" y="2254153"/>
              <a:ext cx="4817525" cy="4817525"/>
              <a:chOff x="3051715" y="1629522"/>
              <a:chExt cx="7107908" cy="7107908"/>
            </a:xfrm>
          </p:grpSpPr>
          <p:sp>
            <p:nvSpPr>
              <p:cNvPr id="8" name="弧形 7">
                <a:extLst>
                  <a:ext uri="{FF2B5EF4-FFF2-40B4-BE49-F238E27FC236}">
                    <a16:creationId xmlns:a16="http://schemas.microsoft.com/office/drawing/2014/main" id="{DF45A35E-335E-4D70-8D59-9A2BADE62C27}"/>
                  </a:ext>
                </a:extLst>
              </p:cNvPr>
              <p:cNvSpPr/>
              <p:nvPr/>
            </p:nvSpPr>
            <p:spPr>
              <a:xfrm>
                <a:off x="3649687" y="2170235"/>
                <a:ext cx="5852160" cy="5852160"/>
              </a:xfrm>
              <a:prstGeom prst="arc">
                <a:avLst>
                  <a:gd name="adj1" fmla="val 10783137"/>
                  <a:gd name="adj2" fmla="val 21423404"/>
                </a:avLst>
              </a:prstGeom>
              <a:ln w="38100">
                <a:solidFill>
                  <a:srgbClr val="64E4F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9" name="弧形 8">
                <a:extLst>
                  <a:ext uri="{FF2B5EF4-FFF2-40B4-BE49-F238E27FC236}">
                    <a16:creationId xmlns:a16="http://schemas.microsoft.com/office/drawing/2014/main" id="{828A2745-5A88-478C-975D-0C8E366BEAC0}"/>
                  </a:ext>
                </a:extLst>
              </p:cNvPr>
              <p:cNvSpPr/>
              <p:nvPr/>
            </p:nvSpPr>
            <p:spPr>
              <a:xfrm>
                <a:off x="3473839" y="2023989"/>
                <a:ext cx="6197699" cy="6197699"/>
              </a:xfrm>
              <a:prstGeom prst="arc">
                <a:avLst>
                  <a:gd name="adj1" fmla="val 10783137"/>
                  <a:gd name="adj2" fmla="val 21575808"/>
                </a:avLst>
              </a:prstGeom>
              <a:ln w="38100">
                <a:solidFill>
                  <a:srgbClr val="AEE34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B18BB69B-D0AF-4283-9662-1D1BED3B92B3}"/>
                  </a:ext>
                </a:extLst>
              </p:cNvPr>
              <p:cNvSpPr/>
              <p:nvPr/>
            </p:nvSpPr>
            <p:spPr>
              <a:xfrm>
                <a:off x="3321439" y="1895035"/>
                <a:ext cx="6525946" cy="6525946"/>
              </a:xfrm>
              <a:prstGeom prst="arc">
                <a:avLst>
                  <a:gd name="adj1" fmla="val 10783137"/>
                  <a:gd name="adj2" fmla="val 68847"/>
                </a:avLst>
              </a:prstGeom>
              <a:ln w="38100">
                <a:solidFill>
                  <a:srgbClr val="FFD34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1" name="弧形 10">
                <a:extLst>
                  <a:ext uri="{FF2B5EF4-FFF2-40B4-BE49-F238E27FC236}">
                    <a16:creationId xmlns:a16="http://schemas.microsoft.com/office/drawing/2014/main" id="{18478F12-925E-4A47-8B55-F7D178B1FDED}"/>
                  </a:ext>
                </a:extLst>
              </p:cNvPr>
              <p:cNvSpPr/>
              <p:nvPr/>
            </p:nvSpPr>
            <p:spPr>
              <a:xfrm>
                <a:off x="3169038" y="1766082"/>
                <a:ext cx="6819022" cy="6819022"/>
              </a:xfrm>
              <a:prstGeom prst="arc">
                <a:avLst>
                  <a:gd name="adj1" fmla="val 10783137"/>
                  <a:gd name="adj2" fmla="val 77825"/>
                </a:avLst>
              </a:prstGeom>
              <a:ln w="38100">
                <a:solidFill>
                  <a:srgbClr val="FDA15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2" name="弧形 11">
                <a:extLst>
                  <a:ext uri="{FF2B5EF4-FFF2-40B4-BE49-F238E27FC236}">
                    <a16:creationId xmlns:a16="http://schemas.microsoft.com/office/drawing/2014/main" id="{B61421CF-5B9E-4DC5-A508-FAEE7F343496}"/>
                  </a:ext>
                </a:extLst>
              </p:cNvPr>
              <p:cNvSpPr/>
              <p:nvPr/>
            </p:nvSpPr>
            <p:spPr>
              <a:xfrm>
                <a:off x="3051715" y="1629522"/>
                <a:ext cx="7107908" cy="7107908"/>
              </a:xfrm>
              <a:prstGeom prst="arc">
                <a:avLst>
                  <a:gd name="adj1" fmla="val 10783137"/>
                  <a:gd name="adj2" fmla="val 191996"/>
                </a:avLst>
              </a:prstGeom>
              <a:ln w="38100">
                <a:solidFill>
                  <a:srgbClr val="FF9FA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3" name="任意多边形 82">
              <a:extLst>
                <a:ext uri="{FF2B5EF4-FFF2-40B4-BE49-F238E27FC236}">
                  <a16:creationId xmlns:a16="http://schemas.microsoft.com/office/drawing/2014/main" id="{06F2EB33-EE1D-4C17-A2D0-9EBD9967737D}"/>
                </a:ext>
              </a:extLst>
            </p:cNvPr>
            <p:cNvSpPr/>
            <p:nvPr/>
          </p:nvSpPr>
          <p:spPr>
            <a:xfrm rot="5400000">
              <a:off x="1039729" y="2363874"/>
              <a:ext cx="1705143" cy="3784599"/>
            </a:xfrm>
            <a:custGeom>
              <a:avLst/>
              <a:gdLst>
                <a:gd name="connsiteX0" fmla="*/ 0 w 1975995"/>
                <a:gd name="connsiteY0" fmla="*/ 1141593 h 4720095"/>
                <a:gd name="connsiteX1" fmla="*/ 0 w 1975995"/>
                <a:gd name="connsiteY1" fmla="*/ 987997 h 4720095"/>
                <a:gd name="connsiteX2" fmla="*/ 987997 w 1975995"/>
                <a:gd name="connsiteY2" fmla="*/ 0 h 4720095"/>
                <a:gd name="connsiteX3" fmla="*/ 1975994 w 1975995"/>
                <a:gd name="connsiteY3" fmla="*/ 987997 h 4720095"/>
                <a:gd name="connsiteX4" fmla="*/ 1975994 w 1975995"/>
                <a:gd name="connsiteY4" fmla="*/ 1095950 h 4720095"/>
                <a:gd name="connsiteX5" fmla="*/ 1975995 w 1975995"/>
                <a:gd name="connsiteY5" fmla="*/ 1095950 h 4720095"/>
                <a:gd name="connsiteX6" fmla="*/ 1975995 w 1975995"/>
                <a:gd name="connsiteY6" fmla="*/ 4720095 h 4720095"/>
                <a:gd name="connsiteX7" fmla="*/ 2815 w 1975995"/>
                <a:gd name="connsiteY7" fmla="*/ 4720095 h 4720095"/>
                <a:gd name="connsiteX8" fmla="*/ 2815 w 1975995"/>
                <a:gd name="connsiteY8" fmla="*/ 1197340 h 472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5995" h="4720095">
                  <a:moveTo>
                    <a:pt x="0" y="1141593"/>
                  </a:moveTo>
                  <a:lnTo>
                    <a:pt x="0" y="987997"/>
                  </a:lnTo>
                  <a:cubicBezTo>
                    <a:pt x="0" y="442341"/>
                    <a:pt x="442341" y="0"/>
                    <a:pt x="987997" y="0"/>
                  </a:cubicBezTo>
                  <a:cubicBezTo>
                    <a:pt x="1533653" y="0"/>
                    <a:pt x="1975994" y="442341"/>
                    <a:pt x="1975994" y="987997"/>
                  </a:cubicBezTo>
                  <a:lnTo>
                    <a:pt x="1975994" y="1095950"/>
                  </a:lnTo>
                  <a:lnTo>
                    <a:pt x="1975995" y="1095950"/>
                  </a:lnTo>
                  <a:lnTo>
                    <a:pt x="1975995" y="4720095"/>
                  </a:lnTo>
                  <a:lnTo>
                    <a:pt x="2815" y="4720095"/>
                  </a:lnTo>
                  <a:lnTo>
                    <a:pt x="2815" y="1197340"/>
                  </a:lnTo>
                  <a:close/>
                </a:path>
              </a:pathLst>
            </a:custGeom>
            <a:solidFill>
              <a:srgbClr val="0F6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BC29B69-6720-45EB-8B31-403DC7491033}"/>
                </a:ext>
              </a:extLst>
            </p:cNvPr>
            <p:cNvGrpSpPr/>
            <p:nvPr/>
          </p:nvGrpSpPr>
          <p:grpSpPr>
            <a:xfrm flipH="1">
              <a:off x="2335187" y="3258836"/>
              <a:ext cx="3090742" cy="2450790"/>
              <a:chOff x="251126" y="465935"/>
              <a:chExt cx="3335955" cy="2645231"/>
            </a:xfrm>
          </p:grpSpPr>
          <p:sp>
            <p:nvSpPr>
              <p:cNvPr id="5" name="任意多边形 9">
                <a:extLst>
                  <a:ext uri="{FF2B5EF4-FFF2-40B4-BE49-F238E27FC236}">
                    <a16:creationId xmlns:a16="http://schemas.microsoft.com/office/drawing/2014/main" id="{7D8A14E4-3DE5-4F1F-BDFB-CF50FF215634}"/>
                  </a:ext>
                </a:extLst>
              </p:cNvPr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" name="任意多边形 10">
                <a:extLst>
                  <a:ext uri="{FF2B5EF4-FFF2-40B4-BE49-F238E27FC236}">
                    <a16:creationId xmlns:a16="http://schemas.microsoft.com/office/drawing/2014/main" id="{31FFED40-E940-4FB6-B427-6A9911EF70FF}"/>
                  </a:ext>
                </a:extLst>
              </p:cNvPr>
              <p:cNvSpPr/>
              <p:nvPr/>
            </p:nvSpPr>
            <p:spPr>
              <a:xfrm>
                <a:off x="251126" y="465935"/>
                <a:ext cx="3335955" cy="2645231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01600" dir="3600000">
                  <a:srgbClr val="19B4C9">
                    <a:alpha val="5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AC5C99D-B1BF-4087-B1D6-8C324A6C2302}"/>
                </a:ext>
              </a:extLst>
            </p:cNvPr>
            <p:cNvGrpSpPr/>
            <p:nvPr/>
          </p:nvGrpSpPr>
          <p:grpSpPr>
            <a:xfrm>
              <a:off x="1541025" y="3630514"/>
              <a:ext cx="1172591" cy="1179462"/>
              <a:chOff x="1267237" y="4149067"/>
              <a:chExt cx="1172591" cy="1179462"/>
            </a:xfrm>
          </p:grpSpPr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03041C0C-385C-4314-BC67-903087B3D4B4}"/>
                  </a:ext>
                </a:extLst>
              </p:cNvPr>
              <p:cNvSpPr/>
              <p:nvPr/>
            </p:nvSpPr>
            <p:spPr>
              <a:xfrm rot="1013228">
                <a:off x="1267237" y="4149067"/>
                <a:ext cx="1172591" cy="1179462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DDF03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76200" contourW="31750" prstMaterial="plastic">
                <a:bevelT w="438150" h="158750" prst="angle"/>
                <a:bevelB w="88900"/>
                <a:extrusionClr>
                  <a:srgbClr val="0DDBF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E1FFDD8-5F37-41A6-A28C-43B9301150F8}"/>
                  </a:ext>
                </a:extLst>
              </p:cNvPr>
              <p:cNvSpPr txBox="1"/>
              <p:nvPr/>
            </p:nvSpPr>
            <p:spPr>
              <a:xfrm>
                <a:off x="1496257" y="4521472"/>
                <a:ext cx="178148" cy="7167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3192" b="0" i="0" u="none" strike="noStrike" kern="1200" cap="none" spc="0" normalizeH="0" baseline="0" noProof="0" dirty="0">
                  <a:ln w="25400">
                    <a:solidFill>
                      <a:srgbClr val="20B6B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3961E65-8609-48B0-B801-F909A5978238}"/>
              </a:ext>
            </a:extLst>
          </p:cNvPr>
          <p:cNvSpPr txBox="1">
            <a:spLocks/>
          </p:cNvSpPr>
          <p:nvPr/>
        </p:nvSpPr>
        <p:spPr>
          <a:xfrm>
            <a:off x="6490545" y="1789415"/>
            <a:ext cx="4358423" cy="355960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g,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gi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793" b="1" i="0" u="none" strike="noStrike" kern="1200" cap="none" spc="0" normalizeH="0" baseline="0" noProof="0" dirty="0">
              <a:ln>
                <a:noFill/>
              </a:ln>
              <a:solidFill>
                <a:srgbClr val="AE122C"/>
              </a:solidFill>
              <a:effectLst/>
              <a:uLnTx/>
              <a:uFillTx/>
              <a:latin typeface="Roboto Black" panose="02000000000000000000" pitchFamily="2" charset="0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C723209-991F-4862-A172-86EEF4484151}"/>
              </a:ext>
            </a:extLst>
          </p:cNvPr>
          <p:cNvSpPr txBox="1">
            <a:spLocks/>
          </p:cNvSpPr>
          <p:nvPr/>
        </p:nvSpPr>
        <p:spPr>
          <a:xfrm>
            <a:off x="6838389" y="4187587"/>
            <a:ext cx="5036623" cy="576999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zh-CN" sz="2793" b="1" i="0" u="none" strike="noStrike" kern="1200" cap="none" spc="0" normalizeH="0" baseline="0" noProof="0" dirty="0">
              <a:ln>
                <a:noFill/>
              </a:ln>
              <a:solidFill>
                <a:srgbClr val="7E4E24">
                  <a:lumMod val="75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Helvetic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F9F4251-7688-48DE-A3E3-90D5F8B77CDB}"/>
              </a:ext>
            </a:extLst>
          </p:cNvPr>
          <p:cNvGrpSpPr/>
          <p:nvPr/>
        </p:nvGrpSpPr>
        <p:grpSpPr>
          <a:xfrm>
            <a:off x="5343158" y="1531564"/>
            <a:ext cx="1177916" cy="1180204"/>
            <a:chOff x="5309123" y="1546522"/>
            <a:chExt cx="1180837" cy="118313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69A9CFE-2807-41F7-A3FF-424C87053566}"/>
                </a:ext>
              </a:extLst>
            </p:cNvPr>
            <p:cNvGrpSpPr/>
            <p:nvPr/>
          </p:nvGrpSpPr>
          <p:grpSpPr>
            <a:xfrm>
              <a:off x="5309123" y="1546522"/>
              <a:ext cx="1180837" cy="1183131"/>
              <a:chOff x="11934016" y="4450536"/>
              <a:chExt cx="1601919" cy="1605030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1D716C6A-E05B-4794-839B-5FD1591E49A3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8C73BE24-8158-4B96-A64B-03BDD138CA5B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61C90D25-21E0-4BA4-9047-A0E88996D557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758CF67A-BA19-4115-A667-33AB1EDBD49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1" name="弧形 30">
                  <a:extLst>
                    <a:ext uri="{FF2B5EF4-FFF2-40B4-BE49-F238E27FC236}">
                      <a16:creationId xmlns:a16="http://schemas.microsoft.com/office/drawing/2014/main" id="{F97DB2A3-5C0D-4A3C-B308-DC538BCB2A67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2" name="弧形 31">
                  <a:extLst>
                    <a:ext uri="{FF2B5EF4-FFF2-40B4-BE49-F238E27FC236}">
                      <a16:creationId xmlns:a16="http://schemas.microsoft.com/office/drawing/2014/main" id="{90EFF0C6-5BB8-4AA8-B000-8F741C5C681B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75CF8972-60A9-4A7E-98B3-C4A7BC06292C}"/>
                  </a:ext>
                </a:extLst>
              </p:cNvPr>
              <p:cNvSpPr txBox="1"/>
              <p:nvPr/>
            </p:nvSpPr>
            <p:spPr>
              <a:xfrm>
                <a:off x="12661712" y="4688518"/>
                <a:ext cx="250604" cy="62629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altLang="zh-CN" sz="2394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74712642-9C62-4E19-B2AF-458496D728A9}"/>
                </a:ext>
              </a:extLst>
            </p:cNvPr>
            <p:cNvSpPr txBox="1"/>
            <p:nvPr/>
          </p:nvSpPr>
          <p:spPr>
            <a:xfrm>
              <a:off x="5636419" y="18746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01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2F650F5-4E94-4308-AF77-71C863A75D1D}"/>
              </a:ext>
            </a:extLst>
          </p:cNvPr>
          <p:cNvGrpSpPr/>
          <p:nvPr/>
        </p:nvGrpSpPr>
        <p:grpSpPr>
          <a:xfrm>
            <a:off x="5303676" y="3997054"/>
            <a:ext cx="1217398" cy="1190586"/>
            <a:chOff x="5316829" y="3164741"/>
            <a:chExt cx="1220417" cy="1193539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CC60285-E3EF-4448-9537-C0CAC02D14FD}"/>
                </a:ext>
              </a:extLst>
            </p:cNvPr>
            <p:cNvGrpSpPr/>
            <p:nvPr/>
          </p:nvGrpSpPr>
          <p:grpSpPr>
            <a:xfrm>
              <a:off x="5316829" y="3164741"/>
              <a:ext cx="1220417" cy="1193539"/>
              <a:chOff x="6204695" y="728767"/>
              <a:chExt cx="1655611" cy="1619149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857F790F-2CD9-4717-BF6D-8AB3F392E987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91E93910-9855-4AF5-BFA8-136BE67B9159}"/>
                  </a:ext>
                </a:extLst>
              </p:cNvPr>
              <p:cNvGrpSpPr/>
              <p:nvPr/>
            </p:nvGrpSpPr>
            <p:grpSpPr>
              <a:xfrm>
                <a:off x="6204695" y="739900"/>
                <a:ext cx="1655611" cy="1608016"/>
                <a:chOff x="6092400" y="4782511"/>
                <a:chExt cx="1655611" cy="1608016"/>
              </a:xfrm>
            </p:grpSpPr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39DA0465-C669-4ECD-BDD7-F8159E0F27E9}"/>
                    </a:ext>
                  </a:extLst>
                </p:cNvPr>
                <p:cNvGrpSpPr/>
                <p:nvPr/>
              </p:nvGrpSpPr>
              <p:grpSpPr>
                <a:xfrm>
                  <a:off x="6092400" y="4782511"/>
                  <a:ext cx="1597009" cy="1608016"/>
                  <a:chOff x="9437178" y="1566069"/>
                  <a:chExt cx="1597009" cy="1608016"/>
                </a:xfrm>
              </p:grpSpPr>
              <p:sp>
                <p:nvSpPr>
                  <p:cNvPr id="47" name="椭圆 46">
                    <a:extLst>
                      <a:ext uri="{FF2B5EF4-FFF2-40B4-BE49-F238E27FC236}">
                        <a16:creationId xmlns:a16="http://schemas.microsoft.com/office/drawing/2014/main" id="{C139388D-AA64-446A-B7C4-494DD7ED4620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8" name="椭圆 47">
                    <a:extLst>
                      <a:ext uri="{FF2B5EF4-FFF2-40B4-BE49-F238E27FC236}">
                        <a16:creationId xmlns:a16="http://schemas.microsoft.com/office/drawing/2014/main" id="{D3552BC3-FEDF-4B42-B263-B9A69BA80113}"/>
                      </a:ext>
                    </a:extLst>
                  </p:cNvPr>
                  <p:cNvSpPr/>
                  <p:nvPr/>
                </p:nvSpPr>
                <p:spPr>
                  <a:xfrm>
                    <a:off x="9440289" y="1580187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9" name="弧形 48">
                    <a:extLst>
                      <a:ext uri="{FF2B5EF4-FFF2-40B4-BE49-F238E27FC236}">
                        <a16:creationId xmlns:a16="http://schemas.microsoft.com/office/drawing/2014/main" id="{81C192A7-B1A4-445E-A423-07213A7C5A8C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50" name="弧形 49">
                    <a:extLst>
                      <a:ext uri="{FF2B5EF4-FFF2-40B4-BE49-F238E27FC236}">
                        <a16:creationId xmlns:a16="http://schemas.microsoft.com/office/drawing/2014/main" id="{FB7172B0-32D1-4FCE-8985-311AAD9C2836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</p:grpSp>
            <p:sp>
              <p:nvSpPr>
                <p:cNvPr id="46" name="TextBox 322">
                  <a:extLst>
                    <a:ext uri="{FF2B5EF4-FFF2-40B4-BE49-F238E27FC236}">
                      <a16:creationId xmlns:a16="http://schemas.microsoft.com/office/drawing/2014/main" id="{DC458FF7-C3C4-48E9-8B35-A1539B2D6CFA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altLang="zh-CN" sz="2394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</p:grp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62932E6-B389-44D5-B9AD-F603A6ACE45B}"/>
                </a:ext>
              </a:extLst>
            </p:cNvPr>
            <p:cNvSpPr txBox="1"/>
            <p:nvPr/>
          </p:nvSpPr>
          <p:spPr>
            <a:xfrm>
              <a:off x="5636419" y="35002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02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2BC8FB38-A694-4BCA-A81B-53703403F0AF}"/>
              </a:ext>
            </a:extLst>
          </p:cNvPr>
          <p:cNvSpPr txBox="1">
            <a:spLocks/>
          </p:cNvSpPr>
          <p:nvPr/>
        </p:nvSpPr>
        <p:spPr>
          <a:xfrm>
            <a:off x="2893976" y="2926707"/>
            <a:ext cx="2650892" cy="738869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19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rPr>
              <a:t>YÊU CẦU CẦN ĐẠT </a:t>
            </a:r>
            <a:endParaRPr kumimoji="0" lang="zh-CN" altLang="en-US" sz="3192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F9844E-91F7-46F7-809F-CB4231836057}"/>
              </a:ext>
            </a:extLst>
          </p:cNvPr>
          <p:cNvSpPr txBox="1"/>
          <p:nvPr/>
        </p:nvSpPr>
        <p:spPr>
          <a:xfrm>
            <a:off x="6777729" y="3914543"/>
            <a:ext cx="38907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nói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1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2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theo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chủ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vật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nuôi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3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H="1" flipV="1">
            <a:off x="2693986" y="5803430"/>
            <a:ext cx="6524731" cy="101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5" t="21614" r="35285" b="23177"/>
          <a:stretch/>
        </p:blipFill>
        <p:spPr bwMode="auto">
          <a:xfrm>
            <a:off x="2956719" y="304800"/>
            <a:ext cx="6296129" cy="563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ash Your Hands Dance with Baby Shark - Join .BabySharkHandWashChallenge - Pinkfong Songs for Kids">
            <a:hlinkClick r:id="" action="ppaction://media"/>
            <a:extLst>
              <a:ext uri="{FF2B5EF4-FFF2-40B4-BE49-F238E27FC236}">
                <a16:creationId xmlns:a16="http://schemas.microsoft.com/office/drawing/2014/main" id="{09EAFF3D-A419-4D3F-AA43-C3C964B72C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19" y="152400"/>
            <a:ext cx="11582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7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6" b="60278"/>
          <a:stretch/>
        </p:blipFill>
        <p:spPr>
          <a:xfrm>
            <a:off x="72628" y="0"/>
            <a:ext cx="11948319" cy="590665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26293" y="5028213"/>
            <a:ext cx="10141025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 che gió cho ba chú gà.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125213" y="54118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9859263" y="54118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51" y="5190918"/>
            <a:ext cx="10004136" cy="193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32" y="-334952"/>
            <a:ext cx="9449859" cy="498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952" y="4145287"/>
            <a:ext cx="3115147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265" y="4185976"/>
            <a:ext cx="3210565" cy="17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47" y="4164335"/>
            <a:ext cx="3022984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4" y="4145287"/>
            <a:ext cx="3047923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t="56631" r="7464" b="6930"/>
          <a:stretch/>
        </p:blipFill>
        <p:spPr>
          <a:xfrm>
            <a:off x="1466850" y="1374381"/>
            <a:ext cx="9258300" cy="549973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4175919" y="639754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 nuôi</a:t>
            </a:r>
          </a:p>
        </p:txBody>
      </p: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3985312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1759" r="32466" b="67130"/>
          <a:stretch/>
        </p:blipFill>
        <p:spPr bwMode="auto">
          <a:xfrm>
            <a:off x="10307298" y="38100"/>
            <a:ext cx="1848984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457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A330D8-F46D-4300-8C71-16A0839D5B61}"/>
              </a:ext>
            </a:extLst>
          </p:cNvPr>
          <p:cNvSpPr txBox="1"/>
          <p:nvPr/>
        </p:nvSpPr>
        <p:spPr>
          <a:xfrm>
            <a:off x="3642519" y="30480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81" y="4489775"/>
            <a:ext cx="10004136" cy="193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49" y="2445370"/>
            <a:ext cx="3115147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86" y="2584235"/>
            <a:ext cx="3210565" cy="17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62" y="609312"/>
            <a:ext cx="3047923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12" y="320549"/>
            <a:ext cx="2080622" cy="2080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13" y="2401171"/>
            <a:ext cx="2274992" cy="1994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 t="2156" r="64021" b="67451"/>
          <a:stretch/>
        </p:blipFill>
        <p:spPr>
          <a:xfrm>
            <a:off x="6458401" y="2194583"/>
            <a:ext cx="2482869" cy="2536928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728" y="692084"/>
            <a:ext cx="3022984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12157" r="16935" b="15976"/>
          <a:stretch/>
        </p:blipFill>
        <p:spPr>
          <a:xfrm>
            <a:off x="6583199" y="320549"/>
            <a:ext cx="2233275" cy="222046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3828" y="4834657"/>
            <a:ext cx="9694240" cy="1695623"/>
            <a:chOff x="1280319" y="4834657"/>
            <a:chExt cx="9694240" cy="16956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80055" r="26895"/>
            <a:stretch/>
          </p:blipFill>
          <p:spPr>
            <a:xfrm>
              <a:off x="4417362" y="4834657"/>
              <a:ext cx="3564928" cy="169199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52" t="80055" r="26895"/>
            <a:stretch/>
          </p:blipFill>
          <p:spPr>
            <a:xfrm>
              <a:off x="7953828" y="4834657"/>
              <a:ext cx="3020731" cy="169199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80055" r="26895"/>
            <a:stretch/>
          </p:blipFill>
          <p:spPr>
            <a:xfrm>
              <a:off x="1280319" y="4838286"/>
              <a:ext cx="3564928" cy="1691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508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C\Downloads\23985312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33" b="68889"/>
          <a:stretch/>
        </p:blipFill>
        <p:spPr bwMode="auto">
          <a:xfrm>
            <a:off x="10379492" y="0"/>
            <a:ext cx="1749576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642519" y="843263"/>
            <a:ext cx="3928471" cy="2332712"/>
          </a:xfrm>
          <a:prstGeom prst="roundRect">
            <a:avLst/>
          </a:prstGeom>
          <a:solidFill>
            <a:srgbClr val="E4F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42518" y="3738863"/>
            <a:ext cx="3928471" cy="2332712"/>
          </a:xfrm>
          <a:prstGeom prst="roundRect">
            <a:avLst/>
          </a:prstGeom>
          <a:solidFill>
            <a:srgbClr val="E4F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823328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3985312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2" b="68889"/>
          <a:stretch/>
        </p:blipFill>
        <p:spPr bwMode="auto">
          <a:xfrm>
            <a:off x="10412260" y="0"/>
            <a:ext cx="174957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0" y="2252663"/>
            <a:ext cx="1260792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639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3985312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60926" r="32466" b="7963"/>
          <a:stretch/>
        </p:blipFill>
        <p:spPr bwMode="auto">
          <a:xfrm>
            <a:off x="10424319" y="38100"/>
            <a:ext cx="1712912" cy="164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3985312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4" t="31296" r="-4758" b="37593"/>
          <a:stretch/>
        </p:blipFill>
        <p:spPr bwMode="auto">
          <a:xfrm>
            <a:off x="10406742" y="2721"/>
            <a:ext cx="1755095" cy="160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498" y="2438400"/>
            <a:ext cx="11164217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 mẹ cho Hà đi ca nô.</a:t>
            </a:r>
          </a:p>
        </p:txBody>
      </p:sp>
    </p:spTree>
    <p:extLst>
      <p:ext uri="{BB962C8B-B14F-4D97-AF65-F5344CB8AC3E}">
        <p14:creationId xmlns:p14="http://schemas.microsoft.com/office/powerpoint/2010/main" val="260196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619017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2" name="Picture 2" descr="C:\Users\PC\Downloads\23985312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8" t="31204" r="30524" b="37685"/>
          <a:stretch/>
        </p:blipFill>
        <p:spPr bwMode="auto">
          <a:xfrm>
            <a:off x="10491788" y="0"/>
            <a:ext cx="16700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5145657"/>
            <a:ext cx="2709556" cy="17123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5854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wơ đỏ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13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334</Words>
  <Application>Microsoft Office PowerPoint</Application>
  <PresentationFormat>Custom</PresentationFormat>
  <Paragraphs>117</Paragraphs>
  <Slides>41</Slides>
  <Notes>19</Notes>
  <HiddenSlides>0</HiddenSlides>
  <MMClips>6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67" baseType="lpstr">
      <vt:lpstr>等线</vt:lpstr>
      <vt:lpstr>宋体</vt:lpstr>
      <vt:lpstr>.VnArial</vt:lpstr>
      <vt:lpstr>.VnCooper</vt:lpstr>
      <vt:lpstr>Alfa Slab One</vt:lpstr>
      <vt:lpstr>Arial</vt:lpstr>
      <vt:lpstr>Arial Rounded MT Bold</vt:lpstr>
      <vt:lpstr>Arial-Rounded</vt:lpstr>
      <vt:lpstr>Arial-SGK-TV</vt:lpstr>
      <vt:lpstr>Arrus-Black</vt:lpstr>
      <vt:lpstr>AvantGarde</vt:lpstr>
      <vt:lpstr>Calibri</vt:lpstr>
      <vt:lpstr>DomCasual</vt:lpstr>
      <vt:lpstr>Helvetica</vt:lpstr>
      <vt:lpstr>HP001 4 hàng</vt:lpstr>
      <vt:lpstr>HP001 4H</vt:lpstr>
      <vt:lpstr>HP001 TD 4H</vt:lpstr>
      <vt:lpstr>Karla</vt:lpstr>
      <vt:lpstr>Karla Regular</vt:lpstr>
      <vt:lpstr>Kids</vt:lpstr>
      <vt:lpstr>Luckiest Guy</vt:lpstr>
      <vt:lpstr>Mouse Memoirs</vt:lpstr>
      <vt:lpstr>Roboto Black</vt:lpstr>
      <vt:lpstr>Times New Roman</vt:lpstr>
      <vt:lpstr>Office Theme</vt:lpstr>
      <vt:lpstr>Building Siblings Relationships by Slidesgo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92</cp:revision>
  <dcterms:created xsi:type="dcterms:W3CDTF">2021-05-08T14:00:55Z</dcterms:created>
  <dcterms:modified xsi:type="dcterms:W3CDTF">2022-10-04T03:23:44Z</dcterms:modified>
</cp:coreProperties>
</file>