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7" r:id="rId3"/>
    <p:sldId id="259" r:id="rId4"/>
    <p:sldId id="260" r:id="rId5"/>
    <p:sldId id="262" r:id="rId6"/>
    <p:sldId id="261" r:id="rId7"/>
    <p:sldId id="280" r:id="rId8"/>
    <p:sldId id="268" r:id="rId9"/>
    <p:sldId id="272" r:id="rId10"/>
    <p:sldId id="281" r:id="rId11"/>
    <p:sldId id="283" r:id="rId12"/>
    <p:sldId id="282" r:id="rId13"/>
    <p:sldId id="284" r:id="rId14"/>
    <p:sldId id="285" r:id="rId15"/>
    <p:sldId id="275" r:id="rId16"/>
    <p:sldId id="288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69" autoAdjust="0"/>
  </p:normalViewPr>
  <p:slideViewPr>
    <p:cSldViewPr>
      <p:cViewPr varScale="1">
        <p:scale>
          <a:sx n="66" d="100"/>
          <a:sy n="66" d="100"/>
        </p:scale>
        <p:origin x="1056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thích</a:t>
            </a:r>
            <a:r>
              <a:rPr lang="en-US" baseline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5246" r="49883" b="42011"/>
          <a:stretch/>
        </p:blipFill>
        <p:spPr>
          <a:xfrm>
            <a:off x="3442381" y="1335314"/>
            <a:ext cx="5278463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kiến con ngoan ngoãn</a:t>
            </a: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25285" r="3507" b="40267"/>
          <a:stretch/>
        </p:blipFill>
        <p:spPr>
          <a:xfrm>
            <a:off x="3642519" y="609600"/>
            <a:ext cx="5257800" cy="55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9732" r="49883" b="5820"/>
          <a:stretch/>
        </p:blipFill>
        <p:spPr>
          <a:xfrm>
            <a:off x="3261519" y="388891"/>
            <a:ext cx="5638800" cy="60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 t="59693" b="5821"/>
          <a:stretch/>
        </p:blipFill>
        <p:spPr>
          <a:xfrm>
            <a:off x="3490119" y="533400"/>
            <a:ext cx="60013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1922" r="-1" b="5822"/>
          <a:stretch/>
        </p:blipFill>
        <p:spPr>
          <a:xfrm>
            <a:off x="3109119" y="228600"/>
            <a:ext cx="5867400" cy="63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A68B7-922C-4B98-B568-B090484FC23C}"/>
              </a:ext>
            </a:extLst>
          </p:cNvPr>
          <p:cNvSpPr txBox="1"/>
          <p:nvPr/>
        </p:nvSpPr>
        <p:spPr>
          <a:xfrm>
            <a:off x="4328319" y="2939143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VẬN DỤNG 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A68B7-922C-4B98-B568-B090484FC23C}"/>
              </a:ext>
            </a:extLst>
          </p:cNvPr>
          <p:cNvSpPr txBox="1"/>
          <p:nvPr/>
        </p:nvSpPr>
        <p:spPr>
          <a:xfrm>
            <a:off x="3889950" y="3075057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chuyện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1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90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13289"/>
          <a:stretch/>
        </p:blipFill>
        <p:spPr>
          <a:xfrm>
            <a:off x="0" y="-167310"/>
            <a:ext cx="12161838" cy="72729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5823"/>
              </p:ext>
            </p:extLst>
          </p:nvPr>
        </p:nvGraphicFramePr>
        <p:xfrm>
          <a:off x="2661039" y="2865915"/>
          <a:ext cx="8054239" cy="360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14042 -0.00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963E-6 4.81481E-6 L 0.01593 0.1849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05E-6 3.7037E-6 L 0.29872 -0.0011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0522 0.18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4727 -0.00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183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4.07407E-6 L 0.14381 -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646E-6 -4.44444E-6 L 0.01723 0.3597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1.85185E-6 L 0.30055 0.0023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1148 0.3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254E-6 1.48148E-6 L 0.46786 0.00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3615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8" grpId="0"/>
      <p:bldP spid="19" grpId="0"/>
      <p:bldP spid="19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30" grpId="0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11450"/>
            <a:ext cx="8183133" cy="683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874" y="4991100"/>
            <a:ext cx="2563091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119" y="49911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8188" y="135254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518" y="316637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 cỏ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2254" y="46880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8469" y="152072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2804" y="229016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 đỏ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3119" y="374168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 bé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8956" y="36845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6719" y="4926508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</a:p>
        </p:txBody>
      </p:sp>
      <p:sp>
        <p:nvSpPr>
          <p:cNvPr id="19" name="Oval 18"/>
          <p:cNvSpPr/>
          <p:nvPr/>
        </p:nvSpPr>
        <p:spPr>
          <a:xfrm>
            <a:off x="2756344" y="9475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371375" y="3091910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214044" y="294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4318444" y="19713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6137391" y="12142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812478" y="3217462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5" name="Oval 24"/>
          <p:cNvSpPr/>
          <p:nvPr/>
        </p:nvSpPr>
        <p:spPr>
          <a:xfrm>
            <a:off x="5232844" y="3342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4166044" y="268433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7480744" y="25047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9" name="Oval 28"/>
          <p:cNvSpPr/>
          <p:nvPr/>
        </p:nvSpPr>
        <p:spPr>
          <a:xfrm>
            <a:off x="8980794" y="1437925"/>
            <a:ext cx="685724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3319174" y="4524025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3623974" y="6022128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9" y="219080"/>
            <a:ext cx="1032855" cy="10328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01083" y="59436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05459" y="5887134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có đỗ đỏ.</a:t>
            </a:r>
          </a:p>
        </p:txBody>
      </p:sp>
      <p:sp>
        <p:nvSpPr>
          <p:cNvPr id="35" name="Oval 34"/>
          <p:cNvSpPr/>
          <p:nvPr/>
        </p:nvSpPr>
        <p:spPr>
          <a:xfrm>
            <a:off x="6812865" y="4520303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-32" r="-1"/>
          <a:stretch/>
        </p:blipFill>
        <p:spPr bwMode="auto">
          <a:xfrm rot="5400000">
            <a:off x="6765195" y="4921925"/>
            <a:ext cx="601426" cy="6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9175" y="1605029"/>
            <a:ext cx="542429" cy="13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1011">
            <a:off x="7149860" y="3045452"/>
            <a:ext cx="785150" cy="7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10659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-106521" y="2143173"/>
            <a:ext cx="11719719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28700" y="2222657"/>
            <a:ext cx="12138819" cy="8956100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991" y="-4667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71" y="-211545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-143832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1" y="-122145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92" y="-914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95" y="-13335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284E-6 -1.85185E-6 L -0.00065 0.36667 L 0.00131 0.39329 L 0.00562 0.40556 L 0.01188 0.41296 L 0.02076 0.41296 L 0.02754 0.40857 L 0.03446 0.4007 L 0.04138 0.37986 L 0.04765 0.36528 L 0.05261 0.3463 L 0.05704 0.3331 L 0.06018 0.31968 L 0.06083 0.30533 L 0.06161 0.28912 L 0.06475 0.26783 L 0.06788 0.25857 L 0.07467 0.2382 L 0.07676 0.23727 L 0.08393 0.22778 L 0.09399 0.21852 L 0.10338 0.21528 L 0.11526 0.21412 L 0.12583 0.22222 L 0.13393 0.23634 L 0.13654 0.24097 L 0.12962 0.22871 L 0.12453 0.22222 L 0.11644 0.21412 L 0.10586 0.21412 L 0.09333 0.21968 L 0.08211 0.22871 L 0.0731 0.24375 L 0.06945 0.25417 L 0.06331 0.27778 L 0.06057 0.29931 L 0.06083 0.31667 L 0.06383 0.34306 L 0.0671 0.35857 L 0.07271 0.37986 L 0.08145 0.3963 L 0.09216 0.40648 L 0.10338 0.41412 L 0.11578 0.41111 L 0.12818 0.40162 L 0.13993 0.38449 L 0.14776 0.35949 L 0.1509 0.33519 L 0.15155 0.30741 L 0.14959 0.27639 L 0.14463 0.25718 L 0.13837 0.24306 L 0.13341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7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7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44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2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2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2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2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2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2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28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79E-7 2.22222E-6 L -0.00065 0.36666 L 0.00131 0.39328 L 0.00561 0.40555 L 0.01188 0.41296 L 0.02076 0.41296 L 0.02754 0.40856 L 0.03446 0.40069 L 0.04138 0.37986 L 0.04764 0.36528 L 0.05261 0.34629 L 0.05704 0.3331 L 0.06018 0.31967 L 0.06083 0.30532 L 0.06161 0.28912 L 0.06474 0.26782 L 0.06788 0.25856 L 0.07466 0.23819 L 0.07675 0.23727 L 0.08393 0.22778 L 0.09398 0.21852 L 0.10338 0.21528 L 0.11526 0.21412 L 0.12596 0.22222 L 0.13406 0.23634 L 0.13667 0.24097 L 0.12975 0.2287 L 0.12466 0.22222 L 0.11657 0.21412 L 0.10586 0.21412 L 0.09333 0.21967 L 0.08211 0.2287 L 0.0731 0.24375 L 0.06944 0.25416 L 0.06331 0.27778 L 0.06057 0.2993 L 0.06083 0.31666 L 0.06383 0.34305 L 0.06709 0.35856 L 0.07271 0.37986 L 0.08145 0.39629 L 0.09216 0.40648 L 0.10338 0.41412 L 0.11591 0.41111 L 0.12844 0.40092 L 0.13967 0.38217 L 0.14789 0.35648 L 0.15103 0.3287 L 0.15103 0.30092 L 0.14842 0.2787 L 0.14411 0.25879 L 0.13849 0.24305 L 0.13353 0.23426 " pathEditMode="relative" rAng="0" ptsTypes="AAAAAAAAAAAAAAAAAAAAAAAAAAAAAAAAAAAAAAAAAAAAAAAAAAAAA">
                                      <p:cBhvr>
                                        <p:cTn id="79" dur="1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28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29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79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79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329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79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101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4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79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69375" r="23068" b="17292"/>
          <a:stretch/>
        </p:blipFill>
        <p:spPr bwMode="auto">
          <a:xfrm>
            <a:off x="3033237" y="5581072"/>
            <a:ext cx="6918960" cy="9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t="20625" r="23045" b="18958"/>
          <a:stretch/>
        </p:blipFill>
        <p:spPr bwMode="auto">
          <a:xfrm>
            <a:off x="3269457" y="1222431"/>
            <a:ext cx="667512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ĐÀN KIẾN CON NGOAN NGO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7730" y="795074"/>
            <a:ext cx="8439971" cy="4287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117</Words>
  <Application>Microsoft Office PowerPoint</Application>
  <PresentationFormat>Custom</PresentationFormat>
  <Paragraphs>64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.VnArial</vt:lpstr>
      <vt:lpstr>.VnArialH</vt:lpstr>
      <vt:lpstr>.VnCooper</vt:lpstr>
      <vt:lpstr>Arial</vt:lpstr>
      <vt:lpstr>Arial Rounded MT Bold</vt:lpstr>
      <vt:lpstr>Arial-Rounded</vt:lpstr>
      <vt:lpstr>Arial-SGK-TV</vt:lpstr>
      <vt:lpstr>Arrus-Black</vt:lpstr>
      <vt:lpstr>AvantGarde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89</cp:revision>
  <dcterms:created xsi:type="dcterms:W3CDTF">2021-05-08T14:00:55Z</dcterms:created>
  <dcterms:modified xsi:type="dcterms:W3CDTF">2021-09-18T01:49:24Z</dcterms:modified>
</cp:coreProperties>
</file>