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56" r:id="rId4"/>
    <p:sldId id="258" r:id="rId5"/>
    <p:sldId id="299" r:id="rId6"/>
    <p:sldId id="259" r:id="rId7"/>
    <p:sldId id="285" r:id="rId8"/>
    <p:sldId id="260" r:id="rId9"/>
    <p:sldId id="262" r:id="rId10"/>
    <p:sldId id="283" r:id="rId11"/>
    <p:sldId id="263" r:id="rId12"/>
    <p:sldId id="264" r:id="rId13"/>
    <p:sldId id="278" r:id="rId14"/>
    <p:sldId id="279" r:id="rId15"/>
    <p:sldId id="265" r:id="rId16"/>
    <p:sldId id="281" r:id="rId17"/>
    <p:sldId id="266" r:id="rId18"/>
    <p:sldId id="267" r:id="rId19"/>
    <p:sldId id="268" r:id="rId20"/>
    <p:sldId id="269" r:id="rId21"/>
    <p:sldId id="280" r:id="rId22"/>
    <p:sldId id="300" r:id="rId23"/>
    <p:sldId id="273" r:id="rId24"/>
    <p:sldId id="271" r:id="rId25"/>
    <p:sldId id="282" r:id="rId26"/>
    <p:sldId id="284" r:id="rId27"/>
    <p:sldId id="272" r:id="rId28"/>
    <p:sldId id="274" r:id="rId29"/>
    <p:sldId id="301" r:id="rId30"/>
    <p:sldId id="277" r:id="rId31"/>
    <p:sldId id="276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84875" autoAdjust="0"/>
  </p:normalViewPr>
  <p:slideViewPr>
    <p:cSldViewPr>
      <p:cViewPr varScale="1">
        <p:scale>
          <a:sx n="66" d="100"/>
          <a:sy n="66" d="100"/>
        </p:scale>
        <p:origin x="654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6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Đê:</a:t>
            </a:r>
            <a:r>
              <a:rPr lang="en-US" sz="1800" baseline="0"/>
              <a:t> công trình xây đắp bằng đất, đá … dọc bờ sông hoặc bờ biển để ngăn không cho nước vào đồng ruộng và khu dân cư</a:t>
            </a:r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75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049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704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784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7639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805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03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2740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62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1775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39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364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14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21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45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9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0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781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07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8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5247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fif"/><Relationship Id="rId3" Type="http://schemas.openxmlformats.org/officeDocument/2006/relationships/image" Target="../media/image33.jpg"/><Relationship Id="rId7" Type="http://schemas.openxmlformats.org/officeDocument/2006/relationships/image" Target="../media/image37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fif"/><Relationship Id="rId5" Type="http://schemas.openxmlformats.org/officeDocument/2006/relationships/image" Target="../media/image35.jfif"/><Relationship Id="rId4" Type="http://schemas.openxmlformats.org/officeDocument/2006/relationships/image" Target="../media/image34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" y="-496888"/>
            <a:ext cx="13241338" cy="785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ạt lở đê biển Tây tỉnh Cà M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25390"/>
            <a:ext cx="6858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80719" y="5781885"/>
            <a:ext cx="312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33169" y="576767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028" name="Picture 4" descr="Bên những triền đ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304798"/>
            <a:ext cx="8117749" cy="5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chiều đê làng, nơi tuổi thơ lớn | Mytour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101019"/>
            <a:ext cx="9521031" cy="52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 cờ ăn gì? Các loại thức ăn cho cá cờ - Thú Cưng 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38" y="212866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99719" y="5589292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66669" y="559190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026" name="Picture 2" descr="Cá Cờ - Sinh Vật Cả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97" y="57150"/>
            <a:ext cx="6917481" cy="51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099719" y="5589292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bé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880769" y="559190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80769" y="558165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38803" r="27965" b="43489"/>
          <a:stretch/>
        </p:blipFill>
        <p:spPr bwMode="auto">
          <a:xfrm>
            <a:off x="3077696" y="762000"/>
            <a:ext cx="56421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76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6" t="38803" r="27965" b="43489"/>
          <a:stretch/>
        </p:blipFill>
        <p:spPr bwMode="auto">
          <a:xfrm>
            <a:off x="8747919" y="2165747"/>
            <a:ext cx="3136649" cy="2245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á Cờ - Sinh Vật Cảnh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2190462"/>
            <a:ext cx="3031373" cy="2273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ững chiều đê làng, nơi tuổi thơ lớn | Mytour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2165747"/>
            <a:ext cx="4191000" cy="23230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0719" y="5105534"/>
            <a:ext cx="312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23169" y="510553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92600" y="5105534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73618" y="510553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17183" y="5105534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98233" y="510553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98233" y="510553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65" y="-19050"/>
            <a:ext cx="9800828" cy="58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7" y="4926652"/>
            <a:ext cx="11515606" cy="238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07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ơ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ơ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9" y="569344"/>
            <a:ext cx="12113132" cy="453605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2081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ơ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97854" y="31241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đỡ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χ≠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613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7" name="ơ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9" y="569344"/>
            <a:ext cx="12113132" cy="4536056"/>
          </a:xfrm>
        </p:spPr>
      </p:pic>
    </p:spTree>
    <p:extLst>
      <p:ext uri="{BB962C8B-B14F-4D97-AF65-F5344CB8AC3E}">
        <p14:creationId xmlns:p14="http://schemas.microsoft.com/office/powerpoint/2010/main" val="30398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32"/>
          <p:cNvGrpSpPr/>
          <p:nvPr/>
        </p:nvGrpSpPr>
        <p:grpSpPr>
          <a:xfrm>
            <a:off x="322015" y="3003952"/>
            <a:ext cx="3732950" cy="3976860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7657906" y="3296258"/>
            <a:ext cx="3934946" cy="3641737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128" name="Rounded Rectangle 127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>
                  <a:ln>
                    <a:noFill/>
                  </a:ln>
                  <a:solidFill>
                    <a:srgbClr val="FFF6E5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Khởi động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>
                    <a:noFill/>
                  </a:ln>
                  <a:solidFill>
                    <a:srgbClr val="422C46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877129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08184" y="2222657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đỡ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χ≠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85" y="-966953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407" y="-8096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6719" y="-4735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99" y="-212230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9688" y="473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438" y="-12668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47" y="-144517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205E-6 6.2963E-6 L 0.00704 -0.00555 L 0.01174 -0.00694 L 0.01879 -0.00416 L 0.02192 0.00279 L 0.0227 0.01251 L 0.02114 0.02223 L 0.01801 0.02917 L 0.01096 0.0389 L 0.00313 0.04862 " pathEditMode="relative" ptsTypes="AAAAAAAA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78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15E-6 8.51852E-6 L 0.05887 0.00024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7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28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78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96296E-6 L 0.00183 -0.01111 L 0.00561 -0.01898 L 0.0094 -0.02106 L 0.01436 -0.02106 L 0.01945 -0.01551 L 0.02375 -0.00879 L 0.02754 -0.00231 L 0.03198 0.00116 L 0.03563 -0.00115 L 0.03877 -0.00555 L 0.04138 -0.01342 L 0.0419 -0.0199 " pathEditMode="relative" ptsTypes="AAAAAA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78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28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78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7753E-6 6.2963E-6 L 0.01097 -0.03333 L 0.02428 -0.08055 L 0.04934 -0.16388 L 0.06813 -0.22916 L 0.07909 -0.2736 L 0.08536 -0.30971 L 0.08927 -0.34721 L 0.09084 -0.37638 L 0.08927 -0.40138 L 0.08223 -0.41944 L 0.07518 -0.42638 L 0.06813 -0.42638 L 0.05952 -0.41944 L 0.05325 -0.40694 L 0.04777 -0.39444 L 0.04229 -0.36805 L 0.03837 -0.34583 L 0.03602 -0.32499 L 0.03367 -0.28333 L 0.03367 -0.0486 L 0.03524 -0.00971 L 0.03759 0.02223 L 0.04072 0.04306 L 0.04542 0.06529 L 0.04934 0.07779 L 0.05638 0.09029 L 0.06656 0.09584 L 0.07674 0.09584 L 0.09006 0.08751 L 0.09945 0.07223 L 0.11042 0.04167 L 0.11746 0.00556 L 0.11903 -0.0361 L 0.11825 -0.06666 L 0.11355 -0.08888 L 0.10807 -0.10277 L 0.10259 -0.10694 L 0.09789 -0.10555 L 0.09397 -0.0986 L 0.09162 -0.08749 L 0.09084 -0.0736 L 0.09319 -0.04999 L 0.09867 -0.02638 L 0.1018 -0.01388 L 0.11198 0.00417 L 0.12138 0.0139 L 0.13313 0.01945 L 0.15035 0.02223 L 0.17228 0.01667 L 0.18716 0.00834 L 0.20047 -0.00694 L 0.20909 -0.0236 L 0.21378 -0.04305 L 0.21457 -0.0611 L 0.21378 -0.07916 L 0.2083 -0.09721 L 0.19891 -0.10555 L 0.18794 -0.10555 L 0.17228 -0.09444 L 0.1621 -0.08055 L 0.15427 -0.06249 L 0.14879 -0.04583 L 0.14487 -0.02638 L 0.14331 -0.00277 L 0.14409 0.02362 L 0.14801 0.04584 L 0.15349 0.06251 L 0.15975 0.07779 L 0.16915 0.09029 L 0.17933 0.09584 L 0.19107 0.09584 L 0.20282 0.09029 L 0.21378 0.07917 L 0.22475 0.06667 L 0.2318 0.05279 " pathEditMode="relative" ptsTypes="AAAAAAAAAAAAAAAAAAAAAAAAAAAAAAAAAAAAAAAAAAAAAAAAAAAAAAAAAAAAAAAAAAAAAAAAAAAA">
                                      <p:cBhvr>
                                        <p:cTn id="68" dur="1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78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03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253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612E-6 5.18519E-6 L -0.02818 0.0463 " pathEditMode="relative" ptsTypes="AA">
                                      <p:cBhvr>
                                        <p:cTn id="79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78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28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8402" y="0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213154" y="1911183"/>
            <a:ext cx="5746586" cy="506901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,đ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ơ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93583" y="3971961"/>
            <a:ext cx="3890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được  câu theo chủ đề phương tiện giao thông.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7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533400"/>
            <a:ext cx="8909844" cy="52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3" y="3886200"/>
            <a:ext cx="10468733" cy="217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5257800"/>
            <a:ext cx="9229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35625" r="24101" b="18541"/>
          <a:stretch/>
        </p:blipFill>
        <p:spPr bwMode="auto">
          <a:xfrm>
            <a:off x="823119" y="1173480"/>
            <a:ext cx="10534719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21875" r="23536" b="67188"/>
          <a:stretch/>
        </p:blipFill>
        <p:spPr bwMode="auto">
          <a:xfrm>
            <a:off x="1607225" y="56257"/>
            <a:ext cx="9864843" cy="126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82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65" y="-19050"/>
            <a:ext cx="9800828" cy="58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7" y="4926652"/>
            <a:ext cx="11515606" cy="238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2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9166" r="28111" b="29427"/>
          <a:stretch/>
        </p:blipFill>
        <p:spPr bwMode="auto">
          <a:xfrm>
            <a:off x="807596" y="0"/>
            <a:ext cx="10730702" cy="566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564256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đỡ bé.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04669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5611113" y="55606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194719" y="1348152"/>
            <a:ext cx="74676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Phương tiện giao thông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53056" r="6425" b="4722"/>
          <a:stretch/>
        </p:blipFill>
        <p:spPr>
          <a:xfrm>
            <a:off x="2802514" y="2190750"/>
            <a:ext cx="6356433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99ED4-58FD-4B26-8328-562261DC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2" y="364368"/>
            <a:ext cx="5611190" cy="3176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6E56-DFE2-4276-B076-4BD4F756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06" y="4344762"/>
            <a:ext cx="2677886" cy="1884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7724C-284D-454D-910E-F606BCC7E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33" y="4219576"/>
            <a:ext cx="260985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150EF-B989-4212-874C-3BFB8D126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2" y="4300764"/>
            <a:ext cx="2581275" cy="177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BDB74-F13C-44CF-9196-B148096F9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2" y="376388"/>
            <a:ext cx="5611189" cy="3152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3458F9-7E12-4A44-9966-6566B94AC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6" y="4286250"/>
            <a:ext cx="2705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Vận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dụng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trải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nghiệm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785519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có ô đỏ.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6" y="1871321"/>
            <a:ext cx="4849122" cy="436420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71719" y="3886200"/>
            <a:ext cx="32688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</a:p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 đa</a:t>
            </a:r>
          </a:p>
          <a:p>
            <a:pPr algn="ctr"/>
            <a:r>
              <a:rPr lang="en-US" sz="88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đỏ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709" b="14857"/>
          <a:stretch/>
        </p:blipFill>
        <p:spPr>
          <a:xfrm>
            <a:off x="8313746" y="2170940"/>
            <a:ext cx="3611738" cy="4064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77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222263" y="2753452"/>
            <a:ext cx="3482437" cy="3217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-64665" y="2305667"/>
            <a:ext cx="4187403" cy="39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0412" y="4831320"/>
            <a:ext cx="2895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cờ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85919" y="1384790"/>
            <a:ext cx="33527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 bé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47319" y="1384790"/>
            <a:ext cx="3201824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đê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4374" y="1384790"/>
            <a:ext cx="3276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dỡ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46736" y="4831320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57319" y="4831320"/>
            <a:ext cx="35813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đỡ bé.</a:t>
            </a:r>
          </a:p>
        </p:txBody>
      </p:sp>
      <p:pic>
        <p:nvPicPr>
          <p:cNvPr id="7170" name="Picture 2" descr="Máy Bay Biến Hình Robot Cỡ To Super Wings YW710210-W - Jett Tia Chớp | Ti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19" y="3473239"/>
            <a:ext cx="3361407" cy="33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iêu hot: Hộp 8 con đội bay siêu đẳng mẫu mới 2019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52069" r="48629" b="20583"/>
          <a:stretch/>
        </p:blipFill>
        <p:spPr bwMode="auto">
          <a:xfrm>
            <a:off x="526968" y="4039336"/>
            <a:ext cx="2490952" cy="25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iêu hot: Hộp 8 con đội bay siêu đẳng mẫu mới 2019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9806" r="48169" b="59336"/>
          <a:stretch/>
        </p:blipFill>
        <p:spPr bwMode="auto">
          <a:xfrm>
            <a:off x="4346141" y="3868693"/>
            <a:ext cx="2301081" cy="28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êu hot: Hộp 8 con đội bay siêu đẳng mẫu mới 2019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7" t="51875" b="20000"/>
          <a:stretch/>
        </p:blipFill>
        <p:spPr bwMode="auto">
          <a:xfrm>
            <a:off x="8123767" y="189219"/>
            <a:ext cx="3218920" cy="35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iêu hot: Hộp 8 con đội bay siêu đẳng mẫu mới 2019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50000" r="74740" b="20417"/>
          <a:stretch/>
        </p:blipFill>
        <p:spPr bwMode="auto">
          <a:xfrm>
            <a:off x="511887" y="633330"/>
            <a:ext cx="2487457" cy="32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Siêu hot: Hộp 8 con đội bay siêu đẳng mẫu mới 2019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2" t="11318" r="373" b="59099"/>
          <a:stretch/>
        </p:blipFill>
        <p:spPr bwMode="auto">
          <a:xfrm>
            <a:off x="4412605" y="588903"/>
            <a:ext cx="2506514" cy="32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lang="en-US" sz="28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âm</a:t>
            </a:r>
            <a:r>
              <a:rPr lang="en-US" sz="28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 ơ 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Arial"/>
              </a:rPr>
              <a:t>ược các tiếng , từ chứa </a:t>
            </a:r>
            <a:r>
              <a:rPr lang="vi-VN" sz="2800" b="1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âm ơ.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8"/>
          <a:stretch/>
        </p:blipFill>
        <p:spPr>
          <a:xfrm>
            <a:off x="270669" y="-152400"/>
            <a:ext cx="11658600" cy="599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64516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513211"/>
            <a:ext cx="10717370" cy="1524000"/>
            <a:chOff x="695008" y="5513211"/>
            <a:chExt cx="10717370" cy="15240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522753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Tàu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</a:t>
              </a:r>
              <a:r>
                <a:rPr lang="en-US" sz="6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cảng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4254786" y="5536123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6910497" y="5513211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4519" y="82169"/>
            <a:ext cx="10717370" cy="3329060"/>
            <a:chOff x="841468" y="-40257"/>
            <a:chExt cx="10717370" cy="33290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    </a:t>
              </a:r>
              <a:r>
                <a:rPr lang="en-US" sz="9600" b="1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  <a:r>
                <a:rPr lang="en-US" sz="96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66969" y="641925"/>
              <a:ext cx="16764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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4FE997E-FE3C-4BAF-8101-8DCE2E7DF257}"/>
              </a:ext>
            </a:extLst>
          </p:cNvPr>
          <p:cNvSpPr txBox="1">
            <a:spLocks/>
          </p:cNvSpPr>
          <p:nvPr/>
        </p:nvSpPr>
        <p:spPr>
          <a:xfrm>
            <a:off x="3054577" y="5500221"/>
            <a:ext cx="2203358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 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E106649-AF40-470C-B96B-613A875138EA}"/>
              </a:ext>
            </a:extLst>
          </p:cNvPr>
          <p:cNvSpPr txBox="1">
            <a:spLocks/>
          </p:cNvSpPr>
          <p:nvPr/>
        </p:nvSpPr>
        <p:spPr>
          <a:xfrm>
            <a:off x="6639717" y="5527801"/>
            <a:ext cx="1196896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87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dỡ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33519" y="339865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100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598769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5054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554186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51044" y="53187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456044" y="5325495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6554186" y="5307879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0456044" y="53187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551043" y="5307878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ỡ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2" grpId="0"/>
      <p:bldP spid="33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1880-6136-4A40-8467-5915F45A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Minions dance">
            <a:hlinkClick r:id="" action="ppaction://media"/>
            <a:extLst>
              <a:ext uri="{FF2B5EF4-FFF2-40B4-BE49-F238E27FC236}">
                <a16:creationId xmlns:a16="http://schemas.microsoft.com/office/drawing/2014/main" id="{A5238294-217B-4E49-9F4B-E90E5A960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8" y="0"/>
            <a:ext cx="11703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238</Words>
  <Application>Microsoft Office PowerPoint</Application>
  <PresentationFormat>Custom</PresentationFormat>
  <Paragraphs>106</Paragraphs>
  <Slides>30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等线</vt:lpstr>
      <vt:lpstr>宋体</vt:lpstr>
      <vt:lpstr>.VnArialH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DomCasual</vt:lpstr>
      <vt:lpstr>Helvetica</vt:lpstr>
      <vt:lpstr>HP001 4 hàng</vt:lpstr>
      <vt:lpstr>HP001 TD 4H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72</cp:revision>
  <dcterms:created xsi:type="dcterms:W3CDTF">2021-05-08T14:00:55Z</dcterms:created>
  <dcterms:modified xsi:type="dcterms:W3CDTF">2022-09-22T02:19:56Z</dcterms:modified>
</cp:coreProperties>
</file>