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66" d="100"/>
          <a:sy n="66" d="100"/>
        </p:scale>
        <p:origin x="-1272"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Những bạn nào đến mừng sinh nhật voi con?</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Sinh nhật của voi con như thế nào?</a:t>
            </a:r>
            <a:endParaRPr lang="en-US" sz="3200">
              <a:latin typeface="Arial-Rounded" pitchFamily="34" charset="0"/>
              <a:ea typeface="Arial-Rounded" pitchFamily="34" charset="0"/>
              <a:cs typeface="Arial-Rounded" pitchFamily="34" charset="0"/>
            </a:endParaRP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Em hãy kể về sinh nhật của mình cho các bạn cùng nghe.</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1905000"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smtClean="0">
                <a:solidFill>
                  <a:srgbClr val="FF0000"/>
                </a:solidFill>
                <a:latin typeface="Arial-Rounded" pitchFamily="34" charset="0"/>
                <a:ea typeface="Arial-Rounded" pitchFamily="34" charset="0"/>
                <a:cs typeface="Arial-Rounded" pitchFamily="34" charset="0"/>
              </a:rPr>
              <a:t>Ngoạm</a:t>
            </a:r>
            <a:r>
              <a:rPr lang="en-US" smtClean="0">
                <a:solidFill>
                  <a:schemeClr val="tx1"/>
                </a:solidFill>
                <a:latin typeface="Arial-Rounded" pitchFamily="34" charset="0"/>
                <a:ea typeface="Arial-Rounded" pitchFamily="34" charset="0"/>
                <a:cs typeface="Arial-Rounded" pitchFamily="34" charset="0"/>
              </a:rPr>
              <a:t>:</a:t>
            </a:r>
            <a:r>
              <a:rPr lang="en-US" b="1" smtClean="0">
                <a:solidFill>
                  <a:srgbClr val="FF0000"/>
                </a:solidFill>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cắn hoặc giữ miếng to bằng cách mở rộng miệng.</a:t>
            </a:r>
            <a:endParaRPr lang="en-US">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391</Words>
  <Application>Microsoft Office PowerPoint</Application>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93</cp:revision>
  <dcterms:created xsi:type="dcterms:W3CDTF">2020-12-08T15:48:47Z</dcterms:created>
  <dcterms:modified xsi:type="dcterms:W3CDTF">2021-01-02T16:24:32Z</dcterms:modified>
</cp:coreProperties>
</file>