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3.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4.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5.xml" ContentType="application/vnd.openxmlformats-officedocument.theme+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6.xml" ContentType="application/vnd.openxmlformats-officedocument.theme+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theme/theme7.xml" ContentType="application/vnd.openxmlformats-officedocument.theme+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theme/theme8.xml" ContentType="application/vnd.openxmlformats-officedocument.theme+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theme/theme9.xml" ContentType="application/vnd.openxmlformats-officedocument.theme+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tags/tag2.xml" ContentType="application/vnd.openxmlformats-officedocument.presentationml.tags+xml"/>
  <Override PartName="/ppt/notesSlides/notesSlide25.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6.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5" r:id="rId3"/>
    <p:sldMasterId id="2147483690" r:id="rId4"/>
    <p:sldMasterId id="2147483705" r:id="rId5"/>
    <p:sldMasterId id="2147483720" r:id="rId6"/>
    <p:sldMasterId id="2147483735" r:id="rId7"/>
    <p:sldMasterId id="2147483750" r:id="rId8"/>
    <p:sldMasterId id="2147483765" r:id="rId9"/>
    <p:sldMasterId id="2147483780" r:id="rId10"/>
  </p:sldMasterIdLst>
  <p:notesMasterIdLst>
    <p:notesMasterId r:id="rId53"/>
  </p:notesMasterIdLst>
  <p:sldIdLst>
    <p:sldId id="256" r:id="rId11"/>
    <p:sldId id="288" r:id="rId12"/>
    <p:sldId id="257" r:id="rId13"/>
    <p:sldId id="316" r:id="rId14"/>
    <p:sldId id="259" r:id="rId15"/>
    <p:sldId id="261" r:id="rId16"/>
    <p:sldId id="262" r:id="rId17"/>
    <p:sldId id="289" r:id="rId18"/>
    <p:sldId id="290" r:id="rId19"/>
    <p:sldId id="291" r:id="rId20"/>
    <p:sldId id="292" r:id="rId21"/>
    <p:sldId id="293" r:id="rId22"/>
    <p:sldId id="294" r:id="rId23"/>
    <p:sldId id="295" r:id="rId24"/>
    <p:sldId id="296" r:id="rId25"/>
    <p:sldId id="297" r:id="rId26"/>
    <p:sldId id="298" r:id="rId27"/>
    <p:sldId id="299" r:id="rId28"/>
    <p:sldId id="300" r:id="rId29"/>
    <p:sldId id="302" r:id="rId30"/>
    <p:sldId id="303" r:id="rId31"/>
    <p:sldId id="267" r:id="rId32"/>
    <p:sldId id="270" r:id="rId33"/>
    <p:sldId id="304" r:id="rId34"/>
    <p:sldId id="305" r:id="rId35"/>
    <p:sldId id="306" r:id="rId36"/>
    <p:sldId id="307" r:id="rId37"/>
    <p:sldId id="308" r:id="rId38"/>
    <p:sldId id="275" r:id="rId39"/>
    <p:sldId id="277" r:id="rId40"/>
    <p:sldId id="276" r:id="rId41"/>
    <p:sldId id="278" r:id="rId42"/>
    <p:sldId id="309" r:id="rId43"/>
    <p:sldId id="310" r:id="rId44"/>
    <p:sldId id="311" r:id="rId45"/>
    <p:sldId id="312" r:id="rId46"/>
    <p:sldId id="313" r:id="rId47"/>
    <p:sldId id="314" r:id="rId48"/>
    <p:sldId id="284" r:id="rId49"/>
    <p:sldId id="315" r:id="rId50"/>
    <p:sldId id="285" r:id="rId51"/>
    <p:sldId id="287" r:id="rId52"/>
  </p:sldIdLst>
  <p:sldSz cx="12192000" cy="6858000"/>
  <p:notesSz cx="6858000" cy="9144000"/>
  <p:custDataLst>
    <p:tags r:id="rId54"/>
  </p:custDataLst>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115" d="100"/>
          <a:sy n="115" d="100"/>
        </p:scale>
        <p:origin x="432" y="11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slide" Target="slides/slide32.xml"/><Relationship Id="rId47" Type="http://schemas.openxmlformats.org/officeDocument/2006/relationships/slide" Target="slides/slide37.xml"/><Relationship Id="rId50" Type="http://schemas.openxmlformats.org/officeDocument/2006/relationships/slide" Target="slides/slide40.xml"/><Relationship Id="rId55" Type="http://schemas.openxmlformats.org/officeDocument/2006/relationships/presProps" Target="presProps.xml"/><Relationship Id="rId7" Type="http://schemas.openxmlformats.org/officeDocument/2006/relationships/slideMaster" Target="slideMasters/slideMaster7.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2" Type="http://schemas.openxmlformats.org/officeDocument/2006/relationships/slideMaster" Target="slideMasters/slideMaster2.xml"/><Relationship Id="rId16" Type="http://schemas.openxmlformats.org/officeDocument/2006/relationships/slide" Target="slides/slide6.xml"/><Relationship Id="rId20" Type="http://schemas.openxmlformats.org/officeDocument/2006/relationships/slide" Target="slides/slide10.xml"/><Relationship Id="rId29" Type="http://schemas.openxmlformats.org/officeDocument/2006/relationships/slide" Target="slides/slide19.xml"/><Relationship Id="rId41" Type="http://schemas.openxmlformats.org/officeDocument/2006/relationships/slide" Target="slides/slide31.xml"/><Relationship Id="rId54"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slide" Target="slides/slide35.xml"/><Relationship Id="rId53" Type="http://schemas.openxmlformats.org/officeDocument/2006/relationships/notesMaster" Target="notesMasters/notesMaster1.xml"/><Relationship Id="rId58"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theme" Target="theme/theme1.xml"/><Relationship Id="rId10" Type="http://schemas.openxmlformats.org/officeDocument/2006/relationships/slideMaster" Target="slideMasters/slideMaster10.xml"/><Relationship Id="rId19" Type="http://schemas.openxmlformats.org/officeDocument/2006/relationships/slide" Target="slides/slide9.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slide" Target="slides/slide42.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slide" Target="slides/slide38.xml"/><Relationship Id="rId56" Type="http://schemas.openxmlformats.org/officeDocument/2006/relationships/viewProps" Target="viewProps.xml"/><Relationship Id="rId8" Type="http://schemas.openxmlformats.org/officeDocument/2006/relationships/slideMaster" Target="slideMasters/slideMaster8.xml"/><Relationship Id="rId51" Type="http://schemas.openxmlformats.org/officeDocument/2006/relationships/slide" Target="slides/slide41.xml"/><Relationship Id="rId3" Type="http://schemas.openxmlformats.org/officeDocument/2006/relationships/slideMaster" Target="slideMasters/slideMaster3.xml"/></Relationships>
</file>

<file path=ppt/diagrams/_rels/data5.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image" Target="../media/image66.jpg"/></Relationships>
</file>

<file path=ppt/diagrams/_rels/drawing5.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image" Target="../media/image66.jpg"/></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B4A25B0-9C0D-4E05-A0D5-7492FD2F0B92}" type="doc">
      <dgm:prSet loTypeId="urn:microsoft.com/office/officeart/2008/layout/VerticalCurvedList" loCatId="list" qsTypeId="urn:microsoft.com/office/officeart/2005/8/quickstyle/3d2" qsCatId="3D" csTypeId="urn:microsoft.com/office/officeart/2005/8/colors/colorful4" csCatId="colorful" phldr="1"/>
      <dgm:spPr/>
      <dgm:t>
        <a:bodyPr/>
        <a:lstStyle/>
        <a:p>
          <a:endParaRPr lang="en-US"/>
        </a:p>
      </dgm:t>
    </dgm:pt>
    <dgm:pt modelId="{52CC43C9-DE93-442C-BBB5-B5BCF339F112}">
      <dgm:prSet custT="1"/>
      <dgm:spPr/>
      <dgm:t>
        <a:bodyPr/>
        <a:lstStyle/>
        <a:p>
          <a:pPr rtl="0"/>
          <a:r>
            <a:rPr lang="nl-NL" sz="2400" b="1">
              <a:latin typeface="Times New Roman" panose="02020603050405020304" pitchFamily="18" charset="0"/>
              <a:cs typeface="Times New Roman" panose="02020603050405020304" pitchFamily="18" charset="0"/>
            </a:rPr>
            <a:t>Đọc đúng các từ khó, dễ lẫn, ngắt nghỉ hơi chính xác. Đọc trôi chảy toàn bài, bước đầu biết đọc diễn cảm.</a:t>
          </a:r>
          <a:endParaRPr lang="en-US" sz="2400" dirty="0">
            <a:latin typeface="Times New Roman" panose="02020603050405020304" pitchFamily="18" charset="0"/>
            <a:cs typeface="Times New Roman" panose="02020603050405020304" pitchFamily="18" charset="0"/>
          </a:endParaRPr>
        </a:p>
      </dgm:t>
    </dgm:pt>
    <dgm:pt modelId="{E8F178AF-6277-49E3-9208-2A84BDFB5F3A}" type="parTrans" cxnId="{02F42547-F8E3-445F-9052-4139595A3A1A}">
      <dgm:prSet/>
      <dgm:spPr/>
      <dgm:t>
        <a:bodyPr/>
        <a:lstStyle/>
        <a:p>
          <a:endParaRPr lang="en-US"/>
        </a:p>
      </dgm:t>
    </dgm:pt>
    <dgm:pt modelId="{408426F6-712E-404C-8639-3B2446CD2796}" type="sibTrans" cxnId="{02F42547-F8E3-445F-9052-4139595A3A1A}">
      <dgm:prSet/>
      <dgm:spPr/>
      <dgm:t>
        <a:bodyPr/>
        <a:lstStyle/>
        <a:p>
          <a:endParaRPr lang="en-US"/>
        </a:p>
      </dgm:t>
    </dgm:pt>
    <dgm:pt modelId="{4E98ECD8-9D7D-4F7F-BD50-DB3DA90D6AC2}">
      <dgm:prSet custT="1"/>
      <dgm:spPr/>
      <dgm:t>
        <a:bodyPr/>
        <a:lstStyle/>
        <a:p>
          <a:pPr rtl="0"/>
          <a:r>
            <a:rPr lang="nl-NL" sz="2400" b="1">
              <a:latin typeface="Times New Roman" panose="02020603050405020304" pitchFamily="18" charset="0"/>
              <a:cs typeface="Times New Roman" panose="02020603050405020304" pitchFamily="18" charset="0"/>
            </a:rPr>
            <a:t>Hiểu nghĩa các từ khó, hiểu nội dung bài đọc.</a:t>
          </a:r>
          <a:endParaRPr lang="en-US" sz="2400" dirty="0">
            <a:latin typeface="Times New Roman" panose="02020603050405020304" pitchFamily="18" charset="0"/>
            <a:cs typeface="Times New Roman" panose="02020603050405020304" pitchFamily="18" charset="0"/>
          </a:endParaRPr>
        </a:p>
      </dgm:t>
    </dgm:pt>
    <dgm:pt modelId="{E99983DB-C17F-4025-BF59-E3665EB5611B}" type="parTrans" cxnId="{31077C77-90E8-434B-AD6C-45DEC24F3081}">
      <dgm:prSet/>
      <dgm:spPr/>
      <dgm:t>
        <a:bodyPr/>
        <a:lstStyle/>
        <a:p>
          <a:endParaRPr lang="en-US"/>
        </a:p>
      </dgm:t>
    </dgm:pt>
    <dgm:pt modelId="{A6C13A93-235A-40C3-96A1-A9A7224CB237}" type="sibTrans" cxnId="{31077C77-90E8-434B-AD6C-45DEC24F3081}">
      <dgm:prSet/>
      <dgm:spPr/>
      <dgm:t>
        <a:bodyPr/>
        <a:lstStyle/>
        <a:p>
          <a:endParaRPr lang="en-US"/>
        </a:p>
      </dgm:t>
    </dgm:pt>
    <dgm:pt modelId="{B8FE0C94-DA65-44E8-81A9-AE6A2F4F805D}">
      <dgm:prSet custT="1"/>
      <dgm:spPr/>
      <dgm:t>
        <a:bodyPr/>
        <a:lstStyle/>
        <a:p>
          <a:pPr rtl="0"/>
          <a:r>
            <a:rPr lang="nl-NL" sz="2400" b="1">
              <a:latin typeface="Times New Roman" panose="02020603050405020304" pitchFamily="18" charset="0"/>
              <a:cs typeface="Times New Roman" panose="02020603050405020304" pitchFamily="18" charset="0"/>
            </a:rPr>
            <a:t>Bước đầu biết kể lại câu chuyện theo lời của em.</a:t>
          </a:r>
          <a:endParaRPr lang="en-US" sz="2400" dirty="0">
            <a:latin typeface="Times New Roman" panose="02020603050405020304" pitchFamily="18" charset="0"/>
            <a:cs typeface="Times New Roman" panose="02020603050405020304" pitchFamily="18" charset="0"/>
          </a:endParaRPr>
        </a:p>
      </dgm:t>
    </dgm:pt>
    <dgm:pt modelId="{8336AA3D-A2A3-4FF9-95FE-7DACFAF68964}" type="parTrans" cxnId="{C28D3A5B-90EE-456B-A4D3-8107A13366F2}">
      <dgm:prSet/>
      <dgm:spPr/>
      <dgm:t>
        <a:bodyPr/>
        <a:lstStyle/>
        <a:p>
          <a:endParaRPr lang="en-US"/>
        </a:p>
      </dgm:t>
    </dgm:pt>
    <dgm:pt modelId="{E11F4B5C-2976-4470-9F2D-407F9206A1DC}" type="sibTrans" cxnId="{C28D3A5B-90EE-456B-A4D3-8107A13366F2}">
      <dgm:prSet/>
      <dgm:spPr/>
      <dgm:t>
        <a:bodyPr/>
        <a:lstStyle/>
        <a:p>
          <a:endParaRPr lang="en-US"/>
        </a:p>
      </dgm:t>
    </dgm:pt>
    <dgm:pt modelId="{2615B19E-834B-4AC6-A548-E6128AC8065C}" type="pres">
      <dgm:prSet presAssocID="{FB4A25B0-9C0D-4E05-A0D5-7492FD2F0B92}" presName="Name0" presStyleCnt="0">
        <dgm:presLayoutVars>
          <dgm:chMax val="7"/>
          <dgm:chPref val="7"/>
          <dgm:dir/>
        </dgm:presLayoutVars>
      </dgm:prSet>
      <dgm:spPr/>
      <dgm:t>
        <a:bodyPr/>
        <a:lstStyle/>
        <a:p>
          <a:endParaRPr lang="en-US"/>
        </a:p>
      </dgm:t>
    </dgm:pt>
    <dgm:pt modelId="{0F06AE07-4991-4B2E-BA2E-30C410C7E95B}" type="pres">
      <dgm:prSet presAssocID="{FB4A25B0-9C0D-4E05-A0D5-7492FD2F0B92}" presName="Name1" presStyleCnt="0"/>
      <dgm:spPr/>
    </dgm:pt>
    <dgm:pt modelId="{D2ECF61F-E082-479F-AA68-09F6E75D1E68}" type="pres">
      <dgm:prSet presAssocID="{FB4A25B0-9C0D-4E05-A0D5-7492FD2F0B92}" presName="cycle" presStyleCnt="0"/>
      <dgm:spPr/>
    </dgm:pt>
    <dgm:pt modelId="{4BD48E24-A56E-4584-BB1E-4E999445148D}" type="pres">
      <dgm:prSet presAssocID="{FB4A25B0-9C0D-4E05-A0D5-7492FD2F0B92}" presName="srcNode" presStyleLbl="node1" presStyleIdx="0" presStyleCnt="3"/>
      <dgm:spPr/>
    </dgm:pt>
    <dgm:pt modelId="{E95E69C4-6828-46D5-BEF1-7FB6263AC961}" type="pres">
      <dgm:prSet presAssocID="{FB4A25B0-9C0D-4E05-A0D5-7492FD2F0B92}" presName="conn" presStyleLbl="parChTrans1D2" presStyleIdx="0" presStyleCnt="1"/>
      <dgm:spPr/>
      <dgm:t>
        <a:bodyPr/>
        <a:lstStyle/>
        <a:p>
          <a:endParaRPr lang="en-US"/>
        </a:p>
      </dgm:t>
    </dgm:pt>
    <dgm:pt modelId="{6A8DED3B-9D14-4561-82D5-D5CF82032F94}" type="pres">
      <dgm:prSet presAssocID="{FB4A25B0-9C0D-4E05-A0D5-7492FD2F0B92}" presName="extraNode" presStyleLbl="node1" presStyleIdx="0" presStyleCnt="3"/>
      <dgm:spPr/>
    </dgm:pt>
    <dgm:pt modelId="{38A549B7-4F7E-4008-86B3-FBBA99470E33}" type="pres">
      <dgm:prSet presAssocID="{FB4A25B0-9C0D-4E05-A0D5-7492FD2F0B92}" presName="dstNode" presStyleLbl="node1" presStyleIdx="0" presStyleCnt="3"/>
      <dgm:spPr/>
    </dgm:pt>
    <dgm:pt modelId="{EAD4C6EF-12B0-4E61-BB73-4099E9E0A8D2}" type="pres">
      <dgm:prSet presAssocID="{52CC43C9-DE93-442C-BBB5-B5BCF339F112}" presName="text_1" presStyleLbl="node1" presStyleIdx="0" presStyleCnt="3" custScaleX="99775" custScaleY="155104">
        <dgm:presLayoutVars>
          <dgm:bulletEnabled val="1"/>
        </dgm:presLayoutVars>
      </dgm:prSet>
      <dgm:spPr/>
      <dgm:t>
        <a:bodyPr/>
        <a:lstStyle/>
        <a:p>
          <a:endParaRPr lang="en-US"/>
        </a:p>
      </dgm:t>
    </dgm:pt>
    <dgm:pt modelId="{8EE34923-F49A-4D8E-A778-1AEDF11F465F}" type="pres">
      <dgm:prSet presAssocID="{52CC43C9-DE93-442C-BBB5-B5BCF339F112}" presName="accent_1" presStyleCnt="0"/>
      <dgm:spPr/>
    </dgm:pt>
    <dgm:pt modelId="{1A655486-46D1-45D2-9427-E662B39C119D}" type="pres">
      <dgm:prSet presAssocID="{52CC43C9-DE93-442C-BBB5-B5BCF339F112}" presName="accentRepeatNode" presStyleLbl="solidFgAcc1" presStyleIdx="0" presStyleCnt="3" custLinFactNeighborX="-3035" custLinFactNeighborY="-5645"/>
      <dgm:spPr/>
    </dgm:pt>
    <dgm:pt modelId="{9EBB5E66-6AFD-442F-BBDD-3A7E8BF72099}" type="pres">
      <dgm:prSet presAssocID="{4E98ECD8-9D7D-4F7F-BD50-DB3DA90D6AC2}" presName="text_2" presStyleLbl="node1" presStyleIdx="1" presStyleCnt="3" custScaleY="128551">
        <dgm:presLayoutVars>
          <dgm:bulletEnabled val="1"/>
        </dgm:presLayoutVars>
      </dgm:prSet>
      <dgm:spPr/>
      <dgm:t>
        <a:bodyPr/>
        <a:lstStyle/>
        <a:p>
          <a:endParaRPr lang="en-US"/>
        </a:p>
      </dgm:t>
    </dgm:pt>
    <dgm:pt modelId="{090C7C47-59EE-4B1D-89A5-277D6BF8B3EA}" type="pres">
      <dgm:prSet presAssocID="{4E98ECD8-9D7D-4F7F-BD50-DB3DA90D6AC2}" presName="accent_2" presStyleCnt="0"/>
      <dgm:spPr/>
    </dgm:pt>
    <dgm:pt modelId="{026BB03A-2D5A-41EC-8A1E-D5E4CCEC9823}" type="pres">
      <dgm:prSet presAssocID="{4E98ECD8-9D7D-4F7F-BD50-DB3DA90D6AC2}" presName="accentRepeatNode" presStyleLbl="solidFgAcc1" presStyleIdx="1" presStyleCnt="3" custLinFactNeighborX="-16694" custLinFactNeighborY="0"/>
      <dgm:spPr/>
    </dgm:pt>
    <dgm:pt modelId="{FFC993FB-A972-47F3-AF7C-B09CEBEEE6E6}" type="pres">
      <dgm:prSet presAssocID="{B8FE0C94-DA65-44E8-81A9-AE6A2F4F805D}" presName="text_3" presStyleLbl="node1" presStyleIdx="2" presStyleCnt="3" custScaleY="142827">
        <dgm:presLayoutVars>
          <dgm:bulletEnabled val="1"/>
        </dgm:presLayoutVars>
      </dgm:prSet>
      <dgm:spPr/>
      <dgm:t>
        <a:bodyPr/>
        <a:lstStyle/>
        <a:p>
          <a:endParaRPr lang="en-US"/>
        </a:p>
      </dgm:t>
    </dgm:pt>
    <dgm:pt modelId="{FE2FC2CA-2713-442F-9112-941285D299AE}" type="pres">
      <dgm:prSet presAssocID="{B8FE0C94-DA65-44E8-81A9-AE6A2F4F805D}" presName="accent_3" presStyleCnt="0"/>
      <dgm:spPr/>
    </dgm:pt>
    <dgm:pt modelId="{6AA16EDF-E074-468E-8201-E36BB3E8E4C3}" type="pres">
      <dgm:prSet presAssocID="{B8FE0C94-DA65-44E8-81A9-AE6A2F4F805D}" presName="accentRepeatNode" presStyleLbl="solidFgAcc1" presStyleIdx="2" presStyleCnt="3"/>
      <dgm:spPr/>
    </dgm:pt>
  </dgm:ptLst>
  <dgm:cxnLst>
    <dgm:cxn modelId="{02F42547-F8E3-445F-9052-4139595A3A1A}" srcId="{FB4A25B0-9C0D-4E05-A0D5-7492FD2F0B92}" destId="{52CC43C9-DE93-442C-BBB5-B5BCF339F112}" srcOrd="0" destOrd="0" parTransId="{E8F178AF-6277-49E3-9208-2A84BDFB5F3A}" sibTransId="{408426F6-712E-404C-8639-3B2446CD2796}"/>
    <dgm:cxn modelId="{A801EF17-36B7-4B43-B9A4-31BC0F6FAB6B}" type="presOf" srcId="{408426F6-712E-404C-8639-3B2446CD2796}" destId="{E95E69C4-6828-46D5-BEF1-7FB6263AC961}" srcOrd="0" destOrd="0" presId="urn:microsoft.com/office/officeart/2008/layout/VerticalCurvedList"/>
    <dgm:cxn modelId="{F367162D-E4EA-4AED-9FB1-D71BF4053658}" type="presOf" srcId="{52CC43C9-DE93-442C-BBB5-B5BCF339F112}" destId="{EAD4C6EF-12B0-4E61-BB73-4099E9E0A8D2}" srcOrd="0" destOrd="0" presId="urn:microsoft.com/office/officeart/2008/layout/VerticalCurvedList"/>
    <dgm:cxn modelId="{43E72632-8063-474D-A1D4-416AC98C4350}" type="presOf" srcId="{FB4A25B0-9C0D-4E05-A0D5-7492FD2F0B92}" destId="{2615B19E-834B-4AC6-A548-E6128AC8065C}" srcOrd="0" destOrd="0" presId="urn:microsoft.com/office/officeart/2008/layout/VerticalCurvedList"/>
    <dgm:cxn modelId="{C28D3A5B-90EE-456B-A4D3-8107A13366F2}" srcId="{FB4A25B0-9C0D-4E05-A0D5-7492FD2F0B92}" destId="{B8FE0C94-DA65-44E8-81A9-AE6A2F4F805D}" srcOrd="2" destOrd="0" parTransId="{8336AA3D-A2A3-4FF9-95FE-7DACFAF68964}" sibTransId="{E11F4B5C-2976-4470-9F2D-407F9206A1DC}"/>
    <dgm:cxn modelId="{89C0E4CA-F7AF-4330-9616-C48AEC1AD88D}" type="presOf" srcId="{4E98ECD8-9D7D-4F7F-BD50-DB3DA90D6AC2}" destId="{9EBB5E66-6AFD-442F-BBDD-3A7E8BF72099}" srcOrd="0" destOrd="0" presId="urn:microsoft.com/office/officeart/2008/layout/VerticalCurvedList"/>
    <dgm:cxn modelId="{31077C77-90E8-434B-AD6C-45DEC24F3081}" srcId="{FB4A25B0-9C0D-4E05-A0D5-7492FD2F0B92}" destId="{4E98ECD8-9D7D-4F7F-BD50-DB3DA90D6AC2}" srcOrd="1" destOrd="0" parTransId="{E99983DB-C17F-4025-BF59-E3665EB5611B}" sibTransId="{A6C13A93-235A-40C3-96A1-A9A7224CB237}"/>
    <dgm:cxn modelId="{0454921B-5F25-4058-A47E-D928D64BF469}" type="presOf" srcId="{B8FE0C94-DA65-44E8-81A9-AE6A2F4F805D}" destId="{FFC993FB-A972-47F3-AF7C-B09CEBEEE6E6}" srcOrd="0" destOrd="0" presId="urn:microsoft.com/office/officeart/2008/layout/VerticalCurvedList"/>
    <dgm:cxn modelId="{3CB576E3-E8E6-42B7-B17D-146C93BFCFCC}" type="presParOf" srcId="{2615B19E-834B-4AC6-A548-E6128AC8065C}" destId="{0F06AE07-4991-4B2E-BA2E-30C410C7E95B}" srcOrd="0" destOrd="0" presId="urn:microsoft.com/office/officeart/2008/layout/VerticalCurvedList"/>
    <dgm:cxn modelId="{07940618-E3B7-4F3A-B64F-0B016EE538B8}" type="presParOf" srcId="{0F06AE07-4991-4B2E-BA2E-30C410C7E95B}" destId="{D2ECF61F-E082-479F-AA68-09F6E75D1E68}" srcOrd="0" destOrd="0" presId="urn:microsoft.com/office/officeart/2008/layout/VerticalCurvedList"/>
    <dgm:cxn modelId="{9099EFA5-0ED9-4CB0-BAC5-59DE896BA51D}" type="presParOf" srcId="{D2ECF61F-E082-479F-AA68-09F6E75D1E68}" destId="{4BD48E24-A56E-4584-BB1E-4E999445148D}" srcOrd="0" destOrd="0" presId="urn:microsoft.com/office/officeart/2008/layout/VerticalCurvedList"/>
    <dgm:cxn modelId="{0892173F-C836-44C7-8889-F430910480E0}" type="presParOf" srcId="{D2ECF61F-E082-479F-AA68-09F6E75D1E68}" destId="{E95E69C4-6828-46D5-BEF1-7FB6263AC961}" srcOrd="1" destOrd="0" presId="urn:microsoft.com/office/officeart/2008/layout/VerticalCurvedList"/>
    <dgm:cxn modelId="{251DFF12-6F6F-4BE5-8E67-219610C72653}" type="presParOf" srcId="{D2ECF61F-E082-479F-AA68-09F6E75D1E68}" destId="{6A8DED3B-9D14-4561-82D5-D5CF82032F94}" srcOrd="2" destOrd="0" presId="urn:microsoft.com/office/officeart/2008/layout/VerticalCurvedList"/>
    <dgm:cxn modelId="{7068567E-0DAC-41FA-9AEA-BD3CF55522AD}" type="presParOf" srcId="{D2ECF61F-E082-479F-AA68-09F6E75D1E68}" destId="{38A549B7-4F7E-4008-86B3-FBBA99470E33}" srcOrd="3" destOrd="0" presId="urn:microsoft.com/office/officeart/2008/layout/VerticalCurvedList"/>
    <dgm:cxn modelId="{B72746F8-AFE0-481F-9D89-77CD73F5DA1D}" type="presParOf" srcId="{0F06AE07-4991-4B2E-BA2E-30C410C7E95B}" destId="{EAD4C6EF-12B0-4E61-BB73-4099E9E0A8D2}" srcOrd="1" destOrd="0" presId="urn:microsoft.com/office/officeart/2008/layout/VerticalCurvedList"/>
    <dgm:cxn modelId="{EFB2615A-99B0-45ED-B265-8F864D33D9D0}" type="presParOf" srcId="{0F06AE07-4991-4B2E-BA2E-30C410C7E95B}" destId="{8EE34923-F49A-4D8E-A778-1AEDF11F465F}" srcOrd="2" destOrd="0" presId="urn:microsoft.com/office/officeart/2008/layout/VerticalCurvedList"/>
    <dgm:cxn modelId="{6EA1625E-B40F-4DF0-B310-74A7149AFF8F}" type="presParOf" srcId="{8EE34923-F49A-4D8E-A778-1AEDF11F465F}" destId="{1A655486-46D1-45D2-9427-E662B39C119D}" srcOrd="0" destOrd="0" presId="urn:microsoft.com/office/officeart/2008/layout/VerticalCurvedList"/>
    <dgm:cxn modelId="{A774566D-3F28-4CBE-8F5E-9F4EADD54CA3}" type="presParOf" srcId="{0F06AE07-4991-4B2E-BA2E-30C410C7E95B}" destId="{9EBB5E66-6AFD-442F-BBDD-3A7E8BF72099}" srcOrd="3" destOrd="0" presId="urn:microsoft.com/office/officeart/2008/layout/VerticalCurvedList"/>
    <dgm:cxn modelId="{B8FCCF80-F27A-42ED-8D34-805950AA5426}" type="presParOf" srcId="{0F06AE07-4991-4B2E-BA2E-30C410C7E95B}" destId="{090C7C47-59EE-4B1D-89A5-277D6BF8B3EA}" srcOrd="4" destOrd="0" presId="urn:microsoft.com/office/officeart/2008/layout/VerticalCurvedList"/>
    <dgm:cxn modelId="{E4D28825-291C-458A-A88D-97F3EBAC2531}" type="presParOf" srcId="{090C7C47-59EE-4B1D-89A5-277D6BF8B3EA}" destId="{026BB03A-2D5A-41EC-8A1E-D5E4CCEC9823}" srcOrd="0" destOrd="0" presId="urn:microsoft.com/office/officeart/2008/layout/VerticalCurvedList"/>
    <dgm:cxn modelId="{8CA2E65E-B0DA-454D-8DB8-3AE914CCDC2A}" type="presParOf" srcId="{0F06AE07-4991-4B2E-BA2E-30C410C7E95B}" destId="{FFC993FB-A972-47F3-AF7C-B09CEBEEE6E6}" srcOrd="5" destOrd="0" presId="urn:microsoft.com/office/officeart/2008/layout/VerticalCurvedList"/>
    <dgm:cxn modelId="{D98F7DC4-3976-4287-9981-CA56A7E48DE1}" type="presParOf" srcId="{0F06AE07-4991-4B2E-BA2E-30C410C7E95B}" destId="{FE2FC2CA-2713-442F-9112-941285D299AE}" srcOrd="6" destOrd="0" presId="urn:microsoft.com/office/officeart/2008/layout/VerticalCurvedList"/>
    <dgm:cxn modelId="{F953DB7F-19D9-4FBB-A1AB-D3B1AE924CD2}" type="presParOf" srcId="{FE2FC2CA-2713-442F-9112-941285D299AE}" destId="{6AA16EDF-E074-468E-8201-E36BB3E8E4C3}"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04FD2F1-6BEC-47DF-A0AC-A55677C57648}" type="doc">
      <dgm:prSet loTypeId="urn:microsoft.com/office/officeart/2005/8/layout/vList5" loCatId="list" qsTypeId="urn:microsoft.com/office/officeart/2005/8/quickstyle/3d1" qsCatId="3D" csTypeId="urn:microsoft.com/office/officeart/2005/8/colors/colorful2" csCatId="colorful" phldr="1"/>
      <dgm:spPr/>
      <dgm:t>
        <a:bodyPr/>
        <a:lstStyle/>
        <a:p>
          <a:endParaRPr lang="en-US"/>
        </a:p>
      </dgm:t>
    </dgm:pt>
    <dgm:pt modelId="{19C25F57-48EA-4CB2-BB5E-89716F4FE9B3}">
      <dgm:prSet/>
      <dgm:spPr/>
      <dgm:t>
        <a:bodyPr/>
        <a:lstStyle/>
        <a:p>
          <a:pPr rtl="0"/>
          <a:r>
            <a:rPr lang="en-US" dirty="0">
              <a:latin typeface="Times New Roman" panose="02020603050405020304" pitchFamily="18" charset="0"/>
              <a:cs typeface="Times New Roman" panose="02020603050405020304" pitchFamily="18" charset="0"/>
            </a:rPr>
            <a:t>YÊU CẦU CẦN ĐẠT</a:t>
          </a:r>
        </a:p>
      </dgm:t>
    </dgm:pt>
    <dgm:pt modelId="{50ECF8DF-8A58-4277-813F-28FB103596EB}" type="parTrans" cxnId="{2909DC78-E8DC-4A43-922A-5C8F31E0A040}">
      <dgm:prSet/>
      <dgm:spPr/>
      <dgm:t>
        <a:bodyPr/>
        <a:lstStyle/>
        <a:p>
          <a:endParaRPr lang="en-US"/>
        </a:p>
      </dgm:t>
    </dgm:pt>
    <dgm:pt modelId="{20004DCB-E75B-417F-8A61-C17231E87E49}" type="sibTrans" cxnId="{2909DC78-E8DC-4A43-922A-5C8F31E0A040}">
      <dgm:prSet/>
      <dgm:spPr/>
      <dgm:t>
        <a:bodyPr/>
        <a:lstStyle/>
        <a:p>
          <a:endParaRPr lang="en-US"/>
        </a:p>
      </dgm:t>
    </dgm:pt>
    <dgm:pt modelId="{2877D992-8587-4C25-B01F-843B57064780}" type="pres">
      <dgm:prSet presAssocID="{304FD2F1-6BEC-47DF-A0AC-A55677C57648}" presName="Name0" presStyleCnt="0">
        <dgm:presLayoutVars>
          <dgm:dir/>
          <dgm:animLvl val="lvl"/>
          <dgm:resizeHandles val="exact"/>
        </dgm:presLayoutVars>
      </dgm:prSet>
      <dgm:spPr/>
      <dgm:t>
        <a:bodyPr/>
        <a:lstStyle/>
        <a:p>
          <a:endParaRPr lang="en-US"/>
        </a:p>
      </dgm:t>
    </dgm:pt>
    <dgm:pt modelId="{D595BB76-D8C9-46EE-BCE7-94B4BC01C0B5}" type="pres">
      <dgm:prSet presAssocID="{19C25F57-48EA-4CB2-BB5E-89716F4FE9B3}" presName="linNode" presStyleCnt="0"/>
      <dgm:spPr/>
    </dgm:pt>
    <dgm:pt modelId="{2D4F1533-DA7E-4D3D-8B17-2F2DC444E97D}" type="pres">
      <dgm:prSet presAssocID="{19C25F57-48EA-4CB2-BB5E-89716F4FE9B3}" presName="parentText" presStyleLbl="node1" presStyleIdx="0" presStyleCnt="1" custScaleX="202432">
        <dgm:presLayoutVars>
          <dgm:chMax val="1"/>
          <dgm:bulletEnabled val="1"/>
        </dgm:presLayoutVars>
      </dgm:prSet>
      <dgm:spPr/>
      <dgm:t>
        <a:bodyPr/>
        <a:lstStyle/>
        <a:p>
          <a:endParaRPr lang="en-US"/>
        </a:p>
      </dgm:t>
    </dgm:pt>
  </dgm:ptLst>
  <dgm:cxnLst>
    <dgm:cxn modelId="{2909DC78-E8DC-4A43-922A-5C8F31E0A040}" srcId="{304FD2F1-6BEC-47DF-A0AC-A55677C57648}" destId="{19C25F57-48EA-4CB2-BB5E-89716F4FE9B3}" srcOrd="0" destOrd="0" parTransId="{50ECF8DF-8A58-4277-813F-28FB103596EB}" sibTransId="{20004DCB-E75B-417F-8A61-C17231E87E49}"/>
    <dgm:cxn modelId="{98C597DB-802E-4853-9C98-714E968593E7}" type="presOf" srcId="{304FD2F1-6BEC-47DF-A0AC-A55677C57648}" destId="{2877D992-8587-4C25-B01F-843B57064780}" srcOrd="0" destOrd="0" presId="urn:microsoft.com/office/officeart/2005/8/layout/vList5"/>
    <dgm:cxn modelId="{9C1F0AB5-7AE6-42D2-B7B0-1AB29E88BFB1}" type="presOf" srcId="{19C25F57-48EA-4CB2-BB5E-89716F4FE9B3}" destId="{2D4F1533-DA7E-4D3D-8B17-2F2DC444E97D}" srcOrd="0" destOrd="0" presId="urn:microsoft.com/office/officeart/2005/8/layout/vList5"/>
    <dgm:cxn modelId="{001E18C0-B64C-4CC7-801C-EE5019C9ADD0}" type="presParOf" srcId="{2877D992-8587-4C25-B01F-843B57064780}" destId="{D595BB76-D8C9-46EE-BCE7-94B4BC01C0B5}" srcOrd="0" destOrd="0" presId="urn:microsoft.com/office/officeart/2005/8/layout/vList5"/>
    <dgm:cxn modelId="{529D0110-D63B-43E2-B4D5-AF552AF7CA17}" type="presParOf" srcId="{D595BB76-D8C9-46EE-BCE7-94B4BC01C0B5}" destId="{2D4F1533-DA7E-4D3D-8B17-2F2DC444E97D}" srcOrd="0" destOrd="0" presId="urn:microsoft.com/office/officeart/2005/8/layout/vList5"/>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9D2AB28-8430-4D57-B344-399A720FDF8D}" type="doc">
      <dgm:prSet loTypeId="urn:microsoft.com/office/officeart/2005/8/layout/vList5" loCatId="list" qsTypeId="urn:microsoft.com/office/officeart/2005/8/quickstyle/simple1" qsCatId="simple" csTypeId="urn:microsoft.com/office/officeart/2005/8/colors/colorful4" csCatId="colorful"/>
      <dgm:spPr/>
      <dgm:t>
        <a:bodyPr/>
        <a:lstStyle/>
        <a:p>
          <a:endParaRPr lang="en-US"/>
        </a:p>
      </dgm:t>
    </dgm:pt>
    <dgm:pt modelId="{0EA307A7-2A52-4CD0-AFBE-FEABBD7FEF55}">
      <dgm:prSet/>
      <dgm:spPr/>
      <dgm:t>
        <a:bodyPr/>
        <a:lstStyle/>
        <a:p>
          <a:pPr rtl="0"/>
          <a:r>
            <a:rPr lang="en-US" dirty="0" err="1"/>
            <a:t>Thi</a:t>
          </a:r>
          <a:r>
            <a:rPr lang="en-US" dirty="0"/>
            <a:t> </a:t>
          </a:r>
          <a:r>
            <a:rPr lang="en-US" dirty="0" err="1"/>
            <a:t>đọc</a:t>
          </a:r>
          <a:endParaRPr lang="en-US" dirty="0"/>
        </a:p>
      </dgm:t>
    </dgm:pt>
    <dgm:pt modelId="{53C628EC-BDDC-4827-B293-EB6F9992AE78}" type="parTrans" cxnId="{D67C37DE-638F-4E7F-9F7C-97AB787FA477}">
      <dgm:prSet/>
      <dgm:spPr/>
      <dgm:t>
        <a:bodyPr/>
        <a:lstStyle/>
        <a:p>
          <a:endParaRPr lang="en-US"/>
        </a:p>
      </dgm:t>
    </dgm:pt>
    <dgm:pt modelId="{AC1C4F01-8199-490A-BB67-072AB81007AE}" type="sibTrans" cxnId="{D67C37DE-638F-4E7F-9F7C-97AB787FA477}">
      <dgm:prSet/>
      <dgm:spPr/>
      <dgm:t>
        <a:bodyPr/>
        <a:lstStyle/>
        <a:p>
          <a:endParaRPr lang="en-US"/>
        </a:p>
      </dgm:t>
    </dgm:pt>
    <dgm:pt modelId="{917AD042-071E-40F4-BB94-B5DFBBD76AAB}" type="pres">
      <dgm:prSet presAssocID="{79D2AB28-8430-4D57-B344-399A720FDF8D}" presName="Name0" presStyleCnt="0">
        <dgm:presLayoutVars>
          <dgm:dir/>
          <dgm:animLvl val="lvl"/>
          <dgm:resizeHandles val="exact"/>
        </dgm:presLayoutVars>
      </dgm:prSet>
      <dgm:spPr/>
      <dgm:t>
        <a:bodyPr/>
        <a:lstStyle/>
        <a:p>
          <a:endParaRPr lang="en-US"/>
        </a:p>
      </dgm:t>
    </dgm:pt>
    <dgm:pt modelId="{4284D230-177D-4EA1-94DF-0F4AD0785409}" type="pres">
      <dgm:prSet presAssocID="{0EA307A7-2A52-4CD0-AFBE-FEABBD7FEF55}" presName="linNode" presStyleCnt="0"/>
      <dgm:spPr/>
    </dgm:pt>
    <dgm:pt modelId="{4755C23F-2034-41E9-AE7F-C90F69A45D22}" type="pres">
      <dgm:prSet presAssocID="{0EA307A7-2A52-4CD0-AFBE-FEABBD7FEF55}" presName="parentText" presStyleLbl="node1" presStyleIdx="0" presStyleCnt="1" custLinFactX="-42584" custLinFactNeighborX="-100000" custLinFactNeighborY="4507">
        <dgm:presLayoutVars>
          <dgm:chMax val="1"/>
          <dgm:bulletEnabled val="1"/>
        </dgm:presLayoutVars>
      </dgm:prSet>
      <dgm:spPr/>
      <dgm:t>
        <a:bodyPr/>
        <a:lstStyle/>
        <a:p>
          <a:endParaRPr lang="en-US"/>
        </a:p>
      </dgm:t>
    </dgm:pt>
  </dgm:ptLst>
  <dgm:cxnLst>
    <dgm:cxn modelId="{B67B55AA-8496-4713-BC6C-1FB0E78D7FE9}" type="presOf" srcId="{79D2AB28-8430-4D57-B344-399A720FDF8D}" destId="{917AD042-071E-40F4-BB94-B5DFBBD76AAB}" srcOrd="0" destOrd="0" presId="urn:microsoft.com/office/officeart/2005/8/layout/vList5"/>
    <dgm:cxn modelId="{D67C37DE-638F-4E7F-9F7C-97AB787FA477}" srcId="{79D2AB28-8430-4D57-B344-399A720FDF8D}" destId="{0EA307A7-2A52-4CD0-AFBE-FEABBD7FEF55}" srcOrd="0" destOrd="0" parTransId="{53C628EC-BDDC-4827-B293-EB6F9992AE78}" sibTransId="{AC1C4F01-8199-490A-BB67-072AB81007AE}"/>
    <dgm:cxn modelId="{68F0CA75-AA81-4DBF-A35A-B3869B07F226}" type="presOf" srcId="{0EA307A7-2A52-4CD0-AFBE-FEABBD7FEF55}" destId="{4755C23F-2034-41E9-AE7F-C90F69A45D22}" srcOrd="0" destOrd="0" presId="urn:microsoft.com/office/officeart/2005/8/layout/vList5"/>
    <dgm:cxn modelId="{03ACE427-F619-4E7C-8DFA-A2D9A63C8052}" type="presParOf" srcId="{917AD042-071E-40F4-BB94-B5DFBBD76AAB}" destId="{4284D230-177D-4EA1-94DF-0F4AD0785409}" srcOrd="0" destOrd="0" presId="urn:microsoft.com/office/officeart/2005/8/layout/vList5"/>
    <dgm:cxn modelId="{B78E990A-4127-472E-A8D7-E0A379D39CDA}" type="presParOf" srcId="{4284D230-177D-4EA1-94DF-0F4AD0785409}" destId="{4755C23F-2034-41E9-AE7F-C90F69A45D22}" srcOrd="0"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3B1EF47-22C4-4862-91DC-2115E23DE925}" type="doc">
      <dgm:prSet loTypeId="urn:microsoft.com/office/officeart/2005/8/layout/venn1" loCatId="relationship" qsTypeId="urn:microsoft.com/office/officeart/2005/8/quickstyle/simple1" qsCatId="simple" csTypeId="urn:microsoft.com/office/officeart/2005/8/colors/colorful5" csCatId="colorful" phldr="1"/>
      <dgm:spPr/>
      <dgm:t>
        <a:bodyPr/>
        <a:lstStyle/>
        <a:p>
          <a:endParaRPr lang="en-US"/>
        </a:p>
      </dgm:t>
    </dgm:pt>
    <dgm:pt modelId="{4166B4A4-0BB2-4141-8B92-8E057E201B87}">
      <dgm:prSet custT="1"/>
      <dgm:spPr/>
      <dgm:t>
        <a:bodyPr/>
        <a:lstStyle/>
        <a:p>
          <a:pPr rtl="0"/>
          <a:r>
            <a:rPr lang="en-US" sz="2800" dirty="0" err="1">
              <a:latin typeface="Times New Roman" panose="02020603050405020304" pitchFamily="18" charset="0"/>
              <a:cs typeface="Times New Roman" panose="02020603050405020304" pitchFamily="18" charset="0"/>
            </a:rPr>
            <a:t>Tiêu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đánh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giá</a:t>
          </a:r>
          <a:r>
            <a:rPr lang="en-US" sz="2800" dirty="0">
              <a:latin typeface="Times New Roman" panose="02020603050405020304" pitchFamily="18" charset="0"/>
              <a:cs typeface="Times New Roman" panose="02020603050405020304" pitchFamily="18" charset="0"/>
            </a:rPr>
            <a:t>:</a:t>
          </a:r>
        </a:p>
      </dgm:t>
    </dgm:pt>
    <dgm:pt modelId="{4192CBD1-42F5-4755-83A6-1FFDDA04EEA9}" type="parTrans" cxnId="{BD30194A-00A4-4F27-A42E-B06567977CCC}">
      <dgm:prSet/>
      <dgm:spPr/>
      <dgm:t>
        <a:bodyPr/>
        <a:lstStyle/>
        <a:p>
          <a:endParaRPr lang="en-US"/>
        </a:p>
      </dgm:t>
    </dgm:pt>
    <dgm:pt modelId="{B3EAF962-3314-4767-8FED-DD3A0DED79B4}" type="sibTrans" cxnId="{BD30194A-00A4-4F27-A42E-B06567977CCC}">
      <dgm:prSet/>
      <dgm:spPr/>
      <dgm:t>
        <a:bodyPr/>
        <a:lstStyle/>
        <a:p>
          <a:endParaRPr lang="en-US"/>
        </a:p>
      </dgm:t>
    </dgm:pt>
    <dgm:pt modelId="{C36A48D6-3D03-44E2-B21E-8B63A46C8818}">
      <dgm:prSet/>
      <dgm:spPr/>
      <dgm:t>
        <a:bodyPr/>
        <a:lstStyle/>
        <a:p>
          <a:pPr rtl="0"/>
          <a:r>
            <a:rPr lang="en-US" dirty="0" err="1">
              <a:latin typeface="Times New Roman" panose="02020603050405020304" pitchFamily="18" charset="0"/>
              <a:cs typeface="Times New Roman" panose="02020603050405020304" pitchFamily="18" charset="0"/>
            </a:rPr>
            <a:t>Đọc</a:t>
          </a:r>
          <a:r>
            <a:rPr lang="en-US" dirty="0">
              <a:latin typeface="Times New Roman" panose="02020603050405020304" pitchFamily="18" charset="0"/>
              <a:cs typeface="Times New Roman" panose="02020603050405020304" pitchFamily="18" charset="0"/>
            </a:rPr>
            <a:t> to, </a:t>
          </a:r>
          <a:r>
            <a:rPr lang="en-US" dirty="0" err="1">
              <a:latin typeface="Times New Roman" panose="02020603050405020304" pitchFamily="18" charset="0"/>
              <a:cs typeface="Times New Roman" panose="02020603050405020304" pitchFamily="18" charset="0"/>
            </a:rPr>
            <a:t>rõ</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ràng</a:t>
          </a:r>
          <a:endParaRPr lang="en-US" dirty="0">
            <a:latin typeface="Times New Roman" panose="02020603050405020304" pitchFamily="18" charset="0"/>
            <a:cs typeface="Times New Roman" panose="02020603050405020304" pitchFamily="18" charset="0"/>
          </a:endParaRPr>
        </a:p>
      </dgm:t>
    </dgm:pt>
    <dgm:pt modelId="{46E8096B-4CB1-4DD5-9A80-69C0D37BA502}" type="parTrans" cxnId="{CC1B89AC-B7EF-4AE3-A631-379FF25E4EC2}">
      <dgm:prSet/>
      <dgm:spPr/>
      <dgm:t>
        <a:bodyPr/>
        <a:lstStyle/>
        <a:p>
          <a:endParaRPr lang="en-US"/>
        </a:p>
      </dgm:t>
    </dgm:pt>
    <dgm:pt modelId="{77118EF1-BA7B-4F69-ADB7-4A8645946DE9}" type="sibTrans" cxnId="{CC1B89AC-B7EF-4AE3-A631-379FF25E4EC2}">
      <dgm:prSet/>
      <dgm:spPr/>
      <dgm:t>
        <a:bodyPr/>
        <a:lstStyle/>
        <a:p>
          <a:endParaRPr lang="en-US"/>
        </a:p>
      </dgm:t>
    </dgm:pt>
    <dgm:pt modelId="{8A0AC588-14E9-428A-BA41-EF978E5FDBD2}">
      <dgm:prSet/>
      <dgm:spPr/>
      <dgm:t>
        <a:bodyPr/>
        <a:lstStyle/>
        <a:p>
          <a:pPr rtl="0"/>
          <a:r>
            <a:rPr lang="en-US" dirty="0" err="1">
              <a:latin typeface="Times New Roman" panose="02020603050405020304" pitchFamily="18" charset="0"/>
              <a:cs typeface="Times New Roman" panose="02020603050405020304" pitchFamily="18" charset="0"/>
            </a:rPr>
            <a:t>Ngắt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nghỉ</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hơi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chính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xác</a:t>
          </a:r>
          <a:endParaRPr lang="en-US" dirty="0">
            <a:latin typeface="Times New Roman" panose="02020603050405020304" pitchFamily="18" charset="0"/>
            <a:cs typeface="Times New Roman" panose="02020603050405020304" pitchFamily="18" charset="0"/>
          </a:endParaRPr>
        </a:p>
      </dgm:t>
    </dgm:pt>
    <dgm:pt modelId="{47856BFA-EE4E-4627-B4B4-53C4E78EFD0A}" type="parTrans" cxnId="{2F612BA4-D73E-4124-87BC-E14AB5D6AE95}">
      <dgm:prSet/>
      <dgm:spPr/>
      <dgm:t>
        <a:bodyPr/>
        <a:lstStyle/>
        <a:p>
          <a:endParaRPr lang="en-US"/>
        </a:p>
      </dgm:t>
    </dgm:pt>
    <dgm:pt modelId="{6E2E15C2-C95F-4243-BF55-05B6263D1489}" type="sibTrans" cxnId="{2F612BA4-D73E-4124-87BC-E14AB5D6AE95}">
      <dgm:prSet/>
      <dgm:spPr/>
      <dgm:t>
        <a:bodyPr/>
        <a:lstStyle/>
        <a:p>
          <a:endParaRPr lang="en-US"/>
        </a:p>
      </dgm:t>
    </dgm:pt>
    <dgm:pt modelId="{A81FE798-3425-4E26-9E46-6E5659587AEE}" type="pres">
      <dgm:prSet presAssocID="{C3B1EF47-22C4-4862-91DC-2115E23DE925}" presName="compositeShape" presStyleCnt="0">
        <dgm:presLayoutVars>
          <dgm:chMax val="7"/>
          <dgm:dir/>
          <dgm:resizeHandles val="exact"/>
        </dgm:presLayoutVars>
      </dgm:prSet>
      <dgm:spPr/>
      <dgm:t>
        <a:bodyPr/>
        <a:lstStyle/>
        <a:p>
          <a:endParaRPr lang="en-US"/>
        </a:p>
      </dgm:t>
    </dgm:pt>
    <dgm:pt modelId="{82A46C65-0EA7-420A-80E7-D577D93920F9}" type="pres">
      <dgm:prSet presAssocID="{4166B4A4-0BB2-4141-8B92-8E057E201B87}" presName="circ1" presStyleLbl="vennNode1" presStyleIdx="0" presStyleCnt="3"/>
      <dgm:spPr/>
      <dgm:t>
        <a:bodyPr/>
        <a:lstStyle/>
        <a:p>
          <a:endParaRPr lang="en-US"/>
        </a:p>
      </dgm:t>
    </dgm:pt>
    <dgm:pt modelId="{6E77CEB4-009F-441B-8688-9BF4B89B11BE}" type="pres">
      <dgm:prSet presAssocID="{4166B4A4-0BB2-4141-8B92-8E057E201B87}" presName="circ1Tx" presStyleLbl="revTx" presStyleIdx="0" presStyleCnt="0">
        <dgm:presLayoutVars>
          <dgm:chMax val="0"/>
          <dgm:chPref val="0"/>
          <dgm:bulletEnabled val="1"/>
        </dgm:presLayoutVars>
      </dgm:prSet>
      <dgm:spPr/>
      <dgm:t>
        <a:bodyPr/>
        <a:lstStyle/>
        <a:p>
          <a:endParaRPr lang="en-US"/>
        </a:p>
      </dgm:t>
    </dgm:pt>
    <dgm:pt modelId="{53A3A7D2-3C7E-41F6-A240-691E38216696}" type="pres">
      <dgm:prSet presAssocID="{C36A48D6-3D03-44E2-B21E-8B63A46C8818}" presName="circ2" presStyleLbl="vennNode1" presStyleIdx="1" presStyleCnt="3" custLinFactNeighborX="-1247" custLinFactNeighborY="-6236"/>
      <dgm:spPr/>
      <dgm:t>
        <a:bodyPr/>
        <a:lstStyle/>
        <a:p>
          <a:endParaRPr lang="en-US"/>
        </a:p>
      </dgm:t>
    </dgm:pt>
    <dgm:pt modelId="{946CCFB1-1C52-4322-8E44-E8734A4923F4}" type="pres">
      <dgm:prSet presAssocID="{C36A48D6-3D03-44E2-B21E-8B63A46C8818}" presName="circ2Tx" presStyleLbl="revTx" presStyleIdx="0" presStyleCnt="0">
        <dgm:presLayoutVars>
          <dgm:chMax val="0"/>
          <dgm:chPref val="0"/>
          <dgm:bulletEnabled val="1"/>
        </dgm:presLayoutVars>
      </dgm:prSet>
      <dgm:spPr/>
      <dgm:t>
        <a:bodyPr/>
        <a:lstStyle/>
        <a:p>
          <a:endParaRPr lang="en-US"/>
        </a:p>
      </dgm:t>
    </dgm:pt>
    <dgm:pt modelId="{1676D3D8-450A-4C9C-B58E-F458536FA38B}" type="pres">
      <dgm:prSet presAssocID="{8A0AC588-14E9-428A-BA41-EF978E5FDBD2}" presName="circ3" presStyleLbl="vennNode1" presStyleIdx="2" presStyleCnt="3" custLinFactNeighborX="-1446" custLinFactNeighborY="-4988"/>
      <dgm:spPr/>
      <dgm:t>
        <a:bodyPr/>
        <a:lstStyle/>
        <a:p>
          <a:endParaRPr lang="en-US"/>
        </a:p>
      </dgm:t>
    </dgm:pt>
    <dgm:pt modelId="{D814D999-BD7D-42C1-8201-F916AA03C40A}" type="pres">
      <dgm:prSet presAssocID="{8A0AC588-14E9-428A-BA41-EF978E5FDBD2}" presName="circ3Tx" presStyleLbl="revTx" presStyleIdx="0" presStyleCnt="0">
        <dgm:presLayoutVars>
          <dgm:chMax val="0"/>
          <dgm:chPref val="0"/>
          <dgm:bulletEnabled val="1"/>
        </dgm:presLayoutVars>
      </dgm:prSet>
      <dgm:spPr/>
      <dgm:t>
        <a:bodyPr/>
        <a:lstStyle/>
        <a:p>
          <a:endParaRPr lang="en-US"/>
        </a:p>
      </dgm:t>
    </dgm:pt>
  </dgm:ptLst>
  <dgm:cxnLst>
    <dgm:cxn modelId="{2F612BA4-D73E-4124-87BC-E14AB5D6AE95}" srcId="{C3B1EF47-22C4-4862-91DC-2115E23DE925}" destId="{8A0AC588-14E9-428A-BA41-EF978E5FDBD2}" srcOrd="2" destOrd="0" parTransId="{47856BFA-EE4E-4627-B4B4-53C4E78EFD0A}" sibTransId="{6E2E15C2-C95F-4243-BF55-05B6263D1489}"/>
    <dgm:cxn modelId="{CC1B89AC-B7EF-4AE3-A631-379FF25E4EC2}" srcId="{C3B1EF47-22C4-4862-91DC-2115E23DE925}" destId="{C36A48D6-3D03-44E2-B21E-8B63A46C8818}" srcOrd="1" destOrd="0" parTransId="{46E8096B-4CB1-4DD5-9A80-69C0D37BA502}" sibTransId="{77118EF1-BA7B-4F69-ADB7-4A8645946DE9}"/>
    <dgm:cxn modelId="{2748C37A-717D-4721-B448-E444962E2650}" type="presOf" srcId="{8A0AC588-14E9-428A-BA41-EF978E5FDBD2}" destId="{1676D3D8-450A-4C9C-B58E-F458536FA38B}" srcOrd="0" destOrd="0" presId="urn:microsoft.com/office/officeart/2005/8/layout/venn1"/>
    <dgm:cxn modelId="{86AC517E-14B1-430C-A01A-891FB10CB545}" type="presOf" srcId="{C36A48D6-3D03-44E2-B21E-8B63A46C8818}" destId="{53A3A7D2-3C7E-41F6-A240-691E38216696}" srcOrd="0" destOrd="0" presId="urn:microsoft.com/office/officeart/2005/8/layout/venn1"/>
    <dgm:cxn modelId="{04272FD6-FD68-4ECD-8FA9-A57375F3E343}" type="presOf" srcId="{C3B1EF47-22C4-4862-91DC-2115E23DE925}" destId="{A81FE798-3425-4E26-9E46-6E5659587AEE}" srcOrd="0" destOrd="0" presId="urn:microsoft.com/office/officeart/2005/8/layout/venn1"/>
    <dgm:cxn modelId="{8CC8B314-0579-42D3-A0E1-9F9BF6035D46}" type="presOf" srcId="{C36A48D6-3D03-44E2-B21E-8B63A46C8818}" destId="{946CCFB1-1C52-4322-8E44-E8734A4923F4}" srcOrd="1" destOrd="0" presId="urn:microsoft.com/office/officeart/2005/8/layout/venn1"/>
    <dgm:cxn modelId="{A7FCC442-007C-4580-99E6-3ECB471A2E11}" type="presOf" srcId="{8A0AC588-14E9-428A-BA41-EF978E5FDBD2}" destId="{D814D999-BD7D-42C1-8201-F916AA03C40A}" srcOrd="1" destOrd="0" presId="urn:microsoft.com/office/officeart/2005/8/layout/venn1"/>
    <dgm:cxn modelId="{5E8DEF0D-7FDA-497F-B313-23160F74E7CF}" type="presOf" srcId="{4166B4A4-0BB2-4141-8B92-8E057E201B87}" destId="{82A46C65-0EA7-420A-80E7-D577D93920F9}" srcOrd="0" destOrd="0" presId="urn:microsoft.com/office/officeart/2005/8/layout/venn1"/>
    <dgm:cxn modelId="{BD30194A-00A4-4F27-A42E-B06567977CCC}" srcId="{C3B1EF47-22C4-4862-91DC-2115E23DE925}" destId="{4166B4A4-0BB2-4141-8B92-8E057E201B87}" srcOrd="0" destOrd="0" parTransId="{4192CBD1-42F5-4755-83A6-1FFDDA04EEA9}" sibTransId="{B3EAF962-3314-4767-8FED-DD3A0DED79B4}"/>
    <dgm:cxn modelId="{A4986B0E-67B8-42C4-AF40-2AB3412638EA}" type="presOf" srcId="{4166B4A4-0BB2-4141-8B92-8E057E201B87}" destId="{6E77CEB4-009F-441B-8688-9BF4B89B11BE}" srcOrd="1" destOrd="0" presId="urn:microsoft.com/office/officeart/2005/8/layout/venn1"/>
    <dgm:cxn modelId="{861DA542-9B83-4C45-ABDF-97618C2593E3}" type="presParOf" srcId="{A81FE798-3425-4E26-9E46-6E5659587AEE}" destId="{82A46C65-0EA7-420A-80E7-D577D93920F9}" srcOrd="0" destOrd="0" presId="urn:microsoft.com/office/officeart/2005/8/layout/venn1"/>
    <dgm:cxn modelId="{410449E4-F530-482D-943F-ABFF6EDD35C8}" type="presParOf" srcId="{A81FE798-3425-4E26-9E46-6E5659587AEE}" destId="{6E77CEB4-009F-441B-8688-9BF4B89B11BE}" srcOrd="1" destOrd="0" presId="urn:microsoft.com/office/officeart/2005/8/layout/venn1"/>
    <dgm:cxn modelId="{2F6BF075-487E-4172-BE93-0B226A3F362C}" type="presParOf" srcId="{A81FE798-3425-4E26-9E46-6E5659587AEE}" destId="{53A3A7D2-3C7E-41F6-A240-691E38216696}" srcOrd="2" destOrd="0" presId="urn:microsoft.com/office/officeart/2005/8/layout/venn1"/>
    <dgm:cxn modelId="{5DE9AA62-660D-4C3A-9D7A-6693EDC81866}" type="presParOf" srcId="{A81FE798-3425-4E26-9E46-6E5659587AEE}" destId="{946CCFB1-1C52-4322-8E44-E8734A4923F4}" srcOrd="3" destOrd="0" presId="urn:microsoft.com/office/officeart/2005/8/layout/venn1"/>
    <dgm:cxn modelId="{CDA5F6AC-C614-4315-9EA7-C83EAC79E99E}" type="presParOf" srcId="{A81FE798-3425-4E26-9E46-6E5659587AEE}" destId="{1676D3D8-450A-4C9C-B58E-F458536FA38B}" srcOrd="4" destOrd="0" presId="urn:microsoft.com/office/officeart/2005/8/layout/venn1"/>
    <dgm:cxn modelId="{08A64A01-4EA5-43C8-846B-BDF845528946}" type="presParOf" srcId="{A81FE798-3425-4E26-9E46-6E5659587AEE}" destId="{D814D999-BD7D-42C1-8201-F916AA03C40A}" srcOrd="5" destOrd="0" presId="urn:microsoft.com/office/officeart/2005/8/layout/venn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BAEB401D-E5F2-4CCA-9967-807467823F16}" type="doc">
      <dgm:prSet loTypeId="urn:microsoft.com/office/officeart/2008/layout/PictureStrips" loCatId="list" qsTypeId="urn:microsoft.com/office/officeart/2005/8/quickstyle/simple1" qsCatId="simple" csTypeId="urn:microsoft.com/office/officeart/2005/8/colors/accent1_2" csCatId="accent1" phldr="1"/>
      <dgm:spPr/>
      <dgm:t>
        <a:bodyPr/>
        <a:lstStyle/>
        <a:p>
          <a:endParaRPr lang="vi-VN"/>
        </a:p>
      </dgm:t>
    </dgm:pt>
    <dgm:pt modelId="{085CF9C9-1CFC-4304-B64F-690801291C9B}">
      <dgm:prSet phldrT="[Text]"/>
      <dgm:spPr/>
      <dgm:t>
        <a:bodyPr/>
        <a:lstStyle/>
        <a:p>
          <a:r>
            <a:rPr lang="vi-VN" dirty="0">
              <a:latin typeface="+mj-lt"/>
            </a:rPr>
            <a:t>Giọng người kể vui vẻ, thoải mái, khâm phục khi cậu bé lần lượt qua được những lần thử tài của nhà vua</a:t>
          </a:r>
          <a:r>
            <a:rPr lang="vi-VN" dirty="0"/>
            <a:t>.</a:t>
          </a:r>
        </a:p>
      </dgm:t>
    </dgm:pt>
    <dgm:pt modelId="{EEC92902-D881-4891-847E-55E929764423}" type="parTrans" cxnId="{EC6690FB-89DF-4113-917B-93BC3F54E445}">
      <dgm:prSet/>
      <dgm:spPr/>
      <dgm:t>
        <a:bodyPr/>
        <a:lstStyle/>
        <a:p>
          <a:endParaRPr lang="vi-VN"/>
        </a:p>
      </dgm:t>
    </dgm:pt>
    <dgm:pt modelId="{7E2B4610-5CFE-4DF0-9990-F0F2774881D9}" type="sibTrans" cxnId="{EC6690FB-89DF-4113-917B-93BC3F54E445}">
      <dgm:prSet/>
      <dgm:spPr/>
      <dgm:t>
        <a:bodyPr/>
        <a:lstStyle/>
        <a:p>
          <a:endParaRPr lang="vi-VN"/>
        </a:p>
      </dgm:t>
    </dgm:pt>
    <dgm:pt modelId="{FF4E3D95-8953-463D-B02D-F9734476CF94}">
      <dgm:prSet phldrT="[Text]"/>
      <dgm:spPr/>
      <dgm:t>
        <a:bodyPr/>
        <a:lstStyle/>
        <a:p>
          <a:r>
            <a:rPr lang="vi-VN" dirty="0">
              <a:latin typeface="+mj-lt"/>
            </a:rPr>
            <a:t>Nghiêm khắc</a:t>
          </a:r>
        </a:p>
      </dgm:t>
    </dgm:pt>
    <dgm:pt modelId="{F6108B67-408C-46DF-BD0B-03A388EBB3D7}" type="parTrans" cxnId="{F93AD997-C4A1-4E18-B13D-40A7A3A1DDB7}">
      <dgm:prSet/>
      <dgm:spPr/>
      <dgm:t>
        <a:bodyPr/>
        <a:lstStyle/>
        <a:p>
          <a:endParaRPr lang="vi-VN"/>
        </a:p>
      </dgm:t>
    </dgm:pt>
    <dgm:pt modelId="{D322D324-29C5-4645-AC5C-1513C7276E50}" type="sibTrans" cxnId="{F93AD997-C4A1-4E18-B13D-40A7A3A1DDB7}">
      <dgm:prSet/>
      <dgm:spPr/>
      <dgm:t>
        <a:bodyPr/>
        <a:lstStyle/>
        <a:p>
          <a:endParaRPr lang="vi-VN"/>
        </a:p>
      </dgm:t>
    </dgm:pt>
    <dgm:pt modelId="{F22E7121-F7D7-45FC-8F8C-7083BA0BC13D}">
      <dgm:prSet phldrT="[Text]"/>
      <dgm:spPr/>
      <dgm:t>
        <a:bodyPr/>
        <a:lstStyle/>
        <a:p>
          <a:r>
            <a:rPr lang="vi-VN" dirty="0">
              <a:latin typeface="+mj-lt"/>
            </a:rPr>
            <a:t>Bình tĩnh, tự tin</a:t>
          </a:r>
        </a:p>
      </dgm:t>
    </dgm:pt>
    <dgm:pt modelId="{BB75A13B-AC5C-4B27-A3A4-64899352EBB2}" type="parTrans" cxnId="{A63452CB-7291-40D6-A430-92C45B5EAB7B}">
      <dgm:prSet/>
      <dgm:spPr/>
      <dgm:t>
        <a:bodyPr/>
        <a:lstStyle/>
        <a:p>
          <a:endParaRPr lang="vi-VN"/>
        </a:p>
      </dgm:t>
    </dgm:pt>
    <dgm:pt modelId="{402B1486-9DC5-47DC-A531-B187BA2891BD}" type="sibTrans" cxnId="{A63452CB-7291-40D6-A430-92C45B5EAB7B}">
      <dgm:prSet/>
      <dgm:spPr/>
      <dgm:t>
        <a:bodyPr/>
        <a:lstStyle/>
        <a:p>
          <a:endParaRPr lang="vi-VN"/>
        </a:p>
      </dgm:t>
    </dgm:pt>
    <dgm:pt modelId="{AE0487BF-10C3-4815-B0D4-B6BD8DCBD518}" type="pres">
      <dgm:prSet presAssocID="{BAEB401D-E5F2-4CCA-9967-807467823F16}" presName="Name0" presStyleCnt="0">
        <dgm:presLayoutVars>
          <dgm:dir/>
          <dgm:resizeHandles val="exact"/>
        </dgm:presLayoutVars>
      </dgm:prSet>
      <dgm:spPr/>
      <dgm:t>
        <a:bodyPr/>
        <a:lstStyle/>
        <a:p>
          <a:endParaRPr lang="en-US"/>
        </a:p>
      </dgm:t>
    </dgm:pt>
    <dgm:pt modelId="{EAC9644E-446C-468E-BE18-9BE136947645}" type="pres">
      <dgm:prSet presAssocID="{085CF9C9-1CFC-4304-B64F-690801291C9B}" presName="composite" presStyleCnt="0"/>
      <dgm:spPr/>
    </dgm:pt>
    <dgm:pt modelId="{8D29A884-27FF-4A08-ACF1-89BB5A69D634}" type="pres">
      <dgm:prSet presAssocID="{085CF9C9-1CFC-4304-B64F-690801291C9B}" presName="rect1" presStyleLbl="trAlignAcc1" presStyleIdx="0" presStyleCnt="3" custScaleX="134581" custLinFactNeighborX="19952" custLinFactNeighborY="5281">
        <dgm:presLayoutVars>
          <dgm:bulletEnabled val="1"/>
        </dgm:presLayoutVars>
      </dgm:prSet>
      <dgm:spPr/>
      <dgm:t>
        <a:bodyPr/>
        <a:lstStyle/>
        <a:p>
          <a:endParaRPr lang="en-US"/>
        </a:p>
      </dgm:t>
    </dgm:pt>
    <dgm:pt modelId="{C032C15A-8C33-4083-BFD1-97A49ED937D9}" type="pres">
      <dgm:prSet presAssocID="{085CF9C9-1CFC-4304-B64F-690801291C9B}" presName="rect2" presStyleLbl="fgImgPlace1" presStyleIdx="0" presStyleCnt="3" custLinFactX="-35805" custLinFactNeighborX="-100000" custLinFactNeighborY="13539">
        <dgm:style>
          <a:lnRef idx="2">
            <a:schemeClr val="dk1"/>
          </a:lnRef>
          <a:fillRef idx="1">
            <a:schemeClr val="lt1"/>
          </a:fillRef>
          <a:effectRef idx="0">
            <a:schemeClr val="dk1"/>
          </a:effectRef>
          <a:fontRef idx="minor">
            <a:schemeClr val="dk1"/>
          </a:fontRef>
        </dgm:style>
      </dgm:prSet>
      <dgm:spPr>
        <a:blipFill>
          <a:blip xmlns:r="http://schemas.openxmlformats.org/officeDocument/2006/relationships" r:embed="rId1">
            <a:extLst>
              <a:ext uri="{28A0092B-C50C-407E-A947-70E740481C1C}">
                <a14:useLocalDpi xmlns:a14="http://schemas.microsoft.com/office/drawing/2010/main" val="0"/>
              </a:ext>
            </a:extLst>
          </a:blip>
          <a:srcRect/>
          <a:stretch>
            <a:fillRect t="-1000" b="-1000"/>
          </a:stretch>
        </a:blipFill>
      </dgm:spPr>
      <dgm:t>
        <a:bodyPr/>
        <a:lstStyle/>
        <a:p>
          <a:endParaRPr lang="en-US"/>
        </a:p>
      </dgm:t>
    </dgm:pt>
    <dgm:pt modelId="{280DC409-8CAA-47FD-99C7-E96C9B8D27F1}" type="pres">
      <dgm:prSet presAssocID="{7E2B4610-5CFE-4DF0-9990-F0F2774881D9}" presName="sibTrans" presStyleCnt="0"/>
      <dgm:spPr/>
    </dgm:pt>
    <dgm:pt modelId="{32D853C1-FBA6-466F-AF85-98B8C0856C09}" type="pres">
      <dgm:prSet presAssocID="{FF4E3D95-8953-463D-B02D-F9734476CF94}" presName="composite" presStyleCnt="0"/>
      <dgm:spPr/>
    </dgm:pt>
    <dgm:pt modelId="{71228CCC-78AD-4002-A7E8-A923A9A9FAB1}" type="pres">
      <dgm:prSet presAssocID="{FF4E3D95-8953-463D-B02D-F9734476CF94}" presName="rect1" presStyleLbl="trAlignAcc1" presStyleIdx="1" presStyleCnt="3">
        <dgm:presLayoutVars>
          <dgm:bulletEnabled val="1"/>
        </dgm:presLayoutVars>
      </dgm:prSet>
      <dgm:spPr/>
      <dgm:t>
        <a:bodyPr/>
        <a:lstStyle/>
        <a:p>
          <a:endParaRPr lang="en-US"/>
        </a:p>
      </dgm:t>
    </dgm:pt>
    <dgm:pt modelId="{2335D656-81F2-4580-81B0-F5051F115A0E}" type="pres">
      <dgm:prSet presAssocID="{FF4E3D95-8953-463D-B02D-F9734476CF94}" presName="rect2" presStyleLbl="fgImgPlace1" presStyleIdx="1" presStyleCnt="3" custLinFactX="-27894" custLinFactNeighborX="-100000" custLinFactNeighborY="4497"/>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l="-25000" r="-25000"/>
          </a:stretch>
        </a:blipFill>
      </dgm:spPr>
    </dgm:pt>
    <dgm:pt modelId="{29E6939C-1697-433A-96ED-22BDBC0CA736}" type="pres">
      <dgm:prSet presAssocID="{D322D324-29C5-4645-AC5C-1513C7276E50}" presName="sibTrans" presStyleCnt="0"/>
      <dgm:spPr/>
    </dgm:pt>
    <dgm:pt modelId="{7138B146-7CE3-479D-89D6-D808FC01D883}" type="pres">
      <dgm:prSet presAssocID="{F22E7121-F7D7-45FC-8F8C-7083BA0BC13D}" presName="composite" presStyleCnt="0"/>
      <dgm:spPr/>
    </dgm:pt>
    <dgm:pt modelId="{2F3B23EB-A928-42A6-A034-F247B23927D2}" type="pres">
      <dgm:prSet presAssocID="{F22E7121-F7D7-45FC-8F8C-7083BA0BC13D}" presName="rect1" presStyleLbl="trAlignAcc1" presStyleIdx="2" presStyleCnt="3">
        <dgm:presLayoutVars>
          <dgm:bulletEnabled val="1"/>
        </dgm:presLayoutVars>
      </dgm:prSet>
      <dgm:spPr/>
      <dgm:t>
        <a:bodyPr/>
        <a:lstStyle/>
        <a:p>
          <a:endParaRPr lang="en-US"/>
        </a:p>
      </dgm:t>
    </dgm:pt>
    <dgm:pt modelId="{39BEAB12-C5BF-4F70-A4DE-CAA778F00F60}" type="pres">
      <dgm:prSet presAssocID="{F22E7121-F7D7-45FC-8F8C-7083BA0BC13D}" presName="rect2" presStyleLbl="fgImgPlace1" presStyleIdx="2" presStyleCnt="3" custLinFactX="-22620" custLinFactNeighborX="-100000" custLinFactNeighborY="7712"/>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l="-25000" r="-25000"/>
          </a:stretch>
        </a:blipFill>
      </dgm:spPr>
    </dgm:pt>
  </dgm:ptLst>
  <dgm:cxnLst>
    <dgm:cxn modelId="{7B4E5BDE-986F-4337-878E-CA5CF2937158}" type="presOf" srcId="{085CF9C9-1CFC-4304-B64F-690801291C9B}" destId="{8D29A884-27FF-4A08-ACF1-89BB5A69D634}" srcOrd="0" destOrd="0" presId="urn:microsoft.com/office/officeart/2008/layout/PictureStrips"/>
    <dgm:cxn modelId="{A63452CB-7291-40D6-A430-92C45B5EAB7B}" srcId="{BAEB401D-E5F2-4CCA-9967-807467823F16}" destId="{F22E7121-F7D7-45FC-8F8C-7083BA0BC13D}" srcOrd="2" destOrd="0" parTransId="{BB75A13B-AC5C-4B27-A3A4-64899352EBB2}" sibTransId="{402B1486-9DC5-47DC-A531-B187BA2891BD}"/>
    <dgm:cxn modelId="{EC6690FB-89DF-4113-917B-93BC3F54E445}" srcId="{BAEB401D-E5F2-4CCA-9967-807467823F16}" destId="{085CF9C9-1CFC-4304-B64F-690801291C9B}" srcOrd="0" destOrd="0" parTransId="{EEC92902-D881-4891-847E-55E929764423}" sibTransId="{7E2B4610-5CFE-4DF0-9990-F0F2774881D9}"/>
    <dgm:cxn modelId="{F93AD997-C4A1-4E18-B13D-40A7A3A1DDB7}" srcId="{BAEB401D-E5F2-4CCA-9967-807467823F16}" destId="{FF4E3D95-8953-463D-B02D-F9734476CF94}" srcOrd="1" destOrd="0" parTransId="{F6108B67-408C-46DF-BD0B-03A388EBB3D7}" sibTransId="{D322D324-29C5-4645-AC5C-1513C7276E50}"/>
    <dgm:cxn modelId="{3428C5EC-0E7B-43DA-A461-70E8288228D3}" type="presOf" srcId="{F22E7121-F7D7-45FC-8F8C-7083BA0BC13D}" destId="{2F3B23EB-A928-42A6-A034-F247B23927D2}" srcOrd="0" destOrd="0" presId="urn:microsoft.com/office/officeart/2008/layout/PictureStrips"/>
    <dgm:cxn modelId="{662E98CD-E7EA-4A58-B866-8700069A2B73}" type="presOf" srcId="{BAEB401D-E5F2-4CCA-9967-807467823F16}" destId="{AE0487BF-10C3-4815-B0D4-B6BD8DCBD518}" srcOrd="0" destOrd="0" presId="urn:microsoft.com/office/officeart/2008/layout/PictureStrips"/>
    <dgm:cxn modelId="{BCA2CC8C-6D26-4BC8-A9BC-7D551D0797B3}" type="presOf" srcId="{FF4E3D95-8953-463D-B02D-F9734476CF94}" destId="{71228CCC-78AD-4002-A7E8-A923A9A9FAB1}" srcOrd="0" destOrd="0" presId="urn:microsoft.com/office/officeart/2008/layout/PictureStrips"/>
    <dgm:cxn modelId="{171F9324-03E8-4C4E-BD71-EB2CCEB85761}" type="presParOf" srcId="{AE0487BF-10C3-4815-B0D4-B6BD8DCBD518}" destId="{EAC9644E-446C-468E-BE18-9BE136947645}" srcOrd="0" destOrd="0" presId="urn:microsoft.com/office/officeart/2008/layout/PictureStrips"/>
    <dgm:cxn modelId="{D6C20022-957C-4F66-A801-4AFD51846E4D}" type="presParOf" srcId="{EAC9644E-446C-468E-BE18-9BE136947645}" destId="{8D29A884-27FF-4A08-ACF1-89BB5A69D634}" srcOrd="0" destOrd="0" presId="urn:microsoft.com/office/officeart/2008/layout/PictureStrips"/>
    <dgm:cxn modelId="{4B7F5BC8-3660-4C23-8B7A-E549D70797E5}" type="presParOf" srcId="{EAC9644E-446C-468E-BE18-9BE136947645}" destId="{C032C15A-8C33-4083-BFD1-97A49ED937D9}" srcOrd="1" destOrd="0" presId="urn:microsoft.com/office/officeart/2008/layout/PictureStrips"/>
    <dgm:cxn modelId="{B14C5DA3-816A-4569-BD98-C977CF2D88BF}" type="presParOf" srcId="{AE0487BF-10C3-4815-B0D4-B6BD8DCBD518}" destId="{280DC409-8CAA-47FD-99C7-E96C9B8D27F1}" srcOrd="1" destOrd="0" presId="urn:microsoft.com/office/officeart/2008/layout/PictureStrips"/>
    <dgm:cxn modelId="{0B2E67EA-58B6-4AF9-8ACF-B5731CC76917}" type="presParOf" srcId="{AE0487BF-10C3-4815-B0D4-B6BD8DCBD518}" destId="{32D853C1-FBA6-466F-AF85-98B8C0856C09}" srcOrd="2" destOrd="0" presId="urn:microsoft.com/office/officeart/2008/layout/PictureStrips"/>
    <dgm:cxn modelId="{12514344-06CD-4D7B-81CC-E985A56097B5}" type="presParOf" srcId="{32D853C1-FBA6-466F-AF85-98B8C0856C09}" destId="{71228CCC-78AD-4002-A7E8-A923A9A9FAB1}" srcOrd="0" destOrd="0" presId="urn:microsoft.com/office/officeart/2008/layout/PictureStrips"/>
    <dgm:cxn modelId="{554C7742-D051-4D05-A713-71196C770C99}" type="presParOf" srcId="{32D853C1-FBA6-466F-AF85-98B8C0856C09}" destId="{2335D656-81F2-4580-81B0-F5051F115A0E}" srcOrd="1" destOrd="0" presId="urn:microsoft.com/office/officeart/2008/layout/PictureStrips"/>
    <dgm:cxn modelId="{6E573829-FFDA-4C2B-B96D-EDC358F196CA}" type="presParOf" srcId="{AE0487BF-10C3-4815-B0D4-B6BD8DCBD518}" destId="{29E6939C-1697-433A-96ED-22BDBC0CA736}" srcOrd="3" destOrd="0" presId="urn:microsoft.com/office/officeart/2008/layout/PictureStrips"/>
    <dgm:cxn modelId="{4AC9AB63-9A1E-4379-8D8A-B6A3C9D7C64F}" type="presParOf" srcId="{AE0487BF-10C3-4815-B0D4-B6BD8DCBD518}" destId="{7138B146-7CE3-479D-89D6-D808FC01D883}" srcOrd="4" destOrd="0" presId="urn:microsoft.com/office/officeart/2008/layout/PictureStrips"/>
    <dgm:cxn modelId="{27B2D9B2-5ED2-4C31-963B-C5D698A91CED}" type="presParOf" srcId="{7138B146-7CE3-479D-89D6-D808FC01D883}" destId="{2F3B23EB-A928-42A6-A034-F247B23927D2}" srcOrd="0" destOrd="0" presId="urn:microsoft.com/office/officeart/2008/layout/PictureStrips"/>
    <dgm:cxn modelId="{E971FD13-C8AB-4345-A626-6C69928C4798}" type="presParOf" srcId="{7138B146-7CE3-479D-89D6-D808FC01D883}" destId="{39BEAB12-C5BF-4F70-A4DE-CAA778F00F60}" srcOrd="1" destOrd="0" presId="urn:microsoft.com/office/officeart/2008/layout/PictureStrip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C3B1EF47-22C4-4862-91DC-2115E23DE925}" type="doc">
      <dgm:prSet loTypeId="urn:diagrams.loki3.com/TabbedArc+Icon" loCatId="relationship" qsTypeId="urn:microsoft.com/office/officeart/2005/8/quickstyle/3d1" qsCatId="3D" csTypeId="urn:microsoft.com/office/officeart/2005/8/colors/colorful5" csCatId="colorful" phldr="1"/>
      <dgm:spPr/>
      <dgm:t>
        <a:bodyPr/>
        <a:lstStyle/>
        <a:p>
          <a:endParaRPr lang="en-US"/>
        </a:p>
      </dgm:t>
    </dgm:pt>
    <dgm:pt modelId="{4166B4A4-0BB2-4141-8B92-8E057E201B87}">
      <dgm:prSet custT="1"/>
      <dgm:spPr/>
      <dgm:t>
        <a:bodyPr/>
        <a:lstStyle/>
        <a:p>
          <a:pPr rtl="0"/>
          <a:r>
            <a:rPr lang="en-US" sz="2400" dirty="0" err="1">
              <a:latin typeface="Times New Roman" panose="02020603050405020304" pitchFamily="18" charset="0"/>
              <a:cs typeface="Times New Roman" panose="02020603050405020304" pitchFamily="18" charset="0"/>
            </a:rPr>
            <a:t>Tiêu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chí</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đánh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giá</a:t>
          </a:r>
          <a:r>
            <a:rPr lang="en-US" sz="2400" dirty="0">
              <a:latin typeface="Times New Roman" panose="02020603050405020304" pitchFamily="18" charset="0"/>
              <a:cs typeface="Times New Roman" panose="02020603050405020304" pitchFamily="18" charset="0"/>
            </a:rPr>
            <a:t>:</a:t>
          </a:r>
        </a:p>
      </dgm:t>
    </dgm:pt>
    <dgm:pt modelId="{4192CBD1-42F5-4755-83A6-1FFDDA04EEA9}" type="parTrans" cxnId="{BD30194A-00A4-4F27-A42E-B06567977CCC}">
      <dgm:prSet/>
      <dgm:spPr/>
      <dgm:t>
        <a:bodyPr/>
        <a:lstStyle/>
        <a:p>
          <a:endParaRPr lang="en-US"/>
        </a:p>
      </dgm:t>
    </dgm:pt>
    <dgm:pt modelId="{B3EAF962-3314-4767-8FED-DD3A0DED79B4}" type="sibTrans" cxnId="{BD30194A-00A4-4F27-A42E-B06567977CCC}">
      <dgm:prSet/>
      <dgm:spPr/>
      <dgm:t>
        <a:bodyPr/>
        <a:lstStyle/>
        <a:p>
          <a:endParaRPr lang="en-US"/>
        </a:p>
      </dgm:t>
    </dgm:pt>
    <dgm:pt modelId="{C36A48D6-3D03-44E2-B21E-8B63A46C8818}">
      <dgm:prSet custT="1"/>
      <dgm:spPr/>
      <dgm:t>
        <a:bodyPr/>
        <a:lstStyle/>
        <a:p>
          <a:pPr rtl="0"/>
          <a:r>
            <a:rPr lang="vi-VN" sz="2000" dirty="0">
              <a:latin typeface="+mj-lt"/>
            </a:rPr>
            <a:t>Kết hợp với điệu bộ, cử chỉ, nét mặt</a:t>
          </a:r>
          <a:endParaRPr lang="en-US" sz="2000" dirty="0">
            <a:latin typeface="+mj-lt"/>
          </a:endParaRPr>
        </a:p>
      </dgm:t>
    </dgm:pt>
    <dgm:pt modelId="{46E8096B-4CB1-4DD5-9A80-69C0D37BA502}" type="parTrans" cxnId="{CC1B89AC-B7EF-4AE3-A631-379FF25E4EC2}">
      <dgm:prSet/>
      <dgm:spPr/>
      <dgm:t>
        <a:bodyPr/>
        <a:lstStyle/>
        <a:p>
          <a:endParaRPr lang="en-US"/>
        </a:p>
      </dgm:t>
    </dgm:pt>
    <dgm:pt modelId="{77118EF1-BA7B-4F69-ADB7-4A8645946DE9}" type="sibTrans" cxnId="{CC1B89AC-B7EF-4AE3-A631-379FF25E4EC2}">
      <dgm:prSet/>
      <dgm:spPr/>
      <dgm:t>
        <a:bodyPr/>
        <a:lstStyle/>
        <a:p>
          <a:endParaRPr lang="en-US"/>
        </a:p>
      </dgm:t>
    </dgm:pt>
    <dgm:pt modelId="{8A0AC588-14E9-428A-BA41-EF978E5FDBD2}">
      <dgm:prSet custT="1"/>
      <dgm:spPr/>
      <dgm:t>
        <a:bodyPr/>
        <a:lstStyle/>
        <a:p>
          <a:pPr rtl="0"/>
          <a:r>
            <a:rPr lang="vi-VN" sz="2000" dirty="0">
              <a:latin typeface="+mj-lt"/>
            </a:rPr>
            <a:t>Kể đúng nội dung, lời xưng hô phù hợp</a:t>
          </a:r>
          <a:endParaRPr lang="en-US" sz="2000" dirty="0">
            <a:latin typeface="+mj-lt"/>
          </a:endParaRPr>
        </a:p>
      </dgm:t>
    </dgm:pt>
    <dgm:pt modelId="{47856BFA-EE4E-4627-B4B4-53C4E78EFD0A}" type="parTrans" cxnId="{2F612BA4-D73E-4124-87BC-E14AB5D6AE95}">
      <dgm:prSet/>
      <dgm:spPr/>
      <dgm:t>
        <a:bodyPr/>
        <a:lstStyle/>
        <a:p>
          <a:endParaRPr lang="en-US"/>
        </a:p>
      </dgm:t>
    </dgm:pt>
    <dgm:pt modelId="{6E2E15C2-C95F-4243-BF55-05B6263D1489}" type="sibTrans" cxnId="{2F612BA4-D73E-4124-87BC-E14AB5D6AE95}">
      <dgm:prSet/>
      <dgm:spPr/>
      <dgm:t>
        <a:bodyPr/>
        <a:lstStyle/>
        <a:p>
          <a:endParaRPr lang="en-US"/>
        </a:p>
      </dgm:t>
    </dgm:pt>
    <dgm:pt modelId="{4E1007A3-0965-4501-8E4B-12ECE75C49DB}">
      <dgm:prSet custT="1"/>
      <dgm:spPr/>
      <dgm:t>
        <a:bodyPr/>
        <a:lstStyle/>
        <a:p>
          <a:pPr rtl="0"/>
          <a:r>
            <a:rPr lang="vi-VN" sz="1800" dirty="0">
              <a:solidFill>
                <a:schemeClr val="tx1"/>
              </a:solidFill>
              <a:latin typeface="+mj-lt"/>
            </a:rPr>
            <a:t>Kể to, rõ ràng, tự nhiên, sinh động</a:t>
          </a:r>
          <a:endParaRPr lang="en-US" sz="2000" dirty="0">
            <a:solidFill>
              <a:schemeClr val="tx1"/>
            </a:solidFill>
            <a:latin typeface="+mj-lt"/>
          </a:endParaRPr>
        </a:p>
      </dgm:t>
    </dgm:pt>
    <dgm:pt modelId="{50405460-1FD7-4D7B-9AE2-E4578A3CC308}" type="parTrans" cxnId="{2286C7A4-1214-4B86-A60C-8E02156484DC}">
      <dgm:prSet/>
      <dgm:spPr/>
      <dgm:t>
        <a:bodyPr/>
        <a:lstStyle/>
        <a:p>
          <a:endParaRPr lang="en-US"/>
        </a:p>
      </dgm:t>
    </dgm:pt>
    <dgm:pt modelId="{C0837ECE-356D-4E8A-88F5-07F4BEA7D48E}" type="sibTrans" cxnId="{2286C7A4-1214-4B86-A60C-8E02156484DC}">
      <dgm:prSet/>
      <dgm:spPr/>
      <dgm:t>
        <a:bodyPr/>
        <a:lstStyle/>
        <a:p>
          <a:endParaRPr lang="en-US"/>
        </a:p>
      </dgm:t>
    </dgm:pt>
    <dgm:pt modelId="{F97D135C-CA9D-45D2-AE62-811BD9B58837}" type="pres">
      <dgm:prSet presAssocID="{C3B1EF47-22C4-4862-91DC-2115E23DE925}" presName="Name0" presStyleCnt="0">
        <dgm:presLayoutVars>
          <dgm:dir/>
          <dgm:resizeHandles val="exact"/>
        </dgm:presLayoutVars>
      </dgm:prSet>
      <dgm:spPr/>
      <dgm:t>
        <a:bodyPr/>
        <a:lstStyle/>
        <a:p>
          <a:endParaRPr lang="en-US"/>
        </a:p>
      </dgm:t>
    </dgm:pt>
    <dgm:pt modelId="{1A33727F-E03F-42BF-BFC8-82156E423875}" type="pres">
      <dgm:prSet presAssocID="{4166B4A4-0BB2-4141-8B92-8E057E201B87}" presName="twoplus" presStyleLbl="node1" presStyleIdx="0" presStyleCnt="4">
        <dgm:presLayoutVars>
          <dgm:bulletEnabled val="1"/>
        </dgm:presLayoutVars>
      </dgm:prSet>
      <dgm:spPr/>
      <dgm:t>
        <a:bodyPr/>
        <a:lstStyle/>
        <a:p>
          <a:endParaRPr lang="en-US"/>
        </a:p>
      </dgm:t>
    </dgm:pt>
    <dgm:pt modelId="{FBA603F4-979D-4DE2-B10F-2512D7CA984B}" type="pres">
      <dgm:prSet presAssocID="{C36A48D6-3D03-44E2-B21E-8B63A46C8818}" presName="twoplus" presStyleLbl="node1" presStyleIdx="1" presStyleCnt="4" custRadScaleRad="100124" custRadScaleInc="-129">
        <dgm:presLayoutVars>
          <dgm:bulletEnabled val="1"/>
        </dgm:presLayoutVars>
      </dgm:prSet>
      <dgm:spPr/>
      <dgm:t>
        <a:bodyPr/>
        <a:lstStyle/>
        <a:p>
          <a:endParaRPr lang="en-US"/>
        </a:p>
      </dgm:t>
    </dgm:pt>
    <dgm:pt modelId="{1B229BB2-66EF-479B-99C9-E42600CB4912}" type="pres">
      <dgm:prSet presAssocID="{8A0AC588-14E9-428A-BA41-EF978E5FDBD2}" presName="twoplus" presStyleLbl="node1" presStyleIdx="2" presStyleCnt="4">
        <dgm:presLayoutVars>
          <dgm:bulletEnabled val="1"/>
        </dgm:presLayoutVars>
      </dgm:prSet>
      <dgm:spPr/>
      <dgm:t>
        <a:bodyPr/>
        <a:lstStyle/>
        <a:p>
          <a:endParaRPr lang="en-US"/>
        </a:p>
      </dgm:t>
    </dgm:pt>
    <dgm:pt modelId="{310E3069-7781-46D3-95A9-6688EFAEDAE9}" type="pres">
      <dgm:prSet presAssocID="{4E1007A3-0965-4501-8E4B-12ECE75C49DB}" presName="twoplus" presStyleLbl="node1" presStyleIdx="3" presStyleCnt="4">
        <dgm:presLayoutVars>
          <dgm:bulletEnabled val="1"/>
        </dgm:presLayoutVars>
      </dgm:prSet>
      <dgm:spPr/>
      <dgm:t>
        <a:bodyPr/>
        <a:lstStyle/>
        <a:p>
          <a:endParaRPr lang="en-US"/>
        </a:p>
      </dgm:t>
    </dgm:pt>
  </dgm:ptLst>
  <dgm:cxnLst>
    <dgm:cxn modelId="{8AE8D44A-FC99-4528-BA77-40B2E176D175}" type="presOf" srcId="{C36A48D6-3D03-44E2-B21E-8B63A46C8818}" destId="{FBA603F4-979D-4DE2-B10F-2512D7CA984B}" srcOrd="0" destOrd="0" presId="urn:diagrams.loki3.com/TabbedArc+Icon"/>
    <dgm:cxn modelId="{2F612BA4-D73E-4124-87BC-E14AB5D6AE95}" srcId="{C3B1EF47-22C4-4862-91DC-2115E23DE925}" destId="{8A0AC588-14E9-428A-BA41-EF978E5FDBD2}" srcOrd="2" destOrd="0" parTransId="{47856BFA-EE4E-4627-B4B4-53C4E78EFD0A}" sibTransId="{6E2E15C2-C95F-4243-BF55-05B6263D1489}"/>
    <dgm:cxn modelId="{CC1B89AC-B7EF-4AE3-A631-379FF25E4EC2}" srcId="{C3B1EF47-22C4-4862-91DC-2115E23DE925}" destId="{C36A48D6-3D03-44E2-B21E-8B63A46C8818}" srcOrd="1" destOrd="0" parTransId="{46E8096B-4CB1-4DD5-9A80-69C0D37BA502}" sibTransId="{77118EF1-BA7B-4F69-ADB7-4A8645946DE9}"/>
    <dgm:cxn modelId="{2286C7A4-1214-4B86-A60C-8E02156484DC}" srcId="{C3B1EF47-22C4-4862-91DC-2115E23DE925}" destId="{4E1007A3-0965-4501-8E4B-12ECE75C49DB}" srcOrd="3" destOrd="0" parTransId="{50405460-1FD7-4D7B-9AE2-E4578A3CC308}" sibTransId="{C0837ECE-356D-4E8A-88F5-07F4BEA7D48E}"/>
    <dgm:cxn modelId="{08A1FFCC-11F4-4AB0-B84F-05C66D9C269F}" type="presOf" srcId="{4166B4A4-0BB2-4141-8B92-8E057E201B87}" destId="{1A33727F-E03F-42BF-BFC8-82156E423875}" srcOrd="0" destOrd="0" presId="urn:diagrams.loki3.com/TabbedArc+Icon"/>
    <dgm:cxn modelId="{64F660E7-68EB-48A1-BE2D-94318ACA22AB}" type="presOf" srcId="{8A0AC588-14E9-428A-BA41-EF978E5FDBD2}" destId="{1B229BB2-66EF-479B-99C9-E42600CB4912}" srcOrd="0" destOrd="0" presId="urn:diagrams.loki3.com/TabbedArc+Icon"/>
    <dgm:cxn modelId="{A1E91110-BE74-4EEF-BE98-76357F5E23B0}" type="presOf" srcId="{C3B1EF47-22C4-4862-91DC-2115E23DE925}" destId="{F97D135C-CA9D-45D2-AE62-811BD9B58837}" srcOrd="0" destOrd="0" presId="urn:diagrams.loki3.com/TabbedArc+Icon"/>
    <dgm:cxn modelId="{15039CD7-AF3A-4531-8695-095D7067F085}" type="presOf" srcId="{4E1007A3-0965-4501-8E4B-12ECE75C49DB}" destId="{310E3069-7781-46D3-95A9-6688EFAEDAE9}" srcOrd="0" destOrd="0" presId="urn:diagrams.loki3.com/TabbedArc+Icon"/>
    <dgm:cxn modelId="{BD30194A-00A4-4F27-A42E-B06567977CCC}" srcId="{C3B1EF47-22C4-4862-91DC-2115E23DE925}" destId="{4166B4A4-0BB2-4141-8B92-8E057E201B87}" srcOrd="0" destOrd="0" parTransId="{4192CBD1-42F5-4755-83A6-1FFDDA04EEA9}" sibTransId="{B3EAF962-3314-4767-8FED-DD3A0DED79B4}"/>
    <dgm:cxn modelId="{8570F96A-A52A-470D-A0BF-955E988ECD74}" type="presParOf" srcId="{F97D135C-CA9D-45D2-AE62-811BD9B58837}" destId="{1A33727F-E03F-42BF-BFC8-82156E423875}" srcOrd="0" destOrd="0" presId="urn:diagrams.loki3.com/TabbedArc+Icon"/>
    <dgm:cxn modelId="{6F70304B-E92B-4C4C-9BDD-E0E302CA8C20}" type="presParOf" srcId="{F97D135C-CA9D-45D2-AE62-811BD9B58837}" destId="{FBA603F4-979D-4DE2-B10F-2512D7CA984B}" srcOrd="1" destOrd="0" presId="urn:diagrams.loki3.com/TabbedArc+Icon"/>
    <dgm:cxn modelId="{96D5E216-7FDE-4C34-9363-5B16545B47F1}" type="presParOf" srcId="{F97D135C-CA9D-45D2-AE62-811BD9B58837}" destId="{1B229BB2-66EF-479B-99C9-E42600CB4912}" srcOrd="2" destOrd="0" presId="urn:diagrams.loki3.com/TabbedArc+Icon"/>
    <dgm:cxn modelId="{2E58B6B8-072F-4523-85D6-FB7E16BEC4C5}" type="presParOf" srcId="{F97D135C-CA9D-45D2-AE62-811BD9B58837}" destId="{310E3069-7781-46D3-95A9-6688EFAEDAE9}" srcOrd="3" destOrd="0" presId="urn:diagrams.loki3.com/TabbedArc+Icon"/>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0C90D794-423C-4B80-AFA1-FA936167B124}" type="doc">
      <dgm:prSet loTypeId="urn:microsoft.com/office/officeart/2005/8/layout/vList5" loCatId="list" qsTypeId="urn:microsoft.com/office/officeart/2005/8/quickstyle/3d2" qsCatId="3D" csTypeId="urn:microsoft.com/office/officeart/2005/8/colors/accent1_2" csCatId="accent1" phldr="1"/>
      <dgm:spPr/>
      <dgm:t>
        <a:bodyPr/>
        <a:lstStyle/>
        <a:p>
          <a:endParaRPr lang="en-US"/>
        </a:p>
      </dgm:t>
    </dgm:pt>
    <dgm:pt modelId="{232A23CA-D235-43B6-8D5E-B595F87D2673}">
      <dgm:prSet/>
      <dgm:spPr/>
      <dgm:t>
        <a:bodyPr/>
        <a:lstStyle/>
        <a:p>
          <a:pPr rtl="0"/>
          <a:r>
            <a:rPr lang="en-US" dirty="0" err="1"/>
            <a:t>Hoạt</a:t>
          </a:r>
          <a:r>
            <a:rPr lang="en-US" dirty="0"/>
            <a:t> </a:t>
          </a:r>
          <a:r>
            <a:rPr lang="en-US" dirty="0" err="1"/>
            <a:t>động</a:t>
          </a:r>
          <a:r>
            <a:rPr lang="en-US" dirty="0"/>
            <a:t> </a:t>
          </a:r>
          <a:r>
            <a:rPr lang="en-US" dirty="0" err="1"/>
            <a:t>tiếp</a:t>
          </a:r>
          <a:r>
            <a:rPr lang="en-US" dirty="0"/>
            <a:t> </a:t>
          </a:r>
          <a:r>
            <a:rPr lang="en-US" dirty="0" err="1"/>
            <a:t>nối</a:t>
          </a:r>
          <a:endParaRPr lang="en-US" dirty="0"/>
        </a:p>
      </dgm:t>
    </dgm:pt>
    <dgm:pt modelId="{9F7E998D-B7B0-494D-A667-C87DF2A5015B}" type="parTrans" cxnId="{B9E48C7D-7E87-4A4C-AEFF-E613439426CC}">
      <dgm:prSet/>
      <dgm:spPr/>
      <dgm:t>
        <a:bodyPr/>
        <a:lstStyle/>
        <a:p>
          <a:endParaRPr lang="en-US"/>
        </a:p>
      </dgm:t>
    </dgm:pt>
    <dgm:pt modelId="{C8FA8494-83EA-451C-B026-7977EE920342}" type="sibTrans" cxnId="{B9E48C7D-7E87-4A4C-AEFF-E613439426CC}">
      <dgm:prSet/>
      <dgm:spPr/>
      <dgm:t>
        <a:bodyPr/>
        <a:lstStyle/>
        <a:p>
          <a:endParaRPr lang="en-US"/>
        </a:p>
      </dgm:t>
    </dgm:pt>
    <dgm:pt modelId="{FF8C9029-2289-4CBC-ADAE-41BFD69AF502}" type="pres">
      <dgm:prSet presAssocID="{0C90D794-423C-4B80-AFA1-FA936167B124}" presName="Name0" presStyleCnt="0">
        <dgm:presLayoutVars>
          <dgm:dir/>
          <dgm:animLvl val="lvl"/>
          <dgm:resizeHandles val="exact"/>
        </dgm:presLayoutVars>
      </dgm:prSet>
      <dgm:spPr/>
      <dgm:t>
        <a:bodyPr/>
        <a:lstStyle/>
        <a:p>
          <a:endParaRPr lang="en-US"/>
        </a:p>
      </dgm:t>
    </dgm:pt>
    <dgm:pt modelId="{C6EDB216-77FA-4BBE-A2C9-6D54739138F4}" type="pres">
      <dgm:prSet presAssocID="{232A23CA-D235-43B6-8D5E-B595F87D2673}" presName="linNode" presStyleCnt="0"/>
      <dgm:spPr/>
    </dgm:pt>
    <dgm:pt modelId="{28E762D8-2B88-41F8-8D41-C043E2D70B41}" type="pres">
      <dgm:prSet presAssocID="{232A23CA-D235-43B6-8D5E-B595F87D2673}" presName="parentText" presStyleLbl="node1" presStyleIdx="0" presStyleCnt="1" custScaleX="149177">
        <dgm:presLayoutVars>
          <dgm:chMax val="1"/>
          <dgm:bulletEnabled val="1"/>
        </dgm:presLayoutVars>
      </dgm:prSet>
      <dgm:spPr/>
      <dgm:t>
        <a:bodyPr/>
        <a:lstStyle/>
        <a:p>
          <a:endParaRPr lang="en-US"/>
        </a:p>
      </dgm:t>
    </dgm:pt>
  </dgm:ptLst>
  <dgm:cxnLst>
    <dgm:cxn modelId="{673982A7-A139-4B43-BD54-712020BE6A61}" type="presOf" srcId="{0C90D794-423C-4B80-AFA1-FA936167B124}" destId="{FF8C9029-2289-4CBC-ADAE-41BFD69AF502}" srcOrd="0" destOrd="0" presId="urn:microsoft.com/office/officeart/2005/8/layout/vList5"/>
    <dgm:cxn modelId="{ED0F417E-8E18-429F-9E08-CBB6184A0C96}" type="presOf" srcId="{232A23CA-D235-43B6-8D5E-B595F87D2673}" destId="{28E762D8-2B88-41F8-8D41-C043E2D70B41}" srcOrd="0" destOrd="0" presId="urn:microsoft.com/office/officeart/2005/8/layout/vList5"/>
    <dgm:cxn modelId="{B9E48C7D-7E87-4A4C-AEFF-E613439426CC}" srcId="{0C90D794-423C-4B80-AFA1-FA936167B124}" destId="{232A23CA-D235-43B6-8D5E-B595F87D2673}" srcOrd="0" destOrd="0" parTransId="{9F7E998D-B7B0-494D-A667-C87DF2A5015B}" sibTransId="{C8FA8494-83EA-451C-B026-7977EE920342}"/>
    <dgm:cxn modelId="{B29BD1B6-062C-4341-91C7-0134CC640006}" type="presParOf" srcId="{FF8C9029-2289-4CBC-ADAE-41BFD69AF502}" destId="{C6EDB216-77FA-4BBE-A2C9-6D54739138F4}" srcOrd="0" destOrd="0" presId="urn:microsoft.com/office/officeart/2005/8/layout/vList5"/>
    <dgm:cxn modelId="{57E76E7B-303A-48B4-845E-106A8252DB2B}" type="presParOf" srcId="{C6EDB216-77FA-4BBE-A2C9-6D54739138F4}" destId="{28E762D8-2B88-41F8-8D41-C043E2D70B41}" srcOrd="0"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5682EF74-D115-4324-AB35-9A4144E2B49D}" type="doc">
      <dgm:prSet loTypeId="urn:microsoft.com/office/officeart/2005/8/layout/vList3" loCatId="list" qsTypeId="urn:microsoft.com/office/officeart/2005/8/quickstyle/simple1" qsCatId="simple" csTypeId="urn:microsoft.com/office/officeart/2005/8/colors/colorful5" csCatId="colorful" phldr="1"/>
      <dgm:spPr/>
      <dgm:t>
        <a:bodyPr/>
        <a:lstStyle/>
        <a:p>
          <a:endParaRPr lang="en-US"/>
        </a:p>
      </dgm:t>
    </dgm:pt>
    <dgm:pt modelId="{B23290E6-78BD-4FFA-8BEE-F33441A11F2A}">
      <dgm:prSet custT="1"/>
      <dgm:spPr/>
      <dgm:t>
        <a:bodyPr/>
        <a:lstStyle/>
        <a:p>
          <a:pPr rtl="0"/>
          <a:r>
            <a:rPr lang="en-US" sz="2400" dirty="0" err="1">
              <a:latin typeface="Times New Roman" panose="02020603050405020304" pitchFamily="18" charset="0"/>
              <a:cs typeface="Times New Roman" panose="02020603050405020304" pitchFamily="18" charset="0"/>
            </a:rPr>
            <a:t>Chuẩn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bị</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bài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sau</a:t>
          </a:r>
          <a:r>
            <a:rPr lang="en-US" sz="2400" dirty="0">
              <a:latin typeface="Times New Roman" panose="02020603050405020304" pitchFamily="18" charset="0"/>
              <a:cs typeface="Times New Roman" panose="02020603050405020304" pitchFamily="18" charset="0"/>
            </a:rPr>
            <a:t>: </a:t>
          </a:r>
          <a:r>
            <a:rPr lang="en-US" sz="2400" dirty="0" smtClean="0">
              <a:latin typeface="Times New Roman" panose="02020603050405020304" pitchFamily="18" charset="0"/>
              <a:cs typeface="Times New Roman" panose="02020603050405020304" pitchFamily="18" charset="0"/>
            </a:rPr>
            <a:t>Hai </a:t>
          </a:r>
          <a:r>
            <a:rPr lang="en-US" sz="2400" dirty="0" err="1" smtClean="0">
              <a:latin typeface="Times New Roman" panose="02020603050405020304" pitchFamily="18" charset="0"/>
              <a:cs typeface="Times New Roman" panose="02020603050405020304" pitchFamily="18" charset="0"/>
            </a:rPr>
            <a:t>bàn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tay</a:t>
          </a:r>
          <a:r>
            <a:rPr lang="en-US" sz="2400" dirty="0" smtClean="0">
              <a:latin typeface="Times New Roman" panose="02020603050405020304" pitchFamily="18" charset="0"/>
              <a:cs typeface="Times New Roman" panose="02020603050405020304" pitchFamily="18" charset="0"/>
            </a:rPr>
            <a:t> </a:t>
          </a:r>
          <a:r>
            <a:rPr lang="en-US" sz="2400" smtClean="0">
              <a:latin typeface="Times New Roman" panose="02020603050405020304" pitchFamily="18" charset="0"/>
              <a:cs typeface="Times New Roman" panose="02020603050405020304" pitchFamily="18" charset="0"/>
            </a:rPr>
            <a:t>em</a:t>
          </a:r>
          <a:endParaRPr lang="en-US" sz="2400" dirty="0">
            <a:latin typeface="Times New Roman" panose="02020603050405020304" pitchFamily="18" charset="0"/>
            <a:cs typeface="Times New Roman" panose="02020603050405020304" pitchFamily="18" charset="0"/>
          </a:endParaRPr>
        </a:p>
      </dgm:t>
    </dgm:pt>
    <dgm:pt modelId="{F6782A91-D906-46D6-AE84-2A5FD3EFBECD}" type="parTrans" cxnId="{79D470A5-2239-439A-AFEB-971A6C16613C}">
      <dgm:prSet/>
      <dgm:spPr/>
      <dgm:t>
        <a:bodyPr/>
        <a:lstStyle/>
        <a:p>
          <a:endParaRPr lang="en-US" sz="2400">
            <a:latin typeface="Times New Roman" panose="02020603050405020304" pitchFamily="18" charset="0"/>
            <a:cs typeface="Times New Roman" panose="02020603050405020304" pitchFamily="18" charset="0"/>
          </a:endParaRPr>
        </a:p>
      </dgm:t>
    </dgm:pt>
    <dgm:pt modelId="{4ED0956F-06B2-4A8A-956C-DB897B5D9B93}" type="sibTrans" cxnId="{79D470A5-2239-439A-AFEB-971A6C16613C}">
      <dgm:prSet/>
      <dgm:spPr/>
      <dgm:t>
        <a:bodyPr/>
        <a:lstStyle/>
        <a:p>
          <a:endParaRPr lang="en-US" sz="2400">
            <a:latin typeface="Times New Roman" panose="02020603050405020304" pitchFamily="18" charset="0"/>
            <a:cs typeface="Times New Roman" panose="02020603050405020304" pitchFamily="18" charset="0"/>
          </a:endParaRPr>
        </a:p>
      </dgm:t>
    </dgm:pt>
    <dgm:pt modelId="{CE3F479A-074C-46EC-B449-A58A10F993CD}">
      <dgm:prSet custT="1"/>
      <dgm:spPr/>
      <dgm:t>
        <a:bodyPr/>
        <a:lstStyle/>
        <a:p>
          <a:pPr rtl="0"/>
          <a:r>
            <a:rPr lang="en-US" sz="2400" dirty="0" err="1">
              <a:latin typeface="Times New Roman" panose="02020603050405020304" pitchFamily="18" charset="0"/>
              <a:cs typeface="Times New Roman" panose="02020603050405020304" pitchFamily="18" charset="0"/>
            </a:rPr>
            <a:t>Về</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tiếp</a:t>
          </a:r>
          <a:r>
            <a:rPr lang="en-US" sz="2400" dirty="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tục</a:t>
          </a:r>
          <a:r>
            <a:rPr lang="en-US" sz="2400">
              <a:latin typeface="Times New Roman" panose="02020603050405020304" pitchFamily="18" charset="0"/>
              <a:cs typeface="Times New Roman" panose="02020603050405020304" pitchFamily="18" charset="0"/>
            </a:rPr>
            <a:t> kể lại câu chuyện cho người thân nghe.</a:t>
          </a:r>
          <a:endParaRPr lang="en-US" sz="2400" dirty="0">
            <a:latin typeface="Times New Roman" panose="02020603050405020304" pitchFamily="18" charset="0"/>
            <a:cs typeface="Times New Roman" panose="02020603050405020304" pitchFamily="18" charset="0"/>
          </a:endParaRPr>
        </a:p>
      </dgm:t>
    </dgm:pt>
    <dgm:pt modelId="{8792C6D8-A5E5-4EC2-A385-1640C01B8297}" type="sibTrans" cxnId="{029516AE-6696-4707-BCFC-646BE074CCBC}">
      <dgm:prSet/>
      <dgm:spPr/>
      <dgm:t>
        <a:bodyPr/>
        <a:lstStyle/>
        <a:p>
          <a:endParaRPr lang="en-US" sz="2400">
            <a:latin typeface="Times New Roman" panose="02020603050405020304" pitchFamily="18" charset="0"/>
            <a:cs typeface="Times New Roman" panose="02020603050405020304" pitchFamily="18" charset="0"/>
          </a:endParaRPr>
        </a:p>
      </dgm:t>
    </dgm:pt>
    <dgm:pt modelId="{A4EC699B-B0E3-4CA6-9EFD-27E53261018D}" type="parTrans" cxnId="{029516AE-6696-4707-BCFC-646BE074CCBC}">
      <dgm:prSet/>
      <dgm:spPr/>
      <dgm:t>
        <a:bodyPr/>
        <a:lstStyle/>
        <a:p>
          <a:endParaRPr lang="en-US" sz="2400">
            <a:latin typeface="Times New Roman" panose="02020603050405020304" pitchFamily="18" charset="0"/>
            <a:cs typeface="Times New Roman" panose="02020603050405020304" pitchFamily="18" charset="0"/>
          </a:endParaRPr>
        </a:p>
      </dgm:t>
    </dgm:pt>
    <dgm:pt modelId="{816A7163-A1CE-4B13-B9DD-9CD2EC6E2713}" type="pres">
      <dgm:prSet presAssocID="{5682EF74-D115-4324-AB35-9A4144E2B49D}" presName="linearFlow" presStyleCnt="0">
        <dgm:presLayoutVars>
          <dgm:dir/>
          <dgm:resizeHandles val="exact"/>
        </dgm:presLayoutVars>
      </dgm:prSet>
      <dgm:spPr/>
      <dgm:t>
        <a:bodyPr/>
        <a:lstStyle/>
        <a:p>
          <a:endParaRPr lang="en-US"/>
        </a:p>
      </dgm:t>
    </dgm:pt>
    <dgm:pt modelId="{677EBF0D-95FB-4335-9E91-8EAABB31AF73}" type="pres">
      <dgm:prSet presAssocID="{CE3F479A-074C-46EC-B449-A58A10F993CD}" presName="composite" presStyleCnt="0"/>
      <dgm:spPr/>
    </dgm:pt>
    <dgm:pt modelId="{CCE0CCD1-8CF1-4014-8C75-4369DEBBD708}" type="pres">
      <dgm:prSet presAssocID="{CE3F479A-074C-46EC-B449-A58A10F993CD}" presName="imgShp" presStyleLbl="fgImgPlace1" presStyleIdx="0" presStyleCnt="2" custLinFactNeighborX="-40975" custLinFactNeighborY="-4221"/>
      <dgm:spPr>
        <a:solidFill>
          <a:srgbClr val="92D050"/>
        </a:solidFill>
      </dgm:spPr>
    </dgm:pt>
    <dgm:pt modelId="{E2C59122-4866-4A10-ACB4-51D652B10376}" type="pres">
      <dgm:prSet presAssocID="{CE3F479A-074C-46EC-B449-A58A10F993CD}" presName="txShp" presStyleLbl="node1" presStyleIdx="0" presStyleCnt="2" custScaleX="122628">
        <dgm:presLayoutVars>
          <dgm:bulletEnabled val="1"/>
        </dgm:presLayoutVars>
      </dgm:prSet>
      <dgm:spPr/>
      <dgm:t>
        <a:bodyPr/>
        <a:lstStyle/>
        <a:p>
          <a:endParaRPr lang="en-US"/>
        </a:p>
      </dgm:t>
    </dgm:pt>
    <dgm:pt modelId="{8E3A0E2A-2DDD-4B37-843B-2B4DDDDBC75C}" type="pres">
      <dgm:prSet presAssocID="{8792C6D8-A5E5-4EC2-A385-1640C01B8297}" presName="spacing" presStyleCnt="0"/>
      <dgm:spPr/>
    </dgm:pt>
    <dgm:pt modelId="{036991A4-AF04-4399-BF72-4BFCF09B9915}" type="pres">
      <dgm:prSet presAssocID="{B23290E6-78BD-4FFA-8BEE-F33441A11F2A}" presName="composite" presStyleCnt="0"/>
      <dgm:spPr/>
    </dgm:pt>
    <dgm:pt modelId="{FB7B1F6E-2342-4F44-B453-891EC8C7EB0E}" type="pres">
      <dgm:prSet presAssocID="{B23290E6-78BD-4FFA-8BEE-F33441A11F2A}" presName="imgShp" presStyleLbl="fgImgPlace1" presStyleIdx="1" presStyleCnt="2" custLinFactNeighborX="-65975" custLinFactNeighborY="-1792"/>
      <dgm:spPr>
        <a:solidFill>
          <a:schemeClr val="accent6">
            <a:lumMod val="60000"/>
            <a:lumOff val="40000"/>
          </a:schemeClr>
        </a:solidFill>
      </dgm:spPr>
    </dgm:pt>
    <dgm:pt modelId="{64E0EEB6-25F0-43AF-A5FB-D4907A20230B}" type="pres">
      <dgm:prSet presAssocID="{B23290E6-78BD-4FFA-8BEE-F33441A11F2A}" presName="txShp" presStyleLbl="node1" presStyleIdx="1" presStyleCnt="2" custScaleX="116899" custLinFactNeighborX="1039" custLinFactNeighborY="-1792">
        <dgm:presLayoutVars>
          <dgm:bulletEnabled val="1"/>
        </dgm:presLayoutVars>
      </dgm:prSet>
      <dgm:spPr/>
      <dgm:t>
        <a:bodyPr/>
        <a:lstStyle/>
        <a:p>
          <a:endParaRPr lang="en-US"/>
        </a:p>
      </dgm:t>
    </dgm:pt>
  </dgm:ptLst>
  <dgm:cxnLst>
    <dgm:cxn modelId="{4DFACDC0-95EC-4BF9-89D1-9CEEA161394F}" type="presOf" srcId="{B23290E6-78BD-4FFA-8BEE-F33441A11F2A}" destId="{64E0EEB6-25F0-43AF-A5FB-D4907A20230B}" srcOrd="0" destOrd="0" presId="urn:microsoft.com/office/officeart/2005/8/layout/vList3"/>
    <dgm:cxn modelId="{029516AE-6696-4707-BCFC-646BE074CCBC}" srcId="{5682EF74-D115-4324-AB35-9A4144E2B49D}" destId="{CE3F479A-074C-46EC-B449-A58A10F993CD}" srcOrd="0" destOrd="0" parTransId="{A4EC699B-B0E3-4CA6-9EFD-27E53261018D}" sibTransId="{8792C6D8-A5E5-4EC2-A385-1640C01B8297}"/>
    <dgm:cxn modelId="{5F2CA673-F276-434A-88FB-5D105727D489}" type="presOf" srcId="{5682EF74-D115-4324-AB35-9A4144E2B49D}" destId="{816A7163-A1CE-4B13-B9DD-9CD2EC6E2713}" srcOrd="0" destOrd="0" presId="urn:microsoft.com/office/officeart/2005/8/layout/vList3"/>
    <dgm:cxn modelId="{11CF6093-531F-4243-9D14-BEE996BBF74E}" type="presOf" srcId="{CE3F479A-074C-46EC-B449-A58A10F993CD}" destId="{E2C59122-4866-4A10-ACB4-51D652B10376}" srcOrd="0" destOrd="0" presId="urn:microsoft.com/office/officeart/2005/8/layout/vList3"/>
    <dgm:cxn modelId="{79D470A5-2239-439A-AFEB-971A6C16613C}" srcId="{5682EF74-D115-4324-AB35-9A4144E2B49D}" destId="{B23290E6-78BD-4FFA-8BEE-F33441A11F2A}" srcOrd="1" destOrd="0" parTransId="{F6782A91-D906-46D6-AE84-2A5FD3EFBECD}" sibTransId="{4ED0956F-06B2-4A8A-956C-DB897B5D9B93}"/>
    <dgm:cxn modelId="{D5CEB9DE-01AE-42E5-A669-07A3C43CEE9A}" type="presParOf" srcId="{816A7163-A1CE-4B13-B9DD-9CD2EC6E2713}" destId="{677EBF0D-95FB-4335-9E91-8EAABB31AF73}" srcOrd="0" destOrd="0" presId="urn:microsoft.com/office/officeart/2005/8/layout/vList3"/>
    <dgm:cxn modelId="{278C2AA1-868B-4472-9FD9-C8F0C8AC4A0B}" type="presParOf" srcId="{677EBF0D-95FB-4335-9E91-8EAABB31AF73}" destId="{CCE0CCD1-8CF1-4014-8C75-4369DEBBD708}" srcOrd="0" destOrd="0" presId="urn:microsoft.com/office/officeart/2005/8/layout/vList3"/>
    <dgm:cxn modelId="{DE98D140-9AB5-4B25-AFFA-BEAD38CFE4D3}" type="presParOf" srcId="{677EBF0D-95FB-4335-9E91-8EAABB31AF73}" destId="{E2C59122-4866-4A10-ACB4-51D652B10376}" srcOrd="1" destOrd="0" presId="urn:microsoft.com/office/officeart/2005/8/layout/vList3"/>
    <dgm:cxn modelId="{BD769A40-69EB-4900-8031-140C9C07F094}" type="presParOf" srcId="{816A7163-A1CE-4B13-B9DD-9CD2EC6E2713}" destId="{8E3A0E2A-2DDD-4B37-843B-2B4DDDDBC75C}" srcOrd="1" destOrd="0" presId="urn:microsoft.com/office/officeart/2005/8/layout/vList3"/>
    <dgm:cxn modelId="{944240BD-B844-4CA5-8525-209FD8F81EAE}" type="presParOf" srcId="{816A7163-A1CE-4B13-B9DD-9CD2EC6E2713}" destId="{036991A4-AF04-4399-BF72-4BFCF09B9915}" srcOrd="2" destOrd="0" presId="urn:microsoft.com/office/officeart/2005/8/layout/vList3"/>
    <dgm:cxn modelId="{210CE4CA-7E5D-4941-8D35-5A45ABBFAF98}" type="presParOf" srcId="{036991A4-AF04-4399-BF72-4BFCF09B9915}" destId="{FB7B1F6E-2342-4F44-B453-891EC8C7EB0E}" srcOrd="0" destOrd="0" presId="urn:microsoft.com/office/officeart/2005/8/layout/vList3"/>
    <dgm:cxn modelId="{07D273EA-9F2E-468F-B6CF-CCFEAED06B82}" type="presParOf" srcId="{036991A4-AF04-4399-BF72-4BFCF09B9915}" destId="{64E0EEB6-25F0-43AF-A5FB-D4907A20230B}" srcOrd="1" destOrd="0" presId="urn:microsoft.com/office/officeart/2005/8/layout/vList3"/>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95E69C4-6828-46D5-BEF1-7FB6263AC961}">
      <dsp:nvSpPr>
        <dsp:cNvPr id="0" name=""/>
        <dsp:cNvSpPr/>
      </dsp:nvSpPr>
      <dsp:spPr>
        <a:xfrm>
          <a:off x="-3836843" y="-589249"/>
          <a:ext cx="4572970" cy="4572970"/>
        </a:xfrm>
        <a:prstGeom prst="blockArc">
          <a:avLst>
            <a:gd name="adj1" fmla="val 18900000"/>
            <a:gd name="adj2" fmla="val 2700000"/>
            <a:gd name="adj3" fmla="val 472"/>
          </a:avLst>
        </a:prstGeom>
        <a:noFill/>
        <a:ln w="12700" cap="flat" cmpd="sng" algn="ctr">
          <a:solidFill>
            <a:schemeClr val="accent5">
              <a:hueOff val="0"/>
              <a:satOff val="0"/>
              <a:lumOff val="0"/>
              <a:alphaOff val="0"/>
            </a:schemeClr>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EAD4C6EF-12B0-4E61-BB73-4099E9E0A8D2}">
      <dsp:nvSpPr>
        <dsp:cNvPr id="0" name=""/>
        <dsp:cNvSpPr/>
      </dsp:nvSpPr>
      <dsp:spPr>
        <a:xfrm>
          <a:off x="480654" y="152398"/>
          <a:ext cx="6447812" cy="1052992"/>
        </a:xfrm>
        <a:prstGeom prst="rect">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538872" tIns="60960" rIns="60960" bIns="60960" numCol="1" spcCol="1270" anchor="ctr" anchorCtr="0">
          <a:noAutofit/>
        </a:bodyPr>
        <a:lstStyle/>
        <a:p>
          <a:pPr lvl="0" algn="l" defTabSz="1066800" rtl="0">
            <a:lnSpc>
              <a:spcPct val="90000"/>
            </a:lnSpc>
            <a:spcBef>
              <a:spcPct val="0"/>
            </a:spcBef>
            <a:spcAft>
              <a:spcPct val="35000"/>
            </a:spcAft>
          </a:pPr>
          <a:r>
            <a:rPr lang="nl-NL" sz="2400" b="1" kern="1200">
              <a:latin typeface="Times New Roman" panose="02020603050405020304" pitchFamily="18" charset="0"/>
              <a:cs typeface="Times New Roman" panose="02020603050405020304" pitchFamily="18" charset="0"/>
            </a:rPr>
            <a:t>Đọc đúng các từ khó, dễ lẫn, ngắt nghỉ hơi chính xác. Đọc trôi chảy toàn bài, bước đầu biết đọc diễn cảm.</a:t>
          </a:r>
          <a:endParaRPr lang="en-US" sz="2400" kern="1200" dirty="0">
            <a:latin typeface="Times New Roman" panose="02020603050405020304" pitchFamily="18" charset="0"/>
            <a:cs typeface="Times New Roman" panose="02020603050405020304" pitchFamily="18" charset="0"/>
          </a:endParaRPr>
        </a:p>
      </dsp:txBody>
      <dsp:txXfrm>
        <a:off x="480654" y="152398"/>
        <a:ext cx="6447812" cy="1052992"/>
      </dsp:txXfrm>
    </dsp:sp>
    <dsp:sp modelId="{1A655486-46D1-45D2-9427-E662B39C119D}">
      <dsp:nvSpPr>
        <dsp:cNvPr id="0" name=""/>
        <dsp:cNvSpPr/>
      </dsp:nvSpPr>
      <dsp:spPr>
        <a:xfrm>
          <a:off x="23319" y="206680"/>
          <a:ext cx="848618" cy="848618"/>
        </a:xfrm>
        <a:prstGeom prst="ellipse">
          <a:avLst/>
        </a:prstGeom>
        <a:solidFill>
          <a:schemeClr val="lt1">
            <a:hueOff val="0"/>
            <a:satOff val="0"/>
            <a:lumOff val="0"/>
            <a:alphaOff val="0"/>
          </a:schemeClr>
        </a:solidFill>
        <a:ln w="6350" cap="flat" cmpd="sng" algn="ctr">
          <a:solidFill>
            <a:schemeClr val="accent4">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20800" h="19050" prst="relaxedInset"/>
          <a:contourClr>
            <a:schemeClr val="bg1"/>
          </a:contourClr>
        </a:sp3d>
      </dsp:spPr>
      <dsp:style>
        <a:lnRef idx="1">
          <a:scrgbClr r="0" g="0" b="0"/>
        </a:lnRef>
        <a:fillRef idx="1">
          <a:scrgbClr r="0" g="0" b="0"/>
        </a:fillRef>
        <a:effectRef idx="2">
          <a:scrgbClr r="0" g="0" b="0"/>
        </a:effectRef>
        <a:fontRef idx="minor"/>
      </dsp:style>
    </dsp:sp>
    <dsp:sp modelId="{9EBB5E66-6AFD-442F-BBDD-3A7E8BF72099}">
      <dsp:nvSpPr>
        <dsp:cNvPr id="0" name=""/>
        <dsp:cNvSpPr/>
      </dsp:nvSpPr>
      <dsp:spPr>
        <a:xfrm>
          <a:off x="720162" y="1260873"/>
          <a:ext cx="6215574" cy="872725"/>
        </a:xfrm>
        <a:prstGeom prst="rect">
          <a:avLst/>
        </a:prstGeom>
        <a:gradFill rotWithShape="0">
          <a:gsLst>
            <a:gs pos="0">
              <a:schemeClr val="accent4">
                <a:hueOff val="5197846"/>
                <a:satOff val="-23984"/>
                <a:lumOff val="883"/>
                <a:alphaOff val="0"/>
                <a:satMod val="103000"/>
                <a:lumMod val="102000"/>
                <a:tint val="94000"/>
              </a:schemeClr>
            </a:gs>
            <a:gs pos="50000">
              <a:schemeClr val="accent4">
                <a:hueOff val="5197846"/>
                <a:satOff val="-23984"/>
                <a:lumOff val="883"/>
                <a:alphaOff val="0"/>
                <a:satMod val="110000"/>
                <a:lumMod val="100000"/>
                <a:shade val="100000"/>
              </a:schemeClr>
            </a:gs>
            <a:gs pos="100000">
              <a:schemeClr val="accent4">
                <a:hueOff val="5197846"/>
                <a:satOff val="-23984"/>
                <a:lumOff val="883"/>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538872" tIns="60960" rIns="60960" bIns="60960" numCol="1" spcCol="1270" anchor="ctr" anchorCtr="0">
          <a:noAutofit/>
        </a:bodyPr>
        <a:lstStyle/>
        <a:p>
          <a:pPr lvl="0" algn="l" defTabSz="1066800" rtl="0">
            <a:lnSpc>
              <a:spcPct val="90000"/>
            </a:lnSpc>
            <a:spcBef>
              <a:spcPct val="0"/>
            </a:spcBef>
            <a:spcAft>
              <a:spcPct val="35000"/>
            </a:spcAft>
          </a:pPr>
          <a:r>
            <a:rPr lang="nl-NL" sz="2400" b="1" kern="1200">
              <a:latin typeface="Times New Roman" panose="02020603050405020304" pitchFamily="18" charset="0"/>
              <a:cs typeface="Times New Roman" panose="02020603050405020304" pitchFamily="18" charset="0"/>
            </a:rPr>
            <a:t>Hiểu nghĩa các từ khó, hiểu nội dung bài đọc.</a:t>
          </a:r>
          <a:endParaRPr lang="en-US" sz="2400" kern="1200" dirty="0">
            <a:latin typeface="Times New Roman" panose="02020603050405020304" pitchFamily="18" charset="0"/>
            <a:cs typeface="Times New Roman" panose="02020603050405020304" pitchFamily="18" charset="0"/>
          </a:endParaRPr>
        </a:p>
      </dsp:txBody>
      <dsp:txXfrm>
        <a:off x="720162" y="1260873"/>
        <a:ext cx="6215574" cy="872725"/>
      </dsp:txXfrm>
    </dsp:sp>
    <dsp:sp modelId="{026BB03A-2D5A-41EC-8A1E-D5E4CCEC9823}">
      <dsp:nvSpPr>
        <dsp:cNvPr id="0" name=""/>
        <dsp:cNvSpPr/>
      </dsp:nvSpPr>
      <dsp:spPr>
        <a:xfrm>
          <a:off x="154185" y="1272927"/>
          <a:ext cx="848618" cy="848618"/>
        </a:xfrm>
        <a:prstGeom prst="ellipse">
          <a:avLst/>
        </a:prstGeom>
        <a:solidFill>
          <a:schemeClr val="lt1">
            <a:hueOff val="0"/>
            <a:satOff val="0"/>
            <a:lumOff val="0"/>
            <a:alphaOff val="0"/>
          </a:schemeClr>
        </a:solidFill>
        <a:ln w="6350" cap="flat" cmpd="sng" algn="ctr">
          <a:solidFill>
            <a:schemeClr val="accent4">
              <a:hueOff val="5197846"/>
              <a:satOff val="-23984"/>
              <a:lumOff val="883"/>
              <a:alphaOff val="0"/>
            </a:schemeClr>
          </a:solidFill>
          <a:prstDash val="solid"/>
          <a:miter lim="800000"/>
        </a:ln>
        <a:effectLst/>
        <a:scene3d>
          <a:camera prst="orthographicFront"/>
          <a:lightRig rig="threePt" dir="t">
            <a:rot lat="0" lon="0" rev="7500000"/>
          </a:lightRig>
        </a:scene3d>
        <a:sp3d z="152400" extrusionH="63500" prstMaterial="dkEdge">
          <a:bevelT w="120800" h="19050" prst="relaxedInset"/>
          <a:contourClr>
            <a:schemeClr val="bg1"/>
          </a:contourClr>
        </a:sp3d>
      </dsp:spPr>
      <dsp:style>
        <a:lnRef idx="1">
          <a:scrgbClr r="0" g="0" b="0"/>
        </a:lnRef>
        <a:fillRef idx="1">
          <a:scrgbClr r="0" g="0" b="0"/>
        </a:fillRef>
        <a:effectRef idx="2">
          <a:scrgbClr r="0" g="0" b="0"/>
        </a:effectRef>
        <a:fontRef idx="minor"/>
      </dsp:style>
    </dsp:sp>
    <dsp:sp modelId="{FFC993FB-A972-47F3-AF7C-B09CEBEEE6E6}">
      <dsp:nvSpPr>
        <dsp:cNvPr id="0" name=""/>
        <dsp:cNvSpPr/>
      </dsp:nvSpPr>
      <dsp:spPr>
        <a:xfrm>
          <a:off x="473384" y="2230755"/>
          <a:ext cx="6462352" cy="969644"/>
        </a:xfrm>
        <a:prstGeom prst="rect">
          <a:avLst/>
        </a:prstGeom>
        <a:gradFill rotWithShape="0">
          <a:gsLst>
            <a:gs pos="0">
              <a:schemeClr val="accent4">
                <a:hueOff val="10395692"/>
                <a:satOff val="-47968"/>
                <a:lumOff val="1765"/>
                <a:alphaOff val="0"/>
                <a:satMod val="103000"/>
                <a:lumMod val="102000"/>
                <a:tint val="94000"/>
              </a:schemeClr>
            </a:gs>
            <a:gs pos="50000">
              <a:schemeClr val="accent4">
                <a:hueOff val="10395692"/>
                <a:satOff val="-47968"/>
                <a:lumOff val="1765"/>
                <a:alphaOff val="0"/>
                <a:satMod val="110000"/>
                <a:lumMod val="100000"/>
                <a:shade val="100000"/>
              </a:schemeClr>
            </a:gs>
            <a:gs pos="100000">
              <a:schemeClr val="accent4">
                <a:hueOff val="10395692"/>
                <a:satOff val="-47968"/>
                <a:lumOff val="1765"/>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538872" tIns="60960" rIns="60960" bIns="60960" numCol="1" spcCol="1270" anchor="ctr" anchorCtr="0">
          <a:noAutofit/>
        </a:bodyPr>
        <a:lstStyle/>
        <a:p>
          <a:pPr lvl="0" algn="l" defTabSz="1066800" rtl="0">
            <a:lnSpc>
              <a:spcPct val="90000"/>
            </a:lnSpc>
            <a:spcBef>
              <a:spcPct val="0"/>
            </a:spcBef>
            <a:spcAft>
              <a:spcPct val="35000"/>
            </a:spcAft>
          </a:pPr>
          <a:r>
            <a:rPr lang="nl-NL" sz="2400" b="1" kern="1200">
              <a:latin typeface="Times New Roman" panose="02020603050405020304" pitchFamily="18" charset="0"/>
              <a:cs typeface="Times New Roman" panose="02020603050405020304" pitchFamily="18" charset="0"/>
            </a:rPr>
            <a:t>Bước đầu biết kể lại câu chuyện theo lời của em.</a:t>
          </a:r>
          <a:endParaRPr lang="en-US" sz="2400" kern="1200" dirty="0">
            <a:latin typeface="Times New Roman" panose="02020603050405020304" pitchFamily="18" charset="0"/>
            <a:cs typeface="Times New Roman" panose="02020603050405020304" pitchFamily="18" charset="0"/>
          </a:endParaRPr>
        </a:p>
      </dsp:txBody>
      <dsp:txXfrm>
        <a:off x="473384" y="2230755"/>
        <a:ext cx="6462352" cy="969644"/>
      </dsp:txXfrm>
    </dsp:sp>
    <dsp:sp modelId="{6AA16EDF-E074-468E-8201-E36BB3E8E4C3}">
      <dsp:nvSpPr>
        <dsp:cNvPr id="0" name=""/>
        <dsp:cNvSpPr/>
      </dsp:nvSpPr>
      <dsp:spPr>
        <a:xfrm>
          <a:off x="49075" y="2291268"/>
          <a:ext cx="848618" cy="848618"/>
        </a:xfrm>
        <a:prstGeom prst="ellipse">
          <a:avLst/>
        </a:prstGeom>
        <a:solidFill>
          <a:schemeClr val="lt1">
            <a:hueOff val="0"/>
            <a:satOff val="0"/>
            <a:lumOff val="0"/>
            <a:alphaOff val="0"/>
          </a:schemeClr>
        </a:solidFill>
        <a:ln w="6350" cap="flat" cmpd="sng" algn="ctr">
          <a:solidFill>
            <a:schemeClr val="accent4">
              <a:hueOff val="10395692"/>
              <a:satOff val="-47968"/>
              <a:lumOff val="1765"/>
              <a:alphaOff val="0"/>
            </a:schemeClr>
          </a:solidFill>
          <a:prstDash val="solid"/>
          <a:miter lim="800000"/>
        </a:ln>
        <a:effectLst/>
        <a:scene3d>
          <a:camera prst="orthographicFront"/>
          <a:lightRig rig="threePt" dir="t">
            <a:rot lat="0" lon="0" rev="7500000"/>
          </a:lightRig>
        </a:scene3d>
        <a:sp3d z="152400" extrusionH="63500" prstMaterial="dkEdge">
          <a:bevelT w="120800" h="19050" prst="relaxedInset"/>
          <a:contourClr>
            <a:schemeClr val="bg1"/>
          </a:contourClr>
        </a:sp3d>
      </dsp:spPr>
      <dsp:style>
        <a:lnRef idx="1">
          <a:scrgbClr r="0" g="0" b="0"/>
        </a:lnRef>
        <a:fillRef idx="1">
          <a:scrgbClr r="0" g="0" b="0"/>
        </a:fillRef>
        <a:effectRef idx="2">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D4F1533-DA7E-4D3D-8B17-2F2DC444E97D}">
      <dsp:nvSpPr>
        <dsp:cNvPr id="0" name=""/>
        <dsp:cNvSpPr/>
      </dsp:nvSpPr>
      <dsp:spPr>
        <a:xfrm>
          <a:off x="837088" y="0"/>
          <a:ext cx="4498022" cy="857250"/>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33350" tIns="66675" rIns="133350" bIns="66675" numCol="1" spcCol="1270" anchor="ctr" anchorCtr="0">
          <a:noAutofit/>
        </a:bodyPr>
        <a:lstStyle/>
        <a:p>
          <a:pPr lvl="0" algn="ctr" defTabSz="1555750" rtl="0">
            <a:lnSpc>
              <a:spcPct val="90000"/>
            </a:lnSpc>
            <a:spcBef>
              <a:spcPct val="0"/>
            </a:spcBef>
            <a:spcAft>
              <a:spcPct val="35000"/>
            </a:spcAft>
          </a:pPr>
          <a:r>
            <a:rPr lang="en-US" sz="3500" kern="1200" dirty="0">
              <a:latin typeface="Times New Roman" panose="02020603050405020304" pitchFamily="18" charset="0"/>
              <a:cs typeface="Times New Roman" panose="02020603050405020304" pitchFamily="18" charset="0"/>
            </a:rPr>
            <a:t>YÊU CẦU CẦN ĐẠT</a:t>
          </a:r>
        </a:p>
      </dsp:txBody>
      <dsp:txXfrm>
        <a:off x="878935" y="41847"/>
        <a:ext cx="4414328" cy="77355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755C23F-2034-41E9-AE7F-C90F69A45D22}">
      <dsp:nvSpPr>
        <dsp:cNvPr id="0" name=""/>
        <dsp:cNvSpPr/>
      </dsp:nvSpPr>
      <dsp:spPr>
        <a:xfrm>
          <a:off x="0" y="0"/>
          <a:ext cx="1728988" cy="857250"/>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68580" rIns="137160" bIns="68580" numCol="1" spcCol="1270" anchor="ctr" anchorCtr="0">
          <a:noAutofit/>
        </a:bodyPr>
        <a:lstStyle/>
        <a:p>
          <a:pPr lvl="0" algn="ctr" defTabSz="1600200" rtl="0">
            <a:lnSpc>
              <a:spcPct val="90000"/>
            </a:lnSpc>
            <a:spcBef>
              <a:spcPct val="0"/>
            </a:spcBef>
            <a:spcAft>
              <a:spcPct val="35000"/>
            </a:spcAft>
          </a:pPr>
          <a:r>
            <a:rPr lang="en-US" sz="3600" kern="1200" dirty="0" err="1"/>
            <a:t>Thi</a:t>
          </a:r>
          <a:r>
            <a:rPr lang="en-US" sz="3600" kern="1200" dirty="0"/>
            <a:t> </a:t>
          </a:r>
          <a:r>
            <a:rPr lang="en-US" sz="3600" kern="1200" dirty="0" err="1"/>
            <a:t>đọc</a:t>
          </a:r>
          <a:endParaRPr lang="en-US" sz="3600" kern="1200" dirty="0"/>
        </a:p>
      </dsp:txBody>
      <dsp:txXfrm>
        <a:off x="41847" y="41847"/>
        <a:ext cx="1645294" cy="77355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A46C65-0EA7-420A-80E7-D577D93920F9}">
      <dsp:nvSpPr>
        <dsp:cNvPr id="0" name=""/>
        <dsp:cNvSpPr/>
      </dsp:nvSpPr>
      <dsp:spPr>
        <a:xfrm>
          <a:off x="2067758" y="42430"/>
          <a:ext cx="2036683" cy="2036683"/>
        </a:xfrm>
        <a:prstGeom prst="ellipse">
          <a:avLst/>
        </a:prstGeom>
        <a:solidFill>
          <a:schemeClr val="accent5">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1244600" rtl="0">
            <a:lnSpc>
              <a:spcPct val="90000"/>
            </a:lnSpc>
            <a:spcBef>
              <a:spcPct val="0"/>
            </a:spcBef>
            <a:spcAft>
              <a:spcPct val="35000"/>
            </a:spcAft>
          </a:pPr>
          <a:r>
            <a:rPr lang="en-US" sz="2800" kern="1200" dirty="0" err="1">
              <a:latin typeface="Times New Roman" panose="02020603050405020304" pitchFamily="18" charset="0"/>
              <a:cs typeface="Times New Roman" panose="02020603050405020304" pitchFamily="18" charset="0"/>
            </a:rPr>
            <a:t>Tiêu</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chí</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đánh</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giá</a:t>
          </a:r>
          <a:r>
            <a:rPr lang="en-US" sz="2800" kern="1200" dirty="0">
              <a:latin typeface="Times New Roman" panose="02020603050405020304" pitchFamily="18" charset="0"/>
              <a:cs typeface="Times New Roman" panose="02020603050405020304" pitchFamily="18" charset="0"/>
            </a:rPr>
            <a:t>:</a:t>
          </a:r>
        </a:p>
      </dsp:txBody>
      <dsp:txXfrm>
        <a:off x="2339316" y="398850"/>
        <a:ext cx="1493567" cy="916507"/>
      </dsp:txXfrm>
    </dsp:sp>
    <dsp:sp modelId="{53A3A7D2-3C7E-41F6-A240-691E38216696}">
      <dsp:nvSpPr>
        <dsp:cNvPr id="0" name=""/>
        <dsp:cNvSpPr/>
      </dsp:nvSpPr>
      <dsp:spPr>
        <a:xfrm>
          <a:off x="2777264" y="1188350"/>
          <a:ext cx="2036683" cy="2036683"/>
        </a:xfrm>
        <a:prstGeom prst="ellipse">
          <a:avLst/>
        </a:prstGeom>
        <a:solidFill>
          <a:schemeClr val="accent5">
            <a:alpha val="50000"/>
            <a:hueOff val="-3676672"/>
            <a:satOff val="-5114"/>
            <a:lumOff val="-196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1066800" rtl="0">
            <a:lnSpc>
              <a:spcPct val="90000"/>
            </a:lnSpc>
            <a:spcBef>
              <a:spcPct val="0"/>
            </a:spcBef>
            <a:spcAft>
              <a:spcPct val="35000"/>
            </a:spcAft>
          </a:pPr>
          <a:r>
            <a:rPr lang="en-US" sz="2400" kern="1200" dirty="0" err="1">
              <a:latin typeface="Times New Roman" panose="02020603050405020304" pitchFamily="18" charset="0"/>
              <a:cs typeface="Times New Roman" panose="02020603050405020304" pitchFamily="18" charset="0"/>
            </a:rPr>
            <a:t>Đọc</a:t>
          </a:r>
          <a:r>
            <a:rPr lang="en-US" sz="2400" kern="1200" dirty="0">
              <a:latin typeface="Times New Roman" panose="02020603050405020304" pitchFamily="18" charset="0"/>
              <a:cs typeface="Times New Roman" panose="02020603050405020304" pitchFamily="18" charset="0"/>
            </a:rPr>
            <a:t> to, </a:t>
          </a:r>
          <a:r>
            <a:rPr lang="en-US" sz="2400" kern="1200" dirty="0" err="1">
              <a:latin typeface="Times New Roman" panose="02020603050405020304" pitchFamily="18" charset="0"/>
              <a:cs typeface="Times New Roman" panose="02020603050405020304" pitchFamily="18" charset="0"/>
            </a:rPr>
            <a:t>rõ</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ràng</a:t>
          </a:r>
          <a:endParaRPr lang="en-US" sz="2400" kern="1200" dirty="0">
            <a:latin typeface="Times New Roman" panose="02020603050405020304" pitchFamily="18" charset="0"/>
            <a:cs typeface="Times New Roman" panose="02020603050405020304" pitchFamily="18" charset="0"/>
          </a:endParaRPr>
        </a:p>
      </dsp:txBody>
      <dsp:txXfrm>
        <a:off x="3400149" y="1714493"/>
        <a:ext cx="1222009" cy="1120175"/>
      </dsp:txXfrm>
    </dsp:sp>
    <dsp:sp modelId="{1676D3D8-450A-4C9C-B58E-F458536FA38B}">
      <dsp:nvSpPr>
        <dsp:cNvPr id="0" name=""/>
        <dsp:cNvSpPr/>
      </dsp:nvSpPr>
      <dsp:spPr>
        <a:xfrm>
          <a:off x="1303404" y="1213768"/>
          <a:ext cx="2036683" cy="2036683"/>
        </a:xfrm>
        <a:prstGeom prst="ellipse">
          <a:avLst/>
        </a:prstGeom>
        <a:solidFill>
          <a:schemeClr val="accent5">
            <a:alpha val="50000"/>
            <a:hueOff val="-7353344"/>
            <a:satOff val="-10228"/>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1066800" rtl="0">
            <a:lnSpc>
              <a:spcPct val="90000"/>
            </a:lnSpc>
            <a:spcBef>
              <a:spcPct val="0"/>
            </a:spcBef>
            <a:spcAft>
              <a:spcPct val="35000"/>
            </a:spcAft>
          </a:pPr>
          <a:r>
            <a:rPr lang="en-US" sz="2400" kern="1200" dirty="0" err="1">
              <a:latin typeface="Times New Roman" panose="02020603050405020304" pitchFamily="18" charset="0"/>
              <a:cs typeface="Times New Roman" panose="02020603050405020304" pitchFamily="18" charset="0"/>
            </a:rPr>
            <a:t>Ngắt</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nghỉ</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hơi</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chính</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xác</a:t>
          </a:r>
          <a:endParaRPr lang="en-US" sz="2400" kern="1200" dirty="0">
            <a:latin typeface="Times New Roman" panose="02020603050405020304" pitchFamily="18" charset="0"/>
            <a:cs typeface="Times New Roman" panose="02020603050405020304" pitchFamily="18" charset="0"/>
          </a:endParaRPr>
        </a:p>
      </dsp:txBody>
      <dsp:txXfrm>
        <a:off x="1495192" y="1739911"/>
        <a:ext cx="1222009" cy="112017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D29A884-27FF-4A08-ACF1-89BB5A69D634}">
      <dsp:nvSpPr>
        <dsp:cNvPr id="0" name=""/>
        <dsp:cNvSpPr/>
      </dsp:nvSpPr>
      <dsp:spPr>
        <a:xfrm>
          <a:off x="2356961" y="402343"/>
          <a:ext cx="6080865" cy="1411990"/>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956388" tIns="102870" rIns="102870" bIns="102870" numCol="1" spcCol="1270" anchor="ctr" anchorCtr="0">
          <a:noAutofit/>
        </a:bodyPr>
        <a:lstStyle/>
        <a:p>
          <a:pPr lvl="0" algn="l" defTabSz="1200150">
            <a:lnSpc>
              <a:spcPct val="90000"/>
            </a:lnSpc>
            <a:spcBef>
              <a:spcPct val="0"/>
            </a:spcBef>
            <a:spcAft>
              <a:spcPct val="35000"/>
            </a:spcAft>
          </a:pPr>
          <a:r>
            <a:rPr lang="vi-VN" sz="2700" kern="1200" dirty="0">
              <a:latin typeface="+mj-lt"/>
            </a:rPr>
            <a:t>Giọng người kể vui vẻ, thoải mái, khâm phục khi cậu bé lần lượt qua được những lần thử tài của nhà vua</a:t>
          </a:r>
          <a:r>
            <a:rPr lang="vi-VN" sz="2700" kern="1200" dirty="0"/>
            <a:t>.</a:t>
          </a:r>
        </a:p>
      </dsp:txBody>
      <dsp:txXfrm>
        <a:off x="2356961" y="402343"/>
        <a:ext cx="6080865" cy="1411990"/>
      </dsp:txXfrm>
    </dsp:sp>
    <dsp:sp modelId="{C032C15A-8C33-4083-BFD1-97A49ED937D9}">
      <dsp:nvSpPr>
        <dsp:cNvPr id="0" name=""/>
        <dsp:cNvSpPr/>
      </dsp:nvSpPr>
      <dsp:spPr>
        <a:xfrm>
          <a:off x="706152" y="324550"/>
          <a:ext cx="988393" cy="1482589"/>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1000" b="-1000"/>
          </a:stretch>
        </a:blipFill>
        <a:ln w="12700" cap="flat" cmpd="sng" algn="ctr">
          <a:solidFill>
            <a:schemeClr val="dk1"/>
          </a:solidFill>
          <a:prstDash val="solid"/>
          <a:miter lim="800000"/>
        </a:ln>
        <a:effectLst/>
      </dsp:spPr>
      <dsp:style>
        <a:lnRef idx="2">
          <a:schemeClr val="dk1"/>
        </a:lnRef>
        <a:fillRef idx="1">
          <a:schemeClr val="lt1"/>
        </a:fillRef>
        <a:effectRef idx="0">
          <a:schemeClr val="dk1"/>
        </a:effectRef>
        <a:fontRef idx="minor">
          <a:schemeClr val="dk1"/>
        </a:fontRef>
      </dsp:style>
    </dsp:sp>
    <dsp:sp modelId="{71228CCC-78AD-4002-A7E8-A923A9A9FAB1}">
      <dsp:nvSpPr>
        <dsp:cNvPr id="0" name=""/>
        <dsp:cNvSpPr/>
      </dsp:nvSpPr>
      <dsp:spPr>
        <a:xfrm>
          <a:off x="2330837" y="2105315"/>
          <a:ext cx="4518368" cy="1411990"/>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956388" tIns="102870" rIns="102870" bIns="102870" numCol="1" spcCol="1270" anchor="ctr" anchorCtr="0">
          <a:noAutofit/>
        </a:bodyPr>
        <a:lstStyle/>
        <a:p>
          <a:pPr lvl="0" algn="l" defTabSz="1200150">
            <a:lnSpc>
              <a:spcPct val="90000"/>
            </a:lnSpc>
            <a:spcBef>
              <a:spcPct val="0"/>
            </a:spcBef>
            <a:spcAft>
              <a:spcPct val="35000"/>
            </a:spcAft>
          </a:pPr>
          <a:r>
            <a:rPr lang="vi-VN" sz="2700" kern="1200" dirty="0">
              <a:latin typeface="+mj-lt"/>
            </a:rPr>
            <a:t>Nghiêm khắc</a:t>
          </a:r>
        </a:p>
      </dsp:txBody>
      <dsp:txXfrm>
        <a:off x="2330837" y="2105315"/>
        <a:ext cx="4518368" cy="1411990"/>
      </dsp:txXfrm>
    </dsp:sp>
    <dsp:sp modelId="{2335D656-81F2-4580-81B0-F5051F115A0E}">
      <dsp:nvSpPr>
        <dsp:cNvPr id="0" name=""/>
        <dsp:cNvSpPr/>
      </dsp:nvSpPr>
      <dsp:spPr>
        <a:xfrm>
          <a:off x="878476" y="1968033"/>
          <a:ext cx="988393" cy="1482589"/>
        </a:xfrm>
        <a:prstGeom prst="rect">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F3B23EB-A928-42A6-A034-F247B23927D2}">
      <dsp:nvSpPr>
        <dsp:cNvPr id="0" name=""/>
        <dsp:cNvSpPr/>
      </dsp:nvSpPr>
      <dsp:spPr>
        <a:xfrm>
          <a:off x="2330837" y="3882854"/>
          <a:ext cx="4518368" cy="1411990"/>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956388" tIns="102870" rIns="102870" bIns="102870" numCol="1" spcCol="1270" anchor="ctr" anchorCtr="0">
          <a:noAutofit/>
        </a:bodyPr>
        <a:lstStyle/>
        <a:p>
          <a:pPr lvl="0" algn="l" defTabSz="1200150">
            <a:lnSpc>
              <a:spcPct val="90000"/>
            </a:lnSpc>
            <a:spcBef>
              <a:spcPct val="0"/>
            </a:spcBef>
            <a:spcAft>
              <a:spcPct val="35000"/>
            </a:spcAft>
          </a:pPr>
          <a:r>
            <a:rPr lang="vi-VN" sz="2700" kern="1200" dirty="0">
              <a:latin typeface="+mj-lt"/>
            </a:rPr>
            <a:t>Bình tĩnh, tự tin</a:t>
          </a:r>
        </a:p>
      </dsp:txBody>
      <dsp:txXfrm>
        <a:off x="2330837" y="3882854"/>
        <a:ext cx="4518368" cy="1411990"/>
      </dsp:txXfrm>
    </dsp:sp>
    <dsp:sp modelId="{39BEAB12-C5BF-4F70-A4DE-CAA778F00F60}">
      <dsp:nvSpPr>
        <dsp:cNvPr id="0" name=""/>
        <dsp:cNvSpPr/>
      </dsp:nvSpPr>
      <dsp:spPr>
        <a:xfrm>
          <a:off x="930604" y="3793237"/>
          <a:ext cx="988393" cy="1482589"/>
        </a:xfrm>
        <a:prstGeom prst="rect">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A33727F-E03F-42BF-BFC8-82156E423875}">
      <dsp:nvSpPr>
        <dsp:cNvPr id="0" name=""/>
        <dsp:cNvSpPr/>
      </dsp:nvSpPr>
      <dsp:spPr>
        <a:xfrm rot="18000000">
          <a:off x="740" y="1440956"/>
          <a:ext cx="1573187" cy="1022572"/>
        </a:xfrm>
        <a:prstGeom prst="round2Same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1440" tIns="30480" rIns="91440" bIns="30480" numCol="1" spcCol="1270" anchor="ctr" anchorCtr="0">
          <a:noAutofit/>
        </a:bodyPr>
        <a:lstStyle/>
        <a:p>
          <a:pPr lvl="0" algn="ctr" defTabSz="1066800" rtl="0">
            <a:lnSpc>
              <a:spcPct val="90000"/>
            </a:lnSpc>
            <a:spcBef>
              <a:spcPct val="0"/>
            </a:spcBef>
            <a:spcAft>
              <a:spcPct val="35000"/>
            </a:spcAft>
          </a:pPr>
          <a:r>
            <a:rPr lang="en-US" sz="2400" kern="1200" dirty="0" err="1">
              <a:latin typeface="Times New Roman" panose="02020603050405020304" pitchFamily="18" charset="0"/>
              <a:cs typeface="Times New Roman" panose="02020603050405020304" pitchFamily="18" charset="0"/>
            </a:rPr>
            <a:t>Tiêu</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chí</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đánh</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giá</a:t>
          </a:r>
          <a:r>
            <a:rPr lang="en-US" sz="2400" kern="1200" dirty="0">
              <a:latin typeface="Times New Roman" panose="02020603050405020304" pitchFamily="18" charset="0"/>
              <a:cs typeface="Times New Roman" panose="02020603050405020304" pitchFamily="18" charset="0"/>
            </a:rPr>
            <a:t>:</a:t>
          </a:r>
        </a:p>
      </dsp:txBody>
      <dsp:txXfrm>
        <a:off x="72273" y="1478395"/>
        <a:ext cx="1473351" cy="972654"/>
      </dsp:txXfrm>
    </dsp:sp>
    <dsp:sp modelId="{FBA603F4-979D-4DE2-B10F-2512D7CA984B}">
      <dsp:nvSpPr>
        <dsp:cNvPr id="0" name=""/>
        <dsp:cNvSpPr/>
      </dsp:nvSpPr>
      <dsp:spPr>
        <a:xfrm rot="20400000">
          <a:off x="1385468" y="272596"/>
          <a:ext cx="1573187" cy="1022572"/>
        </a:xfrm>
        <a:prstGeom prst="round2SameRect">
          <a:avLst/>
        </a:prstGeom>
        <a:gradFill rotWithShape="0">
          <a:gsLst>
            <a:gs pos="0">
              <a:schemeClr val="accent5">
                <a:hueOff val="-2451115"/>
                <a:satOff val="-3409"/>
                <a:lumOff val="-1307"/>
                <a:alphaOff val="0"/>
                <a:satMod val="103000"/>
                <a:lumMod val="102000"/>
                <a:tint val="94000"/>
              </a:schemeClr>
            </a:gs>
            <a:gs pos="50000">
              <a:schemeClr val="accent5">
                <a:hueOff val="-2451115"/>
                <a:satOff val="-3409"/>
                <a:lumOff val="-1307"/>
                <a:alphaOff val="0"/>
                <a:satMod val="110000"/>
                <a:lumMod val="100000"/>
                <a:shade val="100000"/>
              </a:schemeClr>
            </a:gs>
            <a:gs pos="100000">
              <a:schemeClr val="accent5">
                <a:hueOff val="-2451115"/>
                <a:satOff val="-3409"/>
                <a:lumOff val="-1307"/>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0" tIns="25400" rIns="76200" bIns="25400" numCol="1" spcCol="1270" anchor="ctr" anchorCtr="0">
          <a:noAutofit/>
        </a:bodyPr>
        <a:lstStyle/>
        <a:p>
          <a:pPr lvl="0" algn="ctr" defTabSz="889000" rtl="0">
            <a:lnSpc>
              <a:spcPct val="90000"/>
            </a:lnSpc>
            <a:spcBef>
              <a:spcPct val="0"/>
            </a:spcBef>
            <a:spcAft>
              <a:spcPct val="35000"/>
            </a:spcAft>
          </a:pPr>
          <a:r>
            <a:rPr lang="vi-VN" sz="2000" kern="1200" dirty="0">
              <a:latin typeface="+mj-lt"/>
            </a:rPr>
            <a:t>Kết hợp với điệu bộ, cử chỉ, nét mặt</a:t>
          </a:r>
          <a:endParaRPr lang="en-US" sz="2000" kern="1200" dirty="0">
            <a:latin typeface="+mj-lt"/>
          </a:endParaRPr>
        </a:p>
      </dsp:txBody>
      <dsp:txXfrm>
        <a:off x="1443922" y="321009"/>
        <a:ext cx="1473351" cy="972654"/>
      </dsp:txXfrm>
    </dsp:sp>
    <dsp:sp modelId="{1B229BB2-66EF-479B-99C9-E42600CB4912}">
      <dsp:nvSpPr>
        <dsp:cNvPr id="0" name=""/>
        <dsp:cNvSpPr/>
      </dsp:nvSpPr>
      <dsp:spPr>
        <a:xfrm rot="1200000">
          <a:off x="3207359" y="273841"/>
          <a:ext cx="1573187" cy="1022572"/>
        </a:xfrm>
        <a:prstGeom prst="round2SameRect">
          <a:avLst/>
        </a:prstGeom>
        <a:gradFill rotWithShape="0">
          <a:gsLst>
            <a:gs pos="0">
              <a:schemeClr val="accent5">
                <a:hueOff val="-4902230"/>
                <a:satOff val="-6819"/>
                <a:lumOff val="-2615"/>
                <a:alphaOff val="0"/>
                <a:satMod val="103000"/>
                <a:lumMod val="102000"/>
                <a:tint val="94000"/>
              </a:schemeClr>
            </a:gs>
            <a:gs pos="50000">
              <a:schemeClr val="accent5">
                <a:hueOff val="-4902230"/>
                <a:satOff val="-6819"/>
                <a:lumOff val="-2615"/>
                <a:alphaOff val="0"/>
                <a:satMod val="110000"/>
                <a:lumMod val="100000"/>
                <a:shade val="100000"/>
              </a:schemeClr>
            </a:gs>
            <a:gs pos="100000">
              <a:schemeClr val="accent5">
                <a:hueOff val="-4902230"/>
                <a:satOff val="-6819"/>
                <a:lumOff val="-2615"/>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0" tIns="25400" rIns="76200" bIns="25400" numCol="1" spcCol="1270" anchor="ctr" anchorCtr="0">
          <a:noAutofit/>
        </a:bodyPr>
        <a:lstStyle/>
        <a:p>
          <a:pPr lvl="0" algn="ctr" defTabSz="889000" rtl="0">
            <a:lnSpc>
              <a:spcPct val="90000"/>
            </a:lnSpc>
            <a:spcBef>
              <a:spcPct val="0"/>
            </a:spcBef>
            <a:spcAft>
              <a:spcPct val="35000"/>
            </a:spcAft>
          </a:pPr>
          <a:r>
            <a:rPr lang="vi-VN" sz="2000" kern="1200" dirty="0">
              <a:latin typeface="+mj-lt"/>
            </a:rPr>
            <a:t>Kể đúng nội dung, lời xưng hô phù hợp</a:t>
          </a:r>
          <a:endParaRPr lang="en-US" sz="2000" kern="1200" dirty="0">
            <a:latin typeface="+mj-lt"/>
          </a:endParaRPr>
        </a:p>
      </dsp:txBody>
      <dsp:txXfrm>
        <a:off x="3248741" y="322254"/>
        <a:ext cx="1473351" cy="972654"/>
      </dsp:txXfrm>
    </dsp:sp>
    <dsp:sp modelId="{310E3069-7781-46D3-95A9-6688EFAEDAE9}">
      <dsp:nvSpPr>
        <dsp:cNvPr id="0" name=""/>
        <dsp:cNvSpPr/>
      </dsp:nvSpPr>
      <dsp:spPr>
        <a:xfrm rot="3600000">
          <a:off x="4598272" y="1440956"/>
          <a:ext cx="1573187" cy="1022572"/>
        </a:xfrm>
        <a:prstGeom prst="round2SameRect">
          <a:avLst/>
        </a:prstGeom>
        <a:gradFill rotWithShape="0">
          <a:gsLst>
            <a:gs pos="0">
              <a:schemeClr val="accent5">
                <a:hueOff val="-7353344"/>
                <a:satOff val="-10228"/>
                <a:lumOff val="-3922"/>
                <a:alphaOff val="0"/>
                <a:satMod val="103000"/>
                <a:lumMod val="102000"/>
                <a:tint val="94000"/>
              </a:schemeClr>
            </a:gs>
            <a:gs pos="50000">
              <a:schemeClr val="accent5">
                <a:hueOff val="-7353344"/>
                <a:satOff val="-10228"/>
                <a:lumOff val="-3922"/>
                <a:alphaOff val="0"/>
                <a:satMod val="110000"/>
                <a:lumMod val="100000"/>
                <a:shade val="100000"/>
              </a:schemeClr>
            </a:gs>
            <a:gs pos="100000">
              <a:schemeClr val="accent5">
                <a:hueOff val="-7353344"/>
                <a:satOff val="-10228"/>
                <a:lumOff val="-3922"/>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22860" rIns="68580" bIns="22860" numCol="1" spcCol="1270" anchor="ctr" anchorCtr="0">
          <a:noAutofit/>
        </a:bodyPr>
        <a:lstStyle/>
        <a:p>
          <a:pPr lvl="0" algn="ctr" defTabSz="800100" rtl="0">
            <a:lnSpc>
              <a:spcPct val="90000"/>
            </a:lnSpc>
            <a:spcBef>
              <a:spcPct val="0"/>
            </a:spcBef>
            <a:spcAft>
              <a:spcPct val="35000"/>
            </a:spcAft>
          </a:pPr>
          <a:r>
            <a:rPr lang="vi-VN" sz="1800" kern="1200" dirty="0">
              <a:solidFill>
                <a:schemeClr val="tx1"/>
              </a:solidFill>
              <a:latin typeface="+mj-lt"/>
            </a:rPr>
            <a:t>Kể to, rõ ràng, tự nhiên, sinh động</a:t>
          </a:r>
          <a:endParaRPr lang="en-US" sz="2000" kern="1200" dirty="0">
            <a:solidFill>
              <a:schemeClr val="tx1"/>
            </a:solidFill>
            <a:latin typeface="+mj-lt"/>
          </a:endParaRPr>
        </a:p>
      </dsp:txBody>
      <dsp:txXfrm>
        <a:off x="4626575" y="1478395"/>
        <a:ext cx="1473351" cy="972654"/>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8E762D8-2B88-41F8-8D41-C043E2D70B41}">
      <dsp:nvSpPr>
        <dsp:cNvPr id="0" name=""/>
        <dsp:cNvSpPr/>
      </dsp:nvSpPr>
      <dsp:spPr>
        <a:xfrm>
          <a:off x="1428749" y="0"/>
          <a:ext cx="3314701" cy="857250"/>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18110" tIns="59055" rIns="118110" bIns="59055" numCol="1" spcCol="1270" anchor="ctr" anchorCtr="0">
          <a:noAutofit/>
        </a:bodyPr>
        <a:lstStyle/>
        <a:p>
          <a:pPr lvl="0" algn="ctr" defTabSz="1377950" rtl="0">
            <a:lnSpc>
              <a:spcPct val="90000"/>
            </a:lnSpc>
            <a:spcBef>
              <a:spcPct val="0"/>
            </a:spcBef>
            <a:spcAft>
              <a:spcPct val="35000"/>
            </a:spcAft>
          </a:pPr>
          <a:r>
            <a:rPr lang="en-US" sz="3100" kern="1200" dirty="0" err="1"/>
            <a:t>Hoạt</a:t>
          </a:r>
          <a:r>
            <a:rPr lang="en-US" sz="3100" kern="1200" dirty="0"/>
            <a:t> </a:t>
          </a:r>
          <a:r>
            <a:rPr lang="en-US" sz="3100" kern="1200" dirty="0" err="1"/>
            <a:t>động</a:t>
          </a:r>
          <a:r>
            <a:rPr lang="en-US" sz="3100" kern="1200" dirty="0"/>
            <a:t> </a:t>
          </a:r>
          <a:r>
            <a:rPr lang="en-US" sz="3100" kern="1200" dirty="0" err="1"/>
            <a:t>tiếp</a:t>
          </a:r>
          <a:r>
            <a:rPr lang="en-US" sz="3100" kern="1200" dirty="0"/>
            <a:t> </a:t>
          </a:r>
          <a:r>
            <a:rPr lang="en-US" sz="3100" kern="1200" dirty="0" err="1"/>
            <a:t>nối</a:t>
          </a:r>
          <a:endParaRPr lang="en-US" sz="3100" kern="1200" dirty="0"/>
        </a:p>
      </dsp:txBody>
      <dsp:txXfrm>
        <a:off x="1470596" y="41847"/>
        <a:ext cx="3231007" cy="773556"/>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2C59122-4866-4A10-ACB4-51D652B10376}">
      <dsp:nvSpPr>
        <dsp:cNvPr id="0" name=""/>
        <dsp:cNvSpPr/>
      </dsp:nvSpPr>
      <dsp:spPr>
        <a:xfrm rot="10800000">
          <a:off x="726200" y="160"/>
          <a:ext cx="5792081" cy="1352356"/>
        </a:xfrm>
        <a:prstGeom prst="homePlate">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96352" tIns="91440" rIns="170688" bIns="91440" numCol="1" spcCol="1270" anchor="ctr" anchorCtr="0">
          <a:noAutofit/>
        </a:bodyPr>
        <a:lstStyle/>
        <a:p>
          <a:pPr lvl="0" algn="ctr" defTabSz="1066800" rtl="0">
            <a:lnSpc>
              <a:spcPct val="90000"/>
            </a:lnSpc>
            <a:spcBef>
              <a:spcPct val="0"/>
            </a:spcBef>
            <a:spcAft>
              <a:spcPct val="35000"/>
            </a:spcAft>
          </a:pPr>
          <a:r>
            <a:rPr lang="en-US" sz="2400" kern="1200" dirty="0" err="1">
              <a:latin typeface="Times New Roman" panose="02020603050405020304" pitchFamily="18" charset="0"/>
              <a:cs typeface="Times New Roman" panose="02020603050405020304" pitchFamily="18" charset="0"/>
            </a:rPr>
            <a:t>Về</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nhà</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tiếp</a:t>
          </a:r>
          <a:r>
            <a:rPr lang="en-US" sz="2400" kern="1200" dirty="0">
              <a:latin typeface="Times New Roman" panose="02020603050405020304" pitchFamily="18" charset="0"/>
              <a:cs typeface="Times New Roman" panose="02020603050405020304" pitchFamily="18" charset="0"/>
            </a:rPr>
            <a:t> </a:t>
          </a:r>
          <a:r>
            <a:rPr lang="en-US" sz="2400" kern="1200" err="1">
              <a:latin typeface="Times New Roman" panose="02020603050405020304" pitchFamily="18" charset="0"/>
              <a:cs typeface="Times New Roman" panose="02020603050405020304" pitchFamily="18" charset="0"/>
            </a:rPr>
            <a:t>tục</a:t>
          </a:r>
          <a:r>
            <a:rPr lang="en-US" sz="2400" kern="1200">
              <a:latin typeface="Times New Roman" panose="02020603050405020304" pitchFamily="18" charset="0"/>
              <a:cs typeface="Times New Roman" panose="02020603050405020304" pitchFamily="18" charset="0"/>
            </a:rPr>
            <a:t> kể lại câu chuyện cho người thân nghe.</a:t>
          </a:r>
          <a:endParaRPr lang="en-US" sz="2400" kern="1200" dirty="0">
            <a:latin typeface="Times New Roman" panose="02020603050405020304" pitchFamily="18" charset="0"/>
            <a:cs typeface="Times New Roman" panose="02020603050405020304" pitchFamily="18" charset="0"/>
          </a:endParaRPr>
        </a:p>
      </dsp:txBody>
      <dsp:txXfrm rot="10800000">
        <a:off x="1064289" y="160"/>
        <a:ext cx="5453992" cy="1352356"/>
      </dsp:txXfrm>
    </dsp:sp>
    <dsp:sp modelId="{CCE0CCD1-8CF1-4014-8C75-4369DEBBD708}">
      <dsp:nvSpPr>
        <dsp:cNvPr id="0" name=""/>
        <dsp:cNvSpPr/>
      </dsp:nvSpPr>
      <dsp:spPr>
        <a:xfrm>
          <a:off x="30287" y="0"/>
          <a:ext cx="1352356" cy="1352356"/>
        </a:xfrm>
        <a:prstGeom prst="ellipse">
          <a:avLst/>
        </a:prstGeom>
        <a:solidFill>
          <a:srgbClr val="92D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4E0EEB6-25F0-43AF-A5FB-D4907A20230B}">
      <dsp:nvSpPr>
        <dsp:cNvPr id="0" name=""/>
        <dsp:cNvSpPr/>
      </dsp:nvSpPr>
      <dsp:spPr>
        <a:xfrm rot="10800000">
          <a:off x="978224" y="1731971"/>
          <a:ext cx="5521484" cy="1352356"/>
        </a:xfrm>
        <a:prstGeom prst="homePlate">
          <a:avLst/>
        </a:prstGeom>
        <a:solidFill>
          <a:schemeClr val="accent5">
            <a:hueOff val="-7353344"/>
            <a:satOff val="-10228"/>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96352" tIns="91440" rIns="170688" bIns="91440" numCol="1" spcCol="1270" anchor="ctr" anchorCtr="0">
          <a:noAutofit/>
        </a:bodyPr>
        <a:lstStyle/>
        <a:p>
          <a:pPr lvl="0" algn="ctr" defTabSz="1066800" rtl="0">
            <a:lnSpc>
              <a:spcPct val="90000"/>
            </a:lnSpc>
            <a:spcBef>
              <a:spcPct val="0"/>
            </a:spcBef>
            <a:spcAft>
              <a:spcPct val="35000"/>
            </a:spcAft>
          </a:pPr>
          <a:r>
            <a:rPr lang="en-US" sz="2400" kern="1200" dirty="0" err="1">
              <a:latin typeface="Times New Roman" panose="02020603050405020304" pitchFamily="18" charset="0"/>
              <a:cs typeface="Times New Roman" panose="02020603050405020304" pitchFamily="18" charset="0"/>
            </a:rPr>
            <a:t>Chuẩn</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bị</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bài</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sau</a:t>
          </a:r>
          <a:r>
            <a:rPr lang="en-US" sz="2400" kern="1200" dirty="0">
              <a:latin typeface="Times New Roman" panose="02020603050405020304" pitchFamily="18" charset="0"/>
              <a:cs typeface="Times New Roman" panose="02020603050405020304" pitchFamily="18" charset="0"/>
            </a:rPr>
            <a:t>: </a:t>
          </a:r>
          <a:r>
            <a:rPr lang="en-US" sz="2400" kern="1200" dirty="0" smtClean="0">
              <a:latin typeface="Times New Roman" panose="02020603050405020304" pitchFamily="18" charset="0"/>
              <a:cs typeface="Times New Roman" panose="02020603050405020304" pitchFamily="18" charset="0"/>
            </a:rPr>
            <a:t>Hai </a:t>
          </a:r>
          <a:r>
            <a:rPr lang="en-US" sz="2400" kern="1200" dirty="0" err="1" smtClean="0">
              <a:latin typeface="Times New Roman" panose="02020603050405020304" pitchFamily="18" charset="0"/>
              <a:cs typeface="Times New Roman" panose="02020603050405020304" pitchFamily="18" charset="0"/>
            </a:rPr>
            <a:t>bàn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tay</a:t>
          </a:r>
          <a:r>
            <a:rPr lang="en-US" sz="2400" kern="1200" dirty="0" smtClean="0">
              <a:latin typeface="Times New Roman" panose="02020603050405020304" pitchFamily="18" charset="0"/>
              <a:cs typeface="Times New Roman" panose="02020603050405020304" pitchFamily="18" charset="0"/>
            </a:rPr>
            <a:t> </a:t>
          </a:r>
          <a:r>
            <a:rPr lang="en-US" sz="2400" kern="1200" smtClean="0">
              <a:latin typeface="Times New Roman" panose="02020603050405020304" pitchFamily="18" charset="0"/>
              <a:cs typeface="Times New Roman" panose="02020603050405020304" pitchFamily="18" charset="0"/>
            </a:rPr>
            <a:t>em</a:t>
          </a:r>
          <a:endParaRPr lang="en-US" sz="2400" kern="1200" dirty="0">
            <a:latin typeface="Times New Roman" panose="02020603050405020304" pitchFamily="18" charset="0"/>
            <a:cs typeface="Times New Roman" panose="02020603050405020304" pitchFamily="18" charset="0"/>
          </a:endParaRPr>
        </a:p>
      </dsp:txBody>
      <dsp:txXfrm rot="10800000">
        <a:off x="1316313" y="1731971"/>
        <a:ext cx="5183395" cy="1352356"/>
      </dsp:txXfrm>
    </dsp:sp>
    <dsp:sp modelId="{FB7B1F6E-2342-4F44-B453-891EC8C7EB0E}">
      <dsp:nvSpPr>
        <dsp:cNvPr id="0" name=""/>
        <dsp:cNvSpPr/>
      </dsp:nvSpPr>
      <dsp:spPr>
        <a:xfrm>
          <a:off x="0" y="1731971"/>
          <a:ext cx="1352356" cy="1352356"/>
        </a:xfrm>
        <a:prstGeom prst="ellipse">
          <a:avLst/>
        </a:prstGeom>
        <a:solidFill>
          <a:schemeClr val="accent6">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5.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6.xml><?xml version="1.0" encoding="utf-8"?>
<dgm:layoutDef xmlns:dgm="http://schemas.openxmlformats.org/drawingml/2006/diagram" xmlns:a="http://schemas.openxmlformats.org/drawingml/2006/main" uniqueId="urn:diagrams.loki3.com/TabbedArc+Icon">
  <dgm:title val="Tabbed Arc"/>
  <dgm:desc val="Use to show a set of related items arcing over a common area.  Best with small amounts of text."/>
  <dgm:catLst>
    <dgm:cat type="relationship" pri="20500"/>
    <dgm:cat type="officeonline" pri="4000"/>
  </dgm:catLst>
  <dgm:sampData useDef="1">
    <dgm:dataModel>
      <dgm:ptLst/>
      <dgm:bg/>
      <dgm:whole/>
    </dgm:dataModel>
  </dgm:sampData>
  <dgm:styleData useDef="1">
    <dgm:dataModel>
      <dgm:ptLst/>
      <dgm:bg/>
      <dgm:whole/>
    </dgm:dataModel>
  </dgm:styleData>
  <dgm:clrData useDef="1">
    <dgm:dataModel>
      <dgm:ptLst/>
      <dgm:bg/>
      <dgm:whole/>
    </dgm:dataModel>
  </dgm:clrData>
  <dgm:layoutNode name="Name0">
    <dgm:varLst>
      <dgm:dir/>
      <dgm:resizeHandles val="exact"/>
    </dgm:varLst>
    <dgm:choose name="Name1">
      <dgm:if name="Name2" axis="ch" ptType="node" func="cnt" op="equ" val="1">
        <dgm:alg type="cycle"/>
      </dgm:if>
      <dgm:else name="Name3">
        <dgm:choose name="Name4">
          <dgm:if name="Name5" axis="ch" ptType="node" func="cnt" op="lte" val="3">
            <dgm:choose name="Name6">
              <dgm:if name="Name7" func="var" arg="dir" op="equ" val="norm">
                <dgm:alg type="cycle">
                  <dgm:param type="stAng" val="-40"/>
                  <dgm:param type="spanAng" val="80"/>
                  <dgm:param type="rotPath" val="alongPath"/>
                </dgm:alg>
              </dgm:if>
              <dgm:else name="Name8">
                <dgm:alg type="cycle">
                  <dgm:param type="stAng" val="40"/>
                  <dgm:param type="spanAng" val="-80"/>
                  <dgm:param type="rotPath" val="alongPath"/>
                </dgm:alg>
              </dgm:else>
            </dgm:choose>
          </dgm:if>
          <dgm:else name="Name9">
            <dgm:choose name="Name10">
              <dgm:if name="Name11" func="var" arg="dir" op="equ" val="norm">
                <dgm:alg type="cycle">
                  <dgm:param type="stAng" val="-60"/>
                  <dgm:param type="spanAng" val="120"/>
                  <dgm:param type="rotPath" val="alongPath"/>
                </dgm:alg>
              </dgm:if>
              <dgm:else name="Name12">
                <dgm:alg type="cycle">
                  <dgm:param type="stAng" val="60"/>
                  <dgm:param type="spanAng" val="-120"/>
                  <dgm:param type="rotPath" val="alongPath"/>
                </dgm:alg>
              </dgm:else>
            </dgm:choose>
          </dgm:else>
        </dgm:choose>
      </dgm:else>
    </dgm:choose>
    <dgm:shape xmlns:r="http://schemas.openxmlformats.org/officeDocument/2006/relationships" r:blip="">
      <dgm:adjLst/>
    </dgm:shape>
    <dgm:presOf/>
    <dgm:choose name="Name13">
      <dgm:if name="Name14" axis="ch" ptType="node" func="cnt" op="equ" val="2">
        <dgm:constrLst>
          <dgm:constr type="w" for="ch" ptType="node" refType="w"/>
          <dgm:constr type="primFontSz" for="ch" ptType="node" op="equ" val="65"/>
          <dgm:constr type="sibSp" refType="w" fact="0.22"/>
        </dgm:constrLst>
      </dgm:if>
      <dgm:else name="Name15">
        <dgm:constrLst>
          <dgm:constr type="w" for="ch" ptType="node" refType="w"/>
          <dgm:constr type="primFontSz" for="ch" ptType="node" op="equ" val="65"/>
          <dgm:constr type="sibSp" refType="w" fact="0.14"/>
        </dgm:constrLst>
      </dgm:else>
    </dgm:choose>
    <dgm:ruleLst/>
    <dgm:forEach name="Name16" axis="ch" ptType="node">
      <dgm:choose name="Name17">
        <dgm:if name="Name18" axis="par ch" ptType="doc node" func="cnt" op="equ" val="1">
          <dgm:layoutNode name="one">
            <dgm:varLst>
              <dgm:bulletEnabled val="1"/>
            </dgm:varLst>
            <dgm:alg type="tx"/>
            <dgm:shape xmlns:r="http://schemas.openxmlformats.org/officeDocument/2006/relationships" type="round2SameRect" r:blip="">
              <dgm:adjLst/>
            </dgm:shape>
            <dgm:presOf axis="desOrSelf" ptType="node"/>
            <dgm:constrLst>
              <dgm:constr type="h" refType="w" fact="0.65"/>
              <dgm:constr type="tMarg" refType="primFontSz" fact="0.1"/>
              <dgm:constr type="bMarg" refType="primFontSz" fact="0.1"/>
              <dgm:constr type="lMarg" refType="primFontSz" fact="0.3"/>
              <dgm:constr type="rMarg" refType="primFontSz" fact="0.3"/>
            </dgm:constrLst>
            <dgm:ruleLst>
              <dgm:rule type="primFontSz" val="5" fact="NaN" max="NaN"/>
            </dgm:ruleLst>
          </dgm:layoutNode>
        </dgm:if>
        <dgm:else name="Name19">
          <dgm:layoutNode name="twoplus">
            <dgm:varLst>
              <dgm:bulletEnabled val="1"/>
            </dgm:varLst>
            <dgm:alg type="tx">
              <dgm:param type="autoTxRot" val="grav"/>
            </dgm:alg>
            <dgm:shape xmlns:r="http://schemas.openxmlformats.org/officeDocument/2006/relationships" type="round2SameRect" r:blip="">
              <dgm:adjLst/>
            </dgm:shape>
            <dgm:presOf axis="desOrSelf" ptType="node"/>
            <dgm:constrLst>
              <dgm:constr type="h" refType="w" fact="0.65"/>
              <dgm:constr type="tMarg" refType="primFontSz" fact="0.1"/>
              <dgm:constr type="bMarg" refType="primFontSz" fact="0.1"/>
              <dgm:constr type="lMarg" refType="primFontSz" fact="0.3"/>
              <dgm:constr type="rMarg" refType="primFontSz" fact="0.3"/>
            </dgm:constrLst>
            <dgm:ruleLst>
              <dgm:rule type="primFontSz" val="5" fact="NaN" max="NaN"/>
            </dgm:ruleLst>
          </dgm:layoutNod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101FCA4-A3DC-4A5E-AF76-6773EFF7832D}" type="datetimeFigureOut">
              <a:rPr lang="en-US" smtClean="0"/>
              <a:t>20/09/2021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AEE4744-EF9D-4B10-8DEA-6EE09D4FA97B}" type="slidenum">
              <a:rPr lang="en-US" smtClean="0"/>
              <a:t>‹#›</a:t>
            </a:fld>
            <a:endParaRPr lang="en-US"/>
          </a:p>
        </p:txBody>
      </p:sp>
    </p:spTree>
    <p:extLst>
      <p:ext uri="{BB962C8B-B14F-4D97-AF65-F5344CB8AC3E}">
        <p14:creationId xmlns:p14="http://schemas.microsoft.com/office/powerpoint/2010/main" val="11421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83969"/>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文本占位符 83970"/>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
        <p:nvSpPr>
          <p:cNvPr id="12292" name="灯片编号占位符 1"/>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marL="0" marR="0" lvl="0" indent="0" algn="l" defTabSz="914400" eaLnBrk="1" fontAlgn="base" latinLnBrk="0" hangingPunct="1">
              <a:lnSpc>
                <a:spcPct val="100000"/>
              </a:lnSpc>
              <a:spcBef>
                <a:spcPct val="0"/>
              </a:spcBef>
              <a:spcAft>
                <a:spcPct val="0"/>
              </a:spcAft>
              <a:buClrTx/>
              <a:buSzTx/>
              <a:buFontTx/>
              <a:buNone/>
              <a:tabLst/>
              <a:defRPr/>
            </a:pPr>
            <a:fld id="{F368E9ED-117D-4E8F-88C6-CE9825AA2308}" type="slidenum">
              <a:rPr kumimoji="0" lang="en-US" altLang="zh-CN" sz="1200" b="0" i="0" u="none" strike="noStrike" kern="120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cs typeface="等线"/>
              </a:rPr>
              <a:pPr marL="0" marR="0" lvl="0" indent="0" algn="l" defTabSz="914400" eaLnBrk="1" fontAlgn="base" latinLnBrk="0" hangingPunct="1">
                <a:lnSpc>
                  <a:spcPct val="100000"/>
                </a:lnSpc>
                <a:spcBef>
                  <a:spcPct val="0"/>
                </a:spcBef>
                <a:spcAft>
                  <a:spcPct val="0"/>
                </a:spcAft>
                <a:buClrTx/>
                <a:buSzTx/>
                <a:buFontTx/>
                <a:buNone/>
                <a:tabLst/>
                <a:defRPr/>
              </a:pPr>
              <a:t>2</a:t>
            </a:fld>
            <a:endParaRPr kumimoji="0" lang="zh-CN" altLang="en-US" sz="12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等线"/>
            </a:endParaRPr>
          </a:p>
        </p:txBody>
      </p:sp>
    </p:spTree>
    <p:extLst>
      <p:ext uri="{BB962C8B-B14F-4D97-AF65-F5344CB8AC3E}">
        <p14:creationId xmlns:p14="http://schemas.microsoft.com/office/powerpoint/2010/main" val="35517020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幻灯片图像占位符 79873"/>
          <p:cNvSpPr>
            <a:spLocks noGrp="1" noRot="1" noChangeAspect="1" noTextEdit="1"/>
          </p:cNvSpPr>
          <p:nvPr>
            <p:ph type="sldImg"/>
          </p:nvPr>
        </p:nvSpPr>
        <p:spPr>
          <a:ln/>
        </p:spPr>
      </p:sp>
      <p:sp>
        <p:nvSpPr>
          <p:cNvPr id="79875" name="文本占位符 79874"/>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marL="0" marR="0" lvl="0" indent="0" algn="r" defTabSz="914400" eaLnBrk="1" fontAlgn="base" latinLnBrk="0" hangingPunct="1">
              <a:lnSpc>
                <a:spcPct val="100000"/>
              </a:lnSpc>
              <a:spcBef>
                <a:spcPct val="0"/>
              </a:spcBef>
              <a:spcAft>
                <a:spcPct val="0"/>
              </a:spcAft>
              <a:buClrTx/>
              <a:buSzTx/>
              <a:buFontTx/>
              <a:buNone/>
              <a:tabLst/>
              <a:defRPr/>
            </a:pPr>
            <a:fld id="{9A0DB2DC-4C9A-4742-B13C-FB6460FD3503}" type="slidenum">
              <a:rPr kumimoji="0" lang="en-US" altLang="zh-CN" sz="12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rPr>
              <a:pPr marL="0" marR="0" lvl="0" indent="0" algn="r" defTabSz="914400" eaLnBrk="1" fontAlgn="base" latinLnBrk="0" hangingPunct="1">
                <a:lnSpc>
                  <a:spcPct val="100000"/>
                </a:lnSpc>
                <a:spcBef>
                  <a:spcPct val="0"/>
                </a:spcBef>
                <a:spcAft>
                  <a:spcPct val="0"/>
                </a:spcAft>
                <a:buClrTx/>
                <a:buSzTx/>
                <a:buFontTx/>
                <a:buNone/>
                <a:tabLst/>
                <a:defRPr/>
              </a:pPr>
              <a:t>16</a:t>
            </a:fld>
            <a:endParaRPr kumimoji="0" lang="zh-CN" altLang="en-US" sz="12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endParaRPr>
          </a:p>
        </p:txBody>
      </p:sp>
    </p:spTree>
    <p:extLst>
      <p:ext uri="{BB962C8B-B14F-4D97-AF65-F5344CB8AC3E}">
        <p14:creationId xmlns:p14="http://schemas.microsoft.com/office/powerpoint/2010/main" val="13864870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幻灯片图像占位符 57345"/>
          <p:cNvSpPr>
            <a:spLocks noGrp="1" noRot="1" noChangeAspect="1" noTextEdit="1"/>
          </p:cNvSpPr>
          <p:nvPr>
            <p:ph type="sldImg"/>
          </p:nvPr>
        </p:nvSpPr>
        <p:spPr>
          <a:ln/>
        </p:spPr>
      </p:sp>
      <p:sp>
        <p:nvSpPr>
          <p:cNvPr id="57347" name="文本占位符 57346"/>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marL="0" marR="0" lvl="0" indent="0" algn="r" defTabSz="914400" eaLnBrk="1" fontAlgn="base" latinLnBrk="0" hangingPunct="1">
              <a:lnSpc>
                <a:spcPct val="100000"/>
              </a:lnSpc>
              <a:spcBef>
                <a:spcPct val="0"/>
              </a:spcBef>
              <a:spcAft>
                <a:spcPct val="0"/>
              </a:spcAft>
              <a:buClrTx/>
              <a:buSzTx/>
              <a:buFontTx/>
              <a:buNone/>
              <a:tabLst/>
              <a:defRPr/>
            </a:pPr>
            <a:fld id="{9A0DB2DC-4C9A-4742-B13C-FB6460FD3503}" type="slidenum">
              <a:rPr kumimoji="0" lang="en-US" altLang="zh-CN" sz="12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rPr>
              <a:pPr marL="0" marR="0" lvl="0" indent="0" algn="r" defTabSz="914400" eaLnBrk="1" fontAlgn="base" latinLnBrk="0" hangingPunct="1">
                <a:lnSpc>
                  <a:spcPct val="100000"/>
                </a:lnSpc>
                <a:spcBef>
                  <a:spcPct val="0"/>
                </a:spcBef>
                <a:spcAft>
                  <a:spcPct val="0"/>
                </a:spcAft>
                <a:buClrTx/>
                <a:buSzTx/>
                <a:buFontTx/>
                <a:buNone/>
                <a:tabLst/>
                <a:defRPr/>
              </a:pPr>
              <a:t>17</a:t>
            </a:fld>
            <a:endParaRPr kumimoji="0" lang="zh-CN" altLang="en-US" sz="12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endParaRPr>
          </a:p>
        </p:txBody>
      </p:sp>
    </p:spTree>
    <p:extLst>
      <p:ext uri="{BB962C8B-B14F-4D97-AF65-F5344CB8AC3E}">
        <p14:creationId xmlns:p14="http://schemas.microsoft.com/office/powerpoint/2010/main" val="24001371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幻灯片图像占位符 57345"/>
          <p:cNvSpPr>
            <a:spLocks noGrp="1" noRot="1" noChangeAspect="1" noTextEdit="1"/>
          </p:cNvSpPr>
          <p:nvPr>
            <p:ph type="sldImg"/>
          </p:nvPr>
        </p:nvSpPr>
        <p:spPr>
          <a:ln/>
        </p:spPr>
      </p:sp>
      <p:sp>
        <p:nvSpPr>
          <p:cNvPr id="57347" name="文本占位符 57346"/>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marL="0" marR="0" lvl="0" indent="0" algn="r" defTabSz="914400" eaLnBrk="1" fontAlgn="base" latinLnBrk="0" hangingPunct="1">
              <a:lnSpc>
                <a:spcPct val="100000"/>
              </a:lnSpc>
              <a:spcBef>
                <a:spcPct val="0"/>
              </a:spcBef>
              <a:spcAft>
                <a:spcPct val="0"/>
              </a:spcAft>
              <a:buClrTx/>
              <a:buSzTx/>
              <a:buFontTx/>
              <a:buNone/>
              <a:tabLst/>
              <a:defRPr/>
            </a:pPr>
            <a:fld id="{9A0DB2DC-4C9A-4742-B13C-FB6460FD3503}" type="slidenum">
              <a:rPr kumimoji="0" lang="en-US" altLang="zh-CN" sz="12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rPr>
              <a:pPr marL="0" marR="0" lvl="0" indent="0" algn="r" defTabSz="914400" eaLnBrk="1" fontAlgn="base" latinLnBrk="0" hangingPunct="1">
                <a:lnSpc>
                  <a:spcPct val="100000"/>
                </a:lnSpc>
                <a:spcBef>
                  <a:spcPct val="0"/>
                </a:spcBef>
                <a:spcAft>
                  <a:spcPct val="0"/>
                </a:spcAft>
                <a:buClrTx/>
                <a:buSzTx/>
                <a:buFontTx/>
                <a:buNone/>
                <a:tabLst/>
                <a:defRPr/>
              </a:pPr>
              <a:t>18</a:t>
            </a:fld>
            <a:endParaRPr kumimoji="0" lang="zh-CN" altLang="en-US" sz="12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endParaRPr>
          </a:p>
        </p:txBody>
      </p:sp>
    </p:spTree>
    <p:extLst>
      <p:ext uri="{BB962C8B-B14F-4D97-AF65-F5344CB8AC3E}">
        <p14:creationId xmlns:p14="http://schemas.microsoft.com/office/powerpoint/2010/main" val="25506662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幻灯片图像占位符 57345"/>
          <p:cNvSpPr>
            <a:spLocks noGrp="1" noRot="1" noChangeAspect="1" noTextEdit="1"/>
          </p:cNvSpPr>
          <p:nvPr>
            <p:ph type="sldImg"/>
          </p:nvPr>
        </p:nvSpPr>
        <p:spPr>
          <a:ln/>
        </p:spPr>
      </p:sp>
      <p:sp>
        <p:nvSpPr>
          <p:cNvPr id="57347" name="文本占位符 57346"/>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marL="0" marR="0" lvl="0" indent="0" algn="r" defTabSz="914400" eaLnBrk="1" fontAlgn="base" latinLnBrk="0" hangingPunct="1">
              <a:lnSpc>
                <a:spcPct val="100000"/>
              </a:lnSpc>
              <a:spcBef>
                <a:spcPct val="0"/>
              </a:spcBef>
              <a:spcAft>
                <a:spcPct val="0"/>
              </a:spcAft>
              <a:buClrTx/>
              <a:buSzTx/>
              <a:buFontTx/>
              <a:buNone/>
              <a:tabLst/>
              <a:defRPr/>
            </a:pPr>
            <a:fld id="{9A0DB2DC-4C9A-4742-B13C-FB6460FD3503}" type="slidenum">
              <a:rPr kumimoji="0" lang="en-US" altLang="zh-CN" sz="12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rPr>
              <a:pPr marL="0" marR="0" lvl="0" indent="0" algn="r" defTabSz="914400" eaLnBrk="1" fontAlgn="base" latinLnBrk="0" hangingPunct="1">
                <a:lnSpc>
                  <a:spcPct val="100000"/>
                </a:lnSpc>
                <a:spcBef>
                  <a:spcPct val="0"/>
                </a:spcBef>
                <a:spcAft>
                  <a:spcPct val="0"/>
                </a:spcAft>
                <a:buClrTx/>
                <a:buSzTx/>
                <a:buFontTx/>
                <a:buNone/>
                <a:tabLst/>
                <a:defRPr/>
              </a:pPr>
              <a:t>19</a:t>
            </a:fld>
            <a:endParaRPr kumimoji="0" lang="zh-CN" altLang="en-US" sz="12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endParaRPr>
          </a:p>
        </p:txBody>
      </p:sp>
    </p:spTree>
    <p:extLst>
      <p:ext uri="{BB962C8B-B14F-4D97-AF65-F5344CB8AC3E}">
        <p14:creationId xmlns:p14="http://schemas.microsoft.com/office/powerpoint/2010/main" val="39650924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幻灯片图像占位符 68609"/>
          <p:cNvSpPr>
            <a:spLocks noGrp="1" noRot="1" noChangeAspect="1" noTextEdit="1"/>
          </p:cNvSpPr>
          <p:nvPr>
            <p:ph type="sldImg"/>
          </p:nvPr>
        </p:nvSpPr>
        <p:spPr>
          <a:ln/>
        </p:spPr>
      </p:sp>
      <p:sp>
        <p:nvSpPr>
          <p:cNvPr id="68611" name="文本占位符 68610"/>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marL="0" marR="0" lvl="0" indent="0" algn="r" defTabSz="914400" eaLnBrk="1" fontAlgn="base" latinLnBrk="0" hangingPunct="1">
              <a:lnSpc>
                <a:spcPct val="100000"/>
              </a:lnSpc>
              <a:spcBef>
                <a:spcPct val="0"/>
              </a:spcBef>
              <a:spcAft>
                <a:spcPct val="0"/>
              </a:spcAft>
              <a:buClrTx/>
              <a:buSzTx/>
              <a:buFontTx/>
              <a:buNone/>
              <a:tabLst/>
              <a:defRPr/>
            </a:pPr>
            <a:fld id="{9A0DB2DC-4C9A-4742-B13C-FB6460FD3503}" type="slidenum">
              <a:rPr kumimoji="0" lang="en-US" altLang="zh-CN" sz="12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rPr>
              <a:pPr marL="0" marR="0" lvl="0" indent="0" algn="r" defTabSz="914400" eaLnBrk="1" fontAlgn="base" latinLnBrk="0" hangingPunct="1">
                <a:lnSpc>
                  <a:spcPct val="100000"/>
                </a:lnSpc>
                <a:spcBef>
                  <a:spcPct val="0"/>
                </a:spcBef>
                <a:spcAft>
                  <a:spcPct val="0"/>
                </a:spcAft>
                <a:buClrTx/>
                <a:buSzTx/>
                <a:buFontTx/>
                <a:buNone/>
                <a:tabLst/>
                <a:defRPr/>
              </a:pPr>
              <a:t>20</a:t>
            </a:fld>
            <a:endParaRPr kumimoji="0" lang="zh-CN" altLang="en-US" sz="12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endParaRPr>
          </a:p>
        </p:txBody>
      </p:sp>
    </p:spTree>
    <p:extLst>
      <p:ext uri="{BB962C8B-B14F-4D97-AF65-F5344CB8AC3E}">
        <p14:creationId xmlns:p14="http://schemas.microsoft.com/office/powerpoint/2010/main" val="39003401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幻灯片图像占位符 61441"/>
          <p:cNvSpPr>
            <a:spLocks noGrp="1" noRot="1" noChangeAspect="1" noTextEdit="1"/>
          </p:cNvSpPr>
          <p:nvPr>
            <p:ph type="sldImg"/>
          </p:nvPr>
        </p:nvSpPr>
        <p:spPr>
          <a:ln/>
        </p:spPr>
      </p:sp>
      <p:sp>
        <p:nvSpPr>
          <p:cNvPr id="61443" name="文本占位符 61442"/>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marL="0" marR="0" lvl="0" indent="0" algn="r" defTabSz="914400" eaLnBrk="1" fontAlgn="base" latinLnBrk="0" hangingPunct="1">
              <a:lnSpc>
                <a:spcPct val="100000"/>
              </a:lnSpc>
              <a:spcBef>
                <a:spcPct val="0"/>
              </a:spcBef>
              <a:spcAft>
                <a:spcPct val="0"/>
              </a:spcAft>
              <a:buClrTx/>
              <a:buSzTx/>
              <a:buFontTx/>
              <a:buNone/>
              <a:tabLst/>
              <a:defRPr/>
            </a:pPr>
            <a:fld id="{9A0DB2DC-4C9A-4742-B13C-FB6460FD3503}" type="slidenum">
              <a:rPr kumimoji="0" lang="en-US" altLang="zh-CN" sz="12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rPr>
              <a:pPr marL="0" marR="0" lvl="0" indent="0" algn="r" defTabSz="914400" eaLnBrk="1" fontAlgn="base" latinLnBrk="0" hangingPunct="1">
                <a:lnSpc>
                  <a:spcPct val="100000"/>
                </a:lnSpc>
                <a:spcBef>
                  <a:spcPct val="0"/>
                </a:spcBef>
                <a:spcAft>
                  <a:spcPct val="0"/>
                </a:spcAft>
                <a:buClrTx/>
                <a:buSzTx/>
                <a:buFontTx/>
                <a:buNone/>
                <a:tabLst/>
                <a:defRPr/>
              </a:pPr>
              <a:t>21</a:t>
            </a:fld>
            <a:endParaRPr kumimoji="0" lang="zh-CN" altLang="en-US" sz="12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endParaRPr>
          </a:p>
        </p:txBody>
      </p:sp>
    </p:spTree>
    <p:extLst>
      <p:ext uri="{BB962C8B-B14F-4D97-AF65-F5344CB8AC3E}">
        <p14:creationId xmlns:p14="http://schemas.microsoft.com/office/powerpoint/2010/main" val="18212123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幻灯片图像占位符 18433"/>
          <p:cNvSpPr>
            <a:spLocks noGrp="1" noRot="1" noChangeAspect="1" noTextEdit="1"/>
          </p:cNvSpPr>
          <p:nvPr>
            <p:ph type="sldImg"/>
          </p:nvPr>
        </p:nvSpPr>
        <p:spPr>
          <a:ln/>
        </p:spPr>
      </p:sp>
      <p:sp>
        <p:nvSpPr>
          <p:cNvPr id="18435" name="文本占位符 18434"/>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marL="0" marR="0" lvl="0" indent="0" algn="r" defTabSz="914400" eaLnBrk="1" fontAlgn="base" latinLnBrk="0" hangingPunct="1">
              <a:lnSpc>
                <a:spcPct val="100000"/>
              </a:lnSpc>
              <a:spcBef>
                <a:spcPct val="0"/>
              </a:spcBef>
              <a:spcAft>
                <a:spcPct val="0"/>
              </a:spcAft>
              <a:buClrTx/>
              <a:buSzTx/>
              <a:buFontTx/>
              <a:buNone/>
              <a:tabLst/>
              <a:defRPr/>
            </a:pPr>
            <a:fld id="{9A0DB2DC-4C9A-4742-B13C-FB6460FD3503}" type="slidenum">
              <a:rPr kumimoji="0" lang="en-US" altLang="zh-CN" sz="12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rPr>
              <a:pPr marL="0" marR="0" lvl="0" indent="0" algn="r" defTabSz="914400" eaLnBrk="1" fontAlgn="base" latinLnBrk="0" hangingPunct="1">
                <a:lnSpc>
                  <a:spcPct val="100000"/>
                </a:lnSpc>
                <a:spcBef>
                  <a:spcPct val="0"/>
                </a:spcBef>
                <a:spcAft>
                  <a:spcPct val="0"/>
                </a:spcAft>
                <a:buClrTx/>
                <a:buSzTx/>
                <a:buFontTx/>
                <a:buNone/>
                <a:tabLst/>
                <a:defRPr/>
              </a:pPr>
              <a:t>24</a:t>
            </a:fld>
            <a:endParaRPr kumimoji="0" lang="zh-CN" altLang="en-US" sz="12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endParaRPr>
          </a:p>
        </p:txBody>
      </p:sp>
    </p:spTree>
    <p:extLst>
      <p:ext uri="{BB962C8B-B14F-4D97-AF65-F5344CB8AC3E}">
        <p14:creationId xmlns:p14="http://schemas.microsoft.com/office/powerpoint/2010/main" val="3798657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幻灯片图像占位符 69633"/>
          <p:cNvSpPr>
            <a:spLocks noGrp="1" noRot="1" noChangeAspect="1" noTextEdit="1"/>
          </p:cNvSpPr>
          <p:nvPr>
            <p:ph type="sldImg"/>
          </p:nvPr>
        </p:nvSpPr>
        <p:spPr>
          <a:ln/>
        </p:spPr>
      </p:sp>
      <p:sp>
        <p:nvSpPr>
          <p:cNvPr id="69635" name="文本占位符 69634"/>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marL="0" marR="0" lvl="0" indent="0" algn="r" defTabSz="914400" eaLnBrk="1" fontAlgn="base" latinLnBrk="0" hangingPunct="1">
              <a:lnSpc>
                <a:spcPct val="100000"/>
              </a:lnSpc>
              <a:spcBef>
                <a:spcPct val="0"/>
              </a:spcBef>
              <a:spcAft>
                <a:spcPct val="0"/>
              </a:spcAft>
              <a:buClrTx/>
              <a:buSzTx/>
              <a:buFontTx/>
              <a:buNone/>
              <a:tabLst/>
              <a:defRPr/>
            </a:pPr>
            <a:fld id="{9A0DB2DC-4C9A-4742-B13C-FB6460FD3503}" type="slidenum">
              <a:rPr kumimoji="0" lang="en-US" altLang="zh-CN" sz="12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rPr>
              <a:pPr marL="0" marR="0" lvl="0" indent="0" algn="r" defTabSz="914400" eaLnBrk="1" fontAlgn="base" latinLnBrk="0" hangingPunct="1">
                <a:lnSpc>
                  <a:spcPct val="100000"/>
                </a:lnSpc>
                <a:spcBef>
                  <a:spcPct val="0"/>
                </a:spcBef>
                <a:spcAft>
                  <a:spcPct val="0"/>
                </a:spcAft>
                <a:buClrTx/>
                <a:buSzTx/>
                <a:buFontTx/>
                <a:buNone/>
                <a:tabLst/>
                <a:defRPr/>
              </a:pPr>
              <a:t>25</a:t>
            </a:fld>
            <a:endParaRPr kumimoji="0" lang="zh-CN" altLang="en-US" sz="12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endParaRPr>
          </a:p>
        </p:txBody>
      </p:sp>
    </p:spTree>
    <p:extLst>
      <p:ext uri="{BB962C8B-B14F-4D97-AF65-F5344CB8AC3E}">
        <p14:creationId xmlns:p14="http://schemas.microsoft.com/office/powerpoint/2010/main" val="8200595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幻灯片图像占位符 81921"/>
          <p:cNvSpPr>
            <a:spLocks noGrp="1" noRot="1" noChangeAspect="1" noTextEdit="1"/>
          </p:cNvSpPr>
          <p:nvPr>
            <p:ph type="sldImg"/>
          </p:nvPr>
        </p:nvSpPr>
        <p:spPr>
          <a:ln/>
        </p:spPr>
      </p:sp>
      <p:sp>
        <p:nvSpPr>
          <p:cNvPr id="81923" name="文本占位符 81922"/>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marL="0" marR="0" lvl="0" indent="0" algn="r" defTabSz="914400" eaLnBrk="1" fontAlgn="base" latinLnBrk="0" hangingPunct="1">
              <a:lnSpc>
                <a:spcPct val="100000"/>
              </a:lnSpc>
              <a:spcBef>
                <a:spcPct val="0"/>
              </a:spcBef>
              <a:spcAft>
                <a:spcPct val="0"/>
              </a:spcAft>
              <a:buClrTx/>
              <a:buSzTx/>
              <a:buFontTx/>
              <a:buNone/>
              <a:tabLst/>
              <a:defRPr/>
            </a:pPr>
            <a:fld id="{9A0DB2DC-4C9A-4742-B13C-FB6460FD3503}" type="slidenum">
              <a:rPr kumimoji="0" lang="en-US" altLang="zh-CN" sz="12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rPr>
              <a:pPr marL="0" marR="0" lvl="0" indent="0" algn="r" defTabSz="914400" eaLnBrk="1" fontAlgn="base" latinLnBrk="0" hangingPunct="1">
                <a:lnSpc>
                  <a:spcPct val="100000"/>
                </a:lnSpc>
                <a:spcBef>
                  <a:spcPct val="0"/>
                </a:spcBef>
                <a:spcAft>
                  <a:spcPct val="0"/>
                </a:spcAft>
                <a:buClrTx/>
                <a:buSzTx/>
                <a:buFontTx/>
                <a:buNone/>
                <a:tabLst/>
                <a:defRPr/>
              </a:pPr>
              <a:t>26</a:t>
            </a:fld>
            <a:endParaRPr kumimoji="0" lang="zh-CN" altLang="en-US" sz="12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endParaRPr>
          </a:p>
        </p:txBody>
      </p:sp>
    </p:spTree>
    <p:extLst>
      <p:ext uri="{BB962C8B-B14F-4D97-AF65-F5344CB8AC3E}">
        <p14:creationId xmlns:p14="http://schemas.microsoft.com/office/powerpoint/2010/main" val="73408362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幻灯片图像占位符 84993"/>
          <p:cNvSpPr>
            <a:spLocks noGrp="1" noRot="1" noChangeAspect="1" noTextEdit="1"/>
          </p:cNvSpPr>
          <p:nvPr>
            <p:ph type="sldImg"/>
          </p:nvPr>
        </p:nvSpPr>
        <p:spPr>
          <a:ln/>
        </p:spPr>
      </p:sp>
      <p:sp>
        <p:nvSpPr>
          <p:cNvPr id="84995" name="文本占位符 84994"/>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marL="0" marR="0" lvl="0" indent="0" algn="r" defTabSz="914400" eaLnBrk="1" fontAlgn="base" latinLnBrk="0" hangingPunct="1">
              <a:lnSpc>
                <a:spcPct val="100000"/>
              </a:lnSpc>
              <a:spcBef>
                <a:spcPct val="0"/>
              </a:spcBef>
              <a:spcAft>
                <a:spcPct val="0"/>
              </a:spcAft>
              <a:buClrTx/>
              <a:buSzTx/>
              <a:buFontTx/>
              <a:buNone/>
              <a:tabLst/>
              <a:defRPr/>
            </a:pPr>
            <a:fld id="{9A0DB2DC-4C9A-4742-B13C-FB6460FD3503}" type="slidenum">
              <a:rPr kumimoji="0" lang="en-US" altLang="zh-CN" sz="12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rPr>
              <a:pPr marL="0" marR="0" lvl="0" indent="0" algn="r" defTabSz="914400" eaLnBrk="1" fontAlgn="base" latinLnBrk="0" hangingPunct="1">
                <a:lnSpc>
                  <a:spcPct val="100000"/>
                </a:lnSpc>
                <a:spcBef>
                  <a:spcPct val="0"/>
                </a:spcBef>
                <a:spcAft>
                  <a:spcPct val="0"/>
                </a:spcAft>
                <a:buClrTx/>
                <a:buSzTx/>
                <a:buFontTx/>
                <a:buNone/>
                <a:tabLst/>
                <a:defRPr/>
              </a:pPr>
              <a:t>27</a:t>
            </a:fld>
            <a:endParaRPr kumimoji="0" lang="zh-CN" altLang="en-US" sz="12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endParaRPr>
          </a:p>
        </p:txBody>
      </p:sp>
    </p:spTree>
    <p:extLst>
      <p:ext uri="{BB962C8B-B14F-4D97-AF65-F5344CB8AC3E}">
        <p14:creationId xmlns:p14="http://schemas.microsoft.com/office/powerpoint/2010/main" val="842817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83969"/>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文本占位符 83970"/>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
        <p:nvSpPr>
          <p:cNvPr id="12292" name="灯片编号占位符 1"/>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marL="0" marR="0" lvl="0" indent="0" algn="l" defTabSz="914400" eaLnBrk="1" fontAlgn="base" latinLnBrk="0" hangingPunct="1">
              <a:lnSpc>
                <a:spcPct val="100000"/>
              </a:lnSpc>
              <a:spcBef>
                <a:spcPct val="0"/>
              </a:spcBef>
              <a:spcAft>
                <a:spcPct val="0"/>
              </a:spcAft>
              <a:buClrTx/>
              <a:buSzTx/>
              <a:buFontTx/>
              <a:buNone/>
              <a:tabLst/>
              <a:defRPr/>
            </a:pPr>
            <a:fld id="{F368E9ED-117D-4E8F-88C6-CE9825AA2308}" type="slidenum">
              <a:rPr kumimoji="0" lang="en-US" altLang="zh-CN" sz="1200" b="0" i="0" u="none" strike="noStrike" kern="120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cs typeface="等线"/>
              </a:rPr>
              <a:pPr marL="0" marR="0" lvl="0" indent="0" algn="l" defTabSz="914400" eaLnBrk="1" fontAlgn="base" latinLnBrk="0" hangingPunct="1">
                <a:lnSpc>
                  <a:spcPct val="100000"/>
                </a:lnSpc>
                <a:spcBef>
                  <a:spcPct val="0"/>
                </a:spcBef>
                <a:spcAft>
                  <a:spcPct val="0"/>
                </a:spcAft>
                <a:buClrTx/>
                <a:buSzTx/>
                <a:buFontTx/>
                <a:buNone/>
                <a:tabLst/>
                <a:defRPr/>
              </a:pPr>
              <a:t>8</a:t>
            </a:fld>
            <a:endParaRPr kumimoji="0" lang="zh-CN" altLang="en-US" sz="12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等线"/>
            </a:endParaRPr>
          </a:p>
        </p:txBody>
      </p:sp>
    </p:spTree>
    <p:extLst>
      <p:ext uri="{BB962C8B-B14F-4D97-AF65-F5344CB8AC3E}">
        <p14:creationId xmlns:p14="http://schemas.microsoft.com/office/powerpoint/2010/main" val="342847882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幻灯片图像占位符 58369"/>
          <p:cNvSpPr>
            <a:spLocks noGrp="1" noRot="1" noChangeAspect="1" noTextEdit="1"/>
          </p:cNvSpPr>
          <p:nvPr>
            <p:ph type="sldImg"/>
          </p:nvPr>
        </p:nvSpPr>
        <p:spPr>
          <a:ln/>
        </p:spPr>
      </p:sp>
      <p:sp>
        <p:nvSpPr>
          <p:cNvPr id="58371" name="文本占位符 58370"/>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marL="0" marR="0" lvl="0" indent="0" algn="r" defTabSz="914400" eaLnBrk="1" fontAlgn="base" latinLnBrk="0" hangingPunct="1">
              <a:lnSpc>
                <a:spcPct val="100000"/>
              </a:lnSpc>
              <a:spcBef>
                <a:spcPct val="0"/>
              </a:spcBef>
              <a:spcAft>
                <a:spcPct val="0"/>
              </a:spcAft>
              <a:buClrTx/>
              <a:buSzTx/>
              <a:buFontTx/>
              <a:buNone/>
              <a:tabLst/>
              <a:defRPr/>
            </a:pPr>
            <a:fld id="{9A0DB2DC-4C9A-4742-B13C-FB6460FD3503}" type="slidenum">
              <a:rPr kumimoji="0" lang="en-US" altLang="zh-CN" sz="12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rPr>
              <a:pPr marL="0" marR="0" lvl="0" indent="0" algn="r" defTabSz="914400" eaLnBrk="1" fontAlgn="base" latinLnBrk="0" hangingPunct="1">
                <a:lnSpc>
                  <a:spcPct val="100000"/>
                </a:lnSpc>
                <a:spcBef>
                  <a:spcPct val="0"/>
                </a:spcBef>
                <a:spcAft>
                  <a:spcPct val="0"/>
                </a:spcAft>
                <a:buClrTx/>
                <a:buSzTx/>
                <a:buFontTx/>
                <a:buNone/>
                <a:tabLst/>
                <a:defRPr/>
              </a:pPr>
              <a:t>28</a:t>
            </a:fld>
            <a:endParaRPr kumimoji="0" lang="zh-CN" altLang="en-US" sz="12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endParaRPr>
          </a:p>
        </p:txBody>
      </p:sp>
    </p:spTree>
    <p:extLst>
      <p:ext uri="{BB962C8B-B14F-4D97-AF65-F5344CB8AC3E}">
        <p14:creationId xmlns:p14="http://schemas.microsoft.com/office/powerpoint/2010/main" val="272489538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幻灯片图像占位符 60417"/>
          <p:cNvSpPr>
            <a:spLocks noGrp="1" noRot="1" noChangeAspect="1" noTextEdit="1"/>
          </p:cNvSpPr>
          <p:nvPr>
            <p:ph type="sldImg"/>
          </p:nvPr>
        </p:nvSpPr>
        <p:spPr>
          <a:ln/>
        </p:spPr>
      </p:sp>
      <p:sp>
        <p:nvSpPr>
          <p:cNvPr id="60419" name="文本占位符 60418"/>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marL="0" marR="0" lvl="0" indent="0" algn="r" defTabSz="914400" eaLnBrk="1" fontAlgn="base" latinLnBrk="0" hangingPunct="1">
              <a:lnSpc>
                <a:spcPct val="100000"/>
              </a:lnSpc>
              <a:spcBef>
                <a:spcPct val="0"/>
              </a:spcBef>
              <a:spcAft>
                <a:spcPct val="0"/>
              </a:spcAft>
              <a:buClrTx/>
              <a:buSzTx/>
              <a:buFontTx/>
              <a:buNone/>
              <a:tabLst/>
              <a:defRPr/>
            </a:pPr>
            <a:fld id="{9A0DB2DC-4C9A-4742-B13C-FB6460FD3503}" type="slidenum">
              <a:rPr kumimoji="0" lang="en-US" altLang="zh-CN" sz="12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rPr>
              <a:pPr marL="0" marR="0" lvl="0" indent="0" algn="r" defTabSz="914400" eaLnBrk="1" fontAlgn="base" latinLnBrk="0" hangingPunct="1">
                <a:lnSpc>
                  <a:spcPct val="100000"/>
                </a:lnSpc>
                <a:spcBef>
                  <a:spcPct val="0"/>
                </a:spcBef>
                <a:spcAft>
                  <a:spcPct val="0"/>
                </a:spcAft>
                <a:buClrTx/>
                <a:buSzTx/>
                <a:buFontTx/>
                <a:buNone/>
                <a:tabLst/>
                <a:defRPr/>
              </a:pPr>
              <a:t>33</a:t>
            </a:fld>
            <a:endParaRPr kumimoji="0" lang="zh-CN" altLang="en-US" sz="12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endParaRPr>
          </a:p>
        </p:txBody>
      </p:sp>
    </p:spTree>
    <p:extLst>
      <p:ext uri="{BB962C8B-B14F-4D97-AF65-F5344CB8AC3E}">
        <p14:creationId xmlns:p14="http://schemas.microsoft.com/office/powerpoint/2010/main" val="240350592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幻灯片图像占位符 19457"/>
          <p:cNvSpPr>
            <a:spLocks noGrp="1" noRot="1" noChangeAspect="1" noTextEdit="1"/>
          </p:cNvSpPr>
          <p:nvPr>
            <p:ph type="sldImg"/>
          </p:nvPr>
        </p:nvSpPr>
        <p:spPr>
          <a:ln/>
        </p:spPr>
      </p:sp>
      <p:sp>
        <p:nvSpPr>
          <p:cNvPr id="19459" name="文本占位符 19458"/>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marL="0" marR="0" lvl="0" indent="0" algn="r" defTabSz="914400" eaLnBrk="1" fontAlgn="base" latinLnBrk="0" hangingPunct="1">
              <a:lnSpc>
                <a:spcPct val="100000"/>
              </a:lnSpc>
              <a:spcBef>
                <a:spcPct val="0"/>
              </a:spcBef>
              <a:spcAft>
                <a:spcPct val="0"/>
              </a:spcAft>
              <a:buClrTx/>
              <a:buSzTx/>
              <a:buFontTx/>
              <a:buNone/>
              <a:tabLst/>
              <a:defRPr/>
            </a:pPr>
            <a:fld id="{9A0DB2DC-4C9A-4742-B13C-FB6460FD3503}" type="slidenum">
              <a:rPr kumimoji="0" lang="en-US" altLang="zh-CN" sz="12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rPr>
              <a:pPr marL="0" marR="0" lvl="0" indent="0" algn="r" defTabSz="914400" eaLnBrk="1" fontAlgn="base" latinLnBrk="0" hangingPunct="1">
                <a:lnSpc>
                  <a:spcPct val="100000"/>
                </a:lnSpc>
                <a:spcBef>
                  <a:spcPct val="0"/>
                </a:spcBef>
                <a:spcAft>
                  <a:spcPct val="0"/>
                </a:spcAft>
                <a:buClrTx/>
                <a:buSzTx/>
                <a:buFontTx/>
                <a:buNone/>
                <a:tabLst/>
                <a:defRPr/>
              </a:pPr>
              <a:t>34</a:t>
            </a:fld>
            <a:endParaRPr kumimoji="0" lang="zh-CN" altLang="en-US" sz="12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endParaRPr>
          </a:p>
        </p:txBody>
      </p:sp>
    </p:spTree>
    <p:extLst>
      <p:ext uri="{BB962C8B-B14F-4D97-AF65-F5344CB8AC3E}">
        <p14:creationId xmlns:p14="http://schemas.microsoft.com/office/powerpoint/2010/main" val="215388585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幻灯片图像占位符 80897"/>
          <p:cNvSpPr>
            <a:spLocks noGrp="1" noRot="1" noChangeAspect="1" noTextEdit="1"/>
          </p:cNvSpPr>
          <p:nvPr>
            <p:ph type="sldImg"/>
          </p:nvPr>
        </p:nvSpPr>
        <p:spPr>
          <a:ln/>
        </p:spPr>
      </p:sp>
      <p:sp>
        <p:nvSpPr>
          <p:cNvPr id="80899" name="文本占位符 80898"/>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marL="0" marR="0" lvl="0" indent="0" algn="r" defTabSz="914400" eaLnBrk="1" fontAlgn="base" latinLnBrk="0" hangingPunct="1">
              <a:lnSpc>
                <a:spcPct val="100000"/>
              </a:lnSpc>
              <a:spcBef>
                <a:spcPct val="0"/>
              </a:spcBef>
              <a:spcAft>
                <a:spcPct val="0"/>
              </a:spcAft>
              <a:buClrTx/>
              <a:buSzTx/>
              <a:buFontTx/>
              <a:buNone/>
              <a:tabLst/>
              <a:defRPr/>
            </a:pPr>
            <a:fld id="{9A0DB2DC-4C9A-4742-B13C-FB6460FD3503}" type="slidenum">
              <a:rPr kumimoji="0" lang="en-US" altLang="zh-CN" sz="12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rPr>
              <a:pPr marL="0" marR="0" lvl="0" indent="0" algn="r" defTabSz="914400" eaLnBrk="1" fontAlgn="base" latinLnBrk="0" hangingPunct="1">
                <a:lnSpc>
                  <a:spcPct val="100000"/>
                </a:lnSpc>
                <a:spcBef>
                  <a:spcPct val="0"/>
                </a:spcBef>
                <a:spcAft>
                  <a:spcPct val="0"/>
                </a:spcAft>
                <a:buClrTx/>
                <a:buSzTx/>
                <a:buFontTx/>
                <a:buNone/>
                <a:tabLst/>
                <a:defRPr/>
              </a:pPr>
              <a:t>35</a:t>
            </a:fld>
            <a:endParaRPr kumimoji="0" lang="zh-CN" altLang="en-US" sz="12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endParaRPr>
          </a:p>
        </p:txBody>
      </p:sp>
    </p:spTree>
    <p:extLst>
      <p:ext uri="{BB962C8B-B14F-4D97-AF65-F5344CB8AC3E}">
        <p14:creationId xmlns:p14="http://schemas.microsoft.com/office/powerpoint/2010/main" val="318221491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幻灯片图像占位符 22529"/>
          <p:cNvSpPr>
            <a:spLocks noGrp="1" noRot="1" noChangeAspect="1" noTextEdit="1"/>
          </p:cNvSpPr>
          <p:nvPr>
            <p:ph type="sldImg"/>
          </p:nvPr>
        </p:nvSpPr>
        <p:spPr>
          <a:ln/>
        </p:spPr>
      </p:sp>
      <p:sp>
        <p:nvSpPr>
          <p:cNvPr id="22531" name="文本占位符 22530"/>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marL="0" marR="0" lvl="0" indent="0" algn="r" defTabSz="914400" eaLnBrk="1" fontAlgn="base" latinLnBrk="0" hangingPunct="1">
              <a:lnSpc>
                <a:spcPct val="100000"/>
              </a:lnSpc>
              <a:spcBef>
                <a:spcPct val="0"/>
              </a:spcBef>
              <a:spcAft>
                <a:spcPct val="0"/>
              </a:spcAft>
              <a:buClrTx/>
              <a:buSzTx/>
              <a:buFontTx/>
              <a:buNone/>
              <a:tabLst/>
              <a:defRPr/>
            </a:pPr>
            <a:fld id="{9A0DB2DC-4C9A-4742-B13C-FB6460FD3503}" type="slidenum">
              <a:rPr kumimoji="0" lang="en-US" altLang="zh-CN" sz="12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rPr>
              <a:pPr marL="0" marR="0" lvl="0" indent="0" algn="r" defTabSz="914400" eaLnBrk="1" fontAlgn="base" latinLnBrk="0" hangingPunct="1">
                <a:lnSpc>
                  <a:spcPct val="100000"/>
                </a:lnSpc>
                <a:spcBef>
                  <a:spcPct val="0"/>
                </a:spcBef>
                <a:spcAft>
                  <a:spcPct val="0"/>
                </a:spcAft>
                <a:buClrTx/>
                <a:buSzTx/>
                <a:buFontTx/>
                <a:buNone/>
                <a:tabLst/>
                <a:defRPr/>
              </a:pPr>
              <a:t>36</a:t>
            </a:fld>
            <a:endParaRPr kumimoji="0" lang="zh-CN" altLang="en-US" sz="12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endParaRPr>
          </a:p>
        </p:txBody>
      </p:sp>
    </p:spTree>
    <p:extLst>
      <p:ext uri="{BB962C8B-B14F-4D97-AF65-F5344CB8AC3E}">
        <p14:creationId xmlns:p14="http://schemas.microsoft.com/office/powerpoint/2010/main" val="45012778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幻灯片图像占位符 57345"/>
          <p:cNvSpPr>
            <a:spLocks noGrp="1" noRot="1" noChangeAspect="1" noTextEdit="1"/>
          </p:cNvSpPr>
          <p:nvPr>
            <p:ph type="sldImg"/>
          </p:nvPr>
        </p:nvSpPr>
        <p:spPr>
          <a:ln/>
        </p:spPr>
      </p:sp>
      <p:sp>
        <p:nvSpPr>
          <p:cNvPr id="57347" name="文本占位符 57346"/>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marL="0" marR="0" lvl="0" indent="0" algn="r" defTabSz="914400" eaLnBrk="1" fontAlgn="base" latinLnBrk="0" hangingPunct="1">
              <a:lnSpc>
                <a:spcPct val="100000"/>
              </a:lnSpc>
              <a:spcBef>
                <a:spcPct val="0"/>
              </a:spcBef>
              <a:spcAft>
                <a:spcPct val="0"/>
              </a:spcAft>
              <a:buClrTx/>
              <a:buSzTx/>
              <a:buFontTx/>
              <a:buNone/>
              <a:tabLst/>
              <a:defRPr/>
            </a:pPr>
            <a:fld id="{9A0DB2DC-4C9A-4742-B13C-FB6460FD3503}" type="slidenum">
              <a:rPr kumimoji="0" lang="en-US" altLang="zh-CN" sz="12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rPr>
              <a:pPr marL="0" marR="0" lvl="0" indent="0" algn="r" defTabSz="914400" eaLnBrk="1" fontAlgn="base" latinLnBrk="0" hangingPunct="1">
                <a:lnSpc>
                  <a:spcPct val="100000"/>
                </a:lnSpc>
                <a:spcBef>
                  <a:spcPct val="0"/>
                </a:spcBef>
                <a:spcAft>
                  <a:spcPct val="0"/>
                </a:spcAft>
                <a:buClrTx/>
                <a:buSzTx/>
                <a:buFontTx/>
                <a:buNone/>
                <a:tabLst/>
                <a:defRPr/>
              </a:pPr>
              <a:t>38</a:t>
            </a:fld>
            <a:endParaRPr kumimoji="0" lang="zh-CN" altLang="en-US" sz="12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endParaRPr>
          </a:p>
        </p:txBody>
      </p:sp>
    </p:spTree>
    <p:extLst>
      <p:ext uri="{BB962C8B-B14F-4D97-AF65-F5344CB8AC3E}">
        <p14:creationId xmlns:p14="http://schemas.microsoft.com/office/powerpoint/2010/main" val="411104450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幻灯片图像占位符 23553"/>
          <p:cNvSpPr>
            <a:spLocks noGrp="1" noRot="1" noChangeAspect="1" noTextEdit="1"/>
          </p:cNvSpPr>
          <p:nvPr>
            <p:ph type="sldImg"/>
          </p:nvPr>
        </p:nvSpPr>
        <p:spPr>
          <a:ln/>
        </p:spPr>
      </p:sp>
      <p:sp>
        <p:nvSpPr>
          <p:cNvPr id="23555" name="文本占位符 23554"/>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marL="0" marR="0" lvl="0" indent="0" algn="r" defTabSz="914400" eaLnBrk="1" fontAlgn="base" latinLnBrk="0" hangingPunct="1">
              <a:lnSpc>
                <a:spcPct val="100000"/>
              </a:lnSpc>
              <a:spcBef>
                <a:spcPct val="0"/>
              </a:spcBef>
              <a:spcAft>
                <a:spcPct val="0"/>
              </a:spcAft>
              <a:buClrTx/>
              <a:buSzTx/>
              <a:buFontTx/>
              <a:buNone/>
              <a:tabLst/>
              <a:defRPr/>
            </a:pPr>
            <a:fld id="{9A0DB2DC-4C9A-4742-B13C-FB6460FD3503}" type="slidenum">
              <a:rPr kumimoji="0" lang="en-US" altLang="zh-CN" sz="12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rPr>
              <a:pPr marL="0" marR="0" lvl="0" indent="0" algn="r" defTabSz="914400" eaLnBrk="1" fontAlgn="base" latinLnBrk="0" hangingPunct="1">
                <a:lnSpc>
                  <a:spcPct val="100000"/>
                </a:lnSpc>
                <a:spcBef>
                  <a:spcPct val="0"/>
                </a:spcBef>
                <a:spcAft>
                  <a:spcPct val="0"/>
                </a:spcAft>
                <a:buClrTx/>
                <a:buSzTx/>
                <a:buFontTx/>
                <a:buNone/>
                <a:tabLst/>
                <a:defRPr/>
              </a:pPr>
              <a:t>40</a:t>
            </a:fld>
            <a:endParaRPr kumimoji="0" lang="zh-CN" altLang="en-US" sz="12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endParaRPr>
          </a:p>
        </p:txBody>
      </p:sp>
    </p:spTree>
    <p:extLst>
      <p:ext uri="{BB962C8B-B14F-4D97-AF65-F5344CB8AC3E}">
        <p14:creationId xmlns:p14="http://schemas.microsoft.com/office/powerpoint/2010/main" val="34819110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幻灯片图像占位符 52225"/>
          <p:cNvSpPr>
            <a:spLocks noGrp="1" noRot="1" noChangeAspect="1" noTextEdit="1"/>
          </p:cNvSpPr>
          <p:nvPr>
            <p:ph type="sldImg"/>
          </p:nvPr>
        </p:nvSpPr>
        <p:spPr>
          <a:ln/>
        </p:spPr>
      </p:sp>
      <p:sp>
        <p:nvSpPr>
          <p:cNvPr id="52227" name="文本占位符 52226"/>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marL="0" marR="0" lvl="0" indent="0" algn="r" defTabSz="914400" eaLnBrk="1" fontAlgn="base" latinLnBrk="0" hangingPunct="1">
              <a:lnSpc>
                <a:spcPct val="100000"/>
              </a:lnSpc>
              <a:spcBef>
                <a:spcPct val="0"/>
              </a:spcBef>
              <a:spcAft>
                <a:spcPct val="0"/>
              </a:spcAft>
              <a:buClrTx/>
              <a:buSzTx/>
              <a:buFontTx/>
              <a:buNone/>
              <a:tabLst/>
              <a:defRPr/>
            </a:pPr>
            <a:fld id="{9A0DB2DC-4C9A-4742-B13C-FB6460FD3503}" type="slidenum">
              <a:rPr kumimoji="0" lang="en-US" altLang="zh-CN" sz="12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rPr>
              <a:pPr marL="0" marR="0" lvl="0" indent="0" algn="r" defTabSz="914400" eaLnBrk="1" fontAlgn="base" latinLnBrk="0" hangingPunct="1">
                <a:lnSpc>
                  <a:spcPct val="100000"/>
                </a:lnSpc>
                <a:spcBef>
                  <a:spcPct val="0"/>
                </a:spcBef>
                <a:spcAft>
                  <a:spcPct val="0"/>
                </a:spcAft>
                <a:buClrTx/>
                <a:buSzTx/>
                <a:buFontTx/>
                <a:buNone/>
                <a:tabLst/>
                <a:defRPr/>
              </a:pPr>
              <a:t>9</a:t>
            </a:fld>
            <a:endParaRPr kumimoji="0" lang="zh-CN" altLang="en-US" sz="12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endParaRPr>
          </a:p>
        </p:txBody>
      </p:sp>
    </p:spTree>
    <p:extLst>
      <p:ext uri="{BB962C8B-B14F-4D97-AF65-F5344CB8AC3E}">
        <p14:creationId xmlns:p14="http://schemas.microsoft.com/office/powerpoint/2010/main" val="29788215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幻灯片图像占位符 52225"/>
          <p:cNvSpPr>
            <a:spLocks noGrp="1" noRot="1" noChangeAspect="1" noTextEdit="1"/>
          </p:cNvSpPr>
          <p:nvPr>
            <p:ph type="sldImg"/>
          </p:nvPr>
        </p:nvSpPr>
        <p:spPr>
          <a:ln/>
        </p:spPr>
      </p:sp>
      <p:sp>
        <p:nvSpPr>
          <p:cNvPr id="52227" name="文本占位符 52226"/>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marL="0" marR="0" lvl="0" indent="0" algn="r" defTabSz="914400" eaLnBrk="1" fontAlgn="base" latinLnBrk="0" hangingPunct="1">
              <a:lnSpc>
                <a:spcPct val="100000"/>
              </a:lnSpc>
              <a:spcBef>
                <a:spcPct val="0"/>
              </a:spcBef>
              <a:spcAft>
                <a:spcPct val="0"/>
              </a:spcAft>
              <a:buClrTx/>
              <a:buSzTx/>
              <a:buFontTx/>
              <a:buNone/>
              <a:tabLst/>
              <a:defRPr/>
            </a:pPr>
            <a:fld id="{9A0DB2DC-4C9A-4742-B13C-FB6460FD3503}" type="slidenum">
              <a:rPr kumimoji="0" lang="en-US" altLang="zh-CN" sz="12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rPr>
              <a:pPr marL="0" marR="0" lvl="0" indent="0" algn="r" defTabSz="914400" eaLnBrk="1" fontAlgn="base" latinLnBrk="0" hangingPunct="1">
                <a:lnSpc>
                  <a:spcPct val="100000"/>
                </a:lnSpc>
                <a:spcBef>
                  <a:spcPct val="0"/>
                </a:spcBef>
                <a:spcAft>
                  <a:spcPct val="0"/>
                </a:spcAft>
                <a:buClrTx/>
                <a:buSzTx/>
                <a:buFontTx/>
                <a:buNone/>
                <a:tabLst/>
                <a:defRPr/>
              </a:pPr>
              <a:t>10</a:t>
            </a:fld>
            <a:endParaRPr kumimoji="0" lang="zh-CN" altLang="en-US" sz="12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endParaRPr>
          </a:p>
        </p:txBody>
      </p:sp>
    </p:spTree>
    <p:extLst>
      <p:ext uri="{BB962C8B-B14F-4D97-AF65-F5344CB8AC3E}">
        <p14:creationId xmlns:p14="http://schemas.microsoft.com/office/powerpoint/2010/main" val="18824830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幻灯片图像占位符 57345"/>
          <p:cNvSpPr>
            <a:spLocks noGrp="1" noRot="1" noChangeAspect="1" noTextEdit="1"/>
          </p:cNvSpPr>
          <p:nvPr>
            <p:ph type="sldImg"/>
          </p:nvPr>
        </p:nvSpPr>
        <p:spPr>
          <a:ln/>
        </p:spPr>
      </p:sp>
      <p:sp>
        <p:nvSpPr>
          <p:cNvPr id="57347" name="文本占位符 57346"/>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marL="0" marR="0" lvl="0" indent="0" algn="r" defTabSz="914400" eaLnBrk="1" fontAlgn="base" latinLnBrk="0" hangingPunct="1">
              <a:lnSpc>
                <a:spcPct val="100000"/>
              </a:lnSpc>
              <a:spcBef>
                <a:spcPct val="0"/>
              </a:spcBef>
              <a:spcAft>
                <a:spcPct val="0"/>
              </a:spcAft>
              <a:buClrTx/>
              <a:buSzTx/>
              <a:buFontTx/>
              <a:buNone/>
              <a:tabLst/>
              <a:defRPr/>
            </a:pPr>
            <a:fld id="{9A0DB2DC-4C9A-4742-B13C-FB6460FD3503}" type="slidenum">
              <a:rPr kumimoji="0" lang="en-US" altLang="zh-CN" sz="12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rPr>
              <a:pPr marL="0" marR="0" lvl="0" indent="0" algn="r" defTabSz="914400" eaLnBrk="1" fontAlgn="base" latinLnBrk="0" hangingPunct="1">
                <a:lnSpc>
                  <a:spcPct val="100000"/>
                </a:lnSpc>
                <a:spcBef>
                  <a:spcPct val="0"/>
                </a:spcBef>
                <a:spcAft>
                  <a:spcPct val="0"/>
                </a:spcAft>
                <a:buClrTx/>
                <a:buSzTx/>
                <a:buFontTx/>
                <a:buNone/>
                <a:tabLst/>
                <a:defRPr/>
              </a:pPr>
              <a:t>11</a:t>
            </a:fld>
            <a:endParaRPr kumimoji="0" lang="zh-CN" altLang="en-US" sz="12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endParaRPr>
          </a:p>
        </p:txBody>
      </p:sp>
    </p:spTree>
    <p:extLst>
      <p:ext uri="{BB962C8B-B14F-4D97-AF65-F5344CB8AC3E}">
        <p14:creationId xmlns:p14="http://schemas.microsoft.com/office/powerpoint/2010/main" val="20681559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幻灯片图像占位符 57345"/>
          <p:cNvSpPr>
            <a:spLocks noGrp="1" noRot="1" noChangeAspect="1" noTextEdit="1"/>
          </p:cNvSpPr>
          <p:nvPr>
            <p:ph type="sldImg"/>
          </p:nvPr>
        </p:nvSpPr>
        <p:spPr>
          <a:ln/>
        </p:spPr>
      </p:sp>
      <p:sp>
        <p:nvSpPr>
          <p:cNvPr id="57347" name="文本占位符 57346"/>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marL="0" marR="0" lvl="0" indent="0" algn="r" defTabSz="914400" eaLnBrk="1" fontAlgn="base" latinLnBrk="0" hangingPunct="1">
              <a:lnSpc>
                <a:spcPct val="100000"/>
              </a:lnSpc>
              <a:spcBef>
                <a:spcPct val="0"/>
              </a:spcBef>
              <a:spcAft>
                <a:spcPct val="0"/>
              </a:spcAft>
              <a:buClrTx/>
              <a:buSzTx/>
              <a:buFontTx/>
              <a:buNone/>
              <a:tabLst/>
              <a:defRPr/>
            </a:pPr>
            <a:fld id="{9A0DB2DC-4C9A-4742-B13C-FB6460FD3503}" type="slidenum">
              <a:rPr kumimoji="0" lang="en-US" altLang="zh-CN" sz="12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rPr>
              <a:pPr marL="0" marR="0" lvl="0" indent="0" algn="r" defTabSz="914400" eaLnBrk="1" fontAlgn="base" latinLnBrk="0" hangingPunct="1">
                <a:lnSpc>
                  <a:spcPct val="100000"/>
                </a:lnSpc>
                <a:spcBef>
                  <a:spcPct val="0"/>
                </a:spcBef>
                <a:spcAft>
                  <a:spcPct val="0"/>
                </a:spcAft>
                <a:buClrTx/>
                <a:buSzTx/>
                <a:buFontTx/>
                <a:buNone/>
                <a:tabLst/>
                <a:defRPr/>
              </a:pPr>
              <a:t>12</a:t>
            </a:fld>
            <a:endParaRPr kumimoji="0" lang="zh-CN" altLang="en-US" sz="12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endParaRPr>
          </a:p>
        </p:txBody>
      </p:sp>
    </p:spTree>
    <p:extLst>
      <p:ext uri="{BB962C8B-B14F-4D97-AF65-F5344CB8AC3E}">
        <p14:creationId xmlns:p14="http://schemas.microsoft.com/office/powerpoint/2010/main" val="13154774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幻灯片图像占位符 68609"/>
          <p:cNvSpPr>
            <a:spLocks noGrp="1" noRot="1" noChangeAspect="1" noTextEdit="1"/>
          </p:cNvSpPr>
          <p:nvPr>
            <p:ph type="sldImg"/>
          </p:nvPr>
        </p:nvSpPr>
        <p:spPr>
          <a:ln/>
        </p:spPr>
      </p:sp>
      <p:sp>
        <p:nvSpPr>
          <p:cNvPr id="68611" name="文本占位符 68610"/>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marL="0" marR="0" lvl="0" indent="0" algn="r" defTabSz="914400" eaLnBrk="1" fontAlgn="base" latinLnBrk="0" hangingPunct="1">
              <a:lnSpc>
                <a:spcPct val="100000"/>
              </a:lnSpc>
              <a:spcBef>
                <a:spcPct val="0"/>
              </a:spcBef>
              <a:spcAft>
                <a:spcPct val="0"/>
              </a:spcAft>
              <a:buClrTx/>
              <a:buSzTx/>
              <a:buFontTx/>
              <a:buNone/>
              <a:tabLst/>
              <a:defRPr/>
            </a:pPr>
            <a:fld id="{9A0DB2DC-4C9A-4742-B13C-FB6460FD3503}" type="slidenum">
              <a:rPr kumimoji="0" lang="en-US" altLang="zh-CN" sz="12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rPr>
              <a:pPr marL="0" marR="0" lvl="0" indent="0" algn="r" defTabSz="914400" eaLnBrk="1" fontAlgn="base" latinLnBrk="0" hangingPunct="1">
                <a:lnSpc>
                  <a:spcPct val="100000"/>
                </a:lnSpc>
                <a:spcBef>
                  <a:spcPct val="0"/>
                </a:spcBef>
                <a:spcAft>
                  <a:spcPct val="0"/>
                </a:spcAft>
                <a:buClrTx/>
                <a:buSzTx/>
                <a:buFontTx/>
                <a:buNone/>
                <a:tabLst/>
                <a:defRPr/>
              </a:pPr>
              <a:t>13</a:t>
            </a:fld>
            <a:endParaRPr kumimoji="0" lang="zh-CN" altLang="en-US" sz="12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endParaRPr>
          </a:p>
        </p:txBody>
      </p:sp>
    </p:spTree>
    <p:extLst>
      <p:ext uri="{BB962C8B-B14F-4D97-AF65-F5344CB8AC3E}">
        <p14:creationId xmlns:p14="http://schemas.microsoft.com/office/powerpoint/2010/main" val="31202572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幻灯片图像占位符 82945"/>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9" name="文本占位符 82946"/>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
        <p:nvSpPr>
          <p:cNvPr id="14340" name="灯片编号占位符 1"/>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marL="0" marR="0" lvl="0" indent="0" algn="l" defTabSz="914400" eaLnBrk="1" fontAlgn="base" latinLnBrk="0" hangingPunct="1">
              <a:lnSpc>
                <a:spcPct val="100000"/>
              </a:lnSpc>
              <a:spcBef>
                <a:spcPct val="0"/>
              </a:spcBef>
              <a:spcAft>
                <a:spcPct val="0"/>
              </a:spcAft>
              <a:buClrTx/>
              <a:buSzTx/>
              <a:buFontTx/>
              <a:buNone/>
              <a:tabLst/>
              <a:defRPr/>
            </a:pPr>
            <a:fld id="{A4B32D68-3B9E-449D-95F1-C98AAE5FE692}" type="slidenum">
              <a:rPr kumimoji="0" lang="en-US" altLang="zh-CN" sz="1200" b="0" i="0" u="none" strike="noStrike" kern="120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cs typeface="等线"/>
              </a:rPr>
              <a:pPr marL="0" marR="0" lvl="0" indent="0" algn="l" defTabSz="914400" eaLnBrk="1" fontAlgn="base" latinLnBrk="0" hangingPunct="1">
                <a:lnSpc>
                  <a:spcPct val="100000"/>
                </a:lnSpc>
                <a:spcBef>
                  <a:spcPct val="0"/>
                </a:spcBef>
                <a:spcAft>
                  <a:spcPct val="0"/>
                </a:spcAft>
                <a:buClrTx/>
                <a:buSzTx/>
                <a:buFontTx/>
                <a:buNone/>
                <a:tabLst/>
                <a:defRPr/>
              </a:pPr>
              <a:t>14</a:t>
            </a:fld>
            <a:endParaRPr kumimoji="0" lang="zh-CN" altLang="en-US" sz="12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等线"/>
            </a:endParaRPr>
          </a:p>
        </p:txBody>
      </p:sp>
    </p:spTree>
    <p:extLst>
      <p:ext uri="{BB962C8B-B14F-4D97-AF65-F5344CB8AC3E}">
        <p14:creationId xmlns:p14="http://schemas.microsoft.com/office/powerpoint/2010/main" val="5863620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幻灯片图像占位符 68609"/>
          <p:cNvSpPr>
            <a:spLocks noGrp="1" noRot="1" noChangeAspect="1" noTextEdit="1"/>
          </p:cNvSpPr>
          <p:nvPr>
            <p:ph type="sldImg"/>
          </p:nvPr>
        </p:nvSpPr>
        <p:spPr>
          <a:ln/>
        </p:spPr>
      </p:sp>
      <p:sp>
        <p:nvSpPr>
          <p:cNvPr id="68611" name="文本占位符 68610"/>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marL="0" marR="0" lvl="0" indent="0" algn="r" defTabSz="914400" eaLnBrk="1" fontAlgn="base" latinLnBrk="0" hangingPunct="1">
              <a:lnSpc>
                <a:spcPct val="100000"/>
              </a:lnSpc>
              <a:spcBef>
                <a:spcPct val="0"/>
              </a:spcBef>
              <a:spcAft>
                <a:spcPct val="0"/>
              </a:spcAft>
              <a:buClrTx/>
              <a:buSzTx/>
              <a:buFontTx/>
              <a:buNone/>
              <a:tabLst/>
              <a:defRPr/>
            </a:pPr>
            <a:fld id="{9A0DB2DC-4C9A-4742-B13C-FB6460FD3503}" type="slidenum">
              <a:rPr kumimoji="0" lang="en-US" altLang="zh-CN" sz="12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rPr>
              <a:pPr marL="0" marR="0" lvl="0" indent="0" algn="r" defTabSz="914400" eaLnBrk="1" fontAlgn="base" latinLnBrk="0" hangingPunct="1">
                <a:lnSpc>
                  <a:spcPct val="100000"/>
                </a:lnSpc>
                <a:spcBef>
                  <a:spcPct val="0"/>
                </a:spcBef>
                <a:spcAft>
                  <a:spcPct val="0"/>
                </a:spcAft>
                <a:buClrTx/>
                <a:buSzTx/>
                <a:buFontTx/>
                <a:buNone/>
                <a:tabLst/>
                <a:defRPr/>
              </a:pPr>
              <a:t>15</a:t>
            </a:fld>
            <a:endParaRPr kumimoji="0" lang="zh-CN" altLang="en-US" sz="12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endParaRPr>
          </a:p>
        </p:txBody>
      </p:sp>
    </p:spTree>
    <p:extLst>
      <p:ext uri="{BB962C8B-B14F-4D97-AF65-F5344CB8AC3E}">
        <p14:creationId xmlns:p14="http://schemas.microsoft.com/office/powerpoint/2010/main" val="17516542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fld id="{965A192A-6DD2-4FBF-AF80-C97C3413787C}" type="datetimeFigureOut">
              <a:rPr lang="vi-VN" smtClean="0"/>
              <a:t>20/09/2021</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62C35C1-8584-4147-A469-6F696449697C}" type="slidenum">
              <a:rPr lang="vi-VN" smtClean="0"/>
              <a:t>‹#›</a:t>
            </a:fld>
            <a:endParaRPr lang="vi-VN"/>
          </a:p>
        </p:txBody>
      </p:sp>
    </p:spTree>
    <p:extLst>
      <p:ext uri="{BB962C8B-B14F-4D97-AF65-F5344CB8AC3E}">
        <p14:creationId xmlns:p14="http://schemas.microsoft.com/office/powerpoint/2010/main" val="3501972948"/>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fld id="{965A192A-6DD2-4FBF-AF80-C97C3413787C}" type="datetimeFigureOut">
              <a:rPr lang="vi-VN" smtClean="0"/>
              <a:t>20/09/2021</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B62C35C1-8584-4147-A469-6F696449697C}" type="slidenum">
              <a:rPr lang="vi-VN" smtClean="0"/>
              <a:t>‹#›</a:t>
            </a:fld>
            <a:endParaRPr lang="vi-VN"/>
          </a:p>
        </p:txBody>
      </p:sp>
    </p:spTree>
    <p:extLst>
      <p:ext uri="{BB962C8B-B14F-4D97-AF65-F5344CB8AC3E}">
        <p14:creationId xmlns:p14="http://schemas.microsoft.com/office/powerpoint/2010/main" val="324413602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1" y="277813"/>
            <a:ext cx="10972800" cy="58531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a:extLst>
              <a:ext uri="{FF2B5EF4-FFF2-40B4-BE49-F238E27FC236}">
                <a16:creationId xmlns:a16="http://schemas.microsoft.com/office/drawing/2014/main" id="{45EAFFA7-C313-4C30-88AC-AD3ABC9A0B4D}"/>
              </a:ext>
            </a:extLst>
          </p:cNvPr>
          <p:cNvSpPr>
            <a:spLocks noGrp="1"/>
          </p:cNvSpPr>
          <p:nvPr>
            <p:ph type="dt" sz="half" idx="10"/>
          </p:nvPr>
        </p:nvSpPr>
        <p:spPr>
          <a:xfrm>
            <a:off x="609600" y="6243638"/>
            <a:ext cx="2844800" cy="457200"/>
          </a:xfrm>
        </p:spPr>
        <p:txBody>
          <a:bodyPr/>
          <a:lstStyle>
            <a:lvl1pPr>
              <a:defRPr/>
            </a:lvl1pPr>
          </a:lstStyle>
          <a:p>
            <a:pPr defTabSz="661751" fontAlgn="base">
              <a:spcBef>
                <a:spcPct val="0"/>
              </a:spcBef>
              <a:spcAft>
                <a:spcPct val="0"/>
              </a:spcAft>
              <a:defRPr/>
            </a:pPr>
            <a:endParaRPr lang="en-US" sz="2171">
              <a:solidFill>
                <a:srgbClr val="000000"/>
              </a:solidFill>
            </a:endParaRPr>
          </a:p>
        </p:txBody>
      </p:sp>
      <p:sp>
        <p:nvSpPr>
          <p:cNvPr id="4" name="Footer Placeholder 3">
            <a:extLst>
              <a:ext uri="{FF2B5EF4-FFF2-40B4-BE49-F238E27FC236}">
                <a16:creationId xmlns:a16="http://schemas.microsoft.com/office/drawing/2014/main" id="{4434EE2F-0824-477E-A9A0-44C75B6DDF5B}"/>
              </a:ext>
            </a:extLst>
          </p:cNvPr>
          <p:cNvSpPr>
            <a:spLocks noGrp="1"/>
          </p:cNvSpPr>
          <p:nvPr>
            <p:ph type="ftr" sz="quarter" idx="11"/>
          </p:nvPr>
        </p:nvSpPr>
        <p:spPr>
          <a:xfrm>
            <a:off x="4165601" y="6248400"/>
            <a:ext cx="3860800" cy="457200"/>
          </a:xfrm>
        </p:spPr>
        <p:txBody>
          <a:bodyPr/>
          <a:lstStyle>
            <a:lvl1pPr>
              <a:defRPr/>
            </a:lvl1pPr>
          </a:lstStyle>
          <a:p>
            <a:pPr defTabSz="661751" fontAlgn="base">
              <a:spcBef>
                <a:spcPct val="0"/>
              </a:spcBef>
              <a:spcAft>
                <a:spcPct val="0"/>
              </a:spcAft>
              <a:defRPr/>
            </a:pPr>
            <a:endParaRPr lang="en-US" sz="2171">
              <a:solidFill>
                <a:srgbClr val="000000"/>
              </a:solidFill>
            </a:endParaRPr>
          </a:p>
        </p:txBody>
      </p:sp>
      <p:sp>
        <p:nvSpPr>
          <p:cNvPr id="5" name="Slide Number Placeholder 4">
            <a:extLst>
              <a:ext uri="{FF2B5EF4-FFF2-40B4-BE49-F238E27FC236}">
                <a16:creationId xmlns:a16="http://schemas.microsoft.com/office/drawing/2014/main" id="{0F451253-0F39-4CB0-B581-EB78E4B5B014}"/>
              </a:ext>
            </a:extLst>
          </p:cNvPr>
          <p:cNvSpPr>
            <a:spLocks noGrp="1"/>
          </p:cNvSpPr>
          <p:nvPr>
            <p:ph type="sldNum" sz="quarter" idx="12"/>
          </p:nvPr>
        </p:nvSpPr>
        <p:spPr>
          <a:xfrm>
            <a:off x="8737600" y="6243638"/>
            <a:ext cx="2844800" cy="457200"/>
          </a:xfrm>
        </p:spPr>
        <p:txBody>
          <a:bodyPr/>
          <a:lstStyle>
            <a:lvl1pPr>
              <a:defRPr/>
            </a:lvl1pPr>
          </a:lstStyle>
          <a:p>
            <a:pPr defTabSz="661751" fontAlgn="base">
              <a:spcBef>
                <a:spcPct val="0"/>
              </a:spcBef>
              <a:spcAft>
                <a:spcPct val="0"/>
              </a:spcAft>
              <a:defRPr/>
            </a:pPr>
            <a:fld id="{3D505CB2-7C21-4A37-9DC8-979760A0EFB0}" type="slidenum">
              <a:rPr lang="en-US" altLang="en-US" sz="2171" smtClean="0">
                <a:solidFill>
                  <a:srgbClr val="000000"/>
                </a:solidFill>
              </a:rPr>
              <a:pPr defTabSz="661751" fontAlgn="base">
                <a:spcBef>
                  <a:spcPct val="0"/>
                </a:spcBef>
                <a:spcAft>
                  <a:spcPct val="0"/>
                </a:spcAft>
                <a:defRPr/>
              </a:pPr>
              <a:t>‹#›</a:t>
            </a:fld>
            <a:endParaRPr lang="en-US" altLang="en-US" sz="2171">
              <a:solidFill>
                <a:srgbClr val="000000"/>
              </a:solidFill>
            </a:endParaRPr>
          </a:p>
        </p:txBody>
      </p:sp>
    </p:spTree>
    <p:extLst>
      <p:ext uri="{BB962C8B-B14F-4D97-AF65-F5344CB8AC3E}">
        <p14:creationId xmlns:p14="http://schemas.microsoft.com/office/powerpoint/2010/main" val="1555791386"/>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29" y="1122400"/>
            <a:ext cx="9144173" cy="2387680"/>
          </a:xfrm>
          <a:prstGeom prst="rect">
            <a:avLst/>
          </a:prstGeom>
        </p:spPr>
        <p:txBody>
          <a:bodyPr anchor="b"/>
          <a:lstStyle>
            <a:lvl1pPr algn="ctr">
              <a:defRPr sz="5974"/>
            </a:lvl1pPr>
          </a:lstStyle>
          <a:p>
            <a:r>
              <a:rPr lang="zh-CN" altLang="en-US"/>
              <a:t>单击此处编辑母版标题样式</a:t>
            </a:r>
          </a:p>
        </p:txBody>
      </p:sp>
      <p:sp>
        <p:nvSpPr>
          <p:cNvPr id="3" name="副标题 2"/>
          <p:cNvSpPr>
            <a:spLocks noGrp="1"/>
          </p:cNvSpPr>
          <p:nvPr>
            <p:ph type="subTitle" idx="1"/>
          </p:nvPr>
        </p:nvSpPr>
        <p:spPr>
          <a:xfrm>
            <a:off x="1524029" y="3602158"/>
            <a:ext cx="9144173" cy="1655817"/>
          </a:xfrm>
          <a:prstGeom prst="rect">
            <a:avLst/>
          </a:prstGeom>
        </p:spPr>
        <p:txBody>
          <a:bodyPr/>
          <a:lstStyle>
            <a:lvl1pPr marL="0" indent="0" algn="ctr">
              <a:buNone/>
              <a:defRPr sz="2392"/>
            </a:lvl1pPr>
            <a:lvl2pPr marL="455414" indent="0" algn="ctr">
              <a:buNone/>
              <a:defRPr sz="1990"/>
            </a:lvl2pPr>
            <a:lvl3pPr marL="910827" indent="0" algn="ctr">
              <a:buNone/>
              <a:defRPr sz="1791"/>
            </a:lvl3pPr>
            <a:lvl4pPr marL="1366241" indent="0" algn="ctr">
              <a:buNone/>
              <a:defRPr sz="1592"/>
            </a:lvl4pPr>
            <a:lvl5pPr marL="1821195" indent="0" algn="ctr">
              <a:buNone/>
              <a:defRPr sz="1592"/>
            </a:lvl5pPr>
            <a:lvl6pPr marL="2276608" indent="0" algn="ctr">
              <a:buNone/>
              <a:defRPr sz="1592"/>
            </a:lvl6pPr>
            <a:lvl7pPr marL="2732022" indent="0" algn="ctr">
              <a:buNone/>
              <a:defRPr sz="1592"/>
            </a:lvl7pPr>
            <a:lvl8pPr marL="3187435" indent="0" algn="ctr">
              <a:buNone/>
              <a:defRPr sz="1592"/>
            </a:lvl8pPr>
            <a:lvl9pPr marL="3642849" indent="0" algn="ctr">
              <a:buNone/>
              <a:defRPr sz="1592"/>
            </a:lvl9pPr>
          </a:lstStyle>
          <a:p>
            <a:r>
              <a:rPr lang="zh-CN" altLang="en-US"/>
              <a:t>单击此处编辑母版副标题样式</a:t>
            </a:r>
          </a:p>
        </p:txBody>
      </p:sp>
    </p:spTree>
    <p:extLst>
      <p:ext uri="{BB962C8B-B14F-4D97-AF65-F5344CB8AC3E}">
        <p14:creationId xmlns:p14="http://schemas.microsoft.com/office/powerpoint/2010/main" val="4245278341"/>
      </p:ext>
    </p:extLst>
  </p:cSld>
  <p:clrMapOvr>
    <a:masterClrMapping/>
  </p:clrMapOvr>
  <p:transition advClick="0" advTm="3000">
    <p:random/>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332226" y="198996"/>
            <a:ext cx="5980067" cy="827234"/>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332226" y="1158127"/>
            <a:ext cx="5980067" cy="3275847"/>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2317991994"/>
      </p:ext>
    </p:extLst>
  </p:cSld>
  <p:clrMapOvr>
    <a:masterClrMapping/>
  </p:clrMapOvr>
  <p:transition advClick="0" advTm="3000">
    <p:random/>
  </p:transition>
  <p:timing>
    <p:tnLst>
      <p:par>
        <p:cTn id="1" dur="indefinite" restart="never" nodeType="tmRoot"/>
      </p:par>
    </p:tnLst>
  </p:timing>
</p:sldLayout>
</file>

<file path=ppt/slideLayouts/slideLayout10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66" y="1709795"/>
            <a:ext cx="10515799" cy="2852833"/>
          </a:xfrm>
          <a:prstGeom prst="rect">
            <a:avLst/>
          </a:prstGeom>
        </p:spPr>
        <p:txBody>
          <a:bodyPr anchor="b"/>
          <a:lstStyle>
            <a:lvl1pPr>
              <a:defRPr sz="5974"/>
            </a:lvl1pPr>
          </a:lstStyle>
          <a:p>
            <a:r>
              <a:rPr lang="zh-CN" altLang="en-US"/>
              <a:t>单击此处编辑母版标题样式</a:t>
            </a:r>
          </a:p>
        </p:txBody>
      </p:sp>
      <p:sp>
        <p:nvSpPr>
          <p:cNvPr id="3" name="文本占位符 2"/>
          <p:cNvSpPr>
            <a:spLocks noGrp="1"/>
          </p:cNvSpPr>
          <p:nvPr>
            <p:ph type="body" idx="1"/>
          </p:nvPr>
        </p:nvSpPr>
        <p:spPr>
          <a:xfrm>
            <a:off x="831866" y="4589617"/>
            <a:ext cx="10515799" cy="1500237"/>
          </a:xfrm>
          <a:prstGeom prst="rect">
            <a:avLst/>
          </a:prstGeom>
        </p:spPr>
        <p:txBody>
          <a:bodyPr/>
          <a:lstStyle>
            <a:lvl1pPr marL="0" indent="0">
              <a:buNone/>
              <a:defRPr sz="2392">
                <a:solidFill>
                  <a:schemeClr val="tx1">
                    <a:tint val="75000"/>
                  </a:schemeClr>
                </a:solidFill>
              </a:defRPr>
            </a:lvl1pPr>
            <a:lvl2pPr marL="455414" indent="0">
              <a:buNone/>
              <a:defRPr sz="1990">
                <a:solidFill>
                  <a:schemeClr val="tx1">
                    <a:tint val="75000"/>
                  </a:schemeClr>
                </a:solidFill>
              </a:defRPr>
            </a:lvl2pPr>
            <a:lvl3pPr marL="910827" indent="0">
              <a:buNone/>
              <a:defRPr sz="1791">
                <a:solidFill>
                  <a:schemeClr val="tx1">
                    <a:tint val="75000"/>
                  </a:schemeClr>
                </a:solidFill>
              </a:defRPr>
            </a:lvl3pPr>
            <a:lvl4pPr marL="1366241" indent="0">
              <a:buNone/>
              <a:defRPr sz="1592">
                <a:solidFill>
                  <a:schemeClr val="tx1">
                    <a:tint val="75000"/>
                  </a:schemeClr>
                </a:solidFill>
              </a:defRPr>
            </a:lvl4pPr>
            <a:lvl5pPr marL="1821195" indent="0">
              <a:buNone/>
              <a:defRPr sz="1592">
                <a:solidFill>
                  <a:schemeClr val="tx1">
                    <a:tint val="75000"/>
                  </a:schemeClr>
                </a:solidFill>
              </a:defRPr>
            </a:lvl5pPr>
            <a:lvl6pPr marL="2276608" indent="0">
              <a:buNone/>
              <a:defRPr sz="1592">
                <a:solidFill>
                  <a:schemeClr val="tx1">
                    <a:tint val="75000"/>
                  </a:schemeClr>
                </a:solidFill>
              </a:defRPr>
            </a:lvl6pPr>
            <a:lvl7pPr marL="2732022" indent="0">
              <a:buNone/>
              <a:defRPr sz="1592">
                <a:solidFill>
                  <a:schemeClr val="tx1">
                    <a:tint val="75000"/>
                  </a:schemeClr>
                </a:solidFill>
              </a:defRPr>
            </a:lvl7pPr>
            <a:lvl8pPr marL="3187435" indent="0">
              <a:buNone/>
              <a:defRPr sz="1592">
                <a:solidFill>
                  <a:schemeClr val="tx1">
                    <a:tint val="75000"/>
                  </a:schemeClr>
                </a:solidFill>
              </a:defRPr>
            </a:lvl8pPr>
            <a:lvl9pPr marL="3642849" indent="0">
              <a:buNone/>
              <a:defRPr sz="1592">
                <a:solidFill>
                  <a:schemeClr val="tx1">
                    <a:tint val="75000"/>
                  </a:schemeClr>
                </a:solidFill>
              </a:defRPr>
            </a:lvl9pPr>
          </a:lstStyle>
          <a:p>
            <a:pPr lvl="0"/>
            <a:r>
              <a:rPr lang="zh-CN" altLang="en-US"/>
              <a:t>单击此处编辑母版文本样式</a:t>
            </a:r>
          </a:p>
        </p:txBody>
      </p:sp>
    </p:spTree>
    <p:extLst>
      <p:ext uri="{BB962C8B-B14F-4D97-AF65-F5344CB8AC3E}">
        <p14:creationId xmlns:p14="http://schemas.microsoft.com/office/powerpoint/2010/main" val="558818391"/>
      </p:ext>
    </p:extLst>
  </p:cSld>
  <p:clrMapOvr>
    <a:masterClrMapping/>
  </p:clrMapOvr>
  <p:transition advClick="0" advTm="3000">
    <p:random/>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332226" y="198996"/>
            <a:ext cx="5980067" cy="827234"/>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16" y="1825686"/>
            <a:ext cx="5181698" cy="4351484"/>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317" y="1825686"/>
            <a:ext cx="5181698" cy="4351484"/>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3721284739"/>
      </p:ext>
    </p:extLst>
  </p:cSld>
  <p:clrMapOvr>
    <a:masterClrMapping/>
  </p:clrMapOvr>
  <p:transition advClick="0" advTm="3000">
    <p:random/>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804" y="365138"/>
            <a:ext cx="10515799" cy="1325607"/>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1186796" y="1778497"/>
            <a:ext cx="4873666" cy="823940"/>
          </a:xfrm>
          <a:prstGeom prst="rect">
            <a:avLst/>
          </a:prstGeom>
        </p:spPr>
        <p:txBody>
          <a:bodyPr anchor="ctr" anchorCtr="0"/>
          <a:lstStyle>
            <a:lvl1pPr marL="0" indent="0">
              <a:buNone/>
              <a:defRPr sz="2790"/>
            </a:lvl1pPr>
            <a:lvl2pPr marL="455414" indent="0">
              <a:buNone/>
              <a:defRPr sz="2392"/>
            </a:lvl2pPr>
            <a:lvl3pPr marL="910827" indent="0">
              <a:buNone/>
              <a:defRPr sz="1990"/>
            </a:lvl3pPr>
            <a:lvl4pPr marL="1366241" indent="0">
              <a:buNone/>
              <a:defRPr sz="1791"/>
            </a:lvl4pPr>
            <a:lvl5pPr marL="1821195" indent="0">
              <a:buNone/>
              <a:defRPr sz="1791"/>
            </a:lvl5pPr>
            <a:lvl6pPr marL="2276608" indent="0">
              <a:buNone/>
              <a:defRPr sz="1791"/>
            </a:lvl6pPr>
            <a:lvl7pPr marL="2732022" indent="0">
              <a:buNone/>
              <a:defRPr sz="1791"/>
            </a:lvl7pPr>
            <a:lvl8pPr marL="3187435" indent="0">
              <a:buNone/>
              <a:defRPr sz="1791"/>
            </a:lvl8pPr>
            <a:lvl9pPr marL="3642849" indent="0">
              <a:buNone/>
              <a:defRPr sz="1791"/>
            </a:lvl9pPr>
          </a:lstStyle>
          <a:p>
            <a:pPr lvl="0"/>
            <a:r>
              <a:rPr lang="zh-CN" altLang="en-US"/>
              <a:t>单击此处编辑母版文本样式</a:t>
            </a:r>
          </a:p>
        </p:txBody>
      </p:sp>
      <p:sp>
        <p:nvSpPr>
          <p:cNvPr id="4" name="内容占位符 3"/>
          <p:cNvSpPr>
            <a:spLocks noGrp="1"/>
          </p:cNvSpPr>
          <p:nvPr>
            <p:ph sz="half" idx="2"/>
          </p:nvPr>
        </p:nvSpPr>
        <p:spPr>
          <a:xfrm>
            <a:off x="1186796" y="2665468"/>
            <a:ext cx="4873666" cy="3524402"/>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7056" y="1778497"/>
            <a:ext cx="4897669" cy="823940"/>
          </a:xfrm>
          <a:prstGeom prst="rect">
            <a:avLst/>
          </a:prstGeom>
        </p:spPr>
        <p:txBody>
          <a:bodyPr anchor="ctr" anchorCtr="0"/>
          <a:lstStyle>
            <a:lvl1pPr marL="0" indent="0">
              <a:buNone/>
              <a:defRPr sz="2790"/>
            </a:lvl1pPr>
            <a:lvl2pPr marL="455414" indent="0">
              <a:buNone/>
              <a:defRPr sz="2392"/>
            </a:lvl2pPr>
            <a:lvl3pPr marL="910827" indent="0">
              <a:buNone/>
              <a:defRPr sz="1990"/>
            </a:lvl3pPr>
            <a:lvl4pPr marL="1366241" indent="0">
              <a:buNone/>
              <a:defRPr sz="1791"/>
            </a:lvl4pPr>
            <a:lvl5pPr marL="1821195" indent="0">
              <a:buNone/>
              <a:defRPr sz="1791"/>
            </a:lvl5pPr>
            <a:lvl6pPr marL="2276608" indent="0">
              <a:buNone/>
              <a:defRPr sz="1791"/>
            </a:lvl6pPr>
            <a:lvl7pPr marL="2732022" indent="0">
              <a:buNone/>
              <a:defRPr sz="1791"/>
            </a:lvl7pPr>
            <a:lvl8pPr marL="3187435" indent="0">
              <a:buNone/>
              <a:defRPr sz="1791"/>
            </a:lvl8pPr>
            <a:lvl9pPr marL="3642849" indent="0">
              <a:buNone/>
              <a:defRPr sz="1791"/>
            </a:lvl9pPr>
          </a:lstStyle>
          <a:p>
            <a:pPr lvl="0"/>
            <a:r>
              <a:rPr lang="zh-CN" altLang="en-US"/>
              <a:t>单击此处编辑母版文本样式</a:t>
            </a:r>
          </a:p>
        </p:txBody>
      </p:sp>
      <p:sp>
        <p:nvSpPr>
          <p:cNvPr id="6" name="内容占位符 5"/>
          <p:cNvSpPr>
            <a:spLocks noGrp="1"/>
          </p:cNvSpPr>
          <p:nvPr>
            <p:ph sz="quarter" idx="4"/>
          </p:nvPr>
        </p:nvSpPr>
        <p:spPr>
          <a:xfrm>
            <a:off x="6257056" y="2665468"/>
            <a:ext cx="4897669" cy="3524402"/>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4264894031"/>
      </p:ext>
    </p:extLst>
  </p:cSld>
  <p:clrMapOvr>
    <a:masterClrMapping/>
  </p:clrMapOvr>
  <p:transition advClick="0" advTm="3000">
    <p:random/>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332226" y="198996"/>
            <a:ext cx="5980067" cy="827234"/>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830182029"/>
      </p:ext>
    </p:extLst>
  </p:cSld>
  <p:clrMapOvr>
    <a:masterClrMapping/>
  </p:clrMapOvr>
  <p:transition advClick="0" advTm="3000">
    <p:random/>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078132548"/>
      </p:ext>
    </p:extLst>
  </p:cSld>
  <p:clrMapOvr>
    <a:masterClrMapping/>
  </p:clrMapOvr>
  <p:transition advClick="0" advTm="3000">
    <p:random/>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804" y="457216"/>
            <a:ext cx="3932311" cy="1600253"/>
          </a:xfrm>
          <a:prstGeom prst="rect">
            <a:avLst/>
          </a:prstGeom>
        </p:spPr>
        <p:txBody>
          <a:bodyPr anchor="b"/>
          <a:lstStyle>
            <a:lvl1pPr>
              <a:defRPr sz="3188"/>
            </a:lvl1pPr>
          </a:lstStyle>
          <a:p>
            <a:r>
              <a:rPr lang="zh-CN" altLang="en-US"/>
              <a:t>单击此处编辑母版标题样式</a:t>
            </a:r>
          </a:p>
        </p:txBody>
      </p:sp>
      <p:sp>
        <p:nvSpPr>
          <p:cNvPr id="3" name="内容占位符 2"/>
          <p:cNvSpPr>
            <a:spLocks noGrp="1"/>
          </p:cNvSpPr>
          <p:nvPr>
            <p:ph idx="1"/>
          </p:nvPr>
        </p:nvSpPr>
        <p:spPr>
          <a:xfrm>
            <a:off x="5183287" y="987458"/>
            <a:ext cx="6172317" cy="4873788"/>
          </a:xfrm>
          <a:prstGeom prst="rect">
            <a:avLst/>
          </a:prstGeom>
        </p:spPr>
        <p:txBody>
          <a:bodyPr/>
          <a:lstStyle>
            <a:lvl1pPr>
              <a:defRPr sz="3188"/>
            </a:lvl1pPr>
            <a:lvl2pPr>
              <a:defRPr sz="2790"/>
            </a:lvl2pPr>
            <a:lvl3pPr>
              <a:defRPr sz="2392"/>
            </a:lvl3pPr>
            <a:lvl4pPr>
              <a:defRPr sz="1990"/>
            </a:lvl4pPr>
            <a:lvl5pPr>
              <a:defRPr sz="1990"/>
            </a:lvl5pPr>
            <a:lvl6pPr>
              <a:defRPr sz="1990"/>
            </a:lvl6pPr>
            <a:lvl7pPr>
              <a:defRPr sz="1990"/>
            </a:lvl7pPr>
            <a:lvl8pPr>
              <a:defRPr sz="1990"/>
            </a:lvl8pPr>
            <a:lvl9pPr>
              <a:defRPr sz="199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804" y="2057469"/>
            <a:ext cx="3932311" cy="3811716"/>
          </a:xfrm>
          <a:prstGeom prst="rect">
            <a:avLst/>
          </a:prstGeom>
        </p:spPr>
        <p:txBody>
          <a:bodyPr/>
          <a:lstStyle>
            <a:lvl1pPr marL="0" indent="0">
              <a:buNone/>
              <a:defRPr sz="1592"/>
            </a:lvl1pPr>
            <a:lvl2pPr marL="455414" indent="0">
              <a:buNone/>
              <a:defRPr sz="1393"/>
            </a:lvl2pPr>
            <a:lvl3pPr marL="910827" indent="0">
              <a:buNone/>
              <a:defRPr sz="1194"/>
            </a:lvl3pPr>
            <a:lvl4pPr marL="1366241" indent="0">
              <a:buNone/>
              <a:defRPr sz="995"/>
            </a:lvl4pPr>
            <a:lvl5pPr marL="1821195" indent="0">
              <a:buNone/>
              <a:defRPr sz="995"/>
            </a:lvl5pPr>
            <a:lvl6pPr marL="2276608" indent="0">
              <a:buNone/>
              <a:defRPr sz="995"/>
            </a:lvl6pPr>
            <a:lvl7pPr marL="2732022" indent="0">
              <a:buNone/>
              <a:defRPr sz="995"/>
            </a:lvl7pPr>
            <a:lvl8pPr marL="3187435" indent="0">
              <a:buNone/>
              <a:defRPr sz="995"/>
            </a:lvl8pPr>
            <a:lvl9pPr marL="3642849" indent="0">
              <a:buNone/>
              <a:defRPr sz="995"/>
            </a:lvl9pPr>
          </a:lstStyle>
          <a:p>
            <a:pPr lvl="0"/>
            <a:r>
              <a:rPr lang="zh-CN" altLang="en-US"/>
              <a:t>单击此处编辑母版文本样式</a:t>
            </a:r>
          </a:p>
        </p:txBody>
      </p:sp>
    </p:spTree>
    <p:extLst>
      <p:ext uri="{BB962C8B-B14F-4D97-AF65-F5344CB8AC3E}">
        <p14:creationId xmlns:p14="http://schemas.microsoft.com/office/powerpoint/2010/main" val="402336143"/>
      </p:ext>
    </p:extLst>
  </p:cSld>
  <p:clrMapOvr>
    <a:masterClrMapping/>
  </p:clrMapOvr>
  <p:transition advClick="0" advTm="3000">
    <p:random/>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804" y="457216"/>
            <a:ext cx="4165428" cy="1600253"/>
          </a:xfrm>
          <a:prstGeom prst="rect">
            <a:avLst/>
          </a:prstGeom>
        </p:spPr>
        <p:txBody>
          <a:bodyPr anchor="b"/>
          <a:lstStyle>
            <a:lvl1pPr>
              <a:defRPr sz="3188"/>
            </a:lvl1pPr>
          </a:lstStyle>
          <a:p>
            <a:r>
              <a:rPr lang="zh-CN" altLang="en-US"/>
              <a:t>单击此处编辑母版标题样式</a:t>
            </a:r>
          </a:p>
        </p:txBody>
      </p:sp>
      <p:sp>
        <p:nvSpPr>
          <p:cNvPr id="3" name="图片占位符 2"/>
          <p:cNvSpPr>
            <a:spLocks noGrp="1"/>
          </p:cNvSpPr>
          <p:nvPr>
            <p:ph type="pic" idx="1"/>
          </p:nvPr>
        </p:nvSpPr>
        <p:spPr>
          <a:xfrm>
            <a:off x="5183287" y="457216"/>
            <a:ext cx="6172317" cy="5404031"/>
          </a:xfrm>
          <a:prstGeom prst="rect">
            <a:avLst/>
          </a:prstGeom>
        </p:spPr>
        <p:txBody>
          <a:bodyPr/>
          <a:lstStyle>
            <a:lvl1pPr marL="0" indent="0">
              <a:buNone/>
              <a:defRPr sz="3188"/>
            </a:lvl1pPr>
            <a:lvl2pPr marL="455414" indent="0">
              <a:buNone/>
              <a:defRPr sz="2790"/>
            </a:lvl2pPr>
            <a:lvl3pPr marL="910827" indent="0">
              <a:buNone/>
              <a:defRPr sz="2392"/>
            </a:lvl3pPr>
            <a:lvl4pPr marL="1366241" indent="0">
              <a:buNone/>
              <a:defRPr sz="1990"/>
            </a:lvl4pPr>
            <a:lvl5pPr marL="1821195" indent="0">
              <a:buNone/>
              <a:defRPr sz="1990"/>
            </a:lvl5pPr>
            <a:lvl6pPr marL="2276608" indent="0">
              <a:buNone/>
              <a:defRPr sz="1990"/>
            </a:lvl6pPr>
            <a:lvl7pPr marL="2732022" indent="0">
              <a:buNone/>
              <a:defRPr sz="1990"/>
            </a:lvl7pPr>
            <a:lvl8pPr marL="3187435" indent="0">
              <a:buNone/>
              <a:defRPr sz="1990"/>
            </a:lvl8pPr>
            <a:lvl9pPr marL="3642849" indent="0">
              <a:buNone/>
              <a:defRPr sz="1990"/>
            </a:lvl9pPr>
          </a:lstStyle>
          <a:p>
            <a:endParaRPr lang="zh-CN" altLang="en-US"/>
          </a:p>
        </p:txBody>
      </p:sp>
      <p:sp>
        <p:nvSpPr>
          <p:cNvPr id="4" name="文本占位符 3"/>
          <p:cNvSpPr>
            <a:spLocks noGrp="1"/>
          </p:cNvSpPr>
          <p:nvPr>
            <p:ph type="body" sz="half" idx="2"/>
          </p:nvPr>
        </p:nvSpPr>
        <p:spPr>
          <a:xfrm>
            <a:off x="839804" y="2057469"/>
            <a:ext cx="4165428" cy="3811716"/>
          </a:xfrm>
          <a:prstGeom prst="rect">
            <a:avLst/>
          </a:prstGeom>
        </p:spPr>
        <p:txBody>
          <a:bodyPr/>
          <a:lstStyle>
            <a:lvl1pPr marL="0" indent="0">
              <a:buNone/>
              <a:defRPr sz="1990"/>
            </a:lvl1pPr>
            <a:lvl2pPr marL="455414" indent="0">
              <a:buNone/>
              <a:defRPr sz="1791"/>
            </a:lvl2pPr>
            <a:lvl3pPr marL="910827" indent="0">
              <a:buNone/>
              <a:defRPr sz="1592"/>
            </a:lvl3pPr>
            <a:lvl4pPr marL="1366241" indent="0">
              <a:buNone/>
              <a:defRPr sz="1393"/>
            </a:lvl4pPr>
            <a:lvl5pPr marL="1821195" indent="0">
              <a:buNone/>
              <a:defRPr sz="1393"/>
            </a:lvl5pPr>
            <a:lvl6pPr marL="2276608" indent="0">
              <a:buNone/>
              <a:defRPr sz="1393"/>
            </a:lvl6pPr>
            <a:lvl7pPr marL="2732022" indent="0">
              <a:buNone/>
              <a:defRPr sz="1393"/>
            </a:lvl7pPr>
            <a:lvl8pPr marL="3187435" indent="0">
              <a:buNone/>
              <a:defRPr sz="1393"/>
            </a:lvl8pPr>
            <a:lvl9pPr marL="3642849" indent="0">
              <a:buNone/>
              <a:defRPr sz="1393"/>
            </a:lvl9pPr>
          </a:lstStyle>
          <a:p>
            <a:pPr lvl="0"/>
            <a:r>
              <a:rPr lang="zh-CN" altLang="en-US"/>
              <a:t>单击此处编辑母版文本样式</a:t>
            </a:r>
          </a:p>
        </p:txBody>
      </p:sp>
    </p:spTree>
    <p:extLst>
      <p:ext uri="{BB962C8B-B14F-4D97-AF65-F5344CB8AC3E}">
        <p14:creationId xmlns:p14="http://schemas.microsoft.com/office/powerpoint/2010/main" val="2259900783"/>
      </p:ext>
    </p:extLst>
  </p:cSld>
  <p:clrMapOvr>
    <a:masterClrMapping/>
  </p:clrMapOvr>
  <p:transition advClick="0" advTm="3000">
    <p:random/>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fld id="{965A192A-6DD2-4FBF-AF80-C97C3413787C}" type="datetimeFigureOut">
              <a:rPr lang="vi-VN" smtClean="0"/>
              <a:t>20/09/2021</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B62C35C1-8584-4147-A469-6F696449697C}" type="slidenum">
              <a:rPr lang="vi-VN" smtClean="0"/>
              <a:t>‹#›</a:t>
            </a:fld>
            <a:endParaRPr lang="vi-VN"/>
          </a:p>
        </p:txBody>
      </p:sp>
    </p:spTree>
    <p:extLst>
      <p:ext uri="{BB962C8B-B14F-4D97-AF65-F5344CB8AC3E}">
        <p14:creationId xmlns:p14="http://schemas.microsoft.com/office/powerpoint/2010/main" val="2695375717"/>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332226" y="198996"/>
            <a:ext cx="5980067" cy="827234"/>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332226" y="1158127"/>
            <a:ext cx="5980067" cy="3275847"/>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941485706"/>
      </p:ext>
    </p:extLst>
  </p:cSld>
  <p:clrMapOvr>
    <a:masterClrMapping/>
  </p:clrMapOvr>
  <p:transition advClick="0" advTm="3000">
    <p:random/>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5065" y="365138"/>
            <a:ext cx="2628950" cy="5812032"/>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16" y="365138"/>
            <a:ext cx="7734446" cy="5812032"/>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1810394687"/>
      </p:ext>
    </p:extLst>
  </p:cSld>
  <p:clrMapOvr>
    <a:masterClrMapping/>
  </p:clrMapOvr>
  <p:transition advClick="0" advTm="3000">
    <p:random/>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objAndTwoObj" preserve="1">
  <p:cSld name="标题，一项大型内容和两项小型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16" y="1825686"/>
            <a:ext cx="5181698" cy="43514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quarter" idx="2"/>
          </p:nvPr>
        </p:nvSpPr>
        <p:spPr>
          <a:xfrm>
            <a:off x="6172317" y="1825686"/>
            <a:ext cx="5181698" cy="2098745"/>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内容占位符 4"/>
          <p:cNvSpPr>
            <a:spLocks noGrp="1"/>
          </p:cNvSpPr>
          <p:nvPr>
            <p:ph sz="quarter" idx="3"/>
          </p:nvPr>
        </p:nvSpPr>
        <p:spPr>
          <a:xfrm>
            <a:off x="6172317" y="4076837"/>
            <a:ext cx="5181698" cy="2100333"/>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3898942127"/>
      </p:ext>
    </p:extLst>
  </p:cSld>
  <p:clrMapOvr>
    <a:masterClrMapping/>
  </p:clrMapOvr>
  <p:transition advClick="0" advTm="3000">
    <p:random/>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userDrawn="1">
  <p:cSld name="主封面">
    <p:spTree>
      <p:nvGrpSpPr>
        <p:cNvPr id="1" name=""/>
        <p:cNvGrpSpPr/>
        <p:nvPr/>
      </p:nvGrpSpPr>
      <p:grpSpPr>
        <a:xfrm>
          <a:off x="0" y="0"/>
          <a:ext cx="0" cy="0"/>
          <a:chOff x="0" y="0"/>
          <a:chExt cx="0" cy="0"/>
        </a:xfrm>
      </p:grpSpPr>
    </p:spTree>
    <p:extLst>
      <p:ext uri="{BB962C8B-B14F-4D97-AF65-F5344CB8AC3E}">
        <p14:creationId xmlns:p14="http://schemas.microsoft.com/office/powerpoint/2010/main" val="3010980319"/>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1" y="277813"/>
            <a:ext cx="10972800" cy="58531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a:extLst>
              <a:ext uri="{FF2B5EF4-FFF2-40B4-BE49-F238E27FC236}">
                <a16:creationId xmlns:a16="http://schemas.microsoft.com/office/drawing/2014/main" id="{45EAFFA7-C313-4C30-88AC-AD3ABC9A0B4D}"/>
              </a:ext>
            </a:extLst>
          </p:cNvPr>
          <p:cNvSpPr>
            <a:spLocks noGrp="1"/>
          </p:cNvSpPr>
          <p:nvPr>
            <p:ph type="dt" sz="half" idx="10"/>
          </p:nvPr>
        </p:nvSpPr>
        <p:spPr>
          <a:xfrm>
            <a:off x="609600" y="6243638"/>
            <a:ext cx="2844800" cy="457200"/>
          </a:xfrm>
        </p:spPr>
        <p:txBody>
          <a:bodyPr/>
          <a:lstStyle>
            <a:lvl1pPr>
              <a:defRPr/>
            </a:lvl1pPr>
          </a:lstStyle>
          <a:p>
            <a:pPr defTabSz="661751" fontAlgn="base">
              <a:spcBef>
                <a:spcPct val="0"/>
              </a:spcBef>
              <a:spcAft>
                <a:spcPct val="0"/>
              </a:spcAft>
              <a:defRPr/>
            </a:pPr>
            <a:endParaRPr lang="en-US" sz="2171">
              <a:solidFill>
                <a:srgbClr val="000000"/>
              </a:solidFill>
            </a:endParaRPr>
          </a:p>
        </p:txBody>
      </p:sp>
      <p:sp>
        <p:nvSpPr>
          <p:cNvPr id="4" name="Footer Placeholder 3">
            <a:extLst>
              <a:ext uri="{FF2B5EF4-FFF2-40B4-BE49-F238E27FC236}">
                <a16:creationId xmlns:a16="http://schemas.microsoft.com/office/drawing/2014/main" id="{4434EE2F-0824-477E-A9A0-44C75B6DDF5B}"/>
              </a:ext>
            </a:extLst>
          </p:cNvPr>
          <p:cNvSpPr>
            <a:spLocks noGrp="1"/>
          </p:cNvSpPr>
          <p:nvPr>
            <p:ph type="ftr" sz="quarter" idx="11"/>
          </p:nvPr>
        </p:nvSpPr>
        <p:spPr>
          <a:xfrm>
            <a:off x="4165601" y="6248400"/>
            <a:ext cx="3860800" cy="457200"/>
          </a:xfrm>
        </p:spPr>
        <p:txBody>
          <a:bodyPr/>
          <a:lstStyle>
            <a:lvl1pPr>
              <a:defRPr/>
            </a:lvl1pPr>
          </a:lstStyle>
          <a:p>
            <a:pPr defTabSz="661751" fontAlgn="base">
              <a:spcBef>
                <a:spcPct val="0"/>
              </a:spcBef>
              <a:spcAft>
                <a:spcPct val="0"/>
              </a:spcAft>
              <a:defRPr/>
            </a:pPr>
            <a:endParaRPr lang="en-US" sz="2171">
              <a:solidFill>
                <a:srgbClr val="000000"/>
              </a:solidFill>
            </a:endParaRPr>
          </a:p>
        </p:txBody>
      </p:sp>
      <p:sp>
        <p:nvSpPr>
          <p:cNvPr id="5" name="Slide Number Placeholder 4">
            <a:extLst>
              <a:ext uri="{FF2B5EF4-FFF2-40B4-BE49-F238E27FC236}">
                <a16:creationId xmlns:a16="http://schemas.microsoft.com/office/drawing/2014/main" id="{0F451253-0F39-4CB0-B581-EB78E4B5B014}"/>
              </a:ext>
            </a:extLst>
          </p:cNvPr>
          <p:cNvSpPr>
            <a:spLocks noGrp="1"/>
          </p:cNvSpPr>
          <p:nvPr>
            <p:ph type="sldNum" sz="quarter" idx="12"/>
          </p:nvPr>
        </p:nvSpPr>
        <p:spPr>
          <a:xfrm>
            <a:off x="8737600" y="6243638"/>
            <a:ext cx="2844800" cy="457200"/>
          </a:xfrm>
        </p:spPr>
        <p:txBody>
          <a:bodyPr/>
          <a:lstStyle>
            <a:lvl1pPr>
              <a:defRPr/>
            </a:lvl1pPr>
          </a:lstStyle>
          <a:p>
            <a:pPr defTabSz="661751" fontAlgn="base">
              <a:spcBef>
                <a:spcPct val="0"/>
              </a:spcBef>
              <a:spcAft>
                <a:spcPct val="0"/>
              </a:spcAft>
              <a:defRPr/>
            </a:pPr>
            <a:fld id="{3D505CB2-7C21-4A37-9DC8-979760A0EFB0}" type="slidenum">
              <a:rPr lang="en-US" altLang="en-US" sz="2171" smtClean="0">
                <a:solidFill>
                  <a:srgbClr val="000000"/>
                </a:solidFill>
              </a:rPr>
              <a:pPr defTabSz="661751" fontAlgn="base">
                <a:spcBef>
                  <a:spcPct val="0"/>
                </a:spcBef>
                <a:spcAft>
                  <a:spcPct val="0"/>
                </a:spcAft>
                <a:defRPr/>
              </a:pPr>
              <a:t>‹#›</a:t>
            </a:fld>
            <a:endParaRPr lang="en-US" altLang="en-US" sz="2171">
              <a:solidFill>
                <a:srgbClr val="000000"/>
              </a:solidFill>
            </a:endParaRPr>
          </a:p>
        </p:txBody>
      </p:sp>
    </p:spTree>
    <p:extLst>
      <p:ext uri="{BB962C8B-B14F-4D97-AF65-F5344CB8AC3E}">
        <p14:creationId xmlns:p14="http://schemas.microsoft.com/office/powerpoint/2010/main" val="2323886363"/>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29" y="1122400"/>
            <a:ext cx="9144173" cy="2387680"/>
          </a:xfrm>
          <a:prstGeom prst="rect">
            <a:avLst/>
          </a:prstGeom>
        </p:spPr>
        <p:txBody>
          <a:bodyPr anchor="b"/>
          <a:lstStyle>
            <a:lvl1pPr algn="ctr">
              <a:defRPr sz="5974"/>
            </a:lvl1pPr>
          </a:lstStyle>
          <a:p>
            <a:r>
              <a:rPr lang="zh-CN" altLang="en-US"/>
              <a:t>单击此处编辑母版标题样式</a:t>
            </a:r>
          </a:p>
        </p:txBody>
      </p:sp>
      <p:sp>
        <p:nvSpPr>
          <p:cNvPr id="3" name="副标题 2"/>
          <p:cNvSpPr>
            <a:spLocks noGrp="1"/>
          </p:cNvSpPr>
          <p:nvPr>
            <p:ph type="subTitle" idx="1"/>
          </p:nvPr>
        </p:nvSpPr>
        <p:spPr>
          <a:xfrm>
            <a:off x="1524029" y="3602158"/>
            <a:ext cx="9144173" cy="1655817"/>
          </a:xfrm>
          <a:prstGeom prst="rect">
            <a:avLst/>
          </a:prstGeom>
        </p:spPr>
        <p:txBody>
          <a:bodyPr/>
          <a:lstStyle>
            <a:lvl1pPr marL="0" indent="0" algn="ctr">
              <a:buNone/>
              <a:defRPr sz="2392"/>
            </a:lvl1pPr>
            <a:lvl2pPr marL="455414" indent="0" algn="ctr">
              <a:buNone/>
              <a:defRPr sz="1990"/>
            </a:lvl2pPr>
            <a:lvl3pPr marL="910827" indent="0" algn="ctr">
              <a:buNone/>
              <a:defRPr sz="1791"/>
            </a:lvl3pPr>
            <a:lvl4pPr marL="1366241" indent="0" algn="ctr">
              <a:buNone/>
              <a:defRPr sz="1592"/>
            </a:lvl4pPr>
            <a:lvl5pPr marL="1821195" indent="0" algn="ctr">
              <a:buNone/>
              <a:defRPr sz="1592"/>
            </a:lvl5pPr>
            <a:lvl6pPr marL="2276608" indent="0" algn="ctr">
              <a:buNone/>
              <a:defRPr sz="1592"/>
            </a:lvl6pPr>
            <a:lvl7pPr marL="2732022" indent="0" algn="ctr">
              <a:buNone/>
              <a:defRPr sz="1592"/>
            </a:lvl7pPr>
            <a:lvl8pPr marL="3187435" indent="0" algn="ctr">
              <a:buNone/>
              <a:defRPr sz="1592"/>
            </a:lvl8pPr>
            <a:lvl9pPr marL="3642849" indent="0" algn="ctr">
              <a:buNone/>
              <a:defRPr sz="1592"/>
            </a:lvl9pPr>
          </a:lstStyle>
          <a:p>
            <a:r>
              <a:rPr lang="zh-CN" altLang="en-US"/>
              <a:t>单击此处编辑母版副标题样式</a:t>
            </a:r>
          </a:p>
        </p:txBody>
      </p:sp>
    </p:spTree>
    <p:extLst>
      <p:ext uri="{BB962C8B-B14F-4D97-AF65-F5344CB8AC3E}">
        <p14:creationId xmlns:p14="http://schemas.microsoft.com/office/powerpoint/2010/main" val="3551234843"/>
      </p:ext>
    </p:extLst>
  </p:cSld>
  <p:clrMapOvr>
    <a:masterClrMapping/>
  </p:clrMapOvr>
  <p:transition advClick="0" advTm="3000">
    <p:random/>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332226" y="198996"/>
            <a:ext cx="5980067" cy="827234"/>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332226" y="1158127"/>
            <a:ext cx="5980067" cy="3275847"/>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2894026317"/>
      </p:ext>
    </p:extLst>
  </p:cSld>
  <p:clrMapOvr>
    <a:masterClrMapping/>
  </p:clrMapOvr>
  <p:transition advClick="0" advTm="3000">
    <p:random/>
  </p:transition>
  <p:timing>
    <p:tnLst>
      <p:par>
        <p:cTn id="1" dur="indefinite" restart="never" nodeType="tmRoot"/>
      </p:par>
    </p:tnLst>
  </p:timing>
</p:sldLayout>
</file>

<file path=ppt/slideLayouts/slideLayout117.xml><?xml version="1.0" encoding="utf-8"?>
<p:sldLayout xmlns:a="http://schemas.openxmlformats.org/drawingml/2006/main" xmlns:r="http://schemas.openxmlformats.org/officeDocument/2006/relationships" xmlns:p="http://schemas.openxmlformats.org/presentationml/2006/main" type="obj" preserve="1">
  <p:cSld name="5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332226" y="198996"/>
            <a:ext cx="5980067" cy="827234"/>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332226" y="1158127"/>
            <a:ext cx="5980067" cy="3275847"/>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3938165596"/>
      </p:ext>
    </p:extLst>
  </p:cSld>
  <p:clrMapOvr>
    <a:masterClrMapping/>
  </p:clrMapOvr>
  <p:transition advClick="0" advTm="3000">
    <p:random/>
  </p:transition>
  <p:timing>
    <p:tnLst>
      <p:par>
        <p:cTn id="1" dur="indefinite" restart="never" nodeType="tmRoot"/>
      </p:par>
    </p:tnLst>
  </p:timing>
</p:sldLayout>
</file>

<file path=ppt/slideLayouts/slideLayout118.xml><?xml version="1.0" encoding="utf-8"?>
<p:sldLayout xmlns:a="http://schemas.openxmlformats.org/drawingml/2006/main" xmlns:r="http://schemas.openxmlformats.org/officeDocument/2006/relationships" xmlns:p="http://schemas.openxmlformats.org/presentationml/2006/main" type="obj" preserve="1">
  <p:cSld name="4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332226" y="198996"/>
            <a:ext cx="5980067" cy="827234"/>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332226" y="1158127"/>
            <a:ext cx="5980067" cy="3275847"/>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1958944976"/>
      </p:ext>
    </p:extLst>
  </p:cSld>
  <p:clrMapOvr>
    <a:masterClrMapping/>
  </p:clrMapOvr>
  <p:transition advClick="0" advTm="3000">
    <p:random/>
  </p:transition>
  <p:timing>
    <p:tnLst>
      <p:par>
        <p:cTn id="1" dur="indefinite" restart="never" nodeType="tmRoot"/>
      </p:par>
    </p:tnLst>
  </p:timing>
</p:sldLayout>
</file>

<file path=ppt/slideLayouts/slideLayout119.xml><?xml version="1.0" encoding="utf-8"?>
<p:sldLayout xmlns:a="http://schemas.openxmlformats.org/drawingml/2006/main" xmlns:r="http://schemas.openxmlformats.org/officeDocument/2006/relationships" xmlns:p="http://schemas.openxmlformats.org/presentationml/2006/main" type="obj" preserve="1">
  <p:cSld name="3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332226" y="198996"/>
            <a:ext cx="5980067" cy="827234"/>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332226" y="1158127"/>
            <a:ext cx="5980067" cy="3275847"/>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762477660"/>
      </p:ext>
    </p:extLst>
  </p:cSld>
  <p:clrMapOvr>
    <a:masterClrMapping/>
  </p:clrMapOvr>
  <p:transition advClick="0" advTm="3000">
    <p:random/>
  </p:transition>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65A192A-6DD2-4FBF-AF80-C97C3413787C}" type="datetimeFigureOut">
              <a:rPr lang="vi-VN" smtClean="0"/>
              <a:t>20/09/2021</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B62C35C1-8584-4147-A469-6F696449697C}" type="slidenum">
              <a:rPr lang="vi-VN" smtClean="0"/>
              <a:t>‹#›</a:t>
            </a:fld>
            <a:endParaRPr lang="vi-VN"/>
          </a:p>
        </p:txBody>
      </p:sp>
    </p:spTree>
    <p:extLst>
      <p:ext uri="{BB962C8B-B14F-4D97-AF65-F5344CB8AC3E}">
        <p14:creationId xmlns:p14="http://schemas.microsoft.com/office/powerpoint/2010/main" val="687962232"/>
      </p:ext>
    </p:extLst>
  </p:cSld>
  <p:clrMapOvr>
    <a:masterClrMapping/>
  </p:clrMapOvr>
  <p:timing>
    <p:tnLst>
      <p:par>
        <p:cTn id="1" dur="indefinite" restart="never" nodeType="tmRoot"/>
      </p:par>
    </p:tnLst>
  </p:timing>
</p:sldLayout>
</file>

<file path=ppt/slideLayouts/slideLayout120.xml><?xml version="1.0" encoding="utf-8"?>
<p:sldLayout xmlns:a="http://schemas.openxmlformats.org/drawingml/2006/main" xmlns:r="http://schemas.openxmlformats.org/officeDocument/2006/relationships" xmlns:p="http://schemas.openxmlformats.org/presentationml/2006/main" type="obj" preserve="1">
  <p:cSld name="2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332226" y="198996"/>
            <a:ext cx="5980067" cy="827234"/>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332226" y="1158127"/>
            <a:ext cx="5980067" cy="3275847"/>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625862979"/>
      </p:ext>
    </p:extLst>
  </p:cSld>
  <p:clrMapOvr>
    <a:masterClrMapping/>
  </p:clrMapOvr>
  <p:transition advClick="0" advTm="3000">
    <p:random/>
  </p:transition>
  <p:timing>
    <p:tnLst>
      <p:par>
        <p:cTn id="1" dur="indefinite" restart="never" nodeType="tmRoot"/>
      </p:par>
    </p:tnLst>
  </p:timing>
</p:sldLayout>
</file>

<file path=ppt/slideLayouts/slideLayout121.xml><?xml version="1.0" encoding="utf-8"?>
<p:sldLayout xmlns:a="http://schemas.openxmlformats.org/drawingml/2006/main" xmlns:r="http://schemas.openxmlformats.org/officeDocument/2006/relationships" xmlns:p="http://schemas.openxmlformats.org/presentationml/2006/main" type="obj" preserve="1">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332226" y="198996"/>
            <a:ext cx="5980067" cy="827234"/>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332226" y="1158127"/>
            <a:ext cx="5980067" cy="3275847"/>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1836342078"/>
      </p:ext>
    </p:extLst>
  </p:cSld>
  <p:clrMapOvr>
    <a:masterClrMapping/>
  </p:clrMapOvr>
  <p:transition advClick="0" advTm="3000">
    <p:random/>
  </p:transition>
  <p:timing>
    <p:tnLst>
      <p:par>
        <p:cTn id="1" dur="indefinite" restart="never" nodeType="tmRoot"/>
      </p:par>
    </p:tnLst>
  </p:timing>
</p:sldLayout>
</file>

<file path=ppt/slideLayouts/slideLayout12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66" y="1709795"/>
            <a:ext cx="10515799" cy="2852833"/>
          </a:xfrm>
          <a:prstGeom prst="rect">
            <a:avLst/>
          </a:prstGeom>
        </p:spPr>
        <p:txBody>
          <a:bodyPr anchor="b"/>
          <a:lstStyle>
            <a:lvl1pPr>
              <a:defRPr sz="5974"/>
            </a:lvl1pPr>
          </a:lstStyle>
          <a:p>
            <a:r>
              <a:rPr lang="zh-CN" altLang="en-US"/>
              <a:t>单击此处编辑母版标题样式</a:t>
            </a:r>
          </a:p>
        </p:txBody>
      </p:sp>
      <p:sp>
        <p:nvSpPr>
          <p:cNvPr id="3" name="文本占位符 2"/>
          <p:cNvSpPr>
            <a:spLocks noGrp="1"/>
          </p:cNvSpPr>
          <p:nvPr>
            <p:ph type="body" idx="1"/>
          </p:nvPr>
        </p:nvSpPr>
        <p:spPr>
          <a:xfrm>
            <a:off x="831866" y="4589617"/>
            <a:ext cx="10515799" cy="1500237"/>
          </a:xfrm>
          <a:prstGeom prst="rect">
            <a:avLst/>
          </a:prstGeom>
        </p:spPr>
        <p:txBody>
          <a:bodyPr/>
          <a:lstStyle>
            <a:lvl1pPr marL="0" indent="0">
              <a:buNone/>
              <a:defRPr sz="2392">
                <a:solidFill>
                  <a:schemeClr val="tx1">
                    <a:tint val="75000"/>
                  </a:schemeClr>
                </a:solidFill>
              </a:defRPr>
            </a:lvl1pPr>
            <a:lvl2pPr marL="455414" indent="0">
              <a:buNone/>
              <a:defRPr sz="1990">
                <a:solidFill>
                  <a:schemeClr val="tx1">
                    <a:tint val="75000"/>
                  </a:schemeClr>
                </a:solidFill>
              </a:defRPr>
            </a:lvl2pPr>
            <a:lvl3pPr marL="910827" indent="0">
              <a:buNone/>
              <a:defRPr sz="1791">
                <a:solidFill>
                  <a:schemeClr val="tx1">
                    <a:tint val="75000"/>
                  </a:schemeClr>
                </a:solidFill>
              </a:defRPr>
            </a:lvl3pPr>
            <a:lvl4pPr marL="1366241" indent="0">
              <a:buNone/>
              <a:defRPr sz="1592">
                <a:solidFill>
                  <a:schemeClr val="tx1">
                    <a:tint val="75000"/>
                  </a:schemeClr>
                </a:solidFill>
              </a:defRPr>
            </a:lvl4pPr>
            <a:lvl5pPr marL="1821195" indent="0">
              <a:buNone/>
              <a:defRPr sz="1592">
                <a:solidFill>
                  <a:schemeClr val="tx1">
                    <a:tint val="75000"/>
                  </a:schemeClr>
                </a:solidFill>
              </a:defRPr>
            </a:lvl5pPr>
            <a:lvl6pPr marL="2276608" indent="0">
              <a:buNone/>
              <a:defRPr sz="1592">
                <a:solidFill>
                  <a:schemeClr val="tx1">
                    <a:tint val="75000"/>
                  </a:schemeClr>
                </a:solidFill>
              </a:defRPr>
            </a:lvl6pPr>
            <a:lvl7pPr marL="2732022" indent="0">
              <a:buNone/>
              <a:defRPr sz="1592">
                <a:solidFill>
                  <a:schemeClr val="tx1">
                    <a:tint val="75000"/>
                  </a:schemeClr>
                </a:solidFill>
              </a:defRPr>
            </a:lvl7pPr>
            <a:lvl8pPr marL="3187435" indent="0">
              <a:buNone/>
              <a:defRPr sz="1592">
                <a:solidFill>
                  <a:schemeClr val="tx1">
                    <a:tint val="75000"/>
                  </a:schemeClr>
                </a:solidFill>
              </a:defRPr>
            </a:lvl8pPr>
            <a:lvl9pPr marL="3642849" indent="0">
              <a:buNone/>
              <a:defRPr sz="1592">
                <a:solidFill>
                  <a:schemeClr val="tx1">
                    <a:tint val="75000"/>
                  </a:schemeClr>
                </a:solidFill>
              </a:defRPr>
            </a:lvl9pPr>
          </a:lstStyle>
          <a:p>
            <a:pPr lvl="0"/>
            <a:r>
              <a:rPr lang="zh-CN" altLang="en-US"/>
              <a:t>单击此处编辑母版文本样式</a:t>
            </a:r>
          </a:p>
        </p:txBody>
      </p:sp>
    </p:spTree>
    <p:extLst>
      <p:ext uri="{BB962C8B-B14F-4D97-AF65-F5344CB8AC3E}">
        <p14:creationId xmlns:p14="http://schemas.microsoft.com/office/powerpoint/2010/main" val="1808478019"/>
      </p:ext>
    </p:extLst>
  </p:cSld>
  <p:clrMapOvr>
    <a:masterClrMapping/>
  </p:clrMapOvr>
  <p:transition advClick="0" advTm="3000">
    <p:random/>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332226" y="198996"/>
            <a:ext cx="5980067" cy="827234"/>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16" y="1825686"/>
            <a:ext cx="5181698" cy="4351484"/>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317" y="1825686"/>
            <a:ext cx="5181698" cy="4351484"/>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2464798809"/>
      </p:ext>
    </p:extLst>
  </p:cSld>
  <p:clrMapOvr>
    <a:masterClrMapping/>
  </p:clrMapOvr>
  <p:transition advClick="0" advTm="3000">
    <p:random/>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804" y="365138"/>
            <a:ext cx="10515799" cy="1325607"/>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1186796" y="1778497"/>
            <a:ext cx="4873666" cy="823940"/>
          </a:xfrm>
          <a:prstGeom prst="rect">
            <a:avLst/>
          </a:prstGeom>
        </p:spPr>
        <p:txBody>
          <a:bodyPr anchor="ctr" anchorCtr="0"/>
          <a:lstStyle>
            <a:lvl1pPr marL="0" indent="0">
              <a:buNone/>
              <a:defRPr sz="2790"/>
            </a:lvl1pPr>
            <a:lvl2pPr marL="455414" indent="0">
              <a:buNone/>
              <a:defRPr sz="2392"/>
            </a:lvl2pPr>
            <a:lvl3pPr marL="910827" indent="0">
              <a:buNone/>
              <a:defRPr sz="1990"/>
            </a:lvl3pPr>
            <a:lvl4pPr marL="1366241" indent="0">
              <a:buNone/>
              <a:defRPr sz="1791"/>
            </a:lvl4pPr>
            <a:lvl5pPr marL="1821195" indent="0">
              <a:buNone/>
              <a:defRPr sz="1791"/>
            </a:lvl5pPr>
            <a:lvl6pPr marL="2276608" indent="0">
              <a:buNone/>
              <a:defRPr sz="1791"/>
            </a:lvl6pPr>
            <a:lvl7pPr marL="2732022" indent="0">
              <a:buNone/>
              <a:defRPr sz="1791"/>
            </a:lvl7pPr>
            <a:lvl8pPr marL="3187435" indent="0">
              <a:buNone/>
              <a:defRPr sz="1791"/>
            </a:lvl8pPr>
            <a:lvl9pPr marL="3642849" indent="0">
              <a:buNone/>
              <a:defRPr sz="1791"/>
            </a:lvl9pPr>
          </a:lstStyle>
          <a:p>
            <a:pPr lvl="0"/>
            <a:r>
              <a:rPr lang="zh-CN" altLang="en-US"/>
              <a:t>单击此处编辑母版文本样式</a:t>
            </a:r>
          </a:p>
        </p:txBody>
      </p:sp>
      <p:sp>
        <p:nvSpPr>
          <p:cNvPr id="4" name="内容占位符 3"/>
          <p:cNvSpPr>
            <a:spLocks noGrp="1"/>
          </p:cNvSpPr>
          <p:nvPr>
            <p:ph sz="half" idx="2"/>
          </p:nvPr>
        </p:nvSpPr>
        <p:spPr>
          <a:xfrm>
            <a:off x="1186796" y="2665468"/>
            <a:ext cx="4873666" cy="3524402"/>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7056" y="1778497"/>
            <a:ext cx="4897669" cy="823940"/>
          </a:xfrm>
          <a:prstGeom prst="rect">
            <a:avLst/>
          </a:prstGeom>
        </p:spPr>
        <p:txBody>
          <a:bodyPr anchor="ctr" anchorCtr="0"/>
          <a:lstStyle>
            <a:lvl1pPr marL="0" indent="0">
              <a:buNone/>
              <a:defRPr sz="2790"/>
            </a:lvl1pPr>
            <a:lvl2pPr marL="455414" indent="0">
              <a:buNone/>
              <a:defRPr sz="2392"/>
            </a:lvl2pPr>
            <a:lvl3pPr marL="910827" indent="0">
              <a:buNone/>
              <a:defRPr sz="1990"/>
            </a:lvl3pPr>
            <a:lvl4pPr marL="1366241" indent="0">
              <a:buNone/>
              <a:defRPr sz="1791"/>
            </a:lvl4pPr>
            <a:lvl5pPr marL="1821195" indent="0">
              <a:buNone/>
              <a:defRPr sz="1791"/>
            </a:lvl5pPr>
            <a:lvl6pPr marL="2276608" indent="0">
              <a:buNone/>
              <a:defRPr sz="1791"/>
            </a:lvl6pPr>
            <a:lvl7pPr marL="2732022" indent="0">
              <a:buNone/>
              <a:defRPr sz="1791"/>
            </a:lvl7pPr>
            <a:lvl8pPr marL="3187435" indent="0">
              <a:buNone/>
              <a:defRPr sz="1791"/>
            </a:lvl8pPr>
            <a:lvl9pPr marL="3642849" indent="0">
              <a:buNone/>
              <a:defRPr sz="1791"/>
            </a:lvl9pPr>
          </a:lstStyle>
          <a:p>
            <a:pPr lvl="0"/>
            <a:r>
              <a:rPr lang="zh-CN" altLang="en-US"/>
              <a:t>单击此处编辑母版文本样式</a:t>
            </a:r>
          </a:p>
        </p:txBody>
      </p:sp>
      <p:sp>
        <p:nvSpPr>
          <p:cNvPr id="6" name="内容占位符 5"/>
          <p:cNvSpPr>
            <a:spLocks noGrp="1"/>
          </p:cNvSpPr>
          <p:nvPr>
            <p:ph sz="quarter" idx="4"/>
          </p:nvPr>
        </p:nvSpPr>
        <p:spPr>
          <a:xfrm>
            <a:off x="6257056" y="2665468"/>
            <a:ext cx="4897669" cy="3524402"/>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2977550882"/>
      </p:ext>
    </p:extLst>
  </p:cSld>
  <p:clrMapOvr>
    <a:masterClrMapping/>
  </p:clrMapOvr>
  <p:transition advClick="0" advTm="3000">
    <p:random/>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332226" y="198996"/>
            <a:ext cx="5980067" cy="827234"/>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2333747727"/>
      </p:ext>
    </p:extLst>
  </p:cSld>
  <p:clrMapOvr>
    <a:masterClrMapping/>
  </p:clrMapOvr>
  <p:transition advClick="0" advTm="3000">
    <p:random/>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63961416"/>
      </p:ext>
    </p:extLst>
  </p:cSld>
  <p:clrMapOvr>
    <a:masterClrMapping/>
  </p:clrMapOvr>
  <p:transition advClick="0" advTm="3000">
    <p:random/>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804" y="457216"/>
            <a:ext cx="3932311" cy="1600253"/>
          </a:xfrm>
          <a:prstGeom prst="rect">
            <a:avLst/>
          </a:prstGeom>
        </p:spPr>
        <p:txBody>
          <a:bodyPr anchor="b"/>
          <a:lstStyle>
            <a:lvl1pPr>
              <a:defRPr sz="3188"/>
            </a:lvl1pPr>
          </a:lstStyle>
          <a:p>
            <a:r>
              <a:rPr lang="zh-CN" altLang="en-US"/>
              <a:t>单击此处编辑母版标题样式</a:t>
            </a:r>
          </a:p>
        </p:txBody>
      </p:sp>
      <p:sp>
        <p:nvSpPr>
          <p:cNvPr id="3" name="内容占位符 2"/>
          <p:cNvSpPr>
            <a:spLocks noGrp="1"/>
          </p:cNvSpPr>
          <p:nvPr>
            <p:ph idx="1"/>
          </p:nvPr>
        </p:nvSpPr>
        <p:spPr>
          <a:xfrm>
            <a:off x="5183287" y="987458"/>
            <a:ext cx="6172317" cy="4873788"/>
          </a:xfrm>
          <a:prstGeom prst="rect">
            <a:avLst/>
          </a:prstGeom>
        </p:spPr>
        <p:txBody>
          <a:bodyPr/>
          <a:lstStyle>
            <a:lvl1pPr>
              <a:defRPr sz="3188"/>
            </a:lvl1pPr>
            <a:lvl2pPr>
              <a:defRPr sz="2790"/>
            </a:lvl2pPr>
            <a:lvl3pPr>
              <a:defRPr sz="2392"/>
            </a:lvl3pPr>
            <a:lvl4pPr>
              <a:defRPr sz="1990"/>
            </a:lvl4pPr>
            <a:lvl5pPr>
              <a:defRPr sz="1990"/>
            </a:lvl5pPr>
            <a:lvl6pPr>
              <a:defRPr sz="1990"/>
            </a:lvl6pPr>
            <a:lvl7pPr>
              <a:defRPr sz="1990"/>
            </a:lvl7pPr>
            <a:lvl8pPr>
              <a:defRPr sz="1990"/>
            </a:lvl8pPr>
            <a:lvl9pPr>
              <a:defRPr sz="199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804" y="2057469"/>
            <a:ext cx="3932311" cy="3811716"/>
          </a:xfrm>
          <a:prstGeom prst="rect">
            <a:avLst/>
          </a:prstGeom>
        </p:spPr>
        <p:txBody>
          <a:bodyPr/>
          <a:lstStyle>
            <a:lvl1pPr marL="0" indent="0">
              <a:buNone/>
              <a:defRPr sz="1592"/>
            </a:lvl1pPr>
            <a:lvl2pPr marL="455414" indent="0">
              <a:buNone/>
              <a:defRPr sz="1393"/>
            </a:lvl2pPr>
            <a:lvl3pPr marL="910827" indent="0">
              <a:buNone/>
              <a:defRPr sz="1194"/>
            </a:lvl3pPr>
            <a:lvl4pPr marL="1366241" indent="0">
              <a:buNone/>
              <a:defRPr sz="995"/>
            </a:lvl4pPr>
            <a:lvl5pPr marL="1821195" indent="0">
              <a:buNone/>
              <a:defRPr sz="995"/>
            </a:lvl5pPr>
            <a:lvl6pPr marL="2276608" indent="0">
              <a:buNone/>
              <a:defRPr sz="995"/>
            </a:lvl6pPr>
            <a:lvl7pPr marL="2732022" indent="0">
              <a:buNone/>
              <a:defRPr sz="995"/>
            </a:lvl7pPr>
            <a:lvl8pPr marL="3187435" indent="0">
              <a:buNone/>
              <a:defRPr sz="995"/>
            </a:lvl8pPr>
            <a:lvl9pPr marL="3642849" indent="0">
              <a:buNone/>
              <a:defRPr sz="995"/>
            </a:lvl9pPr>
          </a:lstStyle>
          <a:p>
            <a:pPr lvl="0"/>
            <a:r>
              <a:rPr lang="zh-CN" altLang="en-US"/>
              <a:t>单击此处编辑母版文本样式</a:t>
            </a:r>
          </a:p>
        </p:txBody>
      </p:sp>
    </p:spTree>
    <p:extLst>
      <p:ext uri="{BB962C8B-B14F-4D97-AF65-F5344CB8AC3E}">
        <p14:creationId xmlns:p14="http://schemas.microsoft.com/office/powerpoint/2010/main" val="4087447595"/>
      </p:ext>
    </p:extLst>
  </p:cSld>
  <p:clrMapOvr>
    <a:masterClrMapping/>
  </p:clrMapOvr>
  <p:transition advClick="0" advTm="3000">
    <p:random/>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804" y="457216"/>
            <a:ext cx="4165428" cy="1600253"/>
          </a:xfrm>
          <a:prstGeom prst="rect">
            <a:avLst/>
          </a:prstGeom>
        </p:spPr>
        <p:txBody>
          <a:bodyPr anchor="b"/>
          <a:lstStyle>
            <a:lvl1pPr>
              <a:defRPr sz="3188"/>
            </a:lvl1pPr>
          </a:lstStyle>
          <a:p>
            <a:r>
              <a:rPr lang="zh-CN" altLang="en-US"/>
              <a:t>单击此处编辑母版标题样式</a:t>
            </a:r>
          </a:p>
        </p:txBody>
      </p:sp>
      <p:sp>
        <p:nvSpPr>
          <p:cNvPr id="3" name="图片占位符 2"/>
          <p:cNvSpPr>
            <a:spLocks noGrp="1"/>
          </p:cNvSpPr>
          <p:nvPr>
            <p:ph type="pic" idx="1"/>
          </p:nvPr>
        </p:nvSpPr>
        <p:spPr>
          <a:xfrm>
            <a:off x="5183287" y="457216"/>
            <a:ext cx="6172317" cy="5404031"/>
          </a:xfrm>
          <a:prstGeom prst="rect">
            <a:avLst/>
          </a:prstGeom>
        </p:spPr>
        <p:txBody>
          <a:bodyPr/>
          <a:lstStyle>
            <a:lvl1pPr marL="0" indent="0">
              <a:buNone/>
              <a:defRPr sz="3188"/>
            </a:lvl1pPr>
            <a:lvl2pPr marL="455414" indent="0">
              <a:buNone/>
              <a:defRPr sz="2790"/>
            </a:lvl2pPr>
            <a:lvl3pPr marL="910827" indent="0">
              <a:buNone/>
              <a:defRPr sz="2392"/>
            </a:lvl3pPr>
            <a:lvl4pPr marL="1366241" indent="0">
              <a:buNone/>
              <a:defRPr sz="1990"/>
            </a:lvl4pPr>
            <a:lvl5pPr marL="1821195" indent="0">
              <a:buNone/>
              <a:defRPr sz="1990"/>
            </a:lvl5pPr>
            <a:lvl6pPr marL="2276608" indent="0">
              <a:buNone/>
              <a:defRPr sz="1990"/>
            </a:lvl6pPr>
            <a:lvl7pPr marL="2732022" indent="0">
              <a:buNone/>
              <a:defRPr sz="1990"/>
            </a:lvl7pPr>
            <a:lvl8pPr marL="3187435" indent="0">
              <a:buNone/>
              <a:defRPr sz="1990"/>
            </a:lvl8pPr>
            <a:lvl9pPr marL="3642849" indent="0">
              <a:buNone/>
              <a:defRPr sz="1990"/>
            </a:lvl9pPr>
          </a:lstStyle>
          <a:p>
            <a:endParaRPr lang="zh-CN" altLang="en-US"/>
          </a:p>
        </p:txBody>
      </p:sp>
      <p:sp>
        <p:nvSpPr>
          <p:cNvPr id="4" name="文本占位符 3"/>
          <p:cNvSpPr>
            <a:spLocks noGrp="1"/>
          </p:cNvSpPr>
          <p:nvPr>
            <p:ph type="body" sz="half" idx="2"/>
          </p:nvPr>
        </p:nvSpPr>
        <p:spPr>
          <a:xfrm>
            <a:off x="839804" y="2057469"/>
            <a:ext cx="4165428" cy="3811716"/>
          </a:xfrm>
          <a:prstGeom prst="rect">
            <a:avLst/>
          </a:prstGeom>
        </p:spPr>
        <p:txBody>
          <a:bodyPr/>
          <a:lstStyle>
            <a:lvl1pPr marL="0" indent="0">
              <a:buNone/>
              <a:defRPr sz="1990"/>
            </a:lvl1pPr>
            <a:lvl2pPr marL="455414" indent="0">
              <a:buNone/>
              <a:defRPr sz="1791"/>
            </a:lvl2pPr>
            <a:lvl3pPr marL="910827" indent="0">
              <a:buNone/>
              <a:defRPr sz="1592"/>
            </a:lvl3pPr>
            <a:lvl4pPr marL="1366241" indent="0">
              <a:buNone/>
              <a:defRPr sz="1393"/>
            </a:lvl4pPr>
            <a:lvl5pPr marL="1821195" indent="0">
              <a:buNone/>
              <a:defRPr sz="1393"/>
            </a:lvl5pPr>
            <a:lvl6pPr marL="2276608" indent="0">
              <a:buNone/>
              <a:defRPr sz="1393"/>
            </a:lvl6pPr>
            <a:lvl7pPr marL="2732022" indent="0">
              <a:buNone/>
              <a:defRPr sz="1393"/>
            </a:lvl7pPr>
            <a:lvl8pPr marL="3187435" indent="0">
              <a:buNone/>
              <a:defRPr sz="1393"/>
            </a:lvl8pPr>
            <a:lvl9pPr marL="3642849" indent="0">
              <a:buNone/>
              <a:defRPr sz="1393"/>
            </a:lvl9pPr>
          </a:lstStyle>
          <a:p>
            <a:pPr lvl="0"/>
            <a:r>
              <a:rPr lang="zh-CN" altLang="en-US"/>
              <a:t>单击此处编辑母版文本样式</a:t>
            </a:r>
          </a:p>
        </p:txBody>
      </p:sp>
    </p:spTree>
    <p:extLst>
      <p:ext uri="{BB962C8B-B14F-4D97-AF65-F5344CB8AC3E}">
        <p14:creationId xmlns:p14="http://schemas.microsoft.com/office/powerpoint/2010/main" val="1739739748"/>
      </p:ext>
    </p:extLst>
  </p:cSld>
  <p:clrMapOvr>
    <a:masterClrMapping/>
  </p:clrMapOvr>
  <p:transition advClick="0" advTm="3000">
    <p:random/>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332226" y="198996"/>
            <a:ext cx="5980067" cy="827234"/>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332226" y="1158127"/>
            <a:ext cx="5980067" cy="3275847"/>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3592812466"/>
      </p:ext>
    </p:extLst>
  </p:cSld>
  <p:clrMapOvr>
    <a:masterClrMapping/>
  </p:clrMapOvr>
  <p:transition advClick="0" advTm="3000">
    <p:random/>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65A192A-6DD2-4FBF-AF80-C97C3413787C}" type="datetimeFigureOut">
              <a:rPr lang="vi-VN" smtClean="0"/>
              <a:t>20/09/2021</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B62C35C1-8584-4147-A469-6F696449697C}" type="slidenum">
              <a:rPr lang="vi-VN" smtClean="0"/>
              <a:t>‹#›</a:t>
            </a:fld>
            <a:endParaRPr lang="vi-VN"/>
          </a:p>
        </p:txBody>
      </p:sp>
    </p:spTree>
    <p:extLst>
      <p:ext uri="{BB962C8B-B14F-4D97-AF65-F5344CB8AC3E}">
        <p14:creationId xmlns:p14="http://schemas.microsoft.com/office/powerpoint/2010/main" val="1791626238"/>
      </p:ext>
    </p:extLst>
  </p:cSld>
  <p:clrMapOvr>
    <a:masterClrMapping/>
  </p:clrMapOvr>
  <p:timing>
    <p:tnLst>
      <p:par>
        <p:cTn id="1" dur="indefinite" restart="never" nodeType="tmRoot"/>
      </p:par>
    </p:tnLst>
  </p:timing>
</p:sldLayout>
</file>

<file path=ppt/slideLayouts/slideLayout130.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5065" y="365138"/>
            <a:ext cx="2628950" cy="5812032"/>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16" y="365138"/>
            <a:ext cx="7734446" cy="5812032"/>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3687163403"/>
      </p:ext>
    </p:extLst>
  </p:cSld>
  <p:clrMapOvr>
    <a:masterClrMapping/>
  </p:clrMapOvr>
  <p:transition advClick="0" advTm="3000">
    <p:random/>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objAndTwoObj" preserve="1">
  <p:cSld name="标题，一项大型内容和两项小型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16" y="1825686"/>
            <a:ext cx="5181698" cy="43514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quarter" idx="2"/>
          </p:nvPr>
        </p:nvSpPr>
        <p:spPr>
          <a:xfrm>
            <a:off x="6172317" y="1825686"/>
            <a:ext cx="5181698" cy="2098745"/>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内容占位符 4"/>
          <p:cNvSpPr>
            <a:spLocks noGrp="1"/>
          </p:cNvSpPr>
          <p:nvPr>
            <p:ph sz="quarter" idx="3"/>
          </p:nvPr>
        </p:nvSpPr>
        <p:spPr>
          <a:xfrm>
            <a:off x="6172317" y="4076837"/>
            <a:ext cx="5181698" cy="2100333"/>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3946261909"/>
      </p:ext>
    </p:extLst>
  </p:cSld>
  <p:clrMapOvr>
    <a:masterClrMapping/>
  </p:clrMapOvr>
  <p:transition advClick="0" advTm="3000">
    <p:random/>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userDrawn="1">
  <p:cSld name="主封面">
    <p:spTree>
      <p:nvGrpSpPr>
        <p:cNvPr id="1" name=""/>
        <p:cNvGrpSpPr/>
        <p:nvPr/>
      </p:nvGrpSpPr>
      <p:grpSpPr>
        <a:xfrm>
          <a:off x="0" y="0"/>
          <a:ext cx="0" cy="0"/>
          <a:chOff x="0" y="0"/>
          <a:chExt cx="0" cy="0"/>
        </a:xfrm>
      </p:grpSpPr>
    </p:spTree>
    <p:extLst>
      <p:ext uri="{BB962C8B-B14F-4D97-AF65-F5344CB8AC3E}">
        <p14:creationId xmlns:p14="http://schemas.microsoft.com/office/powerpoint/2010/main" val="3521302219"/>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sldLayout>
</file>

<file path=ppt/slideLayouts/slideLayout133.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1" y="277813"/>
            <a:ext cx="10972800" cy="58531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a:extLst>
              <a:ext uri="{FF2B5EF4-FFF2-40B4-BE49-F238E27FC236}">
                <a16:creationId xmlns:a16="http://schemas.microsoft.com/office/drawing/2014/main" id="{45EAFFA7-C313-4C30-88AC-AD3ABC9A0B4D}"/>
              </a:ext>
            </a:extLst>
          </p:cNvPr>
          <p:cNvSpPr>
            <a:spLocks noGrp="1"/>
          </p:cNvSpPr>
          <p:nvPr>
            <p:ph type="dt" sz="half" idx="10"/>
          </p:nvPr>
        </p:nvSpPr>
        <p:spPr>
          <a:xfrm>
            <a:off x="609600" y="6243638"/>
            <a:ext cx="2844800" cy="457200"/>
          </a:xfrm>
        </p:spPr>
        <p:txBody>
          <a:bodyPr/>
          <a:lstStyle>
            <a:lvl1pPr>
              <a:defRPr/>
            </a:lvl1pPr>
          </a:lstStyle>
          <a:p>
            <a:pPr defTabSz="661751" fontAlgn="base">
              <a:spcBef>
                <a:spcPct val="0"/>
              </a:spcBef>
              <a:spcAft>
                <a:spcPct val="0"/>
              </a:spcAft>
              <a:defRPr/>
            </a:pPr>
            <a:endParaRPr lang="en-US" sz="2171">
              <a:solidFill>
                <a:srgbClr val="000000"/>
              </a:solidFill>
            </a:endParaRPr>
          </a:p>
        </p:txBody>
      </p:sp>
      <p:sp>
        <p:nvSpPr>
          <p:cNvPr id="4" name="Footer Placeholder 3">
            <a:extLst>
              <a:ext uri="{FF2B5EF4-FFF2-40B4-BE49-F238E27FC236}">
                <a16:creationId xmlns:a16="http://schemas.microsoft.com/office/drawing/2014/main" id="{4434EE2F-0824-477E-A9A0-44C75B6DDF5B}"/>
              </a:ext>
            </a:extLst>
          </p:cNvPr>
          <p:cNvSpPr>
            <a:spLocks noGrp="1"/>
          </p:cNvSpPr>
          <p:nvPr>
            <p:ph type="ftr" sz="quarter" idx="11"/>
          </p:nvPr>
        </p:nvSpPr>
        <p:spPr>
          <a:xfrm>
            <a:off x="4165601" y="6248400"/>
            <a:ext cx="3860800" cy="457200"/>
          </a:xfrm>
        </p:spPr>
        <p:txBody>
          <a:bodyPr/>
          <a:lstStyle>
            <a:lvl1pPr>
              <a:defRPr/>
            </a:lvl1pPr>
          </a:lstStyle>
          <a:p>
            <a:pPr defTabSz="661751" fontAlgn="base">
              <a:spcBef>
                <a:spcPct val="0"/>
              </a:spcBef>
              <a:spcAft>
                <a:spcPct val="0"/>
              </a:spcAft>
              <a:defRPr/>
            </a:pPr>
            <a:endParaRPr lang="en-US" sz="2171">
              <a:solidFill>
                <a:srgbClr val="000000"/>
              </a:solidFill>
            </a:endParaRPr>
          </a:p>
        </p:txBody>
      </p:sp>
      <p:sp>
        <p:nvSpPr>
          <p:cNvPr id="5" name="Slide Number Placeholder 4">
            <a:extLst>
              <a:ext uri="{FF2B5EF4-FFF2-40B4-BE49-F238E27FC236}">
                <a16:creationId xmlns:a16="http://schemas.microsoft.com/office/drawing/2014/main" id="{0F451253-0F39-4CB0-B581-EB78E4B5B014}"/>
              </a:ext>
            </a:extLst>
          </p:cNvPr>
          <p:cNvSpPr>
            <a:spLocks noGrp="1"/>
          </p:cNvSpPr>
          <p:nvPr>
            <p:ph type="sldNum" sz="quarter" idx="12"/>
          </p:nvPr>
        </p:nvSpPr>
        <p:spPr>
          <a:xfrm>
            <a:off x="8737600" y="6243638"/>
            <a:ext cx="2844800" cy="457200"/>
          </a:xfrm>
        </p:spPr>
        <p:txBody>
          <a:bodyPr/>
          <a:lstStyle>
            <a:lvl1pPr>
              <a:defRPr/>
            </a:lvl1pPr>
          </a:lstStyle>
          <a:p>
            <a:pPr defTabSz="661751" fontAlgn="base">
              <a:spcBef>
                <a:spcPct val="0"/>
              </a:spcBef>
              <a:spcAft>
                <a:spcPct val="0"/>
              </a:spcAft>
              <a:defRPr/>
            </a:pPr>
            <a:fld id="{3D505CB2-7C21-4A37-9DC8-979760A0EFB0}" type="slidenum">
              <a:rPr lang="en-US" altLang="en-US" sz="2171" smtClean="0">
                <a:solidFill>
                  <a:srgbClr val="000000"/>
                </a:solidFill>
              </a:rPr>
              <a:pPr defTabSz="661751" fontAlgn="base">
                <a:spcBef>
                  <a:spcPct val="0"/>
                </a:spcBef>
                <a:spcAft>
                  <a:spcPct val="0"/>
                </a:spcAft>
                <a:defRPr/>
              </a:pPr>
              <a:t>‹#›</a:t>
            </a:fld>
            <a:endParaRPr lang="en-US" altLang="en-US" sz="2171">
              <a:solidFill>
                <a:srgbClr val="000000"/>
              </a:solidFill>
            </a:endParaRPr>
          </a:p>
        </p:txBody>
      </p:sp>
    </p:spTree>
    <p:extLst>
      <p:ext uri="{BB962C8B-B14F-4D97-AF65-F5344CB8AC3E}">
        <p14:creationId xmlns:p14="http://schemas.microsoft.com/office/powerpoint/2010/main" val="4189093521"/>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29" y="1122400"/>
            <a:ext cx="9144173" cy="2387680"/>
          </a:xfrm>
          <a:prstGeom prst="rect">
            <a:avLst/>
          </a:prstGeom>
        </p:spPr>
        <p:txBody>
          <a:bodyPr anchor="b"/>
          <a:lstStyle>
            <a:lvl1pPr algn="ctr">
              <a:defRPr sz="5974"/>
            </a:lvl1pPr>
          </a:lstStyle>
          <a:p>
            <a:r>
              <a:rPr lang="zh-CN" altLang="en-US"/>
              <a:t>单击此处编辑母版标题样式</a:t>
            </a:r>
          </a:p>
        </p:txBody>
      </p:sp>
      <p:sp>
        <p:nvSpPr>
          <p:cNvPr id="3" name="副标题 2"/>
          <p:cNvSpPr>
            <a:spLocks noGrp="1"/>
          </p:cNvSpPr>
          <p:nvPr>
            <p:ph type="subTitle" idx="1"/>
          </p:nvPr>
        </p:nvSpPr>
        <p:spPr>
          <a:xfrm>
            <a:off x="1524029" y="3602158"/>
            <a:ext cx="9144173" cy="1655817"/>
          </a:xfrm>
          <a:prstGeom prst="rect">
            <a:avLst/>
          </a:prstGeom>
        </p:spPr>
        <p:txBody>
          <a:bodyPr/>
          <a:lstStyle>
            <a:lvl1pPr marL="0" indent="0" algn="ctr">
              <a:buNone/>
              <a:defRPr sz="2392"/>
            </a:lvl1pPr>
            <a:lvl2pPr marL="455414" indent="0" algn="ctr">
              <a:buNone/>
              <a:defRPr sz="1990"/>
            </a:lvl2pPr>
            <a:lvl3pPr marL="910827" indent="0" algn="ctr">
              <a:buNone/>
              <a:defRPr sz="1791"/>
            </a:lvl3pPr>
            <a:lvl4pPr marL="1366241" indent="0" algn="ctr">
              <a:buNone/>
              <a:defRPr sz="1592"/>
            </a:lvl4pPr>
            <a:lvl5pPr marL="1821195" indent="0" algn="ctr">
              <a:buNone/>
              <a:defRPr sz="1592"/>
            </a:lvl5pPr>
            <a:lvl6pPr marL="2276608" indent="0" algn="ctr">
              <a:buNone/>
              <a:defRPr sz="1592"/>
            </a:lvl6pPr>
            <a:lvl7pPr marL="2732022" indent="0" algn="ctr">
              <a:buNone/>
              <a:defRPr sz="1592"/>
            </a:lvl7pPr>
            <a:lvl8pPr marL="3187435" indent="0" algn="ctr">
              <a:buNone/>
              <a:defRPr sz="1592"/>
            </a:lvl8pPr>
            <a:lvl9pPr marL="3642849" indent="0" algn="ctr">
              <a:buNone/>
              <a:defRPr sz="1592"/>
            </a:lvl9pPr>
          </a:lstStyle>
          <a:p>
            <a:r>
              <a:rPr lang="zh-CN" altLang="en-US"/>
              <a:t>单击此处编辑母版副标题样式</a:t>
            </a:r>
          </a:p>
        </p:txBody>
      </p:sp>
    </p:spTree>
    <p:extLst>
      <p:ext uri="{BB962C8B-B14F-4D97-AF65-F5344CB8AC3E}">
        <p14:creationId xmlns:p14="http://schemas.microsoft.com/office/powerpoint/2010/main" val="2604045114"/>
      </p:ext>
    </p:extLst>
  </p:cSld>
  <p:clrMapOvr>
    <a:masterClrMapping/>
  </p:clrMapOvr>
  <p:transition advClick="0" advTm="3000">
    <p:random/>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332226" y="198996"/>
            <a:ext cx="5980067" cy="827234"/>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332226" y="1158127"/>
            <a:ext cx="5980067" cy="3275847"/>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2333046304"/>
      </p:ext>
    </p:extLst>
  </p:cSld>
  <p:clrMapOvr>
    <a:masterClrMapping/>
  </p:clrMapOvr>
  <p:transition advClick="0" advTm="3000">
    <p:random/>
  </p:transition>
  <p:timing>
    <p:tnLst>
      <p:par>
        <p:cTn id="1" dur="indefinite" restart="never" nodeType="tmRoot"/>
      </p:par>
    </p:tnLst>
  </p:timing>
</p:sldLayout>
</file>

<file path=ppt/slideLayouts/slideLayout136.xml><?xml version="1.0" encoding="utf-8"?>
<p:sldLayout xmlns:a="http://schemas.openxmlformats.org/drawingml/2006/main" xmlns:r="http://schemas.openxmlformats.org/officeDocument/2006/relationships" xmlns:p="http://schemas.openxmlformats.org/presentationml/2006/main" type="obj" preserve="1">
  <p:cSld name="5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332226" y="198996"/>
            <a:ext cx="5980067" cy="827234"/>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332226" y="1158127"/>
            <a:ext cx="5980067" cy="3275847"/>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1778115534"/>
      </p:ext>
    </p:extLst>
  </p:cSld>
  <p:clrMapOvr>
    <a:masterClrMapping/>
  </p:clrMapOvr>
  <p:transition advClick="0" advTm="3000">
    <p:random/>
  </p:transition>
  <p:timing>
    <p:tnLst>
      <p:par>
        <p:cTn id="1" dur="indefinite" restart="never" nodeType="tmRoot"/>
      </p:par>
    </p:tnLst>
  </p:timing>
</p:sldLayout>
</file>

<file path=ppt/slideLayouts/slideLayout137.xml><?xml version="1.0" encoding="utf-8"?>
<p:sldLayout xmlns:a="http://schemas.openxmlformats.org/drawingml/2006/main" xmlns:r="http://schemas.openxmlformats.org/officeDocument/2006/relationships" xmlns:p="http://schemas.openxmlformats.org/presentationml/2006/main" type="obj" preserve="1">
  <p:cSld name="4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332226" y="198996"/>
            <a:ext cx="5980067" cy="827234"/>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332226" y="1158127"/>
            <a:ext cx="5980067" cy="3275847"/>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1444828479"/>
      </p:ext>
    </p:extLst>
  </p:cSld>
  <p:clrMapOvr>
    <a:masterClrMapping/>
  </p:clrMapOvr>
  <p:transition advClick="0" advTm="3000">
    <p:random/>
  </p:transition>
  <p:timing>
    <p:tnLst>
      <p:par>
        <p:cTn id="1" dur="indefinite" restart="never" nodeType="tmRoot"/>
      </p:par>
    </p:tnLst>
  </p:timing>
</p:sldLayout>
</file>

<file path=ppt/slideLayouts/slideLayout138.xml><?xml version="1.0" encoding="utf-8"?>
<p:sldLayout xmlns:a="http://schemas.openxmlformats.org/drawingml/2006/main" xmlns:r="http://schemas.openxmlformats.org/officeDocument/2006/relationships" xmlns:p="http://schemas.openxmlformats.org/presentationml/2006/main" type="obj" preserve="1">
  <p:cSld name="3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332226" y="198996"/>
            <a:ext cx="5980067" cy="827234"/>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332226" y="1158127"/>
            <a:ext cx="5980067" cy="3275847"/>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1413895266"/>
      </p:ext>
    </p:extLst>
  </p:cSld>
  <p:clrMapOvr>
    <a:masterClrMapping/>
  </p:clrMapOvr>
  <p:transition advClick="0" advTm="3000">
    <p:random/>
  </p:transition>
  <p:timing>
    <p:tnLst>
      <p:par>
        <p:cTn id="1" dur="indefinite" restart="never" nodeType="tmRoot"/>
      </p:par>
    </p:tnLst>
  </p:timing>
</p:sldLayout>
</file>

<file path=ppt/slideLayouts/slideLayout139.xml><?xml version="1.0" encoding="utf-8"?>
<p:sldLayout xmlns:a="http://schemas.openxmlformats.org/drawingml/2006/main" xmlns:r="http://schemas.openxmlformats.org/officeDocument/2006/relationships" xmlns:p="http://schemas.openxmlformats.org/presentationml/2006/main" type="obj" preserve="1">
  <p:cSld name="2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332226" y="198996"/>
            <a:ext cx="5980067" cy="827234"/>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332226" y="1158127"/>
            <a:ext cx="5980067" cy="3275847"/>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2649075390"/>
      </p:ext>
    </p:extLst>
  </p:cSld>
  <p:clrMapOvr>
    <a:masterClrMapping/>
  </p:clrMapOvr>
  <p:transition advClick="0" advTm="3000">
    <p:random/>
  </p:transition>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65A192A-6DD2-4FBF-AF80-C97C3413787C}" type="datetimeFigureOut">
              <a:rPr lang="vi-VN" smtClean="0"/>
              <a:t>20/09/2021</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B62C35C1-8584-4147-A469-6F696449697C}" type="slidenum">
              <a:rPr lang="vi-VN" smtClean="0"/>
              <a:t>‹#›</a:t>
            </a:fld>
            <a:endParaRPr lang="vi-VN"/>
          </a:p>
        </p:txBody>
      </p:sp>
    </p:spTree>
    <p:extLst>
      <p:ext uri="{BB962C8B-B14F-4D97-AF65-F5344CB8AC3E}">
        <p14:creationId xmlns:p14="http://schemas.microsoft.com/office/powerpoint/2010/main" val="3733395341"/>
      </p:ext>
    </p:extLst>
  </p:cSld>
  <p:clrMapOvr>
    <a:masterClrMapping/>
  </p:clrMapOvr>
  <p:timing>
    <p:tnLst>
      <p:par>
        <p:cTn id="1" dur="indefinite" restart="never" nodeType="tmRoot"/>
      </p:par>
    </p:tnLst>
  </p:timing>
</p:sldLayout>
</file>

<file path=ppt/slideLayouts/slideLayout140.xml><?xml version="1.0" encoding="utf-8"?>
<p:sldLayout xmlns:a="http://schemas.openxmlformats.org/drawingml/2006/main" xmlns:r="http://schemas.openxmlformats.org/officeDocument/2006/relationships" xmlns:p="http://schemas.openxmlformats.org/presentationml/2006/main" type="obj" preserve="1">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332226" y="198996"/>
            <a:ext cx="5980067" cy="827234"/>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332226" y="1158127"/>
            <a:ext cx="5980067" cy="3275847"/>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1577857273"/>
      </p:ext>
    </p:extLst>
  </p:cSld>
  <p:clrMapOvr>
    <a:masterClrMapping/>
  </p:clrMapOvr>
  <p:transition advClick="0" advTm="3000">
    <p:random/>
  </p:transition>
  <p:timing>
    <p:tnLst>
      <p:par>
        <p:cTn id="1" dur="indefinite" restart="never" nodeType="tmRoot"/>
      </p:par>
    </p:tnLst>
  </p:timing>
</p:sldLayout>
</file>

<file path=ppt/slideLayouts/slideLayout14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66" y="1709795"/>
            <a:ext cx="10515799" cy="2852833"/>
          </a:xfrm>
          <a:prstGeom prst="rect">
            <a:avLst/>
          </a:prstGeom>
        </p:spPr>
        <p:txBody>
          <a:bodyPr anchor="b"/>
          <a:lstStyle>
            <a:lvl1pPr>
              <a:defRPr sz="5974"/>
            </a:lvl1pPr>
          </a:lstStyle>
          <a:p>
            <a:r>
              <a:rPr lang="zh-CN" altLang="en-US"/>
              <a:t>单击此处编辑母版标题样式</a:t>
            </a:r>
          </a:p>
        </p:txBody>
      </p:sp>
      <p:sp>
        <p:nvSpPr>
          <p:cNvPr id="3" name="文本占位符 2"/>
          <p:cNvSpPr>
            <a:spLocks noGrp="1"/>
          </p:cNvSpPr>
          <p:nvPr>
            <p:ph type="body" idx="1"/>
          </p:nvPr>
        </p:nvSpPr>
        <p:spPr>
          <a:xfrm>
            <a:off x="831866" y="4589617"/>
            <a:ext cx="10515799" cy="1500237"/>
          </a:xfrm>
          <a:prstGeom prst="rect">
            <a:avLst/>
          </a:prstGeom>
        </p:spPr>
        <p:txBody>
          <a:bodyPr/>
          <a:lstStyle>
            <a:lvl1pPr marL="0" indent="0">
              <a:buNone/>
              <a:defRPr sz="2392">
                <a:solidFill>
                  <a:schemeClr val="tx1">
                    <a:tint val="75000"/>
                  </a:schemeClr>
                </a:solidFill>
              </a:defRPr>
            </a:lvl1pPr>
            <a:lvl2pPr marL="455414" indent="0">
              <a:buNone/>
              <a:defRPr sz="1990">
                <a:solidFill>
                  <a:schemeClr val="tx1">
                    <a:tint val="75000"/>
                  </a:schemeClr>
                </a:solidFill>
              </a:defRPr>
            </a:lvl2pPr>
            <a:lvl3pPr marL="910827" indent="0">
              <a:buNone/>
              <a:defRPr sz="1791">
                <a:solidFill>
                  <a:schemeClr val="tx1">
                    <a:tint val="75000"/>
                  </a:schemeClr>
                </a:solidFill>
              </a:defRPr>
            </a:lvl3pPr>
            <a:lvl4pPr marL="1366241" indent="0">
              <a:buNone/>
              <a:defRPr sz="1592">
                <a:solidFill>
                  <a:schemeClr val="tx1">
                    <a:tint val="75000"/>
                  </a:schemeClr>
                </a:solidFill>
              </a:defRPr>
            </a:lvl4pPr>
            <a:lvl5pPr marL="1821195" indent="0">
              <a:buNone/>
              <a:defRPr sz="1592">
                <a:solidFill>
                  <a:schemeClr val="tx1">
                    <a:tint val="75000"/>
                  </a:schemeClr>
                </a:solidFill>
              </a:defRPr>
            </a:lvl5pPr>
            <a:lvl6pPr marL="2276608" indent="0">
              <a:buNone/>
              <a:defRPr sz="1592">
                <a:solidFill>
                  <a:schemeClr val="tx1">
                    <a:tint val="75000"/>
                  </a:schemeClr>
                </a:solidFill>
              </a:defRPr>
            </a:lvl6pPr>
            <a:lvl7pPr marL="2732022" indent="0">
              <a:buNone/>
              <a:defRPr sz="1592">
                <a:solidFill>
                  <a:schemeClr val="tx1">
                    <a:tint val="75000"/>
                  </a:schemeClr>
                </a:solidFill>
              </a:defRPr>
            </a:lvl7pPr>
            <a:lvl8pPr marL="3187435" indent="0">
              <a:buNone/>
              <a:defRPr sz="1592">
                <a:solidFill>
                  <a:schemeClr val="tx1">
                    <a:tint val="75000"/>
                  </a:schemeClr>
                </a:solidFill>
              </a:defRPr>
            </a:lvl8pPr>
            <a:lvl9pPr marL="3642849" indent="0">
              <a:buNone/>
              <a:defRPr sz="1592">
                <a:solidFill>
                  <a:schemeClr val="tx1">
                    <a:tint val="75000"/>
                  </a:schemeClr>
                </a:solidFill>
              </a:defRPr>
            </a:lvl9pPr>
          </a:lstStyle>
          <a:p>
            <a:pPr lvl="0"/>
            <a:r>
              <a:rPr lang="zh-CN" altLang="en-US"/>
              <a:t>单击此处编辑母版文本样式</a:t>
            </a:r>
          </a:p>
        </p:txBody>
      </p:sp>
    </p:spTree>
    <p:extLst>
      <p:ext uri="{BB962C8B-B14F-4D97-AF65-F5344CB8AC3E}">
        <p14:creationId xmlns:p14="http://schemas.microsoft.com/office/powerpoint/2010/main" val="3991896779"/>
      </p:ext>
    </p:extLst>
  </p:cSld>
  <p:clrMapOvr>
    <a:masterClrMapping/>
  </p:clrMapOvr>
  <p:transition advClick="0" advTm="3000">
    <p:random/>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332226" y="198996"/>
            <a:ext cx="5980067" cy="827234"/>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16" y="1825686"/>
            <a:ext cx="5181698" cy="4351484"/>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317" y="1825686"/>
            <a:ext cx="5181698" cy="4351484"/>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4291171408"/>
      </p:ext>
    </p:extLst>
  </p:cSld>
  <p:clrMapOvr>
    <a:masterClrMapping/>
  </p:clrMapOvr>
  <p:transition advClick="0" advTm="3000">
    <p:random/>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804" y="365138"/>
            <a:ext cx="10515799" cy="1325607"/>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1186796" y="1778497"/>
            <a:ext cx="4873666" cy="823940"/>
          </a:xfrm>
          <a:prstGeom prst="rect">
            <a:avLst/>
          </a:prstGeom>
        </p:spPr>
        <p:txBody>
          <a:bodyPr anchor="ctr" anchorCtr="0"/>
          <a:lstStyle>
            <a:lvl1pPr marL="0" indent="0">
              <a:buNone/>
              <a:defRPr sz="2790"/>
            </a:lvl1pPr>
            <a:lvl2pPr marL="455414" indent="0">
              <a:buNone/>
              <a:defRPr sz="2392"/>
            </a:lvl2pPr>
            <a:lvl3pPr marL="910827" indent="0">
              <a:buNone/>
              <a:defRPr sz="1990"/>
            </a:lvl3pPr>
            <a:lvl4pPr marL="1366241" indent="0">
              <a:buNone/>
              <a:defRPr sz="1791"/>
            </a:lvl4pPr>
            <a:lvl5pPr marL="1821195" indent="0">
              <a:buNone/>
              <a:defRPr sz="1791"/>
            </a:lvl5pPr>
            <a:lvl6pPr marL="2276608" indent="0">
              <a:buNone/>
              <a:defRPr sz="1791"/>
            </a:lvl6pPr>
            <a:lvl7pPr marL="2732022" indent="0">
              <a:buNone/>
              <a:defRPr sz="1791"/>
            </a:lvl7pPr>
            <a:lvl8pPr marL="3187435" indent="0">
              <a:buNone/>
              <a:defRPr sz="1791"/>
            </a:lvl8pPr>
            <a:lvl9pPr marL="3642849" indent="0">
              <a:buNone/>
              <a:defRPr sz="1791"/>
            </a:lvl9pPr>
          </a:lstStyle>
          <a:p>
            <a:pPr lvl="0"/>
            <a:r>
              <a:rPr lang="zh-CN" altLang="en-US"/>
              <a:t>单击此处编辑母版文本样式</a:t>
            </a:r>
          </a:p>
        </p:txBody>
      </p:sp>
      <p:sp>
        <p:nvSpPr>
          <p:cNvPr id="4" name="内容占位符 3"/>
          <p:cNvSpPr>
            <a:spLocks noGrp="1"/>
          </p:cNvSpPr>
          <p:nvPr>
            <p:ph sz="half" idx="2"/>
          </p:nvPr>
        </p:nvSpPr>
        <p:spPr>
          <a:xfrm>
            <a:off x="1186796" y="2665468"/>
            <a:ext cx="4873666" cy="3524402"/>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7056" y="1778497"/>
            <a:ext cx="4897669" cy="823940"/>
          </a:xfrm>
          <a:prstGeom prst="rect">
            <a:avLst/>
          </a:prstGeom>
        </p:spPr>
        <p:txBody>
          <a:bodyPr anchor="ctr" anchorCtr="0"/>
          <a:lstStyle>
            <a:lvl1pPr marL="0" indent="0">
              <a:buNone/>
              <a:defRPr sz="2790"/>
            </a:lvl1pPr>
            <a:lvl2pPr marL="455414" indent="0">
              <a:buNone/>
              <a:defRPr sz="2392"/>
            </a:lvl2pPr>
            <a:lvl3pPr marL="910827" indent="0">
              <a:buNone/>
              <a:defRPr sz="1990"/>
            </a:lvl3pPr>
            <a:lvl4pPr marL="1366241" indent="0">
              <a:buNone/>
              <a:defRPr sz="1791"/>
            </a:lvl4pPr>
            <a:lvl5pPr marL="1821195" indent="0">
              <a:buNone/>
              <a:defRPr sz="1791"/>
            </a:lvl5pPr>
            <a:lvl6pPr marL="2276608" indent="0">
              <a:buNone/>
              <a:defRPr sz="1791"/>
            </a:lvl6pPr>
            <a:lvl7pPr marL="2732022" indent="0">
              <a:buNone/>
              <a:defRPr sz="1791"/>
            </a:lvl7pPr>
            <a:lvl8pPr marL="3187435" indent="0">
              <a:buNone/>
              <a:defRPr sz="1791"/>
            </a:lvl8pPr>
            <a:lvl9pPr marL="3642849" indent="0">
              <a:buNone/>
              <a:defRPr sz="1791"/>
            </a:lvl9pPr>
          </a:lstStyle>
          <a:p>
            <a:pPr lvl="0"/>
            <a:r>
              <a:rPr lang="zh-CN" altLang="en-US"/>
              <a:t>单击此处编辑母版文本样式</a:t>
            </a:r>
          </a:p>
        </p:txBody>
      </p:sp>
      <p:sp>
        <p:nvSpPr>
          <p:cNvPr id="6" name="内容占位符 5"/>
          <p:cNvSpPr>
            <a:spLocks noGrp="1"/>
          </p:cNvSpPr>
          <p:nvPr>
            <p:ph sz="quarter" idx="4"/>
          </p:nvPr>
        </p:nvSpPr>
        <p:spPr>
          <a:xfrm>
            <a:off x="6257056" y="2665468"/>
            <a:ext cx="4897669" cy="3524402"/>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1118057173"/>
      </p:ext>
    </p:extLst>
  </p:cSld>
  <p:clrMapOvr>
    <a:masterClrMapping/>
  </p:clrMapOvr>
  <p:transition advClick="0" advTm="3000">
    <p:random/>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332226" y="198996"/>
            <a:ext cx="5980067" cy="827234"/>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551036049"/>
      </p:ext>
    </p:extLst>
  </p:cSld>
  <p:clrMapOvr>
    <a:masterClrMapping/>
  </p:clrMapOvr>
  <p:transition advClick="0" advTm="3000">
    <p:random/>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291176539"/>
      </p:ext>
    </p:extLst>
  </p:cSld>
  <p:clrMapOvr>
    <a:masterClrMapping/>
  </p:clrMapOvr>
  <p:transition advClick="0" advTm="3000">
    <p:random/>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804" y="457216"/>
            <a:ext cx="3932311" cy="1600253"/>
          </a:xfrm>
          <a:prstGeom prst="rect">
            <a:avLst/>
          </a:prstGeom>
        </p:spPr>
        <p:txBody>
          <a:bodyPr anchor="b"/>
          <a:lstStyle>
            <a:lvl1pPr>
              <a:defRPr sz="3188"/>
            </a:lvl1pPr>
          </a:lstStyle>
          <a:p>
            <a:r>
              <a:rPr lang="zh-CN" altLang="en-US"/>
              <a:t>单击此处编辑母版标题样式</a:t>
            </a:r>
          </a:p>
        </p:txBody>
      </p:sp>
      <p:sp>
        <p:nvSpPr>
          <p:cNvPr id="3" name="内容占位符 2"/>
          <p:cNvSpPr>
            <a:spLocks noGrp="1"/>
          </p:cNvSpPr>
          <p:nvPr>
            <p:ph idx="1"/>
          </p:nvPr>
        </p:nvSpPr>
        <p:spPr>
          <a:xfrm>
            <a:off x="5183287" y="987458"/>
            <a:ext cx="6172317" cy="4873788"/>
          </a:xfrm>
          <a:prstGeom prst="rect">
            <a:avLst/>
          </a:prstGeom>
        </p:spPr>
        <p:txBody>
          <a:bodyPr/>
          <a:lstStyle>
            <a:lvl1pPr>
              <a:defRPr sz="3188"/>
            </a:lvl1pPr>
            <a:lvl2pPr>
              <a:defRPr sz="2790"/>
            </a:lvl2pPr>
            <a:lvl3pPr>
              <a:defRPr sz="2392"/>
            </a:lvl3pPr>
            <a:lvl4pPr>
              <a:defRPr sz="1990"/>
            </a:lvl4pPr>
            <a:lvl5pPr>
              <a:defRPr sz="1990"/>
            </a:lvl5pPr>
            <a:lvl6pPr>
              <a:defRPr sz="1990"/>
            </a:lvl6pPr>
            <a:lvl7pPr>
              <a:defRPr sz="1990"/>
            </a:lvl7pPr>
            <a:lvl8pPr>
              <a:defRPr sz="1990"/>
            </a:lvl8pPr>
            <a:lvl9pPr>
              <a:defRPr sz="199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804" y="2057469"/>
            <a:ext cx="3932311" cy="3811716"/>
          </a:xfrm>
          <a:prstGeom prst="rect">
            <a:avLst/>
          </a:prstGeom>
        </p:spPr>
        <p:txBody>
          <a:bodyPr/>
          <a:lstStyle>
            <a:lvl1pPr marL="0" indent="0">
              <a:buNone/>
              <a:defRPr sz="1592"/>
            </a:lvl1pPr>
            <a:lvl2pPr marL="455414" indent="0">
              <a:buNone/>
              <a:defRPr sz="1393"/>
            </a:lvl2pPr>
            <a:lvl3pPr marL="910827" indent="0">
              <a:buNone/>
              <a:defRPr sz="1194"/>
            </a:lvl3pPr>
            <a:lvl4pPr marL="1366241" indent="0">
              <a:buNone/>
              <a:defRPr sz="995"/>
            </a:lvl4pPr>
            <a:lvl5pPr marL="1821195" indent="0">
              <a:buNone/>
              <a:defRPr sz="995"/>
            </a:lvl5pPr>
            <a:lvl6pPr marL="2276608" indent="0">
              <a:buNone/>
              <a:defRPr sz="995"/>
            </a:lvl6pPr>
            <a:lvl7pPr marL="2732022" indent="0">
              <a:buNone/>
              <a:defRPr sz="995"/>
            </a:lvl7pPr>
            <a:lvl8pPr marL="3187435" indent="0">
              <a:buNone/>
              <a:defRPr sz="995"/>
            </a:lvl8pPr>
            <a:lvl9pPr marL="3642849" indent="0">
              <a:buNone/>
              <a:defRPr sz="995"/>
            </a:lvl9pPr>
          </a:lstStyle>
          <a:p>
            <a:pPr lvl="0"/>
            <a:r>
              <a:rPr lang="zh-CN" altLang="en-US"/>
              <a:t>单击此处编辑母版文本样式</a:t>
            </a:r>
          </a:p>
        </p:txBody>
      </p:sp>
    </p:spTree>
    <p:extLst>
      <p:ext uri="{BB962C8B-B14F-4D97-AF65-F5344CB8AC3E}">
        <p14:creationId xmlns:p14="http://schemas.microsoft.com/office/powerpoint/2010/main" val="3780547291"/>
      </p:ext>
    </p:extLst>
  </p:cSld>
  <p:clrMapOvr>
    <a:masterClrMapping/>
  </p:clrMapOvr>
  <p:transition advClick="0" advTm="3000">
    <p:random/>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804" y="457216"/>
            <a:ext cx="4165428" cy="1600253"/>
          </a:xfrm>
          <a:prstGeom prst="rect">
            <a:avLst/>
          </a:prstGeom>
        </p:spPr>
        <p:txBody>
          <a:bodyPr anchor="b"/>
          <a:lstStyle>
            <a:lvl1pPr>
              <a:defRPr sz="3188"/>
            </a:lvl1pPr>
          </a:lstStyle>
          <a:p>
            <a:r>
              <a:rPr lang="zh-CN" altLang="en-US"/>
              <a:t>单击此处编辑母版标题样式</a:t>
            </a:r>
          </a:p>
        </p:txBody>
      </p:sp>
      <p:sp>
        <p:nvSpPr>
          <p:cNvPr id="3" name="图片占位符 2"/>
          <p:cNvSpPr>
            <a:spLocks noGrp="1"/>
          </p:cNvSpPr>
          <p:nvPr>
            <p:ph type="pic" idx="1"/>
          </p:nvPr>
        </p:nvSpPr>
        <p:spPr>
          <a:xfrm>
            <a:off x="5183287" y="457216"/>
            <a:ext cx="6172317" cy="5404031"/>
          </a:xfrm>
          <a:prstGeom prst="rect">
            <a:avLst/>
          </a:prstGeom>
        </p:spPr>
        <p:txBody>
          <a:bodyPr/>
          <a:lstStyle>
            <a:lvl1pPr marL="0" indent="0">
              <a:buNone/>
              <a:defRPr sz="3188"/>
            </a:lvl1pPr>
            <a:lvl2pPr marL="455414" indent="0">
              <a:buNone/>
              <a:defRPr sz="2790"/>
            </a:lvl2pPr>
            <a:lvl3pPr marL="910827" indent="0">
              <a:buNone/>
              <a:defRPr sz="2392"/>
            </a:lvl3pPr>
            <a:lvl4pPr marL="1366241" indent="0">
              <a:buNone/>
              <a:defRPr sz="1990"/>
            </a:lvl4pPr>
            <a:lvl5pPr marL="1821195" indent="0">
              <a:buNone/>
              <a:defRPr sz="1990"/>
            </a:lvl5pPr>
            <a:lvl6pPr marL="2276608" indent="0">
              <a:buNone/>
              <a:defRPr sz="1990"/>
            </a:lvl6pPr>
            <a:lvl7pPr marL="2732022" indent="0">
              <a:buNone/>
              <a:defRPr sz="1990"/>
            </a:lvl7pPr>
            <a:lvl8pPr marL="3187435" indent="0">
              <a:buNone/>
              <a:defRPr sz="1990"/>
            </a:lvl8pPr>
            <a:lvl9pPr marL="3642849" indent="0">
              <a:buNone/>
              <a:defRPr sz="1990"/>
            </a:lvl9pPr>
          </a:lstStyle>
          <a:p>
            <a:endParaRPr lang="zh-CN" altLang="en-US"/>
          </a:p>
        </p:txBody>
      </p:sp>
      <p:sp>
        <p:nvSpPr>
          <p:cNvPr id="4" name="文本占位符 3"/>
          <p:cNvSpPr>
            <a:spLocks noGrp="1"/>
          </p:cNvSpPr>
          <p:nvPr>
            <p:ph type="body" sz="half" idx="2"/>
          </p:nvPr>
        </p:nvSpPr>
        <p:spPr>
          <a:xfrm>
            <a:off x="839804" y="2057469"/>
            <a:ext cx="4165428" cy="3811716"/>
          </a:xfrm>
          <a:prstGeom prst="rect">
            <a:avLst/>
          </a:prstGeom>
        </p:spPr>
        <p:txBody>
          <a:bodyPr/>
          <a:lstStyle>
            <a:lvl1pPr marL="0" indent="0">
              <a:buNone/>
              <a:defRPr sz="1990"/>
            </a:lvl1pPr>
            <a:lvl2pPr marL="455414" indent="0">
              <a:buNone/>
              <a:defRPr sz="1791"/>
            </a:lvl2pPr>
            <a:lvl3pPr marL="910827" indent="0">
              <a:buNone/>
              <a:defRPr sz="1592"/>
            </a:lvl3pPr>
            <a:lvl4pPr marL="1366241" indent="0">
              <a:buNone/>
              <a:defRPr sz="1393"/>
            </a:lvl4pPr>
            <a:lvl5pPr marL="1821195" indent="0">
              <a:buNone/>
              <a:defRPr sz="1393"/>
            </a:lvl5pPr>
            <a:lvl6pPr marL="2276608" indent="0">
              <a:buNone/>
              <a:defRPr sz="1393"/>
            </a:lvl6pPr>
            <a:lvl7pPr marL="2732022" indent="0">
              <a:buNone/>
              <a:defRPr sz="1393"/>
            </a:lvl7pPr>
            <a:lvl8pPr marL="3187435" indent="0">
              <a:buNone/>
              <a:defRPr sz="1393"/>
            </a:lvl8pPr>
            <a:lvl9pPr marL="3642849" indent="0">
              <a:buNone/>
              <a:defRPr sz="1393"/>
            </a:lvl9pPr>
          </a:lstStyle>
          <a:p>
            <a:pPr lvl="0"/>
            <a:r>
              <a:rPr lang="zh-CN" altLang="en-US"/>
              <a:t>单击此处编辑母版文本样式</a:t>
            </a:r>
          </a:p>
        </p:txBody>
      </p:sp>
    </p:spTree>
    <p:extLst>
      <p:ext uri="{BB962C8B-B14F-4D97-AF65-F5344CB8AC3E}">
        <p14:creationId xmlns:p14="http://schemas.microsoft.com/office/powerpoint/2010/main" val="3006627573"/>
      </p:ext>
    </p:extLst>
  </p:cSld>
  <p:clrMapOvr>
    <a:masterClrMapping/>
  </p:clrMapOvr>
  <p:transition advClick="0" advTm="3000">
    <p:random/>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332226" y="198996"/>
            <a:ext cx="5980067" cy="827234"/>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332226" y="1158127"/>
            <a:ext cx="5980067" cy="3275847"/>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1835818624"/>
      </p:ext>
    </p:extLst>
  </p:cSld>
  <p:clrMapOvr>
    <a:masterClrMapping/>
  </p:clrMapOvr>
  <p:transition advClick="0" advTm="3000">
    <p:random/>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5065" y="365138"/>
            <a:ext cx="2628950" cy="5812032"/>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16" y="365138"/>
            <a:ext cx="7734446" cy="5812032"/>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4022705003"/>
      </p:ext>
    </p:extLst>
  </p:cSld>
  <p:clrMapOvr>
    <a:masterClrMapping/>
  </p:clrMapOvr>
  <p:transition advClick="0" advTm="3000">
    <p:random/>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65A192A-6DD2-4FBF-AF80-C97C3413787C}" type="datetimeFigureOut">
              <a:rPr lang="vi-VN" smtClean="0"/>
              <a:t>20/09/2021</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B62C35C1-8584-4147-A469-6F696449697C}" type="slidenum">
              <a:rPr lang="vi-VN" smtClean="0"/>
              <a:t>‹#›</a:t>
            </a:fld>
            <a:endParaRPr lang="vi-VN"/>
          </a:p>
        </p:txBody>
      </p:sp>
    </p:spTree>
    <p:extLst>
      <p:ext uri="{BB962C8B-B14F-4D97-AF65-F5344CB8AC3E}">
        <p14:creationId xmlns:p14="http://schemas.microsoft.com/office/powerpoint/2010/main" val="588385989"/>
      </p:ext>
    </p:extLst>
  </p:cSld>
  <p:clrMapOvr>
    <a:masterClrMapping/>
  </p:clrMapOvr>
  <p:timing>
    <p:tnLst>
      <p:par>
        <p:cTn id="1" dur="indefinite" restart="never" nodeType="tmRoot"/>
      </p:par>
    </p:tnLst>
  </p:timing>
</p:sldLayout>
</file>

<file path=ppt/slideLayouts/slideLayout150.xml><?xml version="1.0" encoding="utf-8"?>
<p:sldLayout xmlns:a="http://schemas.openxmlformats.org/drawingml/2006/main" xmlns:r="http://schemas.openxmlformats.org/officeDocument/2006/relationships" xmlns:p="http://schemas.openxmlformats.org/presentationml/2006/main" type="objAndTwoObj" preserve="1">
  <p:cSld name="标题，一项大型内容和两项小型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16" y="1825686"/>
            <a:ext cx="5181698" cy="43514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quarter" idx="2"/>
          </p:nvPr>
        </p:nvSpPr>
        <p:spPr>
          <a:xfrm>
            <a:off x="6172317" y="1825686"/>
            <a:ext cx="5181698" cy="2098745"/>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内容占位符 4"/>
          <p:cNvSpPr>
            <a:spLocks noGrp="1"/>
          </p:cNvSpPr>
          <p:nvPr>
            <p:ph sz="quarter" idx="3"/>
          </p:nvPr>
        </p:nvSpPr>
        <p:spPr>
          <a:xfrm>
            <a:off x="6172317" y="4076837"/>
            <a:ext cx="5181698" cy="2100333"/>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74101112"/>
      </p:ext>
    </p:extLst>
  </p:cSld>
  <p:clrMapOvr>
    <a:masterClrMapping/>
  </p:clrMapOvr>
  <p:transition advClick="0" advTm="3000">
    <p:random/>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userDrawn="1">
  <p:cSld name="主封面">
    <p:spTree>
      <p:nvGrpSpPr>
        <p:cNvPr id="1" name=""/>
        <p:cNvGrpSpPr/>
        <p:nvPr/>
      </p:nvGrpSpPr>
      <p:grpSpPr>
        <a:xfrm>
          <a:off x="0" y="0"/>
          <a:ext cx="0" cy="0"/>
          <a:chOff x="0" y="0"/>
          <a:chExt cx="0" cy="0"/>
        </a:xfrm>
      </p:grpSpPr>
    </p:spTree>
    <p:extLst>
      <p:ext uri="{BB962C8B-B14F-4D97-AF65-F5344CB8AC3E}">
        <p14:creationId xmlns:p14="http://schemas.microsoft.com/office/powerpoint/2010/main" val="3352576527"/>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sldLayout>
</file>

<file path=ppt/slideLayouts/slideLayout15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1" y="277813"/>
            <a:ext cx="10972800" cy="58531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a:extLst>
              <a:ext uri="{FF2B5EF4-FFF2-40B4-BE49-F238E27FC236}">
                <a16:creationId xmlns:a16="http://schemas.microsoft.com/office/drawing/2014/main" id="{45EAFFA7-C313-4C30-88AC-AD3ABC9A0B4D}"/>
              </a:ext>
            </a:extLst>
          </p:cNvPr>
          <p:cNvSpPr>
            <a:spLocks noGrp="1"/>
          </p:cNvSpPr>
          <p:nvPr>
            <p:ph type="dt" sz="half" idx="10"/>
          </p:nvPr>
        </p:nvSpPr>
        <p:spPr>
          <a:xfrm>
            <a:off x="609600" y="6243638"/>
            <a:ext cx="2844800" cy="457200"/>
          </a:xfrm>
        </p:spPr>
        <p:txBody>
          <a:bodyPr/>
          <a:lstStyle>
            <a:lvl1pPr>
              <a:defRPr/>
            </a:lvl1pPr>
          </a:lstStyle>
          <a:p>
            <a:pPr defTabSz="661751" fontAlgn="base">
              <a:spcBef>
                <a:spcPct val="0"/>
              </a:spcBef>
              <a:spcAft>
                <a:spcPct val="0"/>
              </a:spcAft>
              <a:defRPr/>
            </a:pPr>
            <a:endParaRPr lang="en-US" sz="2171">
              <a:solidFill>
                <a:srgbClr val="000000"/>
              </a:solidFill>
            </a:endParaRPr>
          </a:p>
        </p:txBody>
      </p:sp>
      <p:sp>
        <p:nvSpPr>
          <p:cNvPr id="4" name="Footer Placeholder 3">
            <a:extLst>
              <a:ext uri="{FF2B5EF4-FFF2-40B4-BE49-F238E27FC236}">
                <a16:creationId xmlns:a16="http://schemas.microsoft.com/office/drawing/2014/main" id="{4434EE2F-0824-477E-A9A0-44C75B6DDF5B}"/>
              </a:ext>
            </a:extLst>
          </p:cNvPr>
          <p:cNvSpPr>
            <a:spLocks noGrp="1"/>
          </p:cNvSpPr>
          <p:nvPr>
            <p:ph type="ftr" sz="quarter" idx="11"/>
          </p:nvPr>
        </p:nvSpPr>
        <p:spPr>
          <a:xfrm>
            <a:off x="4165601" y="6248400"/>
            <a:ext cx="3860800" cy="457200"/>
          </a:xfrm>
        </p:spPr>
        <p:txBody>
          <a:bodyPr/>
          <a:lstStyle>
            <a:lvl1pPr>
              <a:defRPr/>
            </a:lvl1pPr>
          </a:lstStyle>
          <a:p>
            <a:pPr defTabSz="661751" fontAlgn="base">
              <a:spcBef>
                <a:spcPct val="0"/>
              </a:spcBef>
              <a:spcAft>
                <a:spcPct val="0"/>
              </a:spcAft>
              <a:defRPr/>
            </a:pPr>
            <a:endParaRPr lang="en-US" sz="2171">
              <a:solidFill>
                <a:srgbClr val="000000"/>
              </a:solidFill>
            </a:endParaRPr>
          </a:p>
        </p:txBody>
      </p:sp>
      <p:sp>
        <p:nvSpPr>
          <p:cNvPr id="5" name="Slide Number Placeholder 4">
            <a:extLst>
              <a:ext uri="{FF2B5EF4-FFF2-40B4-BE49-F238E27FC236}">
                <a16:creationId xmlns:a16="http://schemas.microsoft.com/office/drawing/2014/main" id="{0F451253-0F39-4CB0-B581-EB78E4B5B014}"/>
              </a:ext>
            </a:extLst>
          </p:cNvPr>
          <p:cNvSpPr>
            <a:spLocks noGrp="1"/>
          </p:cNvSpPr>
          <p:nvPr>
            <p:ph type="sldNum" sz="quarter" idx="12"/>
          </p:nvPr>
        </p:nvSpPr>
        <p:spPr>
          <a:xfrm>
            <a:off x="8737600" y="6243638"/>
            <a:ext cx="2844800" cy="457200"/>
          </a:xfrm>
        </p:spPr>
        <p:txBody>
          <a:bodyPr/>
          <a:lstStyle>
            <a:lvl1pPr>
              <a:defRPr/>
            </a:lvl1pPr>
          </a:lstStyle>
          <a:p>
            <a:pPr defTabSz="661751" fontAlgn="base">
              <a:spcBef>
                <a:spcPct val="0"/>
              </a:spcBef>
              <a:spcAft>
                <a:spcPct val="0"/>
              </a:spcAft>
              <a:defRPr/>
            </a:pPr>
            <a:fld id="{3D505CB2-7C21-4A37-9DC8-979760A0EFB0}" type="slidenum">
              <a:rPr lang="en-US" altLang="en-US" sz="2171" smtClean="0">
                <a:solidFill>
                  <a:srgbClr val="000000"/>
                </a:solidFill>
              </a:rPr>
              <a:pPr defTabSz="661751" fontAlgn="base">
                <a:spcBef>
                  <a:spcPct val="0"/>
                </a:spcBef>
                <a:spcAft>
                  <a:spcPct val="0"/>
                </a:spcAft>
                <a:defRPr/>
              </a:pPr>
              <a:t>‹#›</a:t>
            </a:fld>
            <a:endParaRPr lang="en-US" altLang="en-US" sz="2171">
              <a:solidFill>
                <a:srgbClr val="000000"/>
              </a:solidFill>
            </a:endParaRPr>
          </a:p>
        </p:txBody>
      </p:sp>
    </p:spTree>
    <p:extLst>
      <p:ext uri="{BB962C8B-B14F-4D97-AF65-F5344CB8AC3E}">
        <p14:creationId xmlns:p14="http://schemas.microsoft.com/office/powerpoint/2010/main" val="840642346"/>
      </p:ext>
    </p:extLst>
  </p:cSld>
  <p:clrMapOvr>
    <a:masterClrMapping/>
  </p:clrMapOvr>
  <p:timing>
    <p:tnLst>
      <p:par>
        <p:cTn id="1" dur="indefinite" restart="never" nodeType="tmRoot"/>
      </p:par>
    </p:tnLst>
  </p:timing>
</p:sldLayout>
</file>

<file path=ppt/slideLayouts/slideLayout153.xml><?xml version="1.0" encoding="utf-8"?>
<p:sldLayout xmlns:a="http://schemas.openxmlformats.org/drawingml/2006/main" xmlns:r="http://schemas.openxmlformats.org/officeDocument/2006/relationships" xmlns:p="http://schemas.openxmlformats.org/presentationml/2006/main" type="objOnly">
  <p:cSld name="1_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1" y="277813"/>
            <a:ext cx="10972800" cy="58531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a:extLst>
              <a:ext uri="{FF2B5EF4-FFF2-40B4-BE49-F238E27FC236}">
                <a16:creationId xmlns:a16="http://schemas.microsoft.com/office/drawing/2014/main" id="{45EAFFA7-C313-4C30-88AC-AD3ABC9A0B4D}"/>
              </a:ext>
            </a:extLst>
          </p:cNvPr>
          <p:cNvSpPr>
            <a:spLocks noGrp="1"/>
          </p:cNvSpPr>
          <p:nvPr>
            <p:ph type="dt" sz="half" idx="10"/>
          </p:nvPr>
        </p:nvSpPr>
        <p:spPr>
          <a:xfrm>
            <a:off x="609600" y="6243638"/>
            <a:ext cx="2844800" cy="457200"/>
          </a:xfrm>
        </p:spPr>
        <p:txBody>
          <a:bodyPr/>
          <a:lstStyle>
            <a:lvl1pPr>
              <a:defRPr/>
            </a:lvl1pPr>
          </a:lstStyle>
          <a:p>
            <a:pPr defTabSz="661751" fontAlgn="base">
              <a:spcBef>
                <a:spcPct val="0"/>
              </a:spcBef>
              <a:spcAft>
                <a:spcPct val="0"/>
              </a:spcAft>
              <a:defRPr/>
            </a:pPr>
            <a:endParaRPr lang="en-US" sz="2171">
              <a:solidFill>
                <a:srgbClr val="000000"/>
              </a:solidFill>
            </a:endParaRPr>
          </a:p>
        </p:txBody>
      </p:sp>
      <p:sp>
        <p:nvSpPr>
          <p:cNvPr id="4" name="Footer Placeholder 3">
            <a:extLst>
              <a:ext uri="{FF2B5EF4-FFF2-40B4-BE49-F238E27FC236}">
                <a16:creationId xmlns:a16="http://schemas.microsoft.com/office/drawing/2014/main" id="{4434EE2F-0824-477E-A9A0-44C75B6DDF5B}"/>
              </a:ext>
            </a:extLst>
          </p:cNvPr>
          <p:cNvSpPr>
            <a:spLocks noGrp="1"/>
          </p:cNvSpPr>
          <p:nvPr>
            <p:ph type="ftr" sz="quarter" idx="11"/>
          </p:nvPr>
        </p:nvSpPr>
        <p:spPr>
          <a:xfrm>
            <a:off x="4165601" y="6248400"/>
            <a:ext cx="3860800" cy="457200"/>
          </a:xfrm>
        </p:spPr>
        <p:txBody>
          <a:bodyPr/>
          <a:lstStyle>
            <a:lvl1pPr>
              <a:defRPr/>
            </a:lvl1pPr>
          </a:lstStyle>
          <a:p>
            <a:pPr defTabSz="661751" fontAlgn="base">
              <a:spcBef>
                <a:spcPct val="0"/>
              </a:spcBef>
              <a:spcAft>
                <a:spcPct val="0"/>
              </a:spcAft>
              <a:defRPr/>
            </a:pPr>
            <a:endParaRPr lang="en-US" sz="2171">
              <a:solidFill>
                <a:srgbClr val="000000"/>
              </a:solidFill>
            </a:endParaRPr>
          </a:p>
        </p:txBody>
      </p:sp>
      <p:sp>
        <p:nvSpPr>
          <p:cNvPr id="5" name="Slide Number Placeholder 4">
            <a:extLst>
              <a:ext uri="{FF2B5EF4-FFF2-40B4-BE49-F238E27FC236}">
                <a16:creationId xmlns:a16="http://schemas.microsoft.com/office/drawing/2014/main" id="{0F451253-0F39-4CB0-B581-EB78E4B5B014}"/>
              </a:ext>
            </a:extLst>
          </p:cNvPr>
          <p:cNvSpPr>
            <a:spLocks noGrp="1"/>
          </p:cNvSpPr>
          <p:nvPr>
            <p:ph type="sldNum" sz="quarter" idx="12"/>
          </p:nvPr>
        </p:nvSpPr>
        <p:spPr>
          <a:xfrm>
            <a:off x="8737600" y="6243638"/>
            <a:ext cx="2844800" cy="457200"/>
          </a:xfrm>
        </p:spPr>
        <p:txBody>
          <a:bodyPr/>
          <a:lstStyle>
            <a:lvl1pPr>
              <a:defRPr/>
            </a:lvl1pPr>
          </a:lstStyle>
          <a:p>
            <a:pPr defTabSz="661751" fontAlgn="base">
              <a:spcBef>
                <a:spcPct val="0"/>
              </a:spcBef>
              <a:spcAft>
                <a:spcPct val="0"/>
              </a:spcAft>
              <a:defRPr/>
            </a:pPr>
            <a:fld id="{3D505CB2-7C21-4A37-9DC8-979760A0EFB0}" type="slidenum">
              <a:rPr lang="en-US" altLang="en-US" sz="2171" smtClean="0">
                <a:solidFill>
                  <a:srgbClr val="000000"/>
                </a:solidFill>
              </a:rPr>
              <a:pPr defTabSz="661751" fontAlgn="base">
                <a:spcBef>
                  <a:spcPct val="0"/>
                </a:spcBef>
                <a:spcAft>
                  <a:spcPct val="0"/>
                </a:spcAft>
                <a:defRPr/>
              </a:pPr>
              <a:t>‹#›</a:t>
            </a:fld>
            <a:endParaRPr lang="en-US" altLang="en-US" sz="2171">
              <a:solidFill>
                <a:srgbClr val="000000"/>
              </a:solidFill>
            </a:endParaRPr>
          </a:p>
        </p:txBody>
      </p:sp>
    </p:spTree>
    <p:extLst>
      <p:ext uri="{BB962C8B-B14F-4D97-AF65-F5344CB8AC3E}">
        <p14:creationId xmlns:p14="http://schemas.microsoft.com/office/powerpoint/2010/main" val="745001862"/>
      </p:ext>
    </p:extLst>
  </p:cSld>
  <p:clrMapOvr>
    <a:masterClrMapping/>
  </p:clrMapOvr>
  <p:timing>
    <p:tnLst>
      <p:par>
        <p:cTn id="1" dur="indefinite" restart="never" nodeType="tmRoot"/>
      </p:par>
    </p:tnLst>
  </p:timing>
</p:sldLayout>
</file>

<file path=ppt/slideLayouts/slideLayout15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29" y="1122400"/>
            <a:ext cx="9144173" cy="2387680"/>
          </a:xfrm>
          <a:prstGeom prst="rect">
            <a:avLst/>
          </a:prstGeom>
        </p:spPr>
        <p:txBody>
          <a:bodyPr anchor="b"/>
          <a:lstStyle>
            <a:lvl1pPr algn="ctr">
              <a:defRPr sz="5974"/>
            </a:lvl1pPr>
          </a:lstStyle>
          <a:p>
            <a:r>
              <a:rPr lang="zh-CN" altLang="en-US"/>
              <a:t>单击此处编辑母版标题样式</a:t>
            </a:r>
          </a:p>
        </p:txBody>
      </p:sp>
      <p:sp>
        <p:nvSpPr>
          <p:cNvPr id="3" name="副标题 2"/>
          <p:cNvSpPr>
            <a:spLocks noGrp="1"/>
          </p:cNvSpPr>
          <p:nvPr>
            <p:ph type="subTitle" idx="1"/>
          </p:nvPr>
        </p:nvSpPr>
        <p:spPr>
          <a:xfrm>
            <a:off x="1524029" y="3602158"/>
            <a:ext cx="9144173" cy="1655817"/>
          </a:xfrm>
          <a:prstGeom prst="rect">
            <a:avLst/>
          </a:prstGeom>
        </p:spPr>
        <p:txBody>
          <a:bodyPr/>
          <a:lstStyle>
            <a:lvl1pPr marL="0" indent="0" algn="ctr">
              <a:buNone/>
              <a:defRPr sz="2392"/>
            </a:lvl1pPr>
            <a:lvl2pPr marL="455414" indent="0" algn="ctr">
              <a:buNone/>
              <a:defRPr sz="1990"/>
            </a:lvl2pPr>
            <a:lvl3pPr marL="910827" indent="0" algn="ctr">
              <a:buNone/>
              <a:defRPr sz="1791"/>
            </a:lvl3pPr>
            <a:lvl4pPr marL="1366241" indent="0" algn="ctr">
              <a:buNone/>
              <a:defRPr sz="1592"/>
            </a:lvl4pPr>
            <a:lvl5pPr marL="1821195" indent="0" algn="ctr">
              <a:buNone/>
              <a:defRPr sz="1592"/>
            </a:lvl5pPr>
            <a:lvl6pPr marL="2276608" indent="0" algn="ctr">
              <a:buNone/>
              <a:defRPr sz="1592"/>
            </a:lvl6pPr>
            <a:lvl7pPr marL="2732022" indent="0" algn="ctr">
              <a:buNone/>
              <a:defRPr sz="1592"/>
            </a:lvl7pPr>
            <a:lvl8pPr marL="3187435" indent="0" algn="ctr">
              <a:buNone/>
              <a:defRPr sz="1592"/>
            </a:lvl8pPr>
            <a:lvl9pPr marL="3642849" indent="0" algn="ctr">
              <a:buNone/>
              <a:defRPr sz="1592"/>
            </a:lvl9pPr>
          </a:lstStyle>
          <a:p>
            <a:r>
              <a:rPr lang="zh-CN" altLang="en-US"/>
              <a:t>单击此处编辑母版副标题样式</a:t>
            </a:r>
          </a:p>
        </p:txBody>
      </p:sp>
    </p:spTree>
    <p:extLst>
      <p:ext uri="{BB962C8B-B14F-4D97-AF65-F5344CB8AC3E}">
        <p14:creationId xmlns:p14="http://schemas.microsoft.com/office/powerpoint/2010/main" val="1236825452"/>
      </p:ext>
    </p:extLst>
  </p:cSld>
  <p:clrMapOvr>
    <a:masterClrMapping/>
  </p:clrMapOvr>
  <p:transition advClick="0" advTm="3000">
    <p:random/>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332226" y="198996"/>
            <a:ext cx="5980067" cy="827234"/>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332226" y="1158127"/>
            <a:ext cx="5980067" cy="3275847"/>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2259108996"/>
      </p:ext>
    </p:extLst>
  </p:cSld>
  <p:clrMapOvr>
    <a:masterClrMapping/>
  </p:clrMapOvr>
  <p:transition advClick="0" advTm="3000">
    <p:random/>
  </p:transition>
  <p:timing>
    <p:tnLst>
      <p:par>
        <p:cTn id="1" dur="indefinite" restart="never" nodeType="tmRoot"/>
      </p:par>
    </p:tnLst>
  </p:timing>
</p:sldLayout>
</file>

<file path=ppt/slideLayouts/slideLayout156.xml><?xml version="1.0" encoding="utf-8"?>
<p:sldLayout xmlns:a="http://schemas.openxmlformats.org/drawingml/2006/main" xmlns:r="http://schemas.openxmlformats.org/officeDocument/2006/relationships" xmlns:p="http://schemas.openxmlformats.org/presentationml/2006/main" type="obj" preserve="1">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332226" y="198996"/>
            <a:ext cx="5980067" cy="827234"/>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332226" y="1158127"/>
            <a:ext cx="5980067" cy="3275847"/>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3215167210"/>
      </p:ext>
    </p:extLst>
  </p:cSld>
  <p:clrMapOvr>
    <a:masterClrMapping/>
  </p:clrMapOvr>
  <p:transition advClick="0" advTm="3000">
    <p:random/>
  </p:transition>
  <p:timing>
    <p:tnLst>
      <p:par>
        <p:cTn id="1" dur="indefinite" restart="never" nodeType="tmRoot"/>
      </p:par>
    </p:tnLst>
  </p:timing>
</p:sldLayout>
</file>

<file path=ppt/slideLayouts/slideLayout15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66" y="1709795"/>
            <a:ext cx="10515799" cy="2852833"/>
          </a:xfrm>
          <a:prstGeom prst="rect">
            <a:avLst/>
          </a:prstGeom>
        </p:spPr>
        <p:txBody>
          <a:bodyPr anchor="b"/>
          <a:lstStyle>
            <a:lvl1pPr>
              <a:defRPr sz="5974"/>
            </a:lvl1pPr>
          </a:lstStyle>
          <a:p>
            <a:r>
              <a:rPr lang="zh-CN" altLang="en-US"/>
              <a:t>单击此处编辑母版标题样式</a:t>
            </a:r>
          </a:p>
        </p:txBody>
      </p:sp>
      <p:sp>
        <p:nvSpPr>
          <p:cNvPr id="3" name="文本占位符 2"/>
          <p:cNvSpPr>
            <a:spLocks noGrp="1"/>
          </p:cNvSpPr>
          <p:nvPr>
            <p:ph type="body" idx="1"/>
          </p:nvPr>
        </p:nvSpPr>
        <p:spPr>
          <a:xfrm>
            <a:off x="831866" y="4589617"/>
            <a:ext cx="10515799" cy="1500237"/>
          </a:xfrm>
          <a:prstGeom prst="rect">
            <a:avLst/>
          </a:prstGeom>
        </p:spPr>
        <p:txBody>
          <a:bodyPr/>
          <a:lstStyle>
            <a:lvl1pPr marL="0" indent="0">
              <a:buNone/>
              <a:defRPr sz="2392">
                <a:solidFill>
                  <a:schemeClr val="tx1">
                    <a:tint val="75000"/>
                  </a:schemeClr>
                </a:solidFill>
              </a:defRPr>
            </a:lvl1pPr>
            <a:lvl2pPr marL="455414" indent="0">
              <a:buNone/>
              <a:defRPr sz="1990">
                <a:solidFill>
                  <a:schemeClr val="tx1">
                    <a:tint val="75000"/>
                  </a:schemeClr>
                </a:solidFill>
              </a:defRPr>
            </a:lvl2pPr>
            <a:lvl3pPr marL="910827" indent="0">
              <a:buNone/>
              <a:defRPr sz="1791">
                <a:solidFill>
                  <a:schemeClr val="tx1">
                    <a:tint val="75000"/>
                  </a:schemeClr>
                </a:solidFill>
              </a:defRPr>
            </a:lvl3pPr>
            <a:lvl4pPr marL="1366241" indent="0">
              <a:buNone/>
              <a:defRPr sz="1592">
                <a:solidFill>
                  <a:schemeClr val="tx1">
                    <a:tint val="75000"/>
                  </a:schemeClr>
                </a:solidFill>
              </a:defRPr>
            </a:lvl4pPr>
            <a:lvl5pPr marL="1821195" indent="0">
              <a:buNone/>
              <a:defRPr sz="1592">
                <a:solidFill>
                  <a:schemeClr val="tx1">
                    <a:tint val="75000"/>
                  </a:schemeClr>
                </a:solidFill>
              </a:defRPr>
            </a:lvl5pPr>
            <a:lvl6pPr marL="2276608" indent="0">
              <a:buNone/>
              <a:defRPr sz="1592">
                <a:solidFill>
                  <a:schemeClr val="tx1">
                    <a:tint val="75000"/>
                  </a:schemeClr>
                </a:solidFill>
              </a:defRPr>
            </a:lvl6pPr>
            <a:lvl7pPr marL="2732022" indent="0">
              <a:buNone/>
              <a:defRPr sz="1592">
                <a:solidFill>
                  <a:schemeClr val="tx1">
                    <a:tint val="75000"/>
                  </a:schemeClr>
                </a:solidFill>
              </a:defRPr>
            </a:lvl7pPr>
            <a:lvl8pPr marL="3187435" indent="0">
              <a:buNone/>
              <a:defRPr sz="1592">
                <a:solidFill>
                  <a:schemeClr val="tx1">
                    <a:tint val="75000"/>
                  </a:schemeClr>
                </a:solidFill>
              </a:defRPr>
            </a:lvl8pPr>
            <a:lvl9pPr marL="3642849" indent="0">
              <a:buNone/>
              <a:defRPr sz="1592">
                <a:solidFill>
                  <a:schemeClr val="tx1">
                    <a:tint val="75000"/>
                  </a:schemeClr>
                </a:solidFill>
              </a:defRPr>
            </a:lvl9pPr>
          </a:lstStyle>
          <a:p>
            <a:pPr lvl="0"/>
            <a:r>
              <a:rPr lang="zh-CN" altLang="en-US"/>
              <a:t>单击此处编辑母版文本样式</a:t>
            </a:r>
          </a:p>
        </p:txBody>
      </p:sp>
    </p:spTree>
    <p:extLst>
      <p:ext uri="{BB962C8B-B14F-4D97-AF65-F5344CB8AC3E}">
        <p14:creationId xmlns:p14="http://schemas.microsoft.com/office/powerpoint/2010/main" val="1385957675"/>
      </p:ext>
    </p:extLst>
  </p:cSld>
  <p:clrMapOvr>
    <a:masterClrMapping/>
  </p:clrMapOvr>
  <p:transition advClick="0" advTm="3000">
    <p:random/>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332226" y="198996"/>
            <a:ext cx="5980067" cy="827234"/>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16" y="1825686"/>
            <a:ext cx="5181698" cy="4351484"/>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317" y="1825686"/>
            <a:ext cx="5181698" cy="4351484"/>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934834209"/>
      </p:ext>
    </p:extLst>
  </p:cSld>
  <p:clrMapOvr>
    <a:masterClrMapping/>
  </p:clrMapOvr>
  <p:transition advClick="0" advTm="3000">
    <p:random/>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804" y="365138"/>
            <a:ext cx="10515799" cy="1325607"/>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1186796" y="1778497"/>
            <a:ext cx="4873666" cy="823940"/>
          </a:xfrm>
          <a:prstGeom prst="rect">
            <a:avLst/>
          </a:prstGeom>
        </p:spPr>
        <p:txBody>
          <a:bodyPr anchor="ctr" anchorCtr="0"/>
          <a:lstStyle>
            <a:lvl1pPr marL="0" indent="0">
              <a:buNone/>
              <a:defRPr sz="2790"/>
            </a:lvl1pPr>
            <a:lvl2pPr marL="455414" indent="0">
              <a:buNone/>
              <a:defRPr sz="2392"/>
            </a:lvl2pPr>
            <a:lvl3pPr marL="910827" indent="0">
              <a:buNone/>
              <a:defRPr sz="1990"/>
            </a:lvl3pPr>
            <a:lvl4pPr marL="1366241" indent="0">
              <a:buNone/>
              <a:defRPr sz="1791"/>
            </a:lvl4pPr>
            <a:lvl5pPr marL="1821195" indent="0">
              <a:buNone/>
              <a:defRPr sz="1791"/>
            </a:lvl5pPr>
            <a:lvl6pPr marL="2276608" indent="0">
              <a:buNone/>
              <a:defRPr sz="1791"/>
            </a:lvl6pPr>
            <a:lvl7pPr marL="2732022" indent="0">
              <a:buNone/>
              <a:defRPr sz="1791"/>
            </a:lvl7pPr>
            <a:lvl8pPr marL="3187435" indent="0">
              <a:buNone/>
              <a:defRPr sz="1791"/>
            </a:lvl8pPr>
            <a:lvl9pPr marL="3642849" indent="0">
              <a:buNone/>
              <a:defRPr sz="1791"/>
            </a:lvl9pPr>
          </a:lstStyle>
          <a:p>
            <a:pPr lvl="0"/>
            <a:r>
              <a:rPr lang="zh-CN" altLang="en-US"/>
              <a:t>单击此处编辑母版文本样式</a:t>
            </a:r>
          </a:p>
        </p:txBody>
      </p:sp>
      <p:sp>
        <p:nvSpPr>
          <p:cNvPr id="4" name="内容占位符 3"/>
          <p:cNvSpPr>
            <a:spLocks noGrp="1"/>
          </p:cNvSpPr>
          <p:nvPr>
            <p:ph sz="half" idx="2"/>
          </p:nvPr>
        </p:nvSpPr>
        <p:spPr>
          <a:xfrm>
            <a:off x="1186796" y="2665468"/>
            <a:ext cx="4873666" cy="3524402"/>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7056" y="1778497"/>
            <a:ext cx="4897669" cy="823940"/>
          </a:xfrm>
          <a:prstGeom prst="rect">
            <a:avLst/>
          </a:prstGeom>
        </p:spPr>
        <p:txBody>
          <a:bodyPr anchor="ctr" anchorCtr="0"/>
          <a:lstStyle>
            <a:lvl1pPr marL="0" indent="0">
              <a:buNone/>
              <a:defRPr sz="2790"/>
            </a:lvl1pPr>
            <a:lvl2pPr marL="455414" indent="0">
              <a:buNone/>
              <a:defRPr sz="2392"/>
            </a:lvl2pPr>
            <a:lvl3pPr marL="910827" indent="0">
              <a:buNone/>
              <a:defRPr sz="1990"/>
            </a:lvl3pPr>
            <a:lvl4pPr marL="1366241" indent="0">
              <a:buNone/>
              <a:defRPr sz="1791"/>
            </a:lvl4pPr>
            <a:lvl5pPr marL="1821195" indent="0">
              <a:buNone/>
              <a:defRPr sz="1791"/>
            </a:lvl5pPr>
            <a:lvl6pPr marL="2276608" indent="0">
              <a:buNone/>
              <a:defRPr sz="1791"/>
            </a:lvl6pPr>
            <a:lvl7pPr marL="2732022" indent="0">
              <a:buNone/>
              <a:defRPr sz="1791"/>
            </a:lvl7pPr>
            <a:lvl8pPr marL="3187435" indent="0">
              <a:buNone/>
              <a:defRPr sz="1791"/>
            </a:lvl8pPr>
            <a:lvl9pPr marL="3642849" indent="0">
              <a:buNone/>
              <a:defRPr sz="1791"/>
            </a:lvl9pPr>
          </a:lstStyle>
          <a:p>
            <a:pPr lvl="0"/>
            <a:r>
              <a:rPr lang="zh-CN" altLang="en-US"/>
              <a:t>单击此处编辑母版文本样式</a:t>
            </a:r>
          </a:p>
        </p:txBody>
      </p:sp>
      <p:sp>
        <p:nvSpPr>
          <p:cNvPr id="6" name="内容占位符 5"/>
          <p:cNvSpPr>
            <a:spLocks noGrp="1"/>
          </p:cNvSpPr>
          <p:nvPr>
            <p:ph sz="quarter" idx="4"/>
          </p:nvPr>
        </p:nvSpPr>
        <p:spPr>
          <a:xfrm>
            <a:off x="6257056" y="2665468"/>
            <a:ext cx="4897669" cy="3524402"/>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2066024423"/>
      </p:ext>
    </p:extLst>
  </p:cSld>
  <p:clrMapOvr>
    <a:masterClrMapping/>
  </p:clrMapOvr>
  <p:transition advClick="0" advTm="3000">
    <p:random/>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65A192A-6DD2-4FBF-AF80-C97C3413787C}" type="datetimeFigureOut">
              <a:rPr lang="vi-VN" smtClean="0"/>
              <a:t>20/09/2021</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B62C35C1-8584-4147-A469-6F696449697C}" type="slidenum">
              <a:rPr lang="vi-VN" smtClean="0"/>
              <a:t>‹#›</a:t>
            </a:fld>
            <a:endParaRPr lang="vi-VN"/>
          </a:p>
        </p:txBody>
      </p:sp>
    </p:spTree>
    <p:extLst>
      <p:ext uri="{BB962C8B-B14F-4D97-AF65-F5344CB8AC3E}">
        <p14:creationId xmlns:p14="http://schemas.microsoft.com/office/powerpoint/2010/main" val="1598593652"/>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332226" y="198996"/>
            <a:ext cx="5980067" cy="827234"/>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1965132484"/>
      </p:ext>
    </p:extLst>
  </p:cSld>
  <p:clrMapOvr>
    <a:masterClrMapping/>
  </p:clrMapOvr>
  <p:transition advClick="0" advTm="3000">
    <p:random/>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978762505"/>
      </p:ext>
    </p:extLst>
  </p:cSld>
  <p:clrMapOvr>
    <a:masterClrMapping/>
  </p:clrMapOvr>
  <p:transition advClick="0" advTm="3000">
    <p:random/>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804" y="457216"/>
            <a:ext cx="3932311" cy="1600253"/>
          </a:xfrm>
          <a:prstGeom prst="rect">
            <a:avLst/>
          </a:prstGeom>
        </p:spPr>
        <p:txBody>
          <a:bodyPr anchor="b"/>
          <a:lstStyle>
            <a:lvl1pPr>
              <a:defRPr sz="3188"/>
            </a:lvl1pPr>
          </a:lstStyle>
          <a:p>
            <a:r>
              <a:rPr lang="zh-CN" altLang="en-US"/>
              <a:t>单击此处编辑母版标题样式</a:t>
            </a:r>
          </a:p>
        </p:txBody>
      </p:sp>
      <p:sp>
        <p:nvSpPr>
          <p:cNvPr id="3" name="内容占位符 2"/>
          <p:cNvSpPr>
            <a:spLocks noGrp="1"/>
          </p:cNvSpPr>
          <p:nvPr>
            <p:ph idx="1"/>
          </p:nvPr>
        </p:nvSpPr>
        <p:spPr>
          <a:xfrm>
            <a:off x="5183287" y="987458"/>
            <a:ext cx="6172317" cy="4873788"/>
          </a:xfrm>
          <a:prstGeom prst="rect">
            <a:avLst/>
          </a:prstGeom>
        </p:spPr>
        <p:txBody>
          <a:bodyPr/>
          <a:lstStyle>
            <a:lvl1pPr>
              <a:defRPr sz="3188"/>
            </a:lvl1pPr>
            <a:lvl2pPr>
              <a:defRPr sz="2790"/>
            </a:lvl2pPr>
            <a:lvl3pPr>
              <a:defRPr sz="2392"/>
            </a:lvl3pPr>
            <a:lvl4pPr>
              <a:defRPr sz="1990"/>
            </a:lvl4pPr>
            <a:lvl5pPr>
              <a:defRPr sz="1990"/>
            </a:lvl5pPr>
            <a:lvl6pPr>
              <a:defRPr sz="1990"/>
            </a:lvl6pPr>
            <a:lvl7pPr>
              <a:defRPr sz="1990"/>
            </a:lvl7pPr>
            <a:lvl8pPr>
              <a:defRPr sz="1990"/>
            </a:lvl8pPr>
            <a:lvl9pPr>
              <a:defRPr sz="199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804" y="2057469"/>
            <a:ext cx="3932311" cy="3811716"/>
          </a:xfrm>
          <a:prstGeom prst="rect">
            <a:avLst/>
          </a:prstGeom>
        </p:spPr>
        <p:txBody>
          <a:bodyPr/>
          <a:lstStyle>
            <a:lvl1pPr marL="0" indent="0">
              <a:buNone/>
              <a:defRPr sz="1592"/>
            </a:lvl1pPr>
            <a:lvl2pPr marL="455414" indent="0">
              <a:buNone/>
              <a:defRPr sz="1393"/>
            </a:lvl2pPr>
            <a:lvl3pPr marL="910827" indent="0">
              <a:buNone/>
              <a:defRPr sz="1194"/>
            </a:lvl3pPr>
            <a:lvl4pPr marL="1366241" indent="0">
              <a:buNone/>
              <a:defRPr sz="995"/>
            </a:lvl4pPr>
            <a:lvl5pPr marL="1821195" indent="0">
              <a:buNone/>
              <a:defRPr sz="995"/>
            </a:lvl5pPr>
            <a:lvl6pPr marL="2276608" indent="0">
              <a:buNone/>
              <a:defRPr sz="995"/>
            </a:lvl6pPr>
            <a:lvl7pPr marL="2732022" indent="0">
              <a:buNone/>
              <a:defRPr sz="995"/>
            </a:lvl7pPr>
            <a:lvl8pPr marL="3187435" indent="0">
              <a:buNone/>
              <a:defRPr sz="995"/>
            </a:lvl8pPr>
            <a:lvl9pPr marL="3642849" indent="0">
              <a:buNone/>
              <a:defRPr sz="995"/>
            </a:lvl9pPr>
          </a:lstStyle>
          <a:p>
            <a:pPr lvl="0"/>
            <a:r>
              <a:rPr lang="zh-CN" altLang="en-US"/>
              <a:t>单击此处编辑母版文本样式</a:t>
            </a:r>
          </a:p>
        </p:txBody>
      </p:sp>
    </p:spTree>
    <p:extLst>
      <p:ext uri="{BB962C8B-B14F-4D97-AF65-F5344CB8AC3E}">
        <p14:creationId xmlns:p14="http://schemas.microsoft.com/office/powerpoint/2010/main" val="1353814188"/>
      </p:ext>
    </p:extLst>
  </p:cSld>
  <p:clrMapOvr>
    <a:masterClrMapping/>
  </p:clrMapOvr>
  <p:transition advClick="0" advTm="3000">
    <p:random/>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804" y="457216"/>
            <a:ext cx="4165428" cy="1600253"/>
          </a:xfrm>
          <a:prstGeom prst="rect">
            <a:avLst/>
          </a:prstGeom>
        </p:spPr>
        <p:txBody>
          <a:bodyPr anchor="b"/>
          <a:lstStyle>
            <a:lvl1pPr>
              <a:defRPr sz="3188"/>
            </a:lvl1pPr>
          </a:lstStyle>
          <a:p>
            <a:r>
              <a:rPr lang="zh-CN" altLang="en-US"/>
              <a:t>单击此处编辑母版标题样式</a:t>
            </a:r>
          </a:p>
        </p:txBody>
      </p:sp>
      <p:sp>
        <p:nvSpPr>
          <p:cNvPr id="3" name="图片占位符 2"/>
          <p:cNvSpPr>
            <a:spLocks noGrp="1"/>
          </p:cNvSpPr>
          <p:nvPr>
            <p:ph type="pic" idx="1"/>
          </p:nvPr>
        </p:nvSpPr>
        <p:spPr>
          <a:xfrm>
            <a:off x="5183287" y="457216"/>
            <a:ext cx="6172317" cy="5404031"/>
          </a:xfrm>
          <a:prstGeom prst="rect">
            <a:avLst/>
          </a:prstGeom>
        </p:spPr>
        <p:txBody>
          <a:bodyPr/>
          <a:lstStyle>
            <a:lvl1pPr marL="0" indent="0">
              <a:buNone/>
              <a:defRPr sz="3188"/>
            </a:lvl1pPr>
            <a:lvl2pPr marL="455414" indent="0">
              <a:buNone/>
              <a:defRPr sz="2790"/>
            </a:lvl2pPr>
            <a:lvl3pPr marL="910827" indent="0">
              <a:buNone/>
              <a:defRPr sz="2392"/>
            </a:lvl3pPr>
            <a:lvl4pPr marL="1366241" indent="0">
              <a:buNone/>
              <a:defRPr sz="1990"/>
            </a:lvl4pPr>
            <a:lvl5pPr marL="1821195" indent="0">
              <a:buNone/>
              <a:defRPr sz="1990"/>
            </a:lvl5pPr>
            <a:lvl6pPr marL="2276608" indent="0">
              <a:buNone/>
              <a:defRPr sz="1990"/>
            </a:lvl6pPr>
            <a:lvl7pPr marL="2732022" indent="0">
              <a:buNone/>
              <a:defRPr sz="1990"/>
            </a:lvl7pPr>
            <a:lvl8pPr marL="3187435" indent="0">
              <a:buNone/>
              <a:defRPr sz="1990"/>
            </a:lvl8pPr>
            <a:lvl9pPr marL="3642849" indent="0">
              <a:buNone/>
              <a:defRPr sz="1990"/>
            </a:lvl9pPr>
          </a:lstStyle>
          <a:p>
            <a:endParaRPr lang="zh-CN" altLang="en-US"/>
          </a:p>
        </p:txBody>
      </p:sp>
      <p:sp>
        <p:nvSpPr>
          <p:cNvPr id="4" name="文本占位符 3"/>
          <p:cNvSpPr>
            <a:spLocks noGrp="1"/>
          </p:cNvSpPr>
          <p:nvPr>
            <p:ph type="body" sz="half" idx="2"/>
          </p:nvPr>
        </p:nvSpPr>
        <p:spPr>
          <a:xfrm>
            <a:off x="839804" y="2057469"/>
            <a:ext cx="4165428" cy="3811716"/>
          </a:xfrm>
          <a:prstGeom prst="rect">
            <a:avLst/>
          </a:prstGeom>
        </p:spPr>
        <p:txBody>
          <a:bodyPr/>
          <a:lstStyle>
            <a:lvl1pPr marL="0" indent="0">
              <a:buNone/>
              <a:defRPr sz="1990"/>
            </a:lvl1pPr>
            <a:lvl2pPr marL="455414" indent="0">
              <a:buNone/>
              <a:defRPr sz="1791"/>
            </a:lvl2pPr>
            <a:lvl3pPr marL="910827" indent="0">
              <a:buNone/>
              <a:defRPr sz="1592"/>
            </a:lvl3pPr>
            <a:lvl4pPr marL="1366241" indent="0">
              <a:buNone/>
              <a:defRPr sz="1393"/>
            </a:lvl4pPr>
            <a:lvl5pPr marL="1821195" indent="0">
              <a:buNone/>
              <a:defRPr sz="1393"/>
            </a:lvl5pPr>
            <a:lvl6pPr marL="2276608" indent="0">
              <a:buNone/>
              <a:defRPr sz="1393"/>
            </a:lvl6pPr>
            <a:lvl7pPr marL="2732022" indent="0">
              <a:buNone/>
              <a:defRPr sz="1393"/>
            </a:lvl7pPr>
            <a:lvl8pPr marL="3187435" indent="0">
              <a:buNone/>
              <a:defRPr sz="1393"/>
            </a:lvl8pPr>
            <a:lvl9pPr marL="3642849" indent="0">
              <a:buNone/>
              <a:defRPr sz="1393"/>
            </a:lvl9pPr>
          </a:lstStyle>
          <a:p>
            <a:pPr lvl="0"/>
            <a:r>
              <a:rPr lang="zh-CN" altLang="en-US"/>
              <a:t>单击此处编辑母版文本样式</a:t>
            </a:r>
          </a:p>
        </p:txBody>
      </p:sp>
    </p:spTree>
    <p:extLst>
      <p:ext uri="{BB962C8B-B14F-4D97-AF65-F5344CB8AC3E}">
        <p14:creationId xmlns:p14="http://schemas.microsoft.com/office/powerpoint/2010/main" val="1564421296"/>
      </p:ext>
    </p:extLst>
  </p:cSld>
  <p:clrMapOvr>
    <a:masterClrMapping/>
  </p:clrMapOvr>
  <p:transition advClick="0" advTm="3000">
    <p:random/>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332226" y="198996"/>
            <a:ext cx="5980067" cy="827234"/>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332226" y="1158127"/>
            <a:ext cx="5980067" cy="3275847"/>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2226702825"/>
      </p:ext>
    </p:extLst>
  </p:cSld>
  <p:clrMapOvr>
    <a:masterClrMapping/>
  </p:clrMapOvr>
  <p:transition advClick="0" advTm="3000">
    <p:random/>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5065" y="365138"/>
            <a:ext cx="2628950" cy="5812032"/>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16" y="365138"/>
            <a:ext cx="7734446" cy="5812032"/>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2404818884"/>
      </p:ext>
    </p:extLst>
  </p:cSld>
  <p:clrMapOvr>
    <a:masterClrMapping/>
  </p:clrMapOvr>
  <p:transition advClick="0" advTm="3000">
    <p:random/>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type="objAndTwoObj" preserve="1">
  <p:cSld name="标题，一项大型内容和两项小型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16" y="1825686"/>
            <a:ext cx="5181698" cy="43514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quarter" idx="2"/>
          </p:nvPr>
        </p:nvSpPr>
        <p:spPr>
          <a:xfrm>
            <a:off x="6172317" y="1825686"/>
            <a:ext cx="5181698" cy="2098745"/>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内容占位符 4"/>
          <p:cNvSpPr>
            <a:spLocks noGrp="1"/>
          </p:cNvSpPr>
          <p:nvPr>
            <p:ph sz="quarter" idx="3"/>
          </p:nvPr>
        </p:nvSpPr>
        <p:spPr>
          <a:xfrm>
            <a:off x="6172317" y="4076837"/>
            <a:ext cx="5181698" cy="2100333"/>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3488527833"/>
      </p:ext>
    </p:extLst>
  </p:cSld>
  <p:clrMapOvr>
    <a:masterClrMapping/>
  </p:clrMapOvr>
  <p:transition advClick="0" advTm="3000">
    <p:random/>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userDrawn="1">
  <p:cSld name="主封面">
    <p:spTree>
      <p:nvGrpSpPr>
        <p:cNvPr id="1" name=""/>
        <p:cNvGrpSpPr/>
        <p:nvPr/>
      </p:nvGrpSpPr>
      <p:grpSpPr>
        <a:xfrm>
          <a:off x="0" y="0"/>
          <a:ext cx="0" cy="0"/>
          <a:chOff x="0" y="0"/>
          <a:chExt cx="0" cy="0"/>
        </a:xfrm>
      </p:grpSpPr>
    </p:spTree>
    <p:extLst>
      <p:ext uri="{BB962C8B-B14F-4D97-AF65-F5344CB8AC3E}">
        <p14:creationId xmlns:p14="http://schemas.microsoft.com/office/powerpoint/2010/main" val="2796212350"/>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sldLayout>
</file>

<file path=ppt/slideLayouts/slideLayout168.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1" y="277813"/>
            <a:ext cx="10972800" cy="58531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a:extLst>
              <a:ext uri="{FF2B5EF4-FFF2-40B4-BE49-F238E27FC236}">
                <a16:creationId xmlns:a16="http://schemas.microsoft.com/office/drawing/2014/main" id="{45EAFFA7-C313-4C30-88AC-AD3ABC9A0B4D}"/>
              </a:ext>
            </a:extLst>
          </p:cNvPr>
          <p:cNvSpPr>
            <a:spLocks noGrp="1"/>
          </p:cNvSpPr>
          <p:nvPr>
            <p:ph type="dt" sz="half" idx="10"/>
          </p:nvPr>
        </p:nvSpPr>
        <p:spPr>
          <a:xfrm>
            <a:off x="609600" y="6243638"/>
            <a:ext cx="2844800" cy="457200"/>
          </a:xfrm>
        </p:spPr>
        <p:txBody>
          <a:bodyPr/>
          <a:lstStyle>
            <a:lvl1pPr>
              <a:defRPr/>
            </a:lvl1pPr>
          </a:lstStyle>
          <a:p>
            <a:pPr defTabSz="661751" fontAlgn="base">
              <a:spcBef>
                <a:spcPct val="0"/>
              </a:spcBef>
              <a:spcAft>
                <a:spcPct val="0"/>
              </a:spcAft>
              <a:defRPr/>
            </a:pPr>
            <a:endParaRPr lang="en-US" sz="2171">
              <a:solidFill>
                <a:srgbClr val="000000"/>
              </a:solidFill>
            </a:endParaRPr>
          </a:p>
        </p:txBody>
      </p:sp>
      <p:sp>
        <p:nvSpPr>
          <p:cNvPr id="4" name="Footer Placeholder 3">
            <a:extLst>
              <a:ext uri="{FF2B5EF4-FFF2-40B4-BE49-F238E27FC236}">
                <a16:creationId xmlns:a16="http://schemas.microsoft.com/office/drawing/2014/main" id="{4434EE2F-0824-477E-A9A0-44C75B6DDF5B}"/>
              </a:ext>
            </a:extLst>
          </p:cNvPr>
          <p:cNvSpPr>
            <a:spLocks noGrp="1"/>
          </p:cNvSpPr>
          <p:nvPr>
            <p:ph type="ftr" sz="quarter" idx="11"/>
          </p:nvPr>
        </p:nvSpPr>
        <p:spPr>
          <a:xfrm>
            <a:off x="4165601" y="6248400"/>
            <a:ext cx="3860800" cy="457200"/>
          </a:xfrm>
        </p:spPr>
        <p:txBody>
          <a:bodyPr/>
          <a:lstStyle>
            <a:lvl1pPr>
              <a:defRPr/>
            </a:lvl1pPr>
          </a:lstStyle>
          <a:p>
            <a:pPr defTabSz="661751" fontAlgn="base">
              <a:spcBef>
                <a:spcPct val="0"/>
              </a:spcBef>
              <a:spcAft>
                <a:spcPct val="0"/>
              </a:spcAft>
              <a:defRPr/>
            </a:pPr>
            <a:endParaRPr lang="en-US" sz="2171">
              <a:solidFill>
                <a:srgbClr val="000000"/>
              </a:solidFill>
            </a:endParaRPr>
          </a:p>
        </p:txBody>
      </p:sp>
      <p:sp>
        <p:nvSpPr>
          <p:cNvPr id="5" name="Slide Number Placeholder 4">
            <a:extLst>
              <a:ext uri="{FF2B5EF4-FFF2-40B4-BE49-F238E27FC236}">
                <a16:creationId xmlns:a16="http://schemas.microsoft.com/office/drawing/2014/main" id="{0F451253-0F39-4CB0-B581-EB78E4B5B014}"/>
              </a:ext>
            </a:extLst>
          </p:cNvPr>
          <p:cNvSpPr>
            <a:spLocks noGrp="1"/>
          </p:cNvSpPr>
          <p:nvPr>
            <p:ph type="sldNum" sz="quarter" idx="12"/>
          </p:nvPr>
        </p:nvSpPr>
        <p:spPr>
          <a:xfrm>
            <a:off x="8737600" y="6243638"/>
            <a:ext cx="2844800" cy="457200"/>
          </a:xfrm>
        </p:spPr>
        <p:txBody>
          <a:bodyPr/>
          <a:lstStyle>
            <a:lvl1pPr>
              <a:defRPr/>
            </a:lvl1pPr>
          </a:lstStyle>
          <a:p>
            <a:pPr defTabSz="661751" fontAlgn="base">
              <a:spcBef>
                <a:spcPct val="0"/>
              </a:spcBef>
              <a:spcAft>
                <a:spcPct val="0"/>
              </a:spcAft>
              <a:defRPr/>
            </a:pPr>
            <a:fld id="{3D505CB2-7C21-4A37-9DC8-979760A0EFB0}" type="slidenum">
              <a:rPr lang="en-US" altLang="en-US" sz="2171" smtClean="0">
                <a:solidFill>
                  <a:srgbClr val="000000"/>
                </a:solidFill>
              </a:rPr>
              <a:pPr defTabSz="661751" fontAlgn="base">
                <a:spcBef>
                  <a:spcPct val="0"/>
                </a:spcBef>
                <a:spcAft>
                  <a:spcPct val="0"/>
                </a:spcAft>
                <a:defRPr/>
              </a:pPr>
              <a:t>‹#›</a:t>
            </a:fld>
            <a:endParaRPr lang="en-US" altLang="en-US" sz="2171">
              <a:solidFill>
                <a:srgbClr val="000000"/>
              </a:solidFill>
            </a:endParaRPr>
          </a:p>
        </p:txBody>
      </p:sp>
    </p:spTree>
    <p:extLst>
      <p:ext uri="{BB962C8B-B14F-4D97-AF65-F5344CB8AC3E}">
        <p14:creationId xmlns:p14="http://schemas.microsoft.com/office/powerpoint/2010/main" val="33341072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65A192A-6DD2-4FBF-AF80-C97C3413787C}" type="datetimeFigureOut">
              <a:rPr lang="vi-VN" smtClean="0"/>
              <a:t>20/09/2021</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B62C35C1-8584-4147-A469-6F696449697C}" type="slidenum">
              <a:rPr lang="vi-VN" smtClean="0"/>
              <a:t>‹#›</a:t>
            </a:fld>
            <a:endParaRPr lang="vi-VN"/>
          </a:p>
        </p:txBody>
      </p:sp>
    </p:spTree>
    <p:extLst>
      <p:ext uri="{BB962C8B-B14F-4D97-AF65-F5344CB8AC3E}">
        <p14:creationId xmlns:p14="http://schemas.microsoft.com/office/powerpoint/2010/main" val="227510078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965A192A-6DD2-4FBF-AF80-C97C3413787C}" type="datetimeFigureOut">
              <a:rPr lang="vi-VN" smtClean="0"/>
              <a:t>20/09/2021</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62C35C1-8584-4147-A469-6F696449697C}" type="slidenum">
              <a:rPr lang="vi-VN" smtClean="0"/>
              <a:t>‹#›</a:t>
            </a:fld>
            <a:endParaRPr lang="vi-VN"/>
          </a:p>
        </p:txBody>
      </p:sp>
    </p:spTree>
    <p:extLst>
      <p:ext uri="{BB962C8B-B14F-4D97-AF65-F5344CB8AC3E}">
        <p14:creationId xmlns:p14="http://schemas.microsoft.com/office/powerpoint/2010/main" val="137592154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965A192A-6DD2-4FBF-AF80-C97C3413787C}" type="datetimeFigureOut">
              <a:rPr lang="vi-VN" smtClean="0"/>
              <a:t>20/09/2021</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62C35C1-8584-4147-A469-6F696449697C}" type="slidenum">
              <a:rPr lang="vi-VN" smtClean="0"/>
              <a:t>‹#›</a:t>
            </a:fld>
            <a:endParaRPr lang="vi-VN"/>
          </a:p>
        </p:txBody>
      </p:sp>
    </p:spTree>
    <p:extLst>
      <p:ext uri="{BB962C8B-B14F-4D97-AF65-F5344CB8AC3E}">
        <p14:creationId xmlns:p14="http://schemas.microsoft.com/office/powerpoint/2010/main" val="12027492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3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fld id="{965A192A-6DD2-4FBF-AF80-C97C3413787C}" type="datetimeFigureOut">
              <a:rPr lang="vi-VN" smtClean="0"/>
              <a:t>20/09/2021</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62C35C1-8584-4147-A469-6F696449697C}" type="slidenum">
              <a:rPr lang="vi-VN" smtClean="0"/>
              <a:t>‹#›</a:t>
            </a:fld>
            <a:endParaRPr lang="vi-VN"/>
          </a:p>
        </p:txBody>
      </p:sp>
    </p:spTree>
    <p:extLst>
      <p:ext uri="{BB962C8B-B14F-4D97-AF65-F5344CB8AC3E}">
        <p14:creationId xmlns:p14="http://schemas.microsoft.com/office/powerpoint/2010/main" val="1701156086"/>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29" y="1122400"/>
            <a:ext cx="9144173" cy="2387680"/>
          </a:xfrm>
          <a:prstGeom prst="rect">
            <a:avLst/>
          </a:prstGeom>
        </p:spPr>
        <p:txBody>
          <a:bodyPr anchor="b"/>
          <a:lstStyle>
            <a:lvl1pPr algn="ctr">
              <a:defRPr sz="5974"/>
            </a:lvl1pPr>
          </a:lstStyle>
          <a:p>
            <a:r>
              <a:rPr lang="zh-CN" altLang="en-US"/>
              <a:t>单击此处编辑母版标题样式</a:t>
            </a:r>
          </a:p>
        </p:txBody>
      </p:sp>
      <p:sp>
        <p:nvSpPr>
          <p:cNvPr id="3" name="副标题 2"/>
          <p:cNvSpPr>
            <a:spLocks noGrp="1"/>
          </p:cNvSpPr>
          <p:nvPr>
            <p:ph type="subTitle" idx="1"/>
          </p:nvPr>
        </p:nvSpPr>
        <p:spPr>
          <a:xfrm>
            <a:off x="1524029" y="3602158"/>
            <a:ext cx="9144173" cy="1655817"/>
          </a:xfrm>
          <a:prstGeom prst="rect">
            <a:avLst/>
          </a:prstGeom>
        </p:spPr>
        <p:txBody>
          <a:bodyPr/>
          <a:lstStyle>
            <a:lvl1pPr marL="0" indent="0" algn="ctr">
              <a:buNone/>
              <a:defRPr sz="2392"/>
            </a:lvl1pPr>
            <a:lvl2pPr marL="455414" indent="0" algn="ctr">
              <a:buNone/>
              <a:defRPr sz="1990"/>
            </a:lvl2pPr>
            <a:lvl3pPr marL="910827" indent="0" algn="ctr">
              <a:buNone/>
              <a:defRPr sz="1791"/>
            </a:lvl3pPr>
            <a:lvl4pPr marL="1366241" indent="0" algn="ctr">
              <a:buNone/>
              <a:defRPr sz="1592"/>
            </a:lvl4pPr>
            <a:lvl5pPr marL="1821195" indent="0" algn="ctr">
              <a:buNone/>
              <a:defRPr sz="1592"/>
            </a:lvl5pPr>
            <a:lvl6pPr marL="2276608" indent="0" algn="ctr">
              <a:buNone/>
              <a:defRPr sz="1592"/>
            </a:lvl6pPr>
            <a:lvl7pPr marL="2732022" indent="0" algn="ctr">
              <a:buNone/>
              <a:defRPr sz="1592"/>
            </a:lvl7pPr>
            <a:lvl8pPr marL="3187435" indent="0" algn="ctr">
              <a:buNone/>
              <a:defRPr sz="1592"/>
            </a:lvl8pPr>
            <a:lvl9pPr marL="3642849" indent="0" algn="ctr">
              <a:buNone/>
              <a:defRPr sz="1592"/>
            </a:lvl9pPr>
          </a:lstStyle>
          <a:p>
            <a:r>
              <a:rPr lang="zh-CN" altLang="en-US"/>
              <a:t>单击此处编辑母版副标题样式</a:t>
            </a:r>
          </a:p>
        </p:txBody>
      </p:sp>
    </p:spTree>
    <p:extLst>
      <p:ext uri="{BB962C8B-B14F-4D97-AF65-F5344CB8AC3E}">
        <p14:creationId xmlns:p14="http://schemas.microsoft.com/office/powerpoint/2010/main" val="1732666358"/>
      </p:ext>
    </p:extLst>
  </p:cSld>
  <p:clrMapOvr>
    <a:masterClrMapping/>
  </p:clrMapOvr>
  <p:transition advClick="0" advTm="3000">
    <p:random/>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332226" y="198996"/>
            <a:ext cx="5980067" cy="827234"/>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332226" y="1158127"/>
            <a:ext cx="5980067" cy="3275847"/>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3207729917"/>
      </p:ext>
    </p:extLst>
  </p:cSld>
  <p:clrMapOvr>
    <a:masterClrMapping/>
  </p:clrMapOvr>
  <p:transition advClick="0" advTm="3000">
    <p:random/>
  </p:transition>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332226" y="198996"/>
            <a:ext cx="5980067" cy="827234"/>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332226" y="1158127"/>
            <a:ext cx="5980067" cy="3275847"/>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3342722792"/>
      </p:ext>
    </p:extLst>
  </p:cSld>
  <p:clrMapOvr>
    <a:masterClrMapping/>
  </p:clrMapOvr>
  <p:transition advClick="0" advTm="3000">
    <p:random/>
  </p:transition>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66" y="1709795"/>
            <a:ext cx="10515799" cy="2852833"/>
          </a:xfrm>
          <a:prstGeom prst="rect">
            <a:avLst/>
          </a:prstGeom>
        </p:spPr>
        <p:txBody>
          <a:bodyPr anchor="b"/>
          <a:lstStyle>
            <a:lvl1pPr>
              <a:defRPr sz="5974"/>
            </a:lvl1pPr>
          </a:lstStyle>
          <a:p>
            <a:r>
              <a:rPr lang="zh-CN" altLang="en-US"/>
              <a:t>单击此处编辑母版标题样式</a:t>
            </a:r>
          </a:p>
        </p:txBody>
      </p:sp>
      <p:sp>
        <p:nvSpPr>
          <p:cNvPr id="3" name="文本占位符 2"/>
          <p:cNvSpPr>
            <a:spLocks noGrp="1"/>
          </p:cNvSpPr>
          <p:nvPr>
            <p:ph type="body" idx="1"/>
          </p:nvPr>
        </p:nvSpPr>
        <p:spPr>
          <a:xfrm>
            <a:off x="831866" y="4589617"/>
            <a:ext cx="10515799" cy="1500237"/>
          </a:xfrm>
          <a:prstGeom prst="rect">
            <a:avLst/>
          </a:prstGeom>
        </p:spPr>
        <p:txBody>
          <a:bodyPr/>
          <a:lstStyle>
            <a:lvl1pPr marL="0" indent="0">
              <a:buNone/>
              <a:defRPr sz="2392">
                <a:solidFill>
                  <a:schemeClr val="tx1">
                    <a:tint val="75000"/>
                  </a:schemeClr>
                </a:solidFill>
              </a:defRPr>
            </a:lvl1pPr>
            <a:lvl2pPr marL="455414" indent="0">
              <a:buNone/>
              <a:defRPr sz="1990">
                <a:solidFill>
                  <a:schemeClr val="tx1">
                    <a:tint val="75000"/>
                  </a:schemeClr>
                </a:solidFill>
              </a:defRPr>
            </a:lvl2pPr>
            <a:lvl3pPr marL="910827" indent="0">
              <a:buNone/>
              <a:defRPr sz="1791">
                <a:solidFill>
                  <a:schemeClr val="tx1">
                    <a:tint val="75000"/>
                  </a:schemeClr>
                </a:solidFill>
              </a:defRPr>
            </a:lvl3pPr>
            <a:lvl4pPr marL="1366241" indent="0">
              <a:buNone/>
              <a:defRPr sz="1592">
                <a:solidFill>
                  <a:schemeClr val="tx1">
                    <a:tint val="75000"/>
                  </a:schemeClr>
                </a:solidFill>
              </a:defRPr>
            </a:lvl4pPr>
            <a:lvl5pPr marL="1821195" indent="0">
              <a:buNone/>
              <a:defRPr sz="1592">
                <a:solidFill>
                  <a:schemeClr val="tx1">
                    <a:tint val="75000"/>
                  </a:schemeClr>
                </a:solidFill>
              </a:defRPr>
            </a:lvl5pPr>
            <a:lvl6pPr marL="2276608" indent="0">
              <a:buNone/>
              <a:defRPr sz="1592">
                <a:solidFill>
                  <a:schemeClr val="tx1">
                    <a:tint val="75000"/>
                  </a:schemeClr>
                </a:solidFill>
              </a:defRPr>
            </a:lvl6pPr>
            <a:lvl7pPr marL="2732022" indent="0">
              <a:buNone/>
              <a:defRPr sz="1592">
                <a:solidFill>
                  <a:schemeClr val="tx1">
                    <a:tint val="75000"/>
                  </a:schemeClr>
                </a:solidFill>
              </a:defRPr>
            </a:lvl7pPr>
            <a:lvl8pPr marL="3187435" indent="0">
              <a:buNone/>
              <a:defRPr sz="1592">
                <a:solidFill>
                  <a:schemeClr val="tx1">
                    <a:tint val="75000"/>
                  </a:schemeClr>
                </a:solidFill>
              </a:defRPr>
            </a:lvl8pPr>
            <a:lvl9pPr marL="3642849" indent="0">
              <a:buNone/>
              <a:defRPr sz="1592">
                <a:solidFill>
                  <a:schemeClr val="tx1">
                    <a:tint val="75000"/>
                  </a:schemeClr>
                </a:solidFill>
              </a:defRPr>
            </a:lvl9pPr>
          </a:lstStyle>
          <a:p>
            <a:pPr lvl="0"/>
            <a:r>
              <a:rPr lang="zh-CN" altLang="en-US"/>
              <a:t>单击此处编辑母版文本样式</a:t>
            </a:r>
          </a:p>
        </p:txBody>
      </p:sp>
    </p:spTree>
    <p:extLst>
      <p:ext uri="{BB962C8B-B14F-4D97-AF65-F5344CB8AC3E}">
        <p14:creationId xmlns:p14="http://schemas.microsoft.com/office/powerpoint/2010/main" val="25500991"/>
      </p:ext>
    </p:extLst>
  </p:cSld>
  <p:clrMapOvr>
    <a:masterClrMapping/>
  </p:clrMapOvr>
  <p:transition advClick="0" advTm="3000">
    <p:random/>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332226" y="198996"/>
            <a:ext cx="5980067" cy="827234"/>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16" y="1825686"/>
            <a:ext cx="5181698" cy="4351484"/>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317" y="1825686"/>
            <a:ext cx="5181698" cy="4351484"/>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2150581149"/>
      </p:ext>
    </p:extLst>
  </p:cSld>
  <p:clrMapOvr>
    <a:masterClrMapping/>
  </p:clrMapOvr>
  <p:transition advClick="0" advTm="3000">
    <p:random/>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804" y="365138"/>
            <a:ext cx="10515799" cy="1325607"/>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1186796" y="1778497"/>
            <a:ext cx="4873666" cy="823940"/>
          </a:xfrm>
          <a:prstGeom prst="rect">
            <a:avLst/>
          </a:prstGeom>
        </p:spPr>
        <p:txBody>
          <a:bodyPr anchor="ctr" anchorCtr="0"/>
          <a:lstStyle>
            <a:lvl1pPr marL="0" indent="0">
              <a:buNone/>
              <a:defRPr sz="2790"/>
            </a:lvl1pPr>
            <a:lvl2pPr marL="455414" indent="0">
              <a:buNone/>
              <a:defRPr sz="2392"/>
            </a:lvl2pPr>
            <a:lvl3pPr marL="910827" indent="0">
              <a:buNone/>
              <a:defRPr sz="1990"/>
            </a:lvl3pPr>
            <a:lvl4pPr marL="1366241" indent="0">
              <a:buNone/>
              <a:defRPr sz="1791"/>
            </a:lvl4pPr>
            <a:lvl5pPr marL="1821195" indent="0">
              <a:buNone/>
              <a:defRPr sz="1791"/>
            </a:lvl5pPr>
            <a:lvl6pPr marL="2276608" indent="0">
              <a:buNone/>
              <a:defRPr sz="1791"/>
            </a:lvl6pPr>
            <a:lvl7pPr marL="2732022" indent="0">
              <a:buNone/>
              <a:defRPr sz="1791"/>
            </a:lvl7pPr>
            <a:lvl8pPr marL="3187435" indent="0">
              <a:buNone/>
              <a:defRPr sz="1791"/>
            </a:lvl8pPr>
            <a:lvl9pPr marL="3642849" indent="0">
              <a:buNone/>
              <a:defRPr sz="1791"/>
            </a:lvl9pPr>
          </a:lstStyle>
          <a:p>
            <a:pPr lvl="0"/>
            <a:r>
              <a:rPr lang="zh-CN" altLang="en-US"/>
              <a:t>单击此处编辑母版文本样式</a:t>
            </a:r>
          </a:p>
        </p:txBody>
      </p:sp>
      <p:sp>
        <p:nvSpPr>
          <p:cNvPr id="4" name="内容占位符 3"/>
          <p:cNvSpPr>
            <a:spLocks noGrp="1"/>
          </p:cNvSpPr>
          <p:nvPr>
            <p:ph sz="half" idx="2"/>
          </p:nvPr>
        </p:nvSpPr>
        <p:spPr>
          <a:xfrm>
            <a:off x="1186796" y="2665468"/>
            <a:ext cx="4873666" cy="3524402"/>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7056" y="1778497"/>
            <a:ext cx="4897669" cy="823940"/>
          </a:xfrm>
          <a:prstGeom prst="rect">
            <a:avLst/>
          </a:prstGeom>
        </p:spPr>
        <p:txBody>
          <a:bodyPr anchor="ctr" anchorCtr="0"/>
          <a:lstStyle>
            <a:lvl1pPr marL="0" indent="0">
              <a:buNone/>
              <a:defRPr sz="2790"/>
            </a:lvl1pPr>
            <a:lvl2pPr marL="455414" indent="0">
              <a:buNone/>
              <a:defRPr sz="2392"/>
            </a:lvl2pPr>
            <a:lvl3pPr marL="910827" indent="0">
              <a:buNone/>
              <a:defRPr sz="1990"/>
            </a:lvl3pPr>
            <a:lvl4pPr marL="1366241" indent="0">
              <a:buNone/>
              <a:defRPr sz="1791"/>
            </a:lvl4pPr>
            <a:lvl5pPr marL="1821195" indent="0">
              <a:buNone/>
              <a:defRPr sz="1791"/>
            </a:lvl5pPr>
            <a:lvl6pPr marL="2276608" indent="0">
              <a:buNone/>
              <a:defRPr sz="1791"/>
            </a:lvl6pPr>
            <a:lvl7pPr marL="2732022" indent="0">
              <a:buNone/>
              <a:defRPr sz="1791"/>
            </a:lvl7pPr>
            <a:lvl8pPr marL="3187435" indent="0">
              <a:buNone/>
              <a:defRPr sz="1791"/>
            </a:lvl8pPr>
            <a:lvl9pPr marL="3642849" indent="0">
              <a:buNone/>
              <a:defRPr sz="1791"/>
            </a:lvl9pPr>
          </a:lstStyle>
          <a:p>
            <a:pPr lvl="0"/>
            <a:r>
              <a:rPr lang="zh-CN" altLang="en-US"/>
              <a:t>单击此处编辑母版文本样式</a:t>
            </a:r>
          </a:p>
        </p:txBody>
      </p:sp>
      <p:sp>
        <p:nvSpPr>
          <p:cNvPr id="6" name="内容占位符 5"/>
          <p:cNvSpPr>
            <a:spLocks noGrp="1"/>
          </p:cNvSpPr>
          <p:nvPr>
            <p:ph sz="quarter" idx="4"/>
          </p:nvPr>
        </p:nvSpPr>
        <p:spPr>
          <a:xfrm>
            <a:off x="6257056" y="2665468"/>
            <a:ext cx="4897669" cy="3524402"/>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259877887"/>
      </p:ext>
    </p:extLst>
  </p:cSld>
  <p:clrMapOvr>
    <a:masterClrMapping/>
  </p:clrMapOvr>
  <p:transition advClick="0" advTm="3000">
    <p:random/>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332226" y="198996"/>
            <a:ext cx="5980067" cy="827234"/>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1973954038"/>
      </p:ext>
    </p:extLst>
  </p:cSld>
  <p:clrMapOvr>
    <a:masterClrMapping/>
  </p:clrMapOvr>
  <p:transition advClick="0" advTm="3000">
    <p:random/>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559033464"/>
      </p:ext>
    </p:extLst>
  </p:cSld>
  <p:clrMapOvr>
    <a:masterClrMapping/>
  </p:clrMapOvr>
  <p:transition advClick="0" advTm="3000">
    <p:random/>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804" y="457216"/>
            <a:ext cx="3932311" cy="1600253"/>
          </a:xfrm>
          <a:prstGeom prst="rect">
            <a:avLst/>
          </a:prstGeom>
        </p:spPr>
        <p:txBody>
          <a:bodyPr anchor="b"/>
          <a:lstStyle>
            <a:lvl1pPr>
              <a:defRPr sz="3188"/>
            </a:lvl1pPr>
          </a:lstStyle>
          <a:p>
            <a:r>
              <a:rPr lang="zh-CN" altLang="en-US"/>
              <a:t>单击此处编辑母版标题样式</a:t>
            </a:r>
          </a:p>
        </p:txBody>
      </p:sp>
      <p:sp>
        <p:nvSpPr>
          <p:cNvPr id="3" name="内容占位符 2"/>
          <p:cNvSpPr>
            <a:spLocks noGrp="1"/>
          </p:cNvSpPr>
          <p:nvPr>
            <p:ph idx="1"/>
          </p:nvPr>
        </p:nvSpPr>
        <p:spPr>
          <a:xfrm>
            <a:off x="5183287" y="987458"/>
            <a:ext cx="6172317" cy="4873788"/>
          </a:xfrm>
          <a:prstGeom prst="rect">
            <a:avLst/>
          </a:prstGeom>
        </p:spPr>
        <p:txBody>
          <a:bodyPr/>
          <a:lstStyle>
            <a:lvl1pPr>
              <a:defRPr sz="3188"/>
            </a:lvl1pPr>
            <a:lvl2pPr>
              <a:defRPr sz="2790"/>
            </a:lvl2pPr>
            <a:lvl3pPr>
              <a:defRPr sz="2392"/>
            </a:lvl3pPr>
            <a:lvl4pPr>
              <a:defRPr sz="1990"/>
            </a:lvl4pPr>
            <a:lvl5pPr>
              <a:defRPr sz="1990"/>
            </a:lvl5pPr>
            <a:lvl6pPr>
              <a:defRPr sz="1990"/>
            </a:lvl6pPr>
            <a:lvl7pPr>
              <a:defRPr sz="1990"/>
            </a:lvl7pPr>
            <a:lvl8pPr>
              <a:defRPr sz="1990"/>
            </a:lvl8pPr>
            <a:lvl9pPr>
              <a:defRPr sz="199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804" y="2057469"/>
            <a:ext cx="3932311" cy="3811716"/>
          </a:xfrm>
          <a:prstGeom prst="rect">
            <a:avLst/>
          </a:prstGeom>
        </p:spPr>
        <p:txBody>
          <a:bodyPr/>
          <a:lstStyle>
            <a:lvl1pPr marL="0" indent="0">
              <a:buNone/>
              <a:defRPr sz="1592"/>
            </a:lvl1pPr>
            <a:lvl2pPr marL="455414" indent="0">
              <a:buNone/>
              <a:defRPr sz="1393"/>
            </a:lvl2pPr>
            <a:lvl3pPr marL="910827" indent="0">
              <a:buNone/>
              <a:defRPr sz="1194"/>
            </a:lvl3pPr>
            <a:lvl4pPr marL="1366241" indent="0">
              <a:buNone/>
              <a:defRPr sz="995"/>
            </a:lvl4pPr>
            <a:lvl5pPr marL="1821195" indent="0">
              <a:buNone/>
              <a:defRPr sz="995"/>
            </a:lvl5pPr>
            <a:lvl6pPr marL="2276608" indent="0">
              <a:buNone/>
              <a:defRPr sz="995"/>
            </a:lvl6pPr>
            <a:lvl7pPr marL="2732022" indent="0">
              <a:buNone/>
              <a:defRPr sz="995"/>
            </a:lvl7pPr>
            <a:lvl8pPr marL="3187435" indent="0">
              <a:buNone/>
              <a:defRPr sz="995"/>
            </a:lvl8pPr>
            <a:lvl9pPr marL="3642849" indent="0">
              <a:buNone/>
              <a:defRPr sz="995"/>
            </a:lvl9pPr>
          </a:lstStyle>
          <a:p>
            <a:pPr lvl="0"/>
            <a:r>
              <a:rPr lang="zh-CN" altLang="en-US"/>
              <a:t>单击此处编辑母版文本样式</a:t>
            </a:r>
          </a:p>
        </p:txBody>
      </p:sp>
    </p:spTree>
    <p:extLst>
      <p:ext uri="{BB962C8B-B14F-4D97-AF65-F5344CB8AC3E}">
        <p14:creationId xmlns:p14="http://schemas.microsoft.com/office/powerpoint/2010/main" val="4189098187"/>
      </p:ext>
    </p:extLst>
  </p:cSld>
  <p:clrMapOvr>
    <a:masterClrMapping/>
  </p:clrMapOvr>
  <p:transition advClick="0" advTm="3000">
    <p:random/>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804" y="457216"/>
            <a:ext cx="4165428" cy="1600253"/>
          </a:xfrm>
          <a:prstGeom prst="rect">
            <a:avLst/>
          </a:prstGeom>
        </p:spPr>
        <p:txBody>
          <a:bodyPr anchor="b"/>
          <a:lstStyle>
            <a:lvl1pPr>
              <a:defRPr sz="3188"/>
            </a:lvl1pPr>
          </a:lstStyle>
          <a:p>
            <a:r>
              <a:rPr lang="zh-CN" altLang="en-US"/>
              <a:t>单击此处编辑母版标题样式</a:t>
            </a:r>
          </a:p>
        </p:txBody>
      </p:sp>
      <p:sp>
        <p:nvSpPr>
          <p:cNvPr id="3" name="图片占位符 2"/>
          <p:cNvSpPr>
            <a:spLocks noGrp="1"/>
          </p:cNvSpPr>
          <p:nvPr>
            <p:ph type="pic" idx="1"/>
          </p:nvPr>
        </p:nvSpPr>
        <p:spPr>
          <a:xfrm>
            <a:off x="5183287" y="457216"/>
            <a:ext cx="6172317" cy="5404031"/>
          </a:xfrm>
          <a:prstGeom prst="rect">
            <a:avLst/>
          </a:prstGeom>
        </p:spPr>
        <p:txBody>
          <a:bodyPr/>
          <a:lstStyle>
            <a:lvl1pPr marL="0" indent="0">
              <a:buNone/>
              <a:defRPr sz="3188"/>
            </a:lvl1pPr>
            <a:lvl2pPr marL="455414" indent="0">
              <a:buNone/>
              <a:defRPr sz="2790"/>
            </a:lvl2pPr>
            <a:lvl3pPr marL="910827" indent="0">
              <a:buNone/>
              <a:defRPr sz="2392"/>
            </a:lvl3pPr>
            <a:lvl4pPr marL="1366241" indent="0">
              <a:buNone/>
              <a:defRPr sz="1990"/>
            </a:lvl4pPr>
            <a:lvl5pPr marL="1821195" indent="0">
              <a:buNone/>
              <a:defRPr sz="1990"/>
            </a:lvl5pPr>
            <a:lvl6pPr marL="2276608" indent="0">
              <a:buNone/>
              <a:defRPr sz="1990"/>
            </a:lvl6pPr>
            <a:lvl7pPr marL="2732022" indent="0">
              <a:buNone/>
              <a:defRPr sz="1990"/>
            </a:lvl7pPr>
            <a:lvl8pPr marL="3187435" indent="0">
              <a:buNone/>
              <a:defRPr sz="1990"/>
            </a:lvl8pPr>
            <a:lvl9pPr marL="3642849" indent="0">
              <a:buNone/>
              <a:defRPr sz="1990"/>
            </a:lvl9pPr>
          </a:lstStyle>
          <a:p>
            <a:endParaRPr lang="zh-CN" altLang="en-US"/>
          </a:p>
        </p:txBody>
      </p:sp>
      <p:sp>
        <p:nvSpPr>
          <p:cNvPr id="4" name="文本占位符 3"/>
          <p:cNvSpPr>
            <a:spLocks noGrp="1"/>
          </p:cNvSpPr>
          <p:nvPr>
            <p:ph type="body" sz="half" idx="2"/>
          </p:nvPr>
        </p:nvSpPr>
        <p:spPr>
          <a:xfrm>
            <a:off x="839804" y="2057469"/>
            <a:ext cx="4165428" cy="3811716"/>
          </a:xfrm>
          <a:prstGeom prst="rect">
            <a:avLst/>
          </a:prstGeom>
        </p:spPr>
        <p:txBody>
          <a:bodyPr/>
          <a:lstStyle>
            <a:lvl1pPr marL="0" indent="0">
              <a:buNone/>
              <a:defRPr sz="1990"/>
            </a:lvl1pPr>
            <a:lvl2pPr marL="455414" indent="0">
              <a:buNone/>
              <a:defRPr sz="1791"/>
            </a:lvl2pPr>
            <a:lvl3pPr marL="910827" indent="0">
              <a:buNone/>
              <a:defRPr sz="1592"/>
            </a:lvl3pPr>
            <a:lvl4pPr marL="1366241" indent="0">
              <a:buNone/>
              <a:defRPr sz="1393"/>
            </a:lvl4pPr>
            <a:lvl5pPr marL="1821195" indent="0">
              <a:buNone/>
              <a:defRPr sz="1393"/>
            </a:lvl5pPr>
            <a:lvl6pPr marL="2276608" indent="0">
              <a:buNone/>
              <a:defRPr sz="1393"/>
            </a:lvl6pPr>
            <a:lvl7pPr marL="2732022" indent="0">
              <a:buNone/>
              <a:defRPr sz="1393"/>
            </a:lvl7pPr>
            <a:lvl8pPr marL="3187435" indent="0">
              <a:buNone/>
              <a:defRPr sz="1393"/>
            </a:lvl8pPr>
            <a:lvl9pPr marL="3642849" indent="0">
              <a:buNone/>
              <a:defRPr sz="1393"/>
            </a:lvl9pPr>
          </a:lstStyle>
          <a:p>
            <a:pPr lvl="0"/>
            <a:r>
              <a:rPr lang="zh-CN" altLang="en-US"/>
              <a:t>单击此处编辑母版文本样式</a:t>
            </a:r>
          </a:p>
        </p:txBody>
      </p:sp>
    </p:spTree>
    <p:extLst>
      <p:ext uri="{BB962C8B-B14F-4D97-AF65-F5344CB8AC3E}">
        <p14:creationId xmlns:p14="http://schemas.microsoft.com/office/powerpoint/2010/main" val="3487560423"/>
      </p:ext>
    </p:extLst>
  </p:cSld>
  <p:clrMapOvr>
    <a:masterClrMapping/>
  </p:clrMapOvr>
  <p:transition advClick="0" advTm="3000">
    <p:rand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fld id="{965A192A-6DD2-4FBF-AF80-C97C3413787C}" type="datetimeFigureOut">
              <a:rPr lang="vi-VN" smtClean="0"/>
              <a:t>20/09/2021</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62C35C1-8584-4147-A469-6F696449697C}" type="slidenum">
              <a:rPr lang="vi-VN" smtClean="0"/>
              <a:t>‹#›</a:t>
            </a:fld>
            <a:endParaRPr lang="vi-VN"/>
          </a:p>
        </p:txBody>
      </p:sp>
    </p:spTree>
    <p:extLst>
      <p:ext uri="{BB962C8B-B14F-4D97-AF65-F5344CB8AC3E}">
        <p14:creationId xmlns:p14="http://schemas.microsoft.com/office/powerpoint/2010/main" val="3304192373"/>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332226" y="198996"/>
            <a:ext cx="5980067" cy="827234"/>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332226" y="1158127"/>
            <a:ext cx="5980067" cy="3275847"/>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3402901551"/>
      </p:ext>
    </p:extLst>
  </p:cSld>
  <p:clrMapOvr>
    <a:masterClrMapping/>
  </p:clrMapOvr>
  <p:transition advClick="0" advTm="3000">
    <p:random/>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5065" y="365138"/>
            <a:ext cx="2628950" cy="5812032"/>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16" y="365138"/>
            <a:ext cx="7734446" cy="5812032"/>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3338440412"/>
      </p:ext>
    </p:extLst>
  </p:cSld>
  <p:clrMapOvr>
    <a:masterClrMapping/>
  </p:clrMapOvr>
  <p:transition advClick="0" advTm="3000">
    <p:random/>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objAndTwoObj" preserve="1">
  <p:cSld name="标题，一项大型内容和两项小型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16" y="1825686"/>
            <a:ext cx="5181698" cy="43514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quarter" idx="2"/>
          </p:nvPr>
        </p:nvSpPr>
        <p:spPr>
          <a:xfrm>
            <a:off x="6172317" y="1825686"/>
            <a:ext cx="5181698" cy="2098745"/>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内容占位符 4"/>
          <p:cNvSpPr>
            <a:spLocks noGrp="1"/>
          </p:cNvSpPr>
          <p:nvPr>
            <p:ph sz="quarter" idx="3"/>
          </p:nvPr>
        </p:nvSpPr>
        <p:spPr>
          <a:xfrm>
            <a:off x="6172317" y="4076837"/>
            <a:ext cx="5181698" cy="2100333"/>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2314517273"/>
      </p:ext>
    </p:extLst>
  </p:cSld>
  <p:clrMapOvr>
    <a:masterClrMapping/>
  </p:clrMapOvr>
  <p:transition advClick="0" advTm="3000">
    <p:random/>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主封面">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8986817"/>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1" y="277813"/>
            <a:ext cx="10972800" cy="58531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a:extLst>
              <a:ext uri="{FF2B5EF4-FFF2-40B4-BE49-F238E27FC236}">
                <a16:creationId xmlns:a16="http://schemas.microsoft.com/office/drawing/2014/main" id="{45EAFFA7-C313-4C30-88AC-AD3ABC9A0B4D}"/>
              </a:ext>
            </a:extLst>
          </p:cNvPr>
          <p:cNvSpPr>
            <a:spLocks noGrp="1"/>
          </p:cNvSpPr>
          <p:nvPr>
            <p:ph type="dt" sz="half" idx="10"/>
          </p:nvPr>
        </p:nvSpPr>
        <p:spPr>
          <a:xfrm>
            <a:off x="609600" y="6243638"/>
            <a:ext cx="2844800" cy="457200"/>
          </a:xfrm>
        </p:spPr>
        <p:txBody>
          <a:bodyPr/>
          <a:lstStyle>
            <a:lvl1pPr>
              <a:defRPr/>
            </a:lvl1pPr>
          </a:lstStyle>
          <a:p>
            <a:pPr defTabSz="661751" fontAlgn="base">
              <a:spcBef>
                <a:spcPct val="0"/>
              </a:spcBef>
              <a:spcAft>
                <a:spcPct val="0"/>
              </a:spcAft>
              <a:defRPr/>
            </a:pPr>
            <a:endParaRPr lang="en-US" sz="2171">
              <a:solidFill>
                <a:srgbClr val="000000"/>
              </a:solidFill>
            </a:endParaRPr>
          </a:p>
        </p:txBody>
      </p:sp>
      <p:sp>
        <p:nvSpPr>
          <p:cNvPr id="4" name="Footer Placeholder 3">
            <a:extLst>
              <a:ext uri="{FF2B5EF4-FFF2-40B4-BE49-F238E27FC236}">
                <a16:creationId xmlns:a16="http://schemas.microsoft.com/office/drawing/2014/main" id="{4434EE2F-0824-477E-A9A0-44C75B6DDF5B}"/>
              </a:ext>
            </a:extLst>
          </p:cNvPr>
          <p:cNvSpPr>
            <a:spLocks noGrp="1"/>
          </p:cNvSpPr>
          <p:nvPr>
            <p:ph type="ftr" sz="quarter" idx="11"/>
          </p:nvPr>
        </p:nvSpPr>
        <p:spPr>
          <a:xfrm>
            <a:off x="4165601" y="6248400"/>
            <a:ext cx="3860800" cy="457200"/>
          </a:xfrm>
        </p:spPr>
        <p:txBody>
          <a:bodyPr/>
          <a:lstStyle>
            <a:lvl1pPr>
              <a:defRPr/>
            </a:lvl1pPr>
          </a:lstStyle>
          <a:p>
            <a:pPr defTabSz="661751" fontAlgn="base">
              <a:spcBef>
                <a:spcPct val="0"/>
              </a:spcBef>
              <a:spcAft>
                <a:spcPct val="0"/>
              </a:spcAft>
              <a:defRPr/>
            </a:pPr>
            <a:endParaRPr lang="en-US" sz="2171">
              <a:solidFill>
                <a:srgbClr val="000000"/>
              </a:solidFill>
            </a:endParaRPr>
          </a:p>
        </p:txBody>
      </p:sp>
      <p:sp>
        <p:nvSpPr>
          <p:cNvPr id="5" name="Slide Number Placeholder 4">
            <a:extLst>
              <a:ext uri="{FF2B5EF4-FFF2-40B4-BE49-F238E27FC236}">
                <a16:creationId xmlns:a16="http://schemas.microsoft.com/office/drawing/2014/main" id="{0F451253-0F39-4CB0-B581-EB78E4B5B014}"/>
              </a:ext>
            </a:extLst>
          </p:cNvPr>
          <p:cNvSpPr>
            <a:spLocks noGrp="1"/>
          </p:cNvSpPr>
          <p:nvPr>
            <p:ph type="sldNum" sz="quarter" idx="12"/>
          </p:nvPr>
        </p:nvSpPr>
        <p:spPr>
          <a:xfrm>
            <a:off x="8737600" y="6243638"/>
            <a:ext cx="2844800" cy="457200"/>
          </a:xfrm>
        </p:spPr>
        <p:txBody>
          <a:bodyPr/>
          <a:lstStyle>
            <a:lvl1pPr>
              <a:defRPr/>
            </a:lvl1pPr>
          </a:lstStyle>
          <a:p>
            <a:pPr defTabSz="661751" fontAlgn="base">
              <a:spcBef>
                <a:spcPct val="0"/>
              </a:spcBef>
              <a:spcAft>
                <a:spcPct val="0"/>
              </a:spcAft>
              <a:defRPr/>
            </a:pPr>
            <a:fld id="{3D505CB2-7C21-4A37-9DC8-979760A0EFB0}" type="slidenum">
              <a:rPr lang="en-US" altLang="en-US" sz="2171" smtClean="0">
                <a:solidFill>
                  <a:srgbClr val="000000"/>
                </a:solidFill>
              </a:rPr>
              <a:pPr defTabSz="661751" fontAlgn="base">
                <a:spcBef>
                  <a:spcPct val="0"/>
                </a:spcBef>
                <a:spcAft>
                  <a:spcPct val="0"/>
                </a:spcAft>
                <a:defRPr/>
              </a:pPr>
              <a:t>‹#›</a:t>
            </a:fld>
            <a:endParaRPr lang="en-US" altLang="en-US" sz="2171">
              <a:solidFill>
                <a:srgbClr val="000000"/>
              </a:solidFill>
            </a:endParaRPr>
          </a:p>
        </p:txBody>
      </p:sp>
    </p:spTree>
    <p:extLst>
      <p:ext uri="{BB962C8B-B14F-4D97-AF65-F5344CB8AC3E}">
        <p14:creationId xmlns:p14="http://schemas.microsoft.com/office/powerpoint/2010/main" val="23156931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29" y="1122400"/>
            <a:ext cx="9144173" cy="2387680"/>
          </a:xfrm>
          <a:prstGeom prst="rect">
            <a:avLst/>
          </a:prstGeom>
        </p:spPr>
        <p:txBody>
          <a:bodyPr anchor="b"/>
          <a:lstStyle>
            <a:lvl1pPr algn="ctr">
              <a:defRPr sz="5974"/>
            </a:lvl1pPr>
          </a:lstStyle>
          <a:p>
            <a:r>
              <a:rPr lang="zh-CN" altLang="en-US"/>
              <a:t>单击此处编辑母版标题样式</a:t>
            </a:r>
          </a:p>
        </p:txBody>
      </p:sp>
      <p:sp>
        <p:nvSpPr>
          <p:cNvPr id="3" name="副标题 2"/>
          <p:cNvSpPr>
            <a:spLocks noGrp="1"/>
          </p:cNvSpPr>
          <p:nvPr>
            <p:ph type="subTitle" idx="1"/>
          </p:nvPr>
        </p:nvSpPr>
        <p:spPr>
          <a:xfrm>
            <a:off x="1524029" y="3602158"/>
            <a:ext cx="9144173" cy="1655817"/>
          </a:xfrm>
          <a:prstGeom prst="rect">
            <a:avLst/>
          </a:prstGeom>
        </p:spPr>
        <p:txBody>
          <a:bodyPr/>
          <a:lstStyle>
            <a:lvl1pPr marL="0" indent="0" algn="ctr">
              <a:buNone/>
              <a:defRPr sz="2392"/>
            </a:lvl1pPr>
            <a:lvl2pPr marL="455414" indent="0" algn="ctr">
              <a:buNone/>
              <a:defRPr sz="1990"/>
            </a:lvl2pPr>
            <a:lvl3pPr marL="910827" indent="0" algn="ctr">
              <a:buNone/>
              <a:defRPr sz="1791"/>
            </a:lvl3pPr>
            <a:lvl4pPr marL="1366241" indent="0" algn="ctr">
              <a:buNone/>
              <a:defRPr sz="1592"/>
            </a:lvl4pPr>
            <a:lvl5pPr marL="1821195" indent="0" algn="ctr">
              <a:buNone/>
              <a:defRPr sz="1592"/>
            </a:lvl5pPr>
            <a:lvl6pPr marL="2276608" indent="0" algn="ctr">
              <a:buNone/>
              <a:defRPr sz="1592"/>
            </a:lvl6pPr>
            <a:lvl7pPr marL="2732022" indent="0" algn="ctr">
              <a:buNone/>
              <a:defRPr sz="1592"/>
            </a:lvl7pPr>
            <a:lvl8pPr marL="3187435" indent="0" algn="ctr">
              <a:buNone/>
              <a:defRPr sz="1592"/>
            </a:lvl8pPr>
            <a:lvl9pPr marL="3642849" indent="0" algn="ctr">
              <a:buNone/>
              <a:defRPr sz="1592"/>
            </a:lvl9pPr>
          </a:lstStyle>
          <a:p>
            <a:r>
              <a:rPr lang="zh-CN" altLang="en-US"/>
              <a:t>单击此处编辑母版副标题样式</a:t>
            </a:r>
          </a:p>
        </p:txBody>
      </p:sp>
    </p:spTree>
    <p:extLst>
      <p:ext uri="{BB962C8B-B14F-4D97-AF65-F5344CB8AC3E}">
        <p14:creationId xmlns:p14="http://schemas.microsoft.com/office/powerpoint/2010/main" val="1862386888"/>
      </p:ext>
    </p:extLst>
  </p:cSld>
  <p:clrMapOvr>
    <a:masterClrMapping/>
  </p:clrMapOvr>
  <p:transition advClick="0" advTm="3000">
    <p:random/>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332226" y="198996"/>
            <a:ext cx="5980067" cy="827234"/>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332226" y="1158127"/>
            <a:ext cx="5980067" cy="3275847"/>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750257397"/>
      </p:ext>
    </p:extLst>
  </p:cSld>
  <p:clrMapOvr>
    <a:masterClrMapping/>
  </p:clrMapOvr>
  <p:transition advClick="0" advTm="3000">
    <p:random/>
  </p:transition>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332226" y="198996"/>
            <a:ext cx="5980067" cy="827234"/>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332226" y="1158127"/>
            <a:ext cx="5980067" cy="3275847"/>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492692966"/>
      </p:ext>
    </p:extLst>
  </p:cSld>
  <p:clrMapOvr>
    <a:masterClrMapping/>
  </p:clrMapOvr>
  <p:transition advClick="0" advTm="3000">
    <p:random/>
  </p:transition>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66" y="1709795"/>
            <a:ext cx="10515799" cy="2852833"/>
          </a:xfrm>
          <a:prstGeom prst="rect">
            <a:avLst/>
          </a:prstGeom>
        </p:spPr>
        <p:txBody>
          <a:bodyPr anchor="b"/>
          <a:lstStyle>
            <a:lvl1pPr>
              <a:defRPr sz="5974"/>
            </a:lvl1pPr>
          </a:lstStyle>
          <a:p>
            <a:r>
              <a:rPr lang="zh-CN" altLang="en-US"/>
              <a:t>单击此处编辑母版标题样式</a:t>
            </a:r>
          </a:p>
        </p:txBody>
      </p:sp>
      <p:sp>
        <p:nvSpPr>
          <p:cNvPr id="3" name="文本占位符 2"/>
          <p:cNvSpPr>
            <a:spLocks noGrp="1"/>
          </p:cNvSpPr>
          <p:nvPr>
            <p:ph type="body" idx="1"/>
          </p:nvPr>
        </p:nvSpPr>
        <p:spPr>
          <a:xfrm>
            <a:off x="831866" y="4589617"/>
            <a:ext cx="10515799" cy="1500237"/>
          </a:xfrm>
          <a:prstGeom prst="rect">
            <a:avLst/>
          </a:prstGeom>
        </p:spPr>
        <p:txBody>
          <a:bodyPr/>
          <a:lstStyle>
            <a:lvl1pPr marL="0" indent="0">
              <a:buNone/>
              <a:defRPr sz="2392">
                <a:solidFill>
                  <a:schemeClr val="tx1">
                    <a:tint val="75000"/>
                  </a:schemeClr>
                </a:solidFill>
              </a:defRPr>
            </a:lvl1pPr>
            <a:lvl2pPr marL="455414" indent="0">
              <a:buNone/>
              <a:defRPr sz="1990">
                <a:solidFill>
                  <a:schemeClr val="tx1">
                    <a:tint val="75000"/>
                  </a:schemeClr>
                </a:solidFill>
              </a:defRPr>
            </a:lvl2pPr>
            <a:lvl3pPr marL="910827" indent="0">
              <a:buNone/>
              <a:defRPr sz="1791">
                <a:solidFill>
                  <a:schemeClr val="tx1">
                    <a:tint val="75000"/>
                  </a:schemeClr>
                </a:solidFill>
              </a:defRPr>
            </a:lvl3pPr>
            <a:lvl4pPr marL="1366241" indent="0">
              <a:buNone/>
              <a:defRPr sz="1592">
                <a:solidFill>
                  <a:schemeClr val="tx1">
                    <a:tint val="75000"/>
                  </a:schemeClr>
                </a:solidFill>
              </a:defRPr>
            </a:lvl4pPr>
            <a:lvl5pPr marL="1821195" indent="0">
              <a:buNone/>
              <a:defRPr sz="1592">
                <a:solidFill>
                  <a:schemeClr val="tx1">
                    <a:tint val="75000"/>
                  </a:schemeClr>
                </a:solidFill>
              </a:defRPr>
            </a:lvl5pPr>
            <a:lvl6pPr marL="2276608" indent="0">
              <a:buNone/>
              <a:defRPr sz="1592">
                <a:solidFill>
                  <a:schemeClr val="tx1">
                    <a:tint val="75000"/>
                  </a:schemeClr>
                </a:solidFill>
              </a:defRPr>
            </a:lvl6pPr>
            <a:lvl7pPr marL="2732022" indent="0">
              <a:buNone/>
              <a:defRPr sz="1592">
                <a:solidFill>
                  <a:schemeClr val="tx1">
                    <a:tint val="75000"/>
                  </a:schemeClr>
                </a:solidFill>
              </a:defRPr>
            </a:lvl7pPr>
            <a:lvl8pPr marL="3187435" indent="0">
              <a:buNone/>
              <a:defRPr sz="1592">
                <a:solidFill>
                  <a:schemeClr val="tx1">
                    <a:tint val="75000"/>
                  </a:schemeClr>
                </a:solidFill>
              </a:defRPr>
            </a:lvl8pPr>
            <a:lvl9pPr marL="3642849" indent="0">
              <a:buNone/>
              <a:defRPr sz="1592">
                <a:solidFill>
                  <a:schemeClr val="tx1">
                    <a:tint val="75000"/>
                  </a:schemeClr>
                </a:solidFill>
              </a:defRPr>
            </a:lvl9pPr>
          </a:lstStyle>
          <a:p>
            <a:pPr lvl="0"/>
            <a:r>
              <a:rPr lang="zh-CN" altLang="en-US"/>
              <a:t>单击此处编辑母版文本样式</a:t>
            </a:r>
          </a:p>
        </p:txBody>
      </p:sp>
    </p:spTree>
    <p:extLst>
      <p:ext uri="{BB962C8B-B14F-4D97-AF65-F5344CB8AC3E}">
        <p14:creationId xmlns:p14="http://schemas.microsoft.com/office/powerpoint/2010/main" val="534564508"/>
      </p:ext>
    </p:extLst>
  </p:cSld>
  <p:clrMapOvr>
    <a:masterClrMapping/>
  </p:clrMapOvr>
  <p:transition advClick="0" advTm="3000">
    <p:random/>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332226" y="198996"/>
            <a:ext cx="5980067" cy="827234"/>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16" y="1825686"/>
            <a:ext cx="5181698" cy="4351484"/>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317" y="1825686"/>
            <a:ext cx="5181698" cy="4351484"/>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1585329035"/>
      </p:ext>
    </p:extLst>
  </p:cSld>
  <p:clrMapOvr>
    <a:masterClrMapping/>
  </p:clrMapOvr>
  <p:transition advClick="0" advTm="3000">
    <p:rand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fld id="{965A192A-6DD2-4FBF-AF80-C97C3413787C}" type="datetimeFigureOut">
              <a:rPr lang="vi-VN" smtClean="0"/>
              <a:t>20/09/2021</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62C35C1-8584-4147-A469-6F696449697C}" type="slidenum">
              <a:rPr lang="vi-VN" smtClean="0"/>
              <a:t>‹#›</a:t>
            </a:fld>
            <a:endParaRPr lang="vi-VN"/>
          </a:p>
        </p:txBody>
      </p:sp>
    </p:spTree>
    <p:extLst>
      <p:ext uri="{BB962C8B-B14F-4D97-AF65-F5344CB8AC3E}">
        <p14:creationId xmlns:p14="http://schemas.microsoft.com/office/powerpoint/2010/main" val="1424291432"/>
      </p:ext>
    </p:extLst>
  </p:cSld>
  <p:clrMapOvr>
    <a:masterClrMapping/>
  </p:clrMapOvr>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804" y="365138"/>
            <a:ext cx="10515799" cy="1325607"/>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1186796" y="1778497"/>
            <a:ext cx="4873666" cy="823940"/>
          </a:xfrm>
          <a:prstGeom prst="rect">
            <a:avLst/>
          </a:prstGeom>
        </p:spPr>
        <p:txBody>
          <a:bodyPr anchor="ctr" anchorCtr="0"/>
          <a:lstStyle>
            <a:lvl1pPr marL="0" indent="0">
              <a:buNone/>
              <a:defRPr sz="2790"/>
            </a:lvl1pPr>
            <a:lvl2pPr marL="455414" indent="0">
              <a:buNone/>
              <a:defRPr sz="2392"/>
            </a:lvl2pPr>
            <a:lvl3pPr marL="910827" indent="0">
              <a:buNone/>
              <a:defRPr sz="1990"/>
            </a:lvl3pPr>
            <a:lvl4pPr marL="1366241" indent="0">
              <a:buNone/>
              <a:defRPr sz="1791"/>
            </a:lvl4pPr>
            <a:lvl5pPr marL="1821195" indent="0">
              <a:buNone/>
              <a:defRPr sz="1791"/>
            </a:lvl5pPr>
            <a:lvl6pPr marL="2276608" indent="0">
              <a:buNone/>
              <a:defRPr sz="1791"/>
            </a:lvl6pPr>
            <a:lvl7pPr marL="2732022" indent="0">
              <a:buNone/>
              <a:defRPr sz="1791"/>
            </a:lvl7pPr>
            <a:lvl8pPr marL="3187435" indent="0">
              <a:buNone/>
              <a:defRPr sz="1791"/>
            </a:lvl8pPr>
            <a:lvl9pPr marL="3642849" indent="0">
              <a:buNone/>
              <a:defRPr sz="1791"/>
            </a:lvl9pPr>
          </a:lstStyle>
          <a:p>
            <a:pPr lvl="0"/>
            <a:r>
              <a:rPr lang="zh-CN" altLang="en-US"/>
              <a:t>单击此处编辑母版文本样式</a:t>
            </a:r>
          </a:p>
        </p:txBody>
      </p:sp>
      <p:sp>
        <p:nvSpPr>
          <p:cNvPr id="4" name="内容占位符 3"/>
          <p:cNvSpPr>
            <a:spLocks noGrp="1"/>
          </p:cNvSpPr>
          <p:nvPr>
            <p:ph sz="half" idx="2"/>
          </p:nvPr>
        </p:nvSpPr>
        <p:spPr>
          <a:xfrm>
            <a:off x="1186796" y="2665468"/>
            <a:ext cx="4873666" cy="3524402"/>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7056" y="1778497"/>
            <a:ext cx="4897669" cy="823940"/>
          </a:xfrm>
          <a:prstGeom prst="rect">
            <a:avLst/>
          </a:prstGeom>
        </p:spPr>
        <p:txBody>
          <a:bodyPr anchor="ctr" anchorCtr="0"/>
          <a:lstStyle>
            <a:lvl1pPr marL="0" indent="0">
              <a:buNone/>
              <a:defRPr sz="2790"/>
            </a:lvl1pPr>
            <a:lvl2pPr marL="455414" indent="0">
              <a:buNone/>
              <a:defRPr sz="2392"/>
            </a:lvl2pPr>
            <a:lvl3pPr marL="910827" indent="0">
              <a:buNone/>
              <a:defRPr sz="1990"/>
            </a:lvl3pPr>
            <a:lvl4pPr marL="1366241" indent="0">
              <a:buNone/>
              <a:defRPr sz="1791"/>
            </a:lvl4pPr>
            <a:lvl5pPr marL="1821195" indent="0">
              <a:buNone/>
              <a:defRPr sz="1791"/>
            </a:lvl5pPr>
            <a:lvl6pPr marL="2276608" indent="0">
              <a:buNone/>
              <a:defRPr sz="1791"/>
            </a:lvl6pPr>
            <a:lvl7pPr marL="2732022" indent="0">
              <a:buNone/>
              <a:defRPr sz="1791"/>
            </a:lvl7pPr>
            <a:lvl8pPr marL="3187435" indent="0">
              <a:buNone/>
              <a:defRPr sz="1791"/>
            </a:lvl8pPr>
            <a:lvl9pPr marL="3642849" indent="0">
              <a:buNone/>
              <a:defRPr sz="1791"/>
            </a:lvl9pPr>
          </a:lstStyle>
          <a:p>
            <a:pPr lvl="0"/>
            <a:r>
              <a:rPr lang="zh-CN" altLang="en-US"/>
              <a:t>单击此处编辑母版文本样式</a:t>
            </a:r>
          </a:p>
        </p:txBody>
      </p:sp>
      <p:sp>
        <p:nvSpPr>
          <p:cNvPr id="6" name="内容占位符 5"/>
          <p:cNvSpPr>
            <a:spLocks noGrp="1"/>
          </p:cNvSpPr>
          <p:nvPr>
            <p:ph sz="quarter" idx="4"/>
          </p:nvPr>
        </p:nvSpPr>
        <p:spPr>
          <a:xfrm>
            <a:off x="6257056" y="2665468"/>
            <a:ext cx="4897669" cy="3524402"/>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2966710893"/>
      </p:ext>
    </p:extLst>
  </p:cSld>
  <p:clrMapOvr>
    <a:masterClrMapping/>
  </p:clrMapOvr>
  <p:transition advClick="0" advTm="3000">
    <p:random/>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332226" y="198996"/>
            <a:ext cx="5980067" cy="827234"/>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1990637108"/>
      </p:ext>
    </p:extLst>
  </p:cSld>
  <p:clrMapOvr>
    <a:masterClrMapping/>
  </p:clrMapOvr>
  <p:transition advClick="0" advTm="3000">
    <p:random/>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813061346"/>
      </p:ext>
    </p:extLst>
  </p:cSld>
  <p:clrMapOvr>
    <a:masterClrMapping/>
  </p:clrMapOvr>
  <p:transition advClick="0" advTm="3000">
    <p:random/>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804" y="457216"/>
            <a:ext cx="3932311" cy="1600253"/>
          </a:xfrm>
          <a:prstGeom prst="rect">
            <a:avLst/>
          </a:prstGeom>
        </p:spPr>
        <p:txBody>
          <a:bodyPr anchor="b"/>
          <a:lstStyle>
            <a:lvl1pPr>
              <a:defRPr sz="3188"/>
            </a:lvl1pPr>
          </a:lstStyle>
          <a:p>
            <a:r>
              <a:rPr lang="zh-CN" altLang="en-US"/>
              <a:t>单击此处编辑母版标题样式</a:t>
            </a:r>
          </a:p>
        </p:txBody>
      </p:sp>
      <p:sp>
        <p:nvSpPr>
          <p:cNvPr id="3" name="内容占位符 2"/>
          <p:cNvSpPr>
            <a:spLocks noGrp="1"/>
          </p:cNvSpPr>
          <p:nvPr>
            <p:ph idx="1"/>
          </p:nvPr>
        </p:nvSpPr>
        <p:spPr>
          <a:xfrm>
            <a:off x="5183287" y="987458"/>
            <a:ext cx="6172317" cy="4873788"/>
          </a:xfrm>
          <a:prstGeom prst="rect">
            <a:avLst/>
          </a:prstGeom>
        </p:spPr>
        <p:txBody>
          <a:bodyPr/>
          <a:lstStyle>
            <a:lvl1pPr>
              <a:defRPr sz="3188"/>
            </a:lvl1pPr>
            <a:lvl2pPr>
              <a:defRPr sz="2790"/>
            </a:lvl2pPr>
            <a:lvl3pPr>
              <a:defRPr sz="2392"/>
            </a:lvl3pPr>
            <a:lvl4pPr>
              <a:defRPr sz="1990"/>
            </a:lvl4pPr>
            <a:lvl5pPr>
              <a:defRPr sz="1990"/>
            </a:lvl5pPr>
            <a:lvl6pPr>
              <a:defRPr sz="1990"/>
            </a:lvl6pPr>
            <a:lvl7pPr>
              <a:defRPr sz="1990"/>
            </a:lvl7pPr>
            <a:lvl8pPr>
              <a:defRPr sz="1990"/>
            </a:lvl8pPr>
            <a:lvl9pPr>
              <a:defRPr sz="199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804" y="2057469"/>
            <a:ext cx="3932311" cy="3811716"/>
          </a:xfrm>
          <a:prstGeom prst="rect">
            <a:avLst/>
          </a:prstGeom>
        </p:spPr>
        <p:txBody>
          <a:bodyPr/>
          <a:lstStyle>
            <a:lvl1pPr marL="0" indent="0">
              <a:buNone/>
              <a:defRPr sz="1592"/>
            </a:lvl1pPr>
            <a:lvl2pPr marL="455414" indent="0">
              <a:buNone/>
              <a:defRPr sz="1393"/>
            </a:lvl2pPr>
            <a:lvl3pPr marL="910827" indent="0">
              <a:buNone/>
              <a:defRPr sz="1194"/>
            </a:lvl3pPr>
            <a:lvl4pPr marL="1366241" indent="0">
              <a:buNone/>
              <a:defRPr sz="995"/>
            </a:lvl4pPr>
            <a:lvl5pPr marL="1821195" indent="0">
              <a:buNone/>
              <a:defRPr sz="995"/>
            </a:lvl5pPr>
            <a:lvl6pPr marL="2276608" indent="0">
              <a:buNone/>
              <a:defRPr sz="995"/>
            </a:lvl6pPr>
            <a:lvl7pPr marL="2732022" indent="0">
              <a:buNone/>
              <a:defRPr sz="995"/>
            </a:lvl7pPr>
            <a:lvl8pPr marL="3187435" indent="0">
              <a:buNone/>
              <a:defRPr sz="995"/>
            </a:lvl8pPr>
            <a:lvl9pPr marL="3642849" indent="0">
              <a:buNone/>
              <a:defRPr sz="995"/>
            </a:lvl9pPr>
          </a:lstStyle>
          <a:p>
            <a:pPr lvl="0"/>
            <a:r>
              <a:rPr lang="zh-CN" altLang="en-US"/>
              <a:t>单击此处编辑母版文本样式</a:t>
            </a:r>
          </a:p>
        </p:txBody>
      </p:sp>
    </p:spTree>
    <p:extLst>
      <p:ext uri="{BB962C8B-B14F-4D97-AF65-F5344CB8AC3E}">
        <p14:creationId xmlns:p14="http://schemas.microsoft.com/office/powerpoint/2010/main" val="2735280717"/>
      </p:ext>
    </p:extLst>
  </p:cSld>
  <p:clrMapOvr>
    <a:masterClrMapping/>
  </p:clrMapOvr>
  <p:transition advClick="0" advTm="3000">
    <p:random/>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804" y="457216"/>
            <a:ext cx="4165428" cy="1600253"/>
          </a:xfrm>
          <a:prstGeom prst="rect">
            <a:avLst/>
          </a:prstGeom>
        </p:spPr>
        <p:txBody>
          <a:bodyPr anchor="b"/>
          <a:lstStyle>
            <a:lvl1pPr>
              <a:defRPr sz="3188"/>
            </a:lvl1pPr>
          </a:lstStyle>
          <a:p>
            <a:r>
              <a:rPr lang="zh-CN" altLang="en-US"/>
              <a:t>单击此处编辑母版标题样式</a:t>
            </a:r>
          </a:p>
        </p:txBody>
      </p:sp>
      <p:sp>
        <p:nvSpPr>
          <p:cNvPr id="3" name="图片占位符 2"/>
          <p:cNvSpPr>
            <a:spLocks noGrp="1"/>
          </p:cNvSpPr>
          <p:nvPr>
            <p:ph type="pic" idx="1"/>
          </p:nvPr>
        </p:nvSpPr>
        <p:spPr>
          <a:xfrm>
            <a:off x="5183287" y="457216"/>
            <a:ext cx="6172317" cy="5404031"/>
          </a:xfrm>
          <a:prstGeom prst="rect">
            <a:avLst/>
          </a:prstGeom>
        </p:spPr>
        <p:txBody>
          <a:bodyPr/>
          <a:lstStyle>
            <a:lvl1pPr marL="0" indent="0">
              <a:buNone/>
              <a:defRPr sz="3188"/>
            </a:lvl1pPr>
            <a:lvl2pPr marL="455414" indent="0">
              <a:buNone/>
              <a:defRPr sz="2790"/>
            </a:lvl2pPr>
            <a:lvl3pPr marL="910827" indent="0">
              <a:buNone/>
              <a:defRPr sz="2392"/>
            </a:lvl3pPr>
            <a:lvl4pPr marL="1366241" indent="0">
              <a:buNone/>
              <a:defRPr sz="1990"/>
            </a:lvl4pPr>
            <a:lvl5pPr marL="1821195" indent="0">
              <a:buNone/>
              <a:defRPr sz="1990"/>
            </a:lvl5pPr>
            <a:lvl6pPr marL="2276608" indent="0">
              <a:buNone/>
              <a:defRPr sz="1990"/>
            </a:lvl6pPr>
            <a:lvl7pPr marL="2732022" indent="0">
              <a:buNone/>
              <a:defRPr sz="1990"/>
            </a:lvl7pPr>
            <a:lvl8pPr marL="3187435" indent="0">
              <a:buNone/>
              <a:defRPr sz="1990"/>
            </a:lvl8pPr>
            <a:lvl9pPr marL="3642849" indent="0">
              <a:buNone/>
              <a:defRPr sz="1990"/>
            </a:lvl9pPr>
          </a:lstStyle>
          <a:p>
            <a:endParaRPr lang="zh-CN" altLang="en-US"/>
          </a:p>
        </p:txBody>
      </p:sp>
      <p:sp>
        <p:nvSpPr>
          <p:cNvPr id="4" name="文本占位符 3"/>
          <p:cNvSpPr>
            <a:spLocks noGrp="1"/>
          </p:cNvSpPr>
          <p:nvPr>
            <p:ph type="body" sz="half" idx="2"/>
          </p:nvPr>
        </p:nvSpPr>
        <p:spPr>
          <a:xfrm>
            <a:off x="839804" y="2057469"/>
            <a:ext cx="4165428" cy="3811716"/>
          </a:xfrm>
          <a:prstGeom prst="rect">
            <a:avLst/>
          </a:prstGeom>
        </p:spPr>
        <p:txBody>
          <a:bodyPr/>
          <a:lstStyle>
            <a:lvl1pPr marL="0" indent="0">
              <a:buNone/>
              <a:defRPr sz="1990"/>
            </a:lvl1pPr>
            <a:lvl2pPr marL="455414" indent="0">
              <a:buNone/>
              <a:defRPr sz="1791"/>
            </a:lvl2pPr>
            <a:lvl3pPr marL="910827" indent="0">
              <a:buNone/>
              <a:defRPr sz="1592"/>
            </a:lvl3pPr>
            <a:lvl4pPr marL="1366241" indent="0">
              <a:buNone/>
              <a:defRPr sz="1393"/>
            </a:lvl4pPr>
            <a:lvl5pPr marL="1821195" indent="0">
              <a:buNone/>
              <a:defRPr sz="1393"/>
            </a:lvl5pPr>
            <a:lvl6pPr marL="2276608" indent="0">
              <a:buNone/>
              <a:defRPr sz="1393"/>
            </a:lvl6pPr>
            <a:lvl7pPr marL="2732022" indent="0">
              <a:buNone/>
              <a:defRPr sz="1393"/>
            </a:lvl7pPr>
            <a:lvl8pPr marL="3187435" indent="0">
              <a:buNone/>
              <a:defRPr sz="1393"/>
            </a:lvl8pPr>
            <a:lvl9pPr marL="3642849" indent="0">
              <a:buNone/>
              <a:defRPr sz="1393"/>
            </a:lvl9pPr>
          </a:lstStyle>
          <a:p>
            <a:pPr lvl="0"/>
            <a:r>
              <a:rPr lang="zh-CN" altLang="en-US"/>
              <a:t>单击此处编辑母版文本样式</a:t>
            </a:r>
          </a:p>
        </p:txBody>
      </p:sp>
    </p:spTree>
    <p:extLst>
      <p:ext uri="{BB962C8B-B14F-4D97-AF65-F5344CB8AC3E}">
        <p14:creationId xmlns:p14="http://schemas.microsoft.com/office/powerpoint/2010/main" val="1311737456"/>
      </p:ext>
    </p:extLst>
  </p:cSld>
  <p:clrMapOvr>
    <a:masterClrMapping/>
  </p:clrMapOvr>
  <p:transition advClick="0" advTm="3000">
    <p:random/>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332226" y="198996"/>
            <a:ext cx="5980067" cy="827234"/>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332226" y="1158127"/>
            <a:ext cx="5980067" cy="3275847"/>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2412671235"/>
      </p:ext>
    </p:extLst>
  </p:cSld>
  <p:clrMapOvr>
    <a:masterClrMapping/>
  </p:clrMapOvr>
  <p:transition advClick="0" advTm="3000">
    <p:random/>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5065" y="365138"/>
            <a:ext cx="2628950" cy="5812032"/>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16" y="365138"/>
            <a:ext cx="7734446" cy="5812032"/>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4244371060"/>
      </p:ext>
    </p:extLst>
  </p:cSld>
  <p:clrMapOvr>
    <a:masterClrMapping/>
  </p:clrMapOvr>
  <p:transition advClick="0" advTm="3000">
    <p:random/>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objAndTwoObj" preserve="1">
  <p:cSld name="标题，一项大型内容和两项小型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16" y="1825686"/>
            <a:ext cx="5181698" cy="43514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quarter" idx="2"/>
          </p:nvPr>
        </p:nvSpPr>
        <p:spPr>
          <a:xfrm>
            <a:off x="6172317" y="1825686"/>
            <a:ext cx="5181698" cy="2098745"/>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内容占位符 4"/>
          <p:cNvSpPr>
            <a:spLocks noGrp="1"/>
          </p:cNvSpPr>
          <p:nvPr>
            <p:ph sz="quarter" idx="3"/>
          </p:nvPr>
        </p:nvSpPr>
        <p:spPr>
          <a:xfrm>
            <a:off x="6172317" y="4076837"/>
            <a:ext cx="5181698" cy="2100333"/>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293886469"/>
      </p:ext>
    </p:extLst>
  </p:cSld>
  <p:clrMapOvr>
    <a:masterClrMapping/>
  </p:clrMapOvr>
  <p:transition advClick="0" advTm="3000">
    <p:random/>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主封面">
    <p:spTree>
      <p:nvGrpSpPr>
        <p:cNvPr id="1" name=""/>
        <p:cNvGrpSpPr/>
        <p:nvPr/>
      </p:nvGrpSpPr>
      <p:grpSpPr>
        <a:xfrm>
          <a:off x="0" y="0"/>
          <a:ext cx="0" cy="0"/>
          <a:chOff x="0" y="0"/>
          <a:chExt cx="0" cy="0"/>
        </a:xfrm>
      </p:grpSpPr>
    </p:spTree>
    <p:extLst>
      <p:ext uri="{BB962C8B-B14F-4D97-AF65-F5344CB8AC3E}">
        <p14:creationId xmlns:p14="http://schemas.microsoft.com/office/powerpoint/2010/main" val="2278380476"/>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1" y="277813"/>
            <a:ext cx="10972800" cy="58531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a:extLst>
              <a:ext uri="{FF2B5EF4-FFF2-40B4-BE49-F238E27FC236}">
                <a16:creationId xmlns:a16="http://schemas.microsoft.com/office/drawing/2014/main" id="{45EAFFA7-C313-4C30-88AC-AD3ABC9A0B4D}"/>
              </a:ext>
            </a:extLst>
          </p:cNvPr>
          <p:cNvSpPr>
            <a:spLocks noGrp="1"/>
          </p:cNvSpPr>
          <p:nvPr>
            <p:ph type="dt" sz="half" idx="10"/>
          </p:nvPr>
        </p:nvSpPr>
        <p:spPr>
          <a:xfrm>
            <a:off x="609600" y="6243638"/>
            <a:ext cx="2844800" cy="457200"/>
          </a:xfrm>
        </p:spPr>
        <p:txBody>
          <a:bodyPr/>
          <a:lstStyle>
            <a:lvl1pPr>
              <a:defRPr/>
            </a:lvl1pPr>
          </a:lstStyle>
          <a:p>
            <a:pPr defTabSz="661751" fontAlgn="base">
              <a:spcBef>
                <a:spcPct val="0"/>
              </a:spcBef>
              <a:spcAft>
                <a:spcPct val="0"/>
              </a:spcAft>
              <a:defRPr/>
            </a:pPr>
            <a:endParaRPr lang="en-US" sz="2171">
              <a:solidFill>
                <a:srgbClr val="000000"/>
              </a:solidFill>
            </a:endParaRPr>
          </a:p>
        </p:txBody>
      </p:sp>
      <p:sp>
        <p:nvSpPr>
          <p:cNvPr id="4" name="Footer Placeholder 3">
            <a:extLst>
              <a:ext uri="{FF2B5EF4-FFF2-40B4-BE49-F238E27FC236}">
                <a16:creationId xmlns:a16="http://schemas.microsoft.com/office/drawing/2014/main" id="{4434EE2F-0824-477E-A9A0-44C75B6DDF5B}"/>
              </a:ext>
            </a:extLst>
          </p:cNvPr>
          <p:cNvSpPr>
            <a:spLocks noGrp="1"/>
          </p:cNvSpPr>
          <p:nvPr>
            <p:ph type="ftr" sz="quarter" idx="11"/>
          </p:nvPr>
        </p:nvSpPr>
        <p:spPr>
          <a:xfrm>
            <a:off x="4165601" y="6248400"/>
            <a:ext cx="3860800" cy="457200"/>
          </a:xfrm>
        </p:spPr>
        <p:txBody>
          <a:bodyPr/>
          <a:lstStyle>
            <a:lvl1pPr>
              <a:defRPr/>
            </a:lvl1pPr>
          </a:lstStyle>
          <a:p>
            <a:pPr defTabSz="661751" fontAlgn="base">
              <a:spcBef>
                <a:spcPct val="0"/>
              </a:spcBef>
              <a:spcAft>
                <a:spcPct val="0"/>
              </a:spcAft>
              <a:defRPr/>
            </a:pPr>
            <a:endParaRPr lang="en-US" sz="2171">
              <a:solidFill>
                <a:srgbClr val="000000"/>
              </a:solidFill>
            </a:endParaRPr>
          </a:p>
        </p:txBody>
      </p:sp>
      <p:sp>
        <p:nvSpPr>
          <p:cNvPr id="5" name="Slide Number Placeholder 4">
            <a:extLst>
              <a:ext uri="{FF2B5EF4-FFF2-40B4-BE49-F238E27FC236}">
                <a16:creationId xmlns:a16="http://schemas.microsoft.com/office/drawing/2014/main" id="{0F451253-0F39-4CB0-B581-EB78E4B5B014}"/>
              </a:ext>
            </a:extLst>
          </p:cNvPr>
          <p:cNvSpPr>
            <a:spLocks noGrp="1"/>
          </p:cNvSpPr>
          <p:nvPr>
            <p:ph type="sldNum" sz="quarter" idx="12"/>
          </p:nvPr>
        </p:nvSpPr>
        <p:spPr>
          <a:xfrm>
            <a:off x="8737600" y="6243638"/>
            <a:ext cx="2844800" cy="457200"/>
          </a:xfrm>
        </p:spPr>
        <p:txBody>
          <a:bodyPr/>
          <a:lstStyle>
            <a:lvl1pPr>
              <a:defRPr/>
            </a:lvl1pPr>
          </a:lstStyle>
          <a:p>
            <a:pPr defTabSz="661751" fontAlgn="base">
              <a:spcBef>
                <a:spcPct val="0"/>
              </a:spcBef>
              <a:spcAft>
                <a:spcPct val="0"/>
              </a:spcAft>
              <a:defRPr/>
            </a:pPr>
            <a:fld id="{3D505CB2-7C21-4A37-9DC8-979760A0EFB0}" type="slidenum">
              <a:rPr lang="en-US" altLang="en-US" sz="2171" smtClean="0">
                <a:solidFill>
                  <a:srgbClr val="000000"/>
                </a:solidFill>
              </a:rPr>
              <a:pPr defTabSz="661751" fontAlgn="base">
                <a:spcBef>
                  <a:spcPct val="0"/>
                </a:spcBef>
                <a:spcAft>
                  <a:spcPct val="0"/>
                </a:spcAft>
                <a:defRPr/>
              </a:pPr>
              <a:t>‹#›</a:t>
            </a:fld>
            <a:endParaRPr lang="en-US" altLang="en-US" sz="2171">
              <a:solidFill>
                <a:srgbClr val="000000"/>
              </a:solidFill>
            </a:endParaRPr>
          </a:p>
        </p:txBody>
      </p:sp>
    </p:spTree>
    <p:extLst>
      <p:ext uri="{BB962C8B-B14F-4D97-AF65-F5344CB8AC3E}">
        <p14:creationId xmlns:p14="http://schemas.microsoft.com/office/powerpoint/2010/main" val="8398789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965A192A-6DD2-4FBF-AF80-C97C3413787C}" type="datetimeFigureOut">
              <a:rPr lang="vi-VN" smtClean="0"/>
              <a:t>20/09/2021</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62C35C1-8584-4147-A469-6F696449697C}" type="slidenum">
              <a:rPr lang="vi-VN" smtClean="0"/>
              <a:t>‹#›</a:t>
            </a:fld>
            <a:endParaRPr lang="vi-VN"/>
          </a:p>
        </p:txBody>
      </p:sp>
    </p:spTree>
    <p:extLst>
      <p:ext uri="{BB962C8B-B14F-4D97-AF65-F5344CB8AC3E}">
        <p14:creationId xmlns:p14="http://schemas.microsoft.com/office/powerpoint/2010/main" val="864311924"/>
      </p:ext>
    </p:extLst>
  </p:cSld>
  <p:clrMapOvr>
    <a:masterClrMapping/>
  </p:clrMapOvr>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29" y="1122400"/>
            <a:ext cx="9144173" cy="2387680"/>
          </a:xfrm>
          <a:prstGeom prst="rect">
            <a:avLst/>
          </a:prstGeom>
        </p:spPr>
        <p:txBody>
          <a:bodyPr anchor="b"/>
          <a:lstStyle>
            <a:lvl1pPr algn="ctr">
              <a:defRPr sz="5974"/>
            </a:lvl1pPr>
          </a:lstStyle>
          <a:p>
            <a:r>
              <a:rPr lang="zh-CN" altLang="en-US"/>
              <a:t>单击此处编辑母版标题样式</a:t>
            </a:r>
          </a:p>
        </p:txBody>
      </p:sp>
      <p:sp>
        <p:nvSpPr>
          <p:cNvPr id="3" name="副标题 2"/>
          <p:cNvSpPr>
            <a:spLocks noGrp="1"/>
          </p:cNvSpPr>
          <p:nvPr>
            <p:ph type="subTitle" idx="1"/>
          </p:nvPr>
        </p:nvSpPr>
        <p:spPr>
          <a:xfrm>
            <a:off x="1524029" y="3602158"/>
            <a:ext cx="9144173" cy="1655817"/>
          </a:xfrm>
          <a:prstGeom prst="rect">
            <a:avLst/>
          </a:prstGeom>
        </p:spPr>
        <p:txBody>
          <a:bodyPr/>
          <a:lstStyle>
            <a:lvl1pPr marL="0" indent="0" algn="ctr">
              <a:buNone/>
              <a:defRPr sz="2392"/>
            </a:lvl1pPr>
            <a:lvl2pPr marL="455414" indent="0" algn="ctr">
              <a:buNone/>
              <a:defRPr sz="1990"/>
            </a:lvl2pPr>
            <a:lvl3pPr marL="910827" indent="0" algn="ctr">
              <a:buNone/>
              <a:defRPr sz="1791"/>
            </a:lvl3pPr>
            <a:lvl4pPr marL="1366241" indent="0" algn="ctr">
              <a:buNone/>
              <a:defRPr sz="1592"/>
            </a:lvl4pPr>
            <a:lvl5pPr marL="1821195" indent="0" algn="ctr">
              <a:buNone/>
              <a:defRPr sz="1592"/>
            </a:lvl5pPr>
            <a:lvl6pPr marL="2276608" indent="0" algn="ctr">
              <a:buNone/>
              <a:defRPr sz="1592"/>
            </a:lvl6pPr>
            <a:lvl7pPr marL="2732022" indent="0" algn="ctr">
              <a:buNone/>
              <a:defRPr sz="1592"/>
            </a:lvl7pPr>
            <a:lvl8pPr marL="3187435" indent="0" algn="ctr">
              <a:buNone/>
              <a:defRPr sz="1592"/>
            </a:lvl8pPr>
            <a:lvl9pPr marL="3642849" indent="0" algn="ctr">
              <a:buNone/>
              <a:defRPr sz="1592"/>
            </a:lvl9pPr>
          </a:lstStyle>
          <a:p>
            <a:r>
              <a:rPr lang="zh-CN" altLang="en-US"/>
              <a:t>单击此处编辑母版副标题样式</a:t>
            </a:r>
          </a:p>
        </p:txBody>
      </p:sp>
    </p:spTree>
    <p:extLst>
      <p:ext uri="{BB962C8B-B14F-4D97-AF65-F5344CB8AC3E}">
        <p14:creationId xmlns:p14="http://schemas.microsoft.com/office/powerpoint/2010/main" val="2868217064"/>
      </p:ext>
    </p:extLst>
  </p:cSld>
  <p:clrMapOvr>
    <a:masterClrMapping/>
  </p:clrMapOvr>
  <p:transition advClick="0" advTm="3000">
    <p:random/>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332226" y="198996"/>
            <a:ext cx="5980067" cy="827234"/>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332226" y="1158127"/>
            <a:ext cx="5980067" cy="3275847"/>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3572521739"/>
      </p:ext>
    </p:extLst>
  </p:cSld>
  <p:clrMapOvr>
    <a:masterClrMapping/>
  </p:clrMapOvr>
  <p:transition advClick="0" advTm="3000">
    <p:random/>
  </p:transition>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66" y="1709795"/>
            <a:ext cx="10515799" cy="2852833"/>
          </a:xfrm>
          <a:prstGeom prst="rect">
            <a:avLst/>
          </a:prstGeom>
        </p:spPr>
        <p:txBody>
          <a:bodyPr anchor="b"/>
          <a:lstStyle>
            <a:lvl1pPr>
              <a:defRPr sz="5974"/>
            </a:lvl1pPr>
          </a:lstStyle>
          <a:p>
            <a:r>
              <a:rPr lang="zh-CN" altLang="en-US"/>
              <a:t>单击此处编辑母版标题样式</a:t>
            </a:r>
          </a:p>
        </p:txBody>
      </p:sp>
      <p:sp>
        <p:nvSpPr>
          <p:cNvPr id="3" name="文本占位符 2"/>
          <p:cNvSpPr>
            <a:spLocks noGrp="1"/>
          </p:cNvSpPr>
          <p:nvPr>
            <p:ph type="body" idx="1"/>
          </p:nvPr>
        </p:nvSpPr>
        <p:spPr>
          <a:xfrm>
            <a:off x="831866" y="4589617"/>
            <a:ext cx="10515799" cy="1500237"/>
          </a:xfrm>
          <a:prstGeom prst="rect">
            <a:avLst/>
          </a:prstGeom>
        </p:spPr>
        <p:txBody>
          <a:bodyPr/>
          <a:lstStyle>
            <a:lvl1pPr marL="0" indent="0">
              <a:buNone/>
              <a:defRPr sz="2392">
                <a:solidFill>
                  <a:schemeClr val="tx1">
                    <a:tint val="75000"/>
                  </a:schemeClr>
                </a:solidFill>
              </a:defRPr>
            </a:lvl1pPr>
            <a:lvl2pPr marL="455414" indent="0">
              <a:buNone/>
              <a:defRPr sz="1990">
                <a:solidFill>
                  <a:schemeClr val="tx1">
                    <a:tint val="75000"/>
                  </a:schemeClr>
                </a:solidFill>
              </a:defRPr>
            </a:lvl2pPr>
            <a:lvl3pPr marL="910827" indent="0">
              <a:buNone/>
              <a:defRPr sz="1791">
                <a:solidFill>
                  <a:schemeClr val="tx1">
                    <a:tint val="75000"/>
                  </a:schemeClr>
                </a:solidFill>
              </a:defRPr>
            </a:lvl3pPr>
            <a:lvl4pPr marL="1366241" indent="0">
              <a:buNone/>
              <a:defRPr sz="1592">
                <a:solidFill>
                  <a:schemeClr val="tx1">
                    <a:tint val="75000"/>
                  </a:schemeClr>
                </a:solidFill>
              </a:defRPr>
            </a:lvl4pPr>
            <a:lvl5pPr marL="1821195" indent="0">
              <a:buNone/>
              <a:defRPr sz="1592">
                <a:solidFill>
                  <a:schemeClr val="tx1">
                    <a:tint val="75000"/>
                  </a:schemeClr>
                </a:solidFill>
              </a:defRPr>
            </a:lvl5pPr>
            <a:lvl6pPr marL="2276608" indent="0">
              <a:buNone/>
              <a:defRPr sz="1592">
                <a:solidFill>
                  <a:schemeClr val="tx1">
                    <a:tint val="75000"/>
                  </a:schemeClr>
                </a:solidFill>
              </a:defRPr>
            </a:lvl6pPr>
            <a:lvl7pPr marL="2732022" indent="0">
              <a:buNone/>
              <a:defRPr sz="1592">
                <a:solidFill>
                  <a:schemeClr val="tx1">
                    <a:tint val="75000"/>
                  </a:schemeClr>
                </a:solidFill>
              </a:defRPr>
            </a:lvl7pPr>
            <a:lvl8pPr marL="3187435" indent="0">
              <a:buNone/>
              <a:defRPr sz="1592">
                <a:solidFill>
                  <a:schemeClr val="tx1">
                    <a:tint val="75000"/>
                  </a:schemeClr>
                </a:solidFill>
              </a:defRPr>
            </a:lvl8pPr>
            <a:lvl9pPr marL="3642849" indent="0">
              <a:buNone/>
              <a:defRPr sz="1592">
                <a:solidFill>
                  <a:schemeClr val="tx1">
                    <a:tint val="75000"/>
                  </a:schemeClr>
                </a:solidFill>
              </a:defRPr>
            </a:lvl9pPr>
          </a:lstStyle>
          <a:p>
            <a:pPr lvl="0"/>
            <a:r>
              <a:rPr lang="zh-CN" altLang="en-US"/>
              <a:t>单击此处编辑母版文本样式</a:t>
            </a:r>
          </a:p>
        </p:txBody>
      </p:sp>
    </p:spTree>
    <p:extLst>
      <p:ext uri="{BB962C8B-B14F-4D97-AF65-F5344CB8AC3E}">
        <p14:creationId xmlns:p14="http://schemas.microsoft.com/office/powerpoint/2010/main" val="3857959758"/>
      </p:ext>
    </p:extLst>
  </p:cSld>
  <p:clrMapOvr>
    <a:masterClrMapping/>
  </p:clrMapOvr>
  <p:transition advClick="0" advTm="3000">
    <p:random/>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332226" y="198996"/>
            <a:ext cx="5980067" cy="827234"/>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16" y="1825686"/>
            <a:ext cx="5181698" cy="4351484"/>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317" y="1825686"/>
            <a:ext cx="5181698" cy="4351484"/>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4227024566"/>
      </p:ext>
    </p:extLst>
  </p:cSld>
  <p:clrMapOvr>
    <a:masterClrMapping/>
  </p:clrMapOvr>
  <p:transition advClick="0" advTm="3000">
    <p:random/>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804" y="365138"/>
            <a:ext cx="10515799" cy="1325607"/>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1186796" y="1778497"/>
            <a:ext cx="4873666" cy="823940"/>
          </a:xfrm>
          <a:prstGeom prst="rect">
            <a:avLst/>
          </a:prstGeom>
        </p:spPr>
        <p:txBody>
          <a:bodyPr anchor="ctr" anchorCtr="0"/>
          <a:lstStyle>
            <a:lvl1pPr marL="0" indent="0">
              <a:buNone/>
              <a:defRPr sz="2790"/>
            </a:lvl1pPr>
            <a:lvl2pPr marL="455414" indent="0">
              <a:buNone/>
              <a:defRPr sz="2392"/>
            </a:lvl2pPr>
            <a:lvl3pPr marL="910827" indent="0">
              <a:buNone/>
              <a:defRPr sz="1990"/>
            </a:lvl3pPr>
            <a:lvl4pPr marL="1366241" indent="0">
              <a:buNone/>
              <a:defRPr sz="1791"/>
            </a:lvl4pPr>
            <a:lvl5pPr marL="1821195" indent="0">
              <a:buNone/>
              <a:defRPr sz="1791"/>
            </a:lvl5pPr>
            <a:lvl6pPr marL="2276608" indent="0">
              <a:buNone/>
              <a:defRPr sz="1791"/>
            </a:lvl6pPr>
            <a:lvl7pPr marL="2732022" indent="0">
              <a:buNone/>
              <a:defRPr sz="1791"/>
            </a:lvl7pPr>
            <a:lvl8pPr marL="3187435" indent="0">
              <a:buNone/>
              <a:defRPr sz="1791"/>
            </a:lvl8pPr>
            <a:lvl9pPr marL="3642849" indent="0">
              <a:buNone/>
              <a:defRPr sz="1791"/>
            </a:lvl9pPr>
          </a:lstStyle>
          <a:p>
            <a:pPr lvl="0"/>
            <a:r>
              <a:rPr lang="zh-CN" altLang="en-US"/>
              <a:t>单击此处编辑母版文本样式</a:t>
            </a:r>
          </a:p>
        </p:txBody>
      </p:sp>
      <p:sp>
        <p:nvSpPr>
          <p:cNvPr id="4" name="内容占位符 3"/>
          <p:cNvSpPr>
            <a:spLocks noGrp="1"/>
          </p:cNvSpPr>
          <p:nvPr>
            <p:ph sz="half" idx="2"/>
          </p:nvPr>
        </p:nvSpPr>
        <p:spPr>
          <a:xfrm>
            <a:off x="1186796" y="2665468"/>
            <a:ext cx="4873666" cy="3524402"/>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7056" y="1778497"/>
            <a:ext cx="4897669" cy="823940"/>
          </a:xfrm>
          <a:prstGeom prst="rect">
            <a:avLst/>
          </a:prstGeom>
        </p:spPr>
        <p:txBody>
          <a:bodyPr anchor="ctr" anchorCtr="0"/>
          <a:lstStyle>
            <a:lvl1pPr marL="0" indent="0">
              <a:buNone/>
              <a:defRPr sz="2790"/>
            </a:lvl1pPr>
            <a:lvl2pPr marL="455414" indent="0">
              <a:buNone/>
              <a:defRPr sz="2392"/>
            </a:lvl2pPr>
            <a:lvl3pPr marL="910827" indent="0">
              <a:buNone/>
              <a:defRPr sz="1990"/>
            </a:lvl3pPr>
            <a:lvl4pPr marL="1366241" indent="0">
              <a:buNone/>
              <a:defRPr sz="1791"/>
            </a:lvl4pPr>
            <a:lvl5pPr marL="1821195" indent="0">
              <a:buNone/>
              <a:defRPr sz="1791"/>
            </a:lvl5pPr>
            <a:lvl6pPr marL="2276608" indent="0">
              <a:buNone/>
              <a:defRPr sz="1791"/>
            </a:lvl6pPr>
            <a:lvl7pPr marL="2732022" indent="0">
              <a:buNone/>
              <a:defRPr sz="1791"/>
            </a:lvl7pPr>
            <a:lvl8pPr marL="3187435" indent="0">
              <a:buNone/>
              <a:defRPr sz="1791"/>
            </a:lvl8pPr>
            <a:lvl9pPr marL="3642849" indent="0">
              <a:buNone/>
              <a:defRPr sz="1791"/>
            </a:lvl9pPr>
          </a:lstStyle>
          <a:p>
            <a:pPr lvl="0"/>
            <a:r>
              <a:rPr lang="zh-CN" altLang="en-US"/>
              <a:t>单击此处编辑母版文本样式</a:t>
            </a:r>
          </a:p>
        </p:txBody>
      </p:sp>
      <p:sp>
        <p:nvSpPr>
          <p:cNvPr id="6" name="内容占位符 5"/>
          <p:cNvSpPr>
            <a:spLocks noGrp="1"/>
          </p:cNvSpPr>
          <p:nvPr>
            <p:ph sz="quarter" idx="4"/>
          </p:nvPr>
        </p:nvSpPr>
        <p:spPr>
          <a:xfrm>
            <a:off x="6257056" y="2665468"/>
            <a:ext cx="4897669" cy="3524402"/>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165704770"/>
      </p:ext>
    </p:extLst>
  </p:cSld>
  <p:clrMapOvr>
    <a:masterClrMapping/>
  </p:clrMapOvr>
  <p:transition advClick="0" advTm="3000">
    <p:random/>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332226" y="198996"/>
            <a:ext cx="5980067" cy="827234"/>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532366552"/>
      </p:ext>
    </p:extLst>
  </p:cSld>
  <p:clrMapOvr>
    <a:masterClrMapping/>
  </p:clrMapOvr>
  <p:transition advClick="0" advTm="3000">
    <p:random/>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915242323"/>
      </p:ext>
    </p:extLst>
  </p:cSld>
  <p:clrMapOvr>
    <a:masterClrMapping/>
  </p:clrMapOvr>
  <p:transition advClick="0" advTm="3000">
    <p:random/>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804" y="457216"/>
            <a:ext cx="3932311" cy="1600253"/>
          </a:xfrm>
          <a:prstGeom prst="rect">
            <a:avLst/>
          </a:prstGeom>
        </p:spPr>
        <p:txBody>
          <a:bodyPr anchor="b"/>
          <a:lstStyle>
            <a:lvl1pPr>
              <a:defRPr sz="3188"/>
            </a:lvl1pPr>
          </a:lstStyle>
          <a:p>
            <a:r>
              <a:rPr lang="zh-CN" altLang="en-US"/>
              <a:t>单击此处编辑母版标题样式</a:t>
            </a:r>
          </a:p>
        </p:txBody>
      </p:sp>
      <p:sp>
        <p:nvSpPr>
          <p:cNvPr id="3" name="内容占位符 2"/>
          <p:cNvSpPr>
            <a:spLocks noGrp="1"/>
          </p:cNvSpPr>
          <p:nvPr>
            <p:ph idx="1"/>
          </p:nvPr>
        </p:nvSpPr>
        <p:spPr>
          <a:xfrm>
            <a:off x="5183287" y="987458"/>
            <a:ext cx="6172317" cy="4873788"/>
          </a:xfrm>
          <a:prstGeom prst="rect">
            <a:avLst/>
          </a:prstGeom>
        </p:spPr>
        <p:txBody>
          <a:bodyPr/>
          <a:lstStyle>
            <a:lvl1pPr>
              <a:defRPr sz="3188"/>
            </a:lvl1pPr>
            <a:lvl2pPr>
              <a:defRPr sz="2790"/>
            </a:lvl2pPr>
            <a:lvl3pPr>
              <a:defRPr sz="2392"/>
            </a:lvl3pPr>
            <a:lvl4pPr>
              <a:defRPr sz="1990"/>
            </a:lvl4pPr>
            <a:lvl5pPr>
              <a:defRPr sz="1990"/>
            </a:lvl5pPr>
            <a:lvl6pPr>
              <a:defRPr sz="1990"/>
            </a:lvl6pPr>
            <a:lvl7pPr>
              <a:defRPr sz="1990"/>
            </a:lvl7pPr>
            <a:lvl8pPr>
              <a:defRPr sz="1990"/>
            </a:lvl8pPr>
            <a:lvl9pPr>
              <a:defRPr sz="199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804" y="2057469"/>
            <a:ext cx="3932311" cy="3811716"/>
          </a:xfrm>
          <a:prstGeom prst="rect">
            <a:avLst/>
          </a:prstGeom>
        </p:spPr>
        <p:txBody>
          <a:bodyPr/>
          <a:lstStyle>
            <a:lvl1pPr marL="0" indent="0">
              <a:buNone/>
              <a:defRPr sz="1592"/>
            </a:lvl1pPr>
            <a:lvl2pPr marL="455414" indent="0">
              <a:buNone/>
              <a:defRPr sz="1393"/>
            </a:lvl2pPr>
            <a:lvl3pPr marL="910827" indent="0">
              <a:buNone/>
              <a:defRPr sz="1194"/>
            </a:lvl3pPr>
            <a:lvl4pPr marL="1366241" indent="0">
              <a:buNone/>
              <a:defRPr sz="995"/>
            </a:lvl4pPr>
            <a:lvl5pPr marL="1821195" indent="0">
              <a:buNone/>
              <a:defRPr sz="995"/>
            </a:lvl5pPr>
            <a:lvl6pPr marL="2276608" indent="0">
              <a:buNone/>
              <a:defRPr sz="995"/>
            </a:lvl6pPr>
            <a:lvl7pPr marL="2732022" indent="0">
              <a:buNone/>
              <a:defRPr sz="995"/>
            </a:lvl7pPr>
            <a:lvl8pPr marL="3187435" indent="0">
              <a:buNone/>
              <a:defRPr sz="995"/>
            </a:lvl8pPr>
            <a:lvl9pPr marL="3642849" indent="0">
              <a:buNone/>
              <a:defRPr sz="995"/>
            </a:lvl9pPr>
          </a:lstStyle>
          <a:p>
            <a:pPr lvl="0"/>
            <a:r>
              <a:rPr lang="zh-CN" altLang="en-US"/>
              <a:t>单击此处编辑母版文本样式</a:t>
            </a:r>
          </a:p>
        </p:txBody>
      </p:sp>
    </p:spTree>
    <p:extLst>
      <p:ext uri="{BB962C8B-B14F-4D97-AF65-F5344CB8AC3E}">
        <p14:creationId xmlns:p14="http://schemas.microsoft.com/office/powerpoint/2010/main" val="443867799"/>
      </p:ext>
    </p:extLst>
  </p:cSld>
  <p:clrMapOvr>
    <a:masterClrMapping/>
  </p:clrMapOvr>
  <p:transition advClick="0" advTm="3000">
    <p:random/>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804" y="457216"/>
            <a:ext cx="4165428" cy="1600253"/>
          </a:xfrm>
          <a:prstGeom prst="rect">
            <a:avLst/>
          </a:prstGeom>
        </p:spPr>
        <p:txBody>
          <a:bodyPr anchor="b"/>
          <a:lstStyle>
            <a:lvl1pPr>
              <a:defRPr sz="3188"/>
            </a:lvl1pPr>
          </a:lstStyle>
          <a:p>
            <a:r>
              <a:rPr lang="zh-CN" altLang="en-US"/>
              <a:t>单击此处编辑母版标题样式</a:t>
            </a:r>
          </a:p>
        </p:txBody>
      </p:sp>
      <p:sp>
        <p:nvSpPr>
          <p:cNvPr id="3" name="图片占位符 2"/>
          <p:cNvSpPr>
            <a:spLocks noGrp="1"/>
          </p:cNvSpPr>
          <p:nvPr>
            <p:ph type="pic" idx="1"/>
          </p:nvPr>
        </p:nvSpPr>
        <p:spPr>
          <a:xfrm>
            <a:off x="5183287" y="457216"/>
            <a:ext cx="6172317" cy="5404031"/>
          </a:xfrm>
          <a:prstGeom prst="rect">
            <a:avLst/>
          </a:prstGeom>
        </p:spPr>
        <p:txBody>
          <a:bodyPr/>
          <a:lstStyle>
            <a:lvl1pPr marL="0" indent="0">
              <a:buNone/>
              <a:defRPr sz="3188"/>
            </a:lvl1pPr>
            <a:lvl2pPr marL="455414" indent="0">
              <a:buNone/>
              <a:defRPr sz="2790"/>
            </a:lvl2pPr>
            <a:lvl3pPr marL="910827" indent="0">
              <a:buNone/>
              <a:defRPr sz="2392"/>
            </a:lvl3pPr>
            <a:lvl4pPr marL="1366241" indent="0">
              <a:buNone/>
              <a:defRPr sz="1990"/>
            </a:lvl4pPr>
            <a:lvl5pPr marL="1821195" indent="0">
              <a:buNone/>
              <a:defRPr sz="1990"/>
            </a:lvl5pPr>
            <a:lvl6pPr marL="2276608" indent="0">
              <a:buNone/>
              <a:defRPr sz="1990"/>
            </a:lvl6pPr>
            <a:lvl7pPr marL="2732022" indent="0">
              <a:buNone/>
              <a:defRPr sz="1990"/>
            </a:lvl7pPr>
            <a:lvl8pPr marL="3187435" indent="0">
              <a:buNone/>
              <a:defRPr sz="1990"/>
            </a:lvl8pPr>
            <a:lvl9pPr marL="3642849" indent="0">
              <a:buNone/>
              <a:defRPr sz="1990"/>
            </a:lvl9pPr>
          </a:lstStyle>
          <a:p>
            <a:endParaRPr lang="zh-CN" altLang="en-US"/>
          </a:p>
        </p:txBody>
      </p:sp>
      <p:sp>
        <p:nvSpPr>
          <p:cNvPr id="4" name="文本占位符 3"/>
          <p:cNvSpPr>
            <a:spLocks noGrp="1"/>
          </p:cNvSpPr>
          <p:nvPr>
            <p:ph type="body" sz="half" idx="2"/>
          </p:nvPr>
        </p:nvSpPr>
        <p:spPr>
          <a:xfrm>
            <a:off x="839804" y="2057469"/>
            <a:ext cx="4165428" cy="3811716"/>
          </a:xfrm>
          <a:prstGeom prst="rect">
            <a:avLst/>
          </a:prstGeom>
        </p:spPr>
        <p:txBody>
          <a:bodyPr/>
          <a:lstStyle>
            <a:lvl1pPr marL="0" indent="0">
              <a:buNone/>
              <a:defRPr sz="1990"/>
            </a:lvl1pPr>
            <a:lvl2pPr marL="455414" indent="0">
              <a:buNone/>
              <a:defRPr sz="1791"/>
            </a:lvl2pPr>
            <a:lvl3pPr marL="910827" indent="0">
              <a:buNone/>
              <a:defRPr sz="1592"/>
            </a:lvl3pPr>
            <a:lvl4pPr marL="1366241" indent="0">
              <a:buNone/>
              <a:defRPr sz="1393"/>
            </a:lvl4pPr>
            <a:lvl5pPr marL="1821195" indent="0">
              <a:buNone/>
              <a:defRPr sz="1393"/>
            </a:lvl5pPr>
            <a:lvl6pPr marL="2276608" indent="0">
              <a:buNone/>
              <a:defRPr sz="1393"/>
            </a:lvl6pPr>
            <a:lvl7pPr marL="2732022" indent="0">
              <a:buNone/>
              <a:defRPr sz="1393"/>
            </a:lvl7pPr>
            <a:lvl8pPr marL="3187435" indent="0">
              <a:buNone/>
              <a:defRPr sz="1393"/>
            </a:lvl8pPr>
            <a:lvl9pPr marL="3642849" indent="0">
              <a:buNone/>
              <a:defRPr sz="1393"/>
            </a:lvl9pPr>
          </a:lstStyle>
          <a:p>
            <a:pPr lvl="0"/>
            <a:r>
              <a:rPr lang="zh-CN" altLang="en-US"/>
              <a:t>单击此处编辑母版文本样式</a:t>
            </a:r>
          </a:p>
        </p:txBody>
      </p:sp>
    </p:spTree>
    <p:extLst>
      <p:ext uri="{BB962C8B-B14F-4D97-AF65-F5344CB8AC3E}">
        <p14:creationId xmlns:p14="http://schemas.microsoft.com/office/powerpoint/2010/main" val="1065176660"/>
      </p:ext>
    </p:extLst>
  </p:cSld>
  <p:clrMapOvr>
    <a:masterClrMapping/>
  </p:clrMapOvr>
  <p:transition advClick="0" advTm="3000">
    <p:random/>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332226" y="198996"/>
            <a:ext cx="5980067" cy="827234"/>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332226" y="1158127"/>
            <a:ext cx="5980067" cy="3275847"/>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2218164309"/>
      </p:ext>
    </p:extLst>
  </p:cSld>
  <p:clrMapOvr>
    <a:masterClrMapping/>
  </p:clrMapOvr>
  <p:transition advClick="0" advTm="3000">
    <p:rand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965A192A-6DD2-4FBF-AF80-C97C3413787C}" type="datetimeFigureOut">
              <a:rPr lang="vi-VN" smtClean="0"/>
              <a:t>20/09/2021</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62C35C1-8584-4147-A469-6F696449697C}" type="slidenum">
              <a:rPr lang="vi-VN" smtClean="0"/>
              <a:t>‹#›</a:t>
            </a:fld>
            <a:endParaRPr lang="vi-VN"/>
          </a:p>
        </p:txBody>
      </p:sp>
    </p:spTree>
    <p:extLst>
      <p:ext uri="{BB962C8B-B14F-4D97-AF65-F5344CB8AC3E}">
        <p14:creationId xmlns:p14="http://schemas.microsoft.com/office/powerpoint/2010/main" val="345831457"/>
      </p:ext>
    </p:extLst>
  </p:cSld>
  <p:clrMapOvr>
    <a:masterClrMapping/>
  </p:clrMapOvr>
  <p:timing>
    <p:tnLst>
      <p:par>
        <p:cTn id="1" dur="indefinite" restart="never" nodeType="tmRoot"/>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5065" y="365138"/>
            <a:ext cx="2628950" cy="5812032"/>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16" y="365138"/>
            <a:ext cx="7734446" cy="5812032"/>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1727080684"/>
      </p:ext>
    </p:extLst>
  </p:cSld>
  <p:clrMapOvr>
    <a:masterClrMapping/>
  </p:clrMapOvr>
  <p:transition advClick="0" advTm="3000">
    <p:random/>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objAndTwoObj" preserve="1">
  <p:cSld name="标题，一项大型内容和两项小型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16" y="1825686"/>
            <a:ext cx="5181698" cy="43514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quarter" idx="2"/>
          </p:nvPr>
        </p:nvSpPr>
        <p:spPr>
          <a:xfrm>
            <a:off x="6172317" y="1825686"/>
            <a:ext cx="5181698" cy="2098745"/>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内容占位符 4"/>
          <p:cNvSpPr>
            <a:spLocks noGrp="1"/>
          </p:cNvSpPr>
          <p:nvPr>
            <p:ph sz="quarter" idx="3"/>
          </p:nvPr>
        </p:nvSpPr>
        <p:spPr>
          <a:xfrm>
            <a:off x="6172317" y="4076837"/>
            <a:ext cx="5181698" cy="2100333"/>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442976862"/>
      </p:ext>
    </p:extLst>
  </p:cSld>
  <p:clrMapOvr>
    <a:masterClrMapping/>
  </p:clrMapOvr>
  <p:transition advClick="0" advTm="3000">
    <p:random/>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主封面">
    <p:spTree>
      <p:nvGrpSpPr>
        <p:cNvPr id="1" name=""/>
        <p:cNvGrpSpPr/>
        <p:nvPr/>
      </p:nvGrpSpPr>
      <p:grpSpPr>
        <a:xfrm>
          <a:off x="0" y="0"/>
          <a:ext cx="0" cy="0"/>
          <a:chOff x="0" y="0"/>
          <a:chExt cx="0" cy="0"/>
        </a:xfrm>
      </p:grpSpPr>
    </p:spTree>
    <p:extLst>
      <p:ext uri="{BB962C8B-B14F-4D97-AF65-F5344CB8AC3E}">
        <p14:creationId xmlns:p14="http://schemas.microsoft.com/office/powerpoint/2010/main" val="1870316048"/>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1" y="277813"/>
            <a:ext cx="10972800" cy="58531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a:extLst>
              <a:ext uri="{FF2B5EF4-FFF2-40B4-BE49-F238E27FC236}">
                <a16:creationId xmlns:a16="http://schemas.microsoft.com/office/drawing/2014/main" id="{45EAFFA7-C313-4C30-88AC-AD3ABC9A0B4D}"/>
              </a:ext>
            </a:extLst>
          </p:cNvPr>
          <p:cNvSpPr>
            <a:spLocks noGrp="1"/>
          </p:cNvSpPr>
          <p:nvPr>
            <p:ph type="dt" sz="half" idx="10"/>
          </p:nvPr>
        </p:nvSpPr>
        <p:spPr>
          <a:xfrm>
            <a:off x="609600" y="6243638"/>
            <a:ext cx="2844800" cy="457200"/>
          </a:xfrm>
        </p:spPr>
        <p:txBody>
          <a:bodyPr/>
          <a:lstStyle>
            <a:lvl1pPr>
              <a:defRPr/>
            </a:lvl1pPr>
          </a:lstStyle>
          <a:p>
            <a:pPr defTabSz="661751" fontAlgn="base">
              <a:spcBef>
                <a:spcPct val="0"/>
              </a:spcBef>
              <a:spcAft>
                <a:spcPct val="0"/>
              </a:spcAft>
              <a:defRPr/>
            </a:pPr>
            <a:endParaRPr lang="en-US" sz="2171">
              <a:solidFill>
                <a:srgbClr val="000000"/>
              </a:solidFill>
            </a:endParaRPr>
          </a:p>
        </p:txBody>
      </p:sp>
      <p:sp>
        <p:nvSpPr>
          <p:cNvPr id="4" name="Footer Placeholder 3">
            <a:extLst>
              <a:ext uri="{FF2B5EF4-FFF2-40B4-BE49-F238E27FC236}">
                <a16:creationId xmlns:a16="http://schemas.microsoft.com/office/drawing/2014/main" id="{4434EE2F-0824-477E-A9A0-44C75B6DDF5B}"/>
              </a:ext>
            </a:extLst>
          </p:cNvPr>
          <p:cNvSpPr>
            <a:spLocks noGrp="1"/>
          </p:cNvSpPr>
          <p:nvPr>
            <p:ph type="ftr" sz="quarter" idx="11"/>
          </p:nvPr>
        </p:nvSpPr>
        <p:spPr>
          <a:xfrm>
            <a:off x="4165601" y="6248400"/>
            <a:ext cx="3860800" cy="457200"/>
          </a:xfrm>
        </p:spPr>
        <p:txBody>
          <a:bodyPr/>
          <a:lstStyle>
            <a:lvl1pPr>
              <a:defRPr/>
            </a:lvl1pPr>
          </a:lstStyle>
          <a:p>
            <a:pPr defTabSz="661751" fontAlgn="base">
              <a:spcBef>
                <a:spcPct val="0"/>
              </a:spcBef>
              <a:spcAft>
                <a:spcPct val="0"/>
              </a:spcAft>
              <a:defRPr/>
            </a:pPr>
            <a:endParaRPr lang="en-US" sz="2171">
              <a:solidFill>
                <a:srgbClr val="000000"/>
              </a:solidFill>
            </a:endParaRPr>
          </a:p>
        </p:txBody>
      </p:sp>
      <p:sp>
        <p:nvSpPr>
          <p:cNvPr id="5" name="Slide Number Placeholder 4">
            <a:extLst>
              <a:ext uri="{FF2B5EF4-FFF2-40B4-BE49-F238E27FC236}">
                <a16:creationId xmlns:a16="http://schemas.microsoft.com/office/drawing/2014/main" id="{0F451253-0F39-4CB0-B581-EB78E4B5B014}"/>
              </a:ext>
            </a:extLst>
          </p:cNvPr>
          <p:cNvSpPr>
            <a:spLocks noGrp="1"/>
          </p:cNvSpPr>
          <p:nvPr>
            <p:ph type="sldNum" sz="quarter" idx="12"/>
          </p:nvPr>
        </p:nvSpPr>
        <p:spPr>
          <a:xfrm>
            <a:off x="8737600" y="6243638"/>
            <a:ext cx="2844800" cy="457200"/>
          </a:xfrm>
        </p:spPr>
        <p:txBody>
          <a:bodyPr/>
          <a:lstStyle>
            <a:lvl1pPr>
              <a:defRPr/>
            </a:lvl1pPr>
          </a:lstStyle>
          <a:p>
            <a:pPr defTabSz="661751" fontAlgn="base">
              <a:spcBef>
                <a:spcPct val="0"/>
              </a:spcBef>
              <a:spcAft>
                <a:spcPct val="0"/>
              </a:spcAft>
              <a:defRPr/>
            </a:pPr>
            <a:fld id="{3D505CB2-7C21-4A37-9DC8-979760A0EFB0}" type="slidenum">
              <a:rPr lang="en-US" altLang="en-US" sz="2171" smtClean="0">
                <a:solidFill>
                  <a:srgbClr val="000000"/>
                </a:solidFill>
              </a:rPr>
              <a:pPr defTabSz="661751" fontAlgn="base">
                <a:spcBef>
                  <a:spcPct val="0"/>
                </a:spcBef>
                <a:spcAft>
                  <a:spcPct val="0"/>
                </a:spcAft>
                <a:defRPr/>
              </a:pPr>
              <a:t>‹#›</a:t>
            </a:fld>
            <a:endParaRPr lang="en-US" altLang="en-US" sz="2171">
              <a:solidFill>
                <a:srgbClr val="000000"/>
              </a:solidFill>
            </a:endParaRPr>
          </a:p>
        </p:txBody>
      </p:sp>
    </p:spTree>
    <p:extLst>
      <p:ext uri="{BB962C8B-B14F-4D97-AF65-F5344CB8AC3E}">
        <p14:creationId xmlns:p14="http://schemas.microsoft.com/office/powerpoint/2010/main" val="390591029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29" y="1122400"/>
            <a:ext cx="9144173" cy="2387680"/>
          </a:xfrm>
          <a:prstGeom prst="rect">
            <a:avLst/>
          </a:prstGeom>
        </p:spPr>
        <p:txBody>
          <a:bodyPr anchor="b"/>
          <a:lstStyle>
            <a:lvl1pPr algn="ctr">
              <a:defRPr sz="5974"/>
            </a:lvl1pPr>
          </a:lstStyle>
          <a:p>
            <a:r>
              <a:rPr lang="zh-CN" altLang="en-US"/>
              <a:t>单击此处编辑母版标题样式</a:t>
            </a:r>
          </a:p>
        </p:txBody>
      </p:sp>
      <p:sp>
        <p:nvSpPr>
          <p:cNvPr id="3" name="副标题 2"/>
          <p:cNvSpPr>
            <a:spLocks noGrp="1"/>
          </p:cNvSpPr>
          <p:nvPr>
            <p:ph type="subTitle" idx="1"/>
          </p:nvPr>
        </p:nvSpPr>
        <p:spPr>
          <a:xfrm>
            <a:off x="1524029" y="3602158"/>
            <a:ext cx="9144173" cy="1655817"/>
          </a:xfrm>
          <a:prstGeom prst="rect">
            <a:avLst/>
          </a:prstGeom>
        </p:spPr>
        <p:txBody>
          <a:bodyPr/>
          <a:lstStyle>
            <a:lvl1pPr marL="0" indent="0" algn="ctr">
              <a:buNone/>
              <a:defRPr sz="2392"/>
            </a:lvl1pPr>
            <a:lvl2pPr marL="455414" indent="0" algn="ctr">
              <a:buNone/>
              <a:defRPr sz="1990"/>
            </a:lvl2pPr>
            <a:lvl3pPr marL="910827" indent="0" algn="ctr">
              <a:buNone/>
              <a:defRPr sz="1791"/>
            </a:lvl3pPr>
            <a:lvl4pPr marL="1366241" indent="0" algn="ctr">
              <a:buNone/>
              <a:defRPr sz="1592"/>
            </a:lvl4pPr>
            <a:lvl5pPr marL="1821195" indent="0" algn="ctr">
              <a:buNone/>
              <a:defRPr sz="1592"/>
            </a:lvl5pPr>
            <a:lvl6pPr marL="2276608" indent="0" algn="ctr">
              <a:buNone/>
              <a:defRPr sz="1592"/>
            </a:lvl6pPr>
            <a:lvl7pPr marL="2732022" indent="0" algn="ctr">
              <a:buNone/>
              <a:defRPr sz="1592"/>
            </a:lvl7pPr>
            <a:lvl8pPr marL="3187435" indent="0" algn="ctr">
              <a:buNone/>
              <a:defRPr sz="1592"/>
            </a:lvl8pPr>
            <a:lvl9pPr marL="3642849" indent="0" algn="ctr">
              <a:buNone/>
              <a:defRPr sz="1592"/>
            </a:lvl9pPr>
          </a:lstStyle>
          <a:p>
            <a:r>
              <a:rPr lang="zh-CN" altLang="en-US"/>
              <a:t>单击此处编辑母版副标题样式</a:t>
            </a:r>
          </a:p>
        </p:txBody>
      </p:sp>
    </p:spTree>
    <p:extLst>
      <p:ext uri="{BB962C8B-B14F-4D97-AF65-F5344CB8AC3E}">
        <p14:creationId xmlns:p14="http://schemas.microsoft.com/office/powerpoint/2010/main" val="3500665683"/>
      </p:ext>
    </p:extLst>
  </p:cSld>
  <p:clrMapOvr>
    <a:masterClrMapping/>
  </p:clrMapOvr>
  <p:transition advClick="0" advTm="3000">
    <p:random/>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332226" y="198996"/>
            <a:ext cx="5980067" cy="827234"/>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332226" y="1158127"/>
            <a:ext cx="5980067" cy="3275847"/>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1209887104"/>
      </p:ext>
    </p:extLst>
  </p:cSld>
  <p:clrMapOvr>
    <a:masterClrMapping/>
  </p:clrMapOvr>
  <p:transition advClick="0" advTm="3000">
    <p:random/>
  </p:transition>
  <p:timing>
    <p:tnLst>
      <p:par>
        <p:cTn id="1" dur="indefinite" restart="never" nodeType="tmRoot"/>
      </p:par>
    </p:tn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8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332226" y="198996"/>
            <a:ext cx="5980067" cy="827234"/>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332226" y="1158127"/>
            <a:ext cx="5980067" cy="3275847"/>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4101099345"/>
      </p:ext>
    </p:extLst>
  </p:cSld>
  <p:clrMapOvr>
    <a:masterClrMapping/>
  </p:clrMapOvr>
  <p:transition advClick="0" advTm="3000">
    <p:random/>
  </p:transition>
  <p:timing>
    <p:tnLst>
      <p:par>
        <p:cTn id="1" dur="indefinite" restart="never" nodeType="tmRoot"/>
      </p:par>
    </p:tn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type="obj" preserve="1">
  <p:cSld name="7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332226" y="198996"/>
            <a:ext cx="5980067" cy="827234"/>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332226" y="1158127"/>
            <a:ext cx="5980067" cy="3275847"/>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2479791813"/>
      </p:ext>
    </p:extLst>
  </p:cSld>
  <p:clrMapOvr>
    <a:masterClrMapping/>
  </p:clrMapOvr>
  <p:transition advClick="0" advTm="3000">
    <p:random/>
  </p:transition>
  <p:timing>
    <p:tnLst>
      <p:par>
        <p:cTn id="1" dur="indefinite" restart="never" nodeType="tmRoot"/>
      </p:par>
    </p:tn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6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332226" y="198996"/>
            <a:ext cx="5980067" cy="827234"/>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332226" y="1158127"/>
            <a:ext cx="5980067" cy="3275847"/>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1070575700"/>
      </p:ext>
    </p:extLst>
  </p:cSld>
  <p:clrMapOvr>
    <a:masterClrMapping/>
  </p:clrMapOvr>
  <p:transition advClick="0" advTm="3000">
    <p:random/>
  </p:transition>
  <p:timing>
    <p:tnLst>
      <p:par>
        <p:cTn id="1" dur="indefinite" restart="never" nodeType="tmRoot"/>
      </p:par>
    </p:tn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5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332226" y="198996"/>
            <a:ext cx="5980067" cy="827234"/>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332226" y="1158127"/>
            <a:ext cx="5980067" cy="3275847"/>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2343716899"/>
      </p:ext>
    </p:extLst>
  </p:cSld>
  <p:clrMapOvr>
    <a:masterClrMapping/>
  </p:clrMapOvr>
  <p:transition advClick="0" advTm="3000">
    <p:random/>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965A192A-6DD2-4FBF-AF80-C97C3413787C}" type="datetimeFigureOut">
              <a:rPr lang="vi-VN" smtClean="0"/>
              <a:t>20/09/2021</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62C35C1-8584-4147-A469-6F696449697C}" type="slidenum">
              <a:rPr lang="vi-VN" smtClean="0"/>
              <a:t>‹#›</a:t>
            </a:fld>
            <a:endParaRPr lang="vi-VN"/>
          </a:p>
        </p:txBody>
      </p:sp>
    </p:spTree>
    <p:extLst>
      <p:ext uri="{BB962C8B-B14F-4D97-AF65-F5344CB8AC3E}">
        <p14:creationId xmlns:p14="http://schemas.microsoft.com/office/powerpoint/2010/main" val="40308560"/>
      </p:ext>
    </p:extLst>
  </p:cSld>
  <p:clrMapOvr>
    <a:masterClrMapping/>
  </p:clrMapOvr>
  <p:timing>
    <p:tnLst>
      <p:par>
        <p:cTn id="1" dur="indefinite" restart="never" nodeType="tmRoot"/>
      </p:par>
    </p:tn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4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332226" y="198996"/>
            <a:ext cx="5980067" cy="827234"/>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332226" y="1158127"/>
            <a:ext cx="5980067" cy="3275847"/>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3488648799"/>
      </p:ext>
    </p:extLst>
  </p:cSld>
  <p:clrMapOvr>
    <a:masterClrMapping/>
  </p:clrMapOvr>
  <p:transition advClick="0" advTm="3000">
    <p:random/>
  </p:transition>
  <p:timing>
    <p:tnLst>
      <p:par>
        <p:cTn id="1" dur="indefinite" restart="never" nodeType="tmRoot"/>
      </p:par>
    </p:tn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3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332226" y="198996"/>
            <a:ext cx="5980067" cy="827234"/>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332226" y="1158127"/>
            <a:ext cx="5980067" cy="3275847"/>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3412526557"/>
      </p:ext>
    </p:extLst>
  </p:cSld>
  <p:clrMapOvr>
    <a:masterClrMapping/>
  </p:clrMapOvr>
  <p:transition advClick="0" advTm="3000">
    <p:random/>
  </p:transition>
  <p:timing>
    <p:tnLst>
      <p:par>
        <p:cTn id="1" dur="indefinite" restart="never" nodeType="tmRoot"/>
      </p:par>
    </p:tn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2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332226" y="198996"/>
            <a:ext cx="5980067" cy="827234"/>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332226" y="1158127"/>
            <a:ext cx="5980067" cy="3275847"/>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887654887"/>
      </p:ext>
    </p:extLst>
  </p:cSld>
  <p:clrMapOvr>
    <a:masterClrMapping/>
  </p:clrMapOvr>
  <p:transition advClick="0" advTm="3000">
    <p:random/>
  </p:transition>
  <p:timing>
    <p:tnLst>
      <p:par>
        <p:cTn id="1" dur="indefinite" restart="never" nodeType="tmRoot"/>
      </p:par>
    </p:tnLst>
  </p:timing>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332226" y="198996"/>
            <a:ext cx="5980067" cy="827234"/>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332226" y="1158127"/>
            <a:ext cx="5980067" cy="3275847"/>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2581567"/>
      </p:ext>
    </p:extLst>
  </p:cSld>
  <p:clrMapOvr>
    <a:masterClrMapping/>
  </p:clrMapOvr>
  <p:transition advClick="0" advTm="3000">
    <p:random/>
  </p:transition>
  <p:timing>
    <p:tnLst>
      <p:par>
        <p:cTn id="1" dur="indefinite" restart="never" nodeType="tmRoot"/>
      </p:par>
    </p:tnLst>
  </p:timing>
</p:sldLayout>
</file>

<file path=ppt/slideLayouts/slideLayout7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66" y="1709795"/>
            <a:ext cx="10515799" cy="2852833"/>
          </a:xfrm>
          <a:prstGeom prst="rect">
            <a:avLst/>
          </a:prstGeom>
        </p:spPr>
        <p:txBody>
          <a:bodyPr anchor="b"/>
          <a:lstStyle>
            <a:lvl1pPr>
              <a:defRPr sz="5974"/>
            </a:lvl1pPr>
          </a:lstStyle>
          <a:p>
            <a:r>
              <a:rPr lang="zh-CN" altLang="en-US"/>
              <a:t>单击此处编辑母版标题样式</a:t>
            </a:r>
          </a:p>
        </p:txBody>
      </p:sp>
      <p:sp>
        <p:nvSpPr>
          <p:cNvPr id="3" name="文本占位符 2"/>
          <p:cNvSpPr>
            <a:spLocks noGrp="1"/>
          </p:cNvSpPr>
          <p:nvPr>
            <p:ph type="body" idx="1"/>
          </p:nvPr>
        </p:nvSpPr>
        <p:spPr>
          <a:xfrm>
            <a:off x="831866" y="4589617"/>
            <a:ext cx="10515799" cy="1500237"/>
          </a:xfrm>
          <a:prstGeom prst="rect">
            <a:avLst/>
          </a:prstGeom>
        </p:spPr>
        <p:txBody>
          <a:bodyPr/>
          <a:lstStyle>
            <a:lvl1pPr marL="0" indent="0">
              <a:buNone/>
              <a:defRPr sz="2392">
                <a:solidFill>
                  <a:schemeClr val="tx1">
                    <a:tint val="75000"/>
                  </a:schemeClr>
                </a:solidFill>
              </a:defRPr>
            </a:lvl1pPr>
            <a:lvl2pPr marL="455414" indent="0">
              <a:buNone/>
              <a:defRPr sz="1990">
                <a:solidFill>
                  <a:schemeClr val="tx1">
                    <a:tint val="75000"/>
                  </a:schemeClr>
                </a:solidFill>
              </a:defRPr>
            </a:lvl2pPr>
            <a:lvl3pPr marL="910827" indent="0">
              <a:buNone/>
              <a:defRPr sz="1791">
                <a:solidFill>
                  <a:schemeClr val="tx1">
                    <a:tint val="75000"/>
                  </a:schemeClr>
                </a:solidFill>
              </a:defRPr>
            </a:lvl3pPr>
            <a:lvl4pPr marL="1366241" indent="0">
              <a:buNone/>
              <a:defRPr sz="1592">
                <a:solidFill>
                  <a:schemeClr val="tx1">
                    <a:tint val="75000"/>
                  </a:schemeClr>
                </a:solidFill>
              </a:defRPr>
            </a:lvl4pPr>
            <a:lvl5pPr marL="1821195" indent="0">
              <a:buNone/>
              <a:defRPr sz="1592">
                <a:solidFill>
                  <a:schemeClr val="tx1">
                    <a:tint val="75000"/>
                  </a:schemeClr>
                </a:solidFill>
              </a:defRPr>
            </a:lvl5pPr>
            <a:lvl6pPr marL="2276608" indent="0">
              <a:buNone/>
              <a:defRPr sz="1592">
                <a:solidFill>
                  <a:schemeClr val="tx1">
                    <a:tint val="75000"/>
                  </a:schemeClr>
                </a:solidFill>
              </a:defRPr>
            </a:lvl6pPr>
            <a:lvl7pPr marL="2732022" indent="0">
              <a:buNone/>
              <a:defRPr sz="1592">
                <a:solidFill>
                  <a:schemeClr val="tx1">
                    <a:tint val="75000"/>
                  </a:schemeClr>
                </a:solidFill>
              </a:defRPr>
            </a:lvl7pPr>
            <a:lvl8pPr marL="3187435" indent="0">
              <a:buNone/>
              <a:defRPr sz="1592">
                <a:solidFill>
                  <a:schemeClr val="tx1">
                    <a:tint val="75000"/>
                  </a:schemeClr>
                </a:solidFill>
              </a:defRPr>
            </a:lvl8pPr>
            <a:lvl9pPr marL="3642849" indent="0">
              <a:buNone/>
              <a:defRPr sz="1592">
                <a:solidFill>
                  <a:schemeClr val="tx1">
                    <a:tint val="75000"/>
                  </a:schemeClr>
                </a:solidFill>
              </a:defRPr>
            </a:lvl9pPr>
          </a:lstStyle>
          <a:p>
            <a:pPr lvl="0"/>
            <a:r>
              <a:rPr lang="zh-CN" altLang="en-US"/>
              <a:t>单击此处编辑母版文本样式</a:t>
            </a:r>
          </a:p>
        </p:txBody>
      </p:sp>
    </p:spTree>
    <p:extLst>
      <p:ext uri="{BB962C8B-B14F-4D97-AF65-F5344CB8AC3E}">
        <p14:creationId xmlns:p14="http://schemas.microsoft.com/office/powerpoint/2010/main" val="926475964"/>
      </p:ext>
    </p:extLst>
  </p:cSld>
  <p:clrMapOvr>
    <a:masterClrMapping/>
  </p:clrMapOvr>
  <p:transition advClick="0" advTm="3000">
    <p:random/>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332226" y="198996"/>
            <a:ext cx="5980067" cy="827234"/>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16" y="1825686"/>
            <a:ext cx="5181698" cy="4351484"/>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317" y="1825686"/>
            <a:ext cx="5181698" cy="4351484"/>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4246259201"/>
      </p:ext>
    </p:extLst>
  </p:cSld>
  <p:clrMapOvr>
    <a:masterClrMapping/>
  </p:clrMapOvr>
  <p:transition advClick="0" advTm="3000">
    <p:random/>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804" y="365138"/>
            <a:ext cx="10515799" cy="1325607"/>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1186796" y="1778497"/>
            <a:ext cx="4873666" cy="823940"/>
          </a:xfrm>
          <a:prstGeom prst="rect">
            <a:avLst/>
          </a:prstGeom>
        </p:spPr>
        <p:txBody>
          <a:bodyPr anchor="ctr" anchorCtr="0"/>
          <a:lstStyle>
            <a:lvl1pPr marL="0" indent="0">
              <a:buNone/>
              <a:defRPr sz="2790"/>
            </a:lvl1pPr>
            <a:lvl2pPr marL="455414" indent="0">
              <a:buNone/>
              <a:defRPr sz="2392"/>
            </a:lvl2pPr>
            <a:lvl3pPr marL="910827" indent="0">
              <a:buNone/>
              <a:defRPr sz="1990"/>
            </a:lvl3pPr>
            <a:lvl4pPr marL="1366241" indent="0">
              <a:buNone/>
              <a:defRPr sz="1791"/>
            </a:lvl4pPr>
            <a:lvl5pPr marL="1821195" indent="0">
              <a:buNone/>
              <a:defRPr sz="1791"/>
            </a:lvl5pPr>
            <a:lvl6pPr marL="2276608" indent="0">
              <a:buNone/>
              <a:defRPr sz="1791"/>
            </a:lvl6pPr>
            <a:lvl7pPr marL="2732022" indent="0">
              <a:buNone/>
              <a:defRPr sz="1791"/>
            </a:lvl7pPr>
            <a:lvl8pPr marL="3187435" indent="0">
              <a:buNone/>
              <a:defRPr sz="1791"/>
            </a:lvl8pPr>
            <a:lvl9pPr marL="3642849" indent="0">
              <a:buNone/>
              <a:defRPr sz="1791"/>
            </a:lvl9pPr>
          </a:lstStyle>
          <a:p>
            <a:pPr lvl="0"/>
            <a:r>
              <a:rPr lang="zh-CN" altLang="en-US"/>
              <a:t>单击此处编辑母版文本样式</a:t>
            </a:r>
          </a:p>
        </p:txBody>
      </p:sp>
      <p:sp>
        <p:nvSpPr>
          <p:cNvPr id="4" name="内容占位符 3"/>
          <p:cNvSpPr>
            <a:spLocks noGrp="1"/>
          </p:cNvSpPr>
          <p:nvPr>
            <p:ph sz="half" idx="2"/>
          </p:nvPr>
        </p:nvSpPr>
        <p:spPr>
          <a:xfrm>
            <a:off x="1186796" y="2665468"/>
            <a:ext cx="4873666" cy="3524402"/>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7056" y="1778497"/>
            <a:ext cx="4897669" cy="823940"/>
          </a:xfrm>
          <a:prstGeom prst="rect">
            <a:avLst/>
          </a:prstGeom>
        </p:spPr>
        <p:txBody>
          <a:bodyPr anchor="ctr" anchorCtr="0"/>
          <a:lstStyle>
            <a:lvl1pPr marL="0" indent="0">
              <a:buNone/>
              <a:defRPr sz="2790"/>
            </a:lvl1pPr>
            <a:lvl2pPr marL="455414" indent="0">
              <a:buNone/>
              <a:defRPr sz="2392"/>
            </a:lvl2pPr>
            <a:lvl3pPr marL="910827" indent="0">
              <a:buNone/>
              <a:defRPr sz="1990"/>
            </a:lvl3pPr>
            <a:lvl4pPr marL="1366241" indent="0">
              <a:buNone/>
              <a:defRPr sz="1791"/>
            </a:lvl4pPr>
            <a:lvl5pPr marL="1821195" indent="0">
              <a:buNone/>
              <a:defRPr sz="1791"/>
            </a:lvl5pPr>
            <a:lvl6pPr marL="2276608" indent="0">
              <a:buNone/>
              <a:defRPr sz="1791"/>
            </a:lvl6pPr>
            <a:lvl7pPr marL="2732022" indent="0">
              <a:buNone/>
              <a:defRPr sz="1791"/>
            </a:lvl7pPr>
            <a:lvl8pPr marL="3187435" indent="0">
              <a:buNone/>
              <a:defRPr sz="1791"/>
            </a:lvl8pPr>
            <a:lvl9pPr marL="3642849" indent="0">
              <a:buNone/>
              <a:defRPr sz="1791"/>
            </a:lvl9pPr>
          </a:lstStyle>
          <a:p>
            <a:pPr lvl="0"/>
            <a:r>
              <a:rPr lang="zh-CN" altLang="en-US"/>
              <a:t>单击此处编辑母版文本样式</a:t>
            </a:r>
          </a:p>
        </p:txBody>
      </p:sp>
      <p:sp>
        <p:nvSpPr>
          <p:cNvPr id="6" name="内容占位符 5"/>
          <p:cNvSpPr>
            <a:spLocks noGrp="1"/>
          </p:cNvSpPr>
          <p:nvPr>
            <p:ph sz="quarter" idx="4"/>
          </p:nvPr>
        </p:nvSpPr>
        <p:spPr>
          <a:xfrm>
            <a:off x="6257056" y="2665468"/>
            <a:ext cx="4897669" cy="3524402"/>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1070818362"/>
      </p:ext>
    </p:extLst>
  </p:cSld>
  <p:clrMapOvr>
    <a:masterClrMapping/>
  </p:clrMapOvr>
  <p:transition advClick="0" advTm="3000">
    <p:random/>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332226" y="198996"/>
            <a:ext cx="5980067" cy="827234"/>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966405624"/>
      </p:ext>
    </p:extLst>
  </p:cSld>
  <p:clrMapOvr>
    <a:masterClrMapping/>
  </p:clrMapOvr>
  <p:transition advClick="0" advTm="3000">
    <p:random/>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6718674"/>
      </p:ext>
    </p:extLst>
  </p:cSld>
  <p:clrMapOvr>
    <a:masterClrMapping/>
  </p:clrMapOvr>
  <p:transition advClick="0" advTm="3000">
    <p:random/>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804" y="457216"/>
            <a:ext cx="3932311" cy="1600253"/>
          </a:xfrm>
          <a:prstGeom prst="rect">
            <a:avLst/>
          </a:prstGeom>
        </p:spPr>
        <p:txBody>
          <a:bodyPr anchor="b"/>
          <a:lstStyle>
            <a:lvl1pPr>
              <a:defRPr sz="3188"/>
            </a:lvl1pPr>
          </a:lstStyle>
          <a:p>
            <a:r>
              <a:rPr lang="zh-CN" altLang="en-US"/>
              <a:t>单击此处编辑母版标题样式</a:t>
            </a:r>
          </a:p>
        </p:txBody>
      </p:sp>
      <p:sp>
        <p:nvSpPr>
          <p:cNvPr id="3" name="内容占位符 2"/>
          <p:cNvSpPr>
            <a:spLocks noGrp="1"/>
          </p:cNvSpPr>
          <p:nvPr>
            <p:ph idx="1"/>
          </p:nvPr>
        </p:nvSpPr>
        <p:spPr>
          <a:xfrm>
            <a:off x="5183287" y="987458"/>
            <a:ext cx="6172317" cy="4873788"/>
          </a:xfrm>
          <a:prstGeom prst="rect">
            <a:avLst/>
          </a:prstGeom>
        </p:spPr>
        <p:txBody>
          <a:bodyPr/>
          <a:lstStyle>
            <a:lvl1pPr>
              <a:defRPr sz="3188"/>
            </a:lvl1pPr>
            <a:lvl2pPr>
              <a:defRPr sz="2790"/>
            </a:lvl2pPr>
            <a:lvl3pPr>
              <a:defRPr sz="2392"/>
            </a:lvl3pPr>
            <a:lvl4pPr>
              <a:defRPr sz="1990"/>
            </a:lvl4pPr>
            <a:lvl5pPr>
              <a:defRPr sz="1990"/>
            </a:lvl5pPr>
            <a:lvl6pPr>
              <a:defRPr sz="1990"/>
            </a:lvl6pPr>
            <a:lvl7pPr>
              <a:defRPr sz="1990"/>
            </a:lvl7pPr>
            <a:lvl8pPr>
              <a:defRPr sz="1990"/>
            </a:lvl8pPr>
            <a:lvl9pPr>
              <a:defRPr sz="199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804" y="2057469"/>
            <a:ext cx="3932311" cy="3811716"/>
          </a:xfrm>
          <a:prstGeom prst="rect">
            <a:avLst/>
          </a:prstGeom>
        </p:spPr>
        <p:txBody>
          <a:bodyPr/>
          <a:lstStyle>
            <a:lvl1pPr marL="0" indent="0">
              <a:buNone/>
              <a:defRPr sz="1592"/>
            </a:lvl1pPr>
            <a:lvl2pPr marL="455414" indent="0">
              <a:buNone/>
              <a:defRPr sz="1393"/>
            </a:lvl2pPr>
            <a:lvl3pPr marL="910827" indent="0">
              <a:buNone/>
              <a:defRPr sz="1194"/>
            </a:lvl3pPr>
            <a:lvl4pPr marL="1366241" indent="0">
              <a:buNone/>
              <a:defRPr sz="995"/>
            </a:lvl4pPr>
            <a:lvl5pPr marL="1821195" indent="0">
              <a:buNone/>
              <a:defRPr sz="995"/>
            </a:lvl5pPr>
            <a:lvl6pPr marL="2276608" indent="0">
              <a:buNone/>
              <a:defRPr sz="995"/>
            </a:lvl6pPr>
            <a:lvl7pPr marL="2732022" indent="0">
              <a:buNone/>
              <a:defRPr sz="995"/>
            </a:lvl7pPr>
            <a:lvl8pPr marL="3187435" indent="0">
              <a:buNone/>
              <a:defRPr sz="995"/>
            </a:lvl8pPr>
            <a:lvl9pPr marL="3642849" indent="0">
              <a:buNone/>
              <a:defRPr sz="995"/>
            </a:lvl9pPr>
          </a:lstStyle>
          <a:p>
            <a:pPr lvl="0"/>
            <a:r>
              <a:rPr lang="zh-CN" altLang="en-US"/>
              <a:t>单击此处编辑母版文本样式</a:t>
            </a:r>
          </a:p>
        </p:txBody>
      </p:sp>
    </p:spTree>
    <p:extLst>
      <p:ext uri="{BB962C8B-B14F-4D97-AF65-F5344CB8AC3E}">
        <p14:creationId xmlns:p14="http://schemas.microsoft.com/office/powerpoint/2010/main" val="2698888028"/>
      </p:ext>
    </p:extLst>
  </p:cSld>
  <p:clrMapOvr>
    <a:masterClrMapping/>
  </p:clrMapOvr>
  <p:transition advClick="0" advTm="3000">
    <p:random/>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65A192A-6DD2-4FBF-AF80-C97C3413787C}" type="datetimeFigureOut">
              <a:rPr lang="vi-VN" smtClean="0"/>
              <a:t>20/09/2021</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62C35C1-8584-4147-A469-6F696449697C}" type="slidenum">
              <a:rPr lang="vi-VN" smtClean="0"/>
              <a:t>‹#›</a:t>
            </a:fld>
            <a:endParaRPr lang="vi-VN"/>
          </a:p>
        </p:txBody>
      </p:sp>
    </p:spTree>
    <p:extLst>
      <p:ext uri="{BB962C8B-B14F-4D97-AF65-F5344CB8AC3E}">
        <p14:creationId xmlns:p14="http://schemas.microsoft.com/office/powerpoint/2010/main" val="245403265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804" y="457216"/>
            <a:ext cx="4165428" cy="1600253"/>
          </a:xfrm>
          <a:prstGeom prst="rect">
            <a:avLst/>
          </a:prstGeom>
        </p:spPr>
        <p:txBody>
          <a:bodyPr anchor="b"/>
          <a:lstStyle>
            <a:lvl1pPr>
              <a:defRPr sz="3188"/>
            </a:lvl1pPr>
          </a:lstStyle>
          <a:p>
            <a:r>
              <a:rPr lang="zh-CN" altLang="en-US"/>
              <a:t>单击此处编辑母版标题样式</a:t>
            </a:r>
          </a:p>
        </p:txBody>
      </p:sp>
      <p:sp>
        <p:nvSpPr>
          <p:cNvPr id="3" name="图片占位符 2"/>
          <p:cNvSpPr>
            <a:spLocks noGrp="1"/>
          </p:cNvSpPr>
          <p:nvPr>
            <p:ph type="pic" idx="1"/>
          </p:nvPr>
        </p:nvSpPr>
        <p:spPr>
          <a:xfrm>
            <a:off x="5183287" y="457216"/>
            <a:ext cx="6172317" cy="5404031"/>
          </a:xfrm>
          <a:prstGeom prst="rect">
            <a:avLst/>
          </a:prstGeom>
        </p:spPr>
        <p:txBody>
          <a:bodyPr/>
          <a:lstStyle>
            <a:lvl1pPr marL="0" indent="0">
              <a:buNone/>
              <a:defRPr sz="3188"/>
            </a:lvl1pPr>
            <a:lvl2pPr marL="455414" indent="0">
              <a:buNone/>
              <a:defRPr sz="2790"/>
            </a:lvl2pPr>
            <a:lvl3pPr marL="910827" indent="0">
              <a:buNone/>
              <a:defRPr sz="2392"/>
            </a:lvl3pPr>
            <a:lvl4pPr marL="1366241" indent="0">
              <a:buNone/>
              <a:defRPr sz="1990"/>
            </a:lvl4pPr>
            <a:lvl5pPr marL="1821195" indent="0">
              <a:buNone/>
              <a:defRPr sz="1990"/>
            </a:lvl5pPr>
            <a:lvl6pPr marL="2276608" indent="0">
              <a:buNone/>
              <a:defRPr sz="1990"/>
            </a:lvl6pPr>
            <a:lvl7pPr marL="2732022" indent="0">
              <a:buNone/>
              <a:defRPr sz="1990"/>
            </a:lvl7pPr>
            <a:lvl8pPr marL="3187435" indent="0">
              <a:buNone/>
              <a:defRPr sz="1990"/>
            </a:lvl8pPr>
            <a:lvl9pPr marL="3642849" indent="0">
              <a:buNone/>
              <a:defRPr sz="1990"/>
            </a:lvl9pPr>
          </a:lstStyle>
          <a:p>
            <a:endParaRPr lang="zh-CN" altLang="en-US"/>
          </a:p>
        </p:txBody>
      </p:sp>
      <p:sp>
        <p:nvSpPr>
          <p:cNvPr id="4" name="文本占位符 3"/>
          <p:cNvSpPr>
            <a:spLocks noGrp="1"/>
          </p:cNvSpPr>
          <p:nvPr>
            <p:ph type="body" sz="half" idx="2"/>
          </p:nvPr>
        </p:nvSpPr>
        <p:spPr>
          <a:xfrm>
            <a:off x="839804" y="2057469"/>
            <a:ext cx="4165428" cy="3811716"/>
          </a:xfrm>
          <a:prstGeom prst="rect">
            <a:avLst/>
          </a:prstGeom>
        </p:spPr>
        <p:txBody>
          <a:bodyPr/>
          <a:lstStyle>
            <a:lvl1pPr marL="0" indent="0">
              <a:buNone/>
              <a:defRPr sz="1990"/>
            </a:lvl1pPr>
            <a:lvl2pPr marL="455414" indent="0">
              <a:buNone/>
              <a:defRPr sz="1791"/>
            </a:lvl2pPr>
            <a:lvl3pPr marL="910827" indent="0">
              <a:buNone/>
              <a:defRPr sz="1592"/>
            </a:lvl3pPr>
            <a:lvl4pPr marL="1366241" indent="0">
              <a:buNone/>
              <a:defRPr sz="1393"/>
            </a:lvl4pPr>
            <a:lvl5pPr marL="1821195" indent="0">
              <a:buNone/>
              <a:defRPr sz="1393"/>
            </a:lvl5pPr>
            <a:lvl6pPr marL="2276608" indent="0">
              <a:buNone/>
              <a:defRPr sz="1393"/>
            </a:lvl6pPr>
            <a:lvl7pPr marL="2732022" indent="0">
              <a:buNone/>
              <a:defRPr sz="1393"/>
            </a:lvl7pPr>
            <a:lvl8pPr marL="3187435" indent="0">
              <a:buNone/>
              <a:defRPr sz="1393"/>
            </a:lvl8pPr>
            <a:lvl9pPr marL="3642849" indent="0">
              <a:buNone/>
              <a:defRPr sz="1393"/>
            </a:lvl9pPr>
          </a:lstStyle>
          <a:p>
            <a:pPr lvl="0"/>
            <a:r>
              <a:rPr lang="zh-CN" altLang="en-US"/>
              <a:t>单击此处编辑母版文本样式</a:t>
            </a:r>
          </a:p>
        </p:txBody>
      </p:sp>
    </p:spTree>
    <p:extLst>
      <p:ext uri="{BB962C8B-B14F-4D97-AF65-F5344CB8AC3E}">
        <p14:creationId xmlns:p14="http://schemas.microsoft.com/office/powerpoint/2010/main" val="601733428"/>
      </p:ext>
    </p:extLst>
  </p:cSld>
  <p:clrMapOvr>
    <a:masterClrMapping/>
  </p:clrMapOvr>
  <p:transition advClick="0" advTm="3000">
    <p:random/>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332226" y="198996"/>
            <a:ext cx="5980067" cy="827234"/>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332226" y="1158127"/>
            <a:ext cx="5980067" cy="3275847"/>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3986254848"/>
      </p:ext>
    </p:extLst>
  </p:cSld>
  <p:clrMapOvr>
    <a:masterClrMapping/>
  </p:clrMapOvr>
  <p:transition advClick="0" advTm="3000">
    <p:random/>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5065" y="365138"/>
            <a:ext cx="2628950" cy="5812032"/>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16" y="365138"/>
            <a:ext cx="7734446" cy="5812032"/>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2503828407"/>
      </p:ext>
    </p:extLst>
  </p:cSld>
  <p:clrMapOvr>
    <a:masterClrMapping/>
  </p:clrMapOvr>
  <p:transition advClick="0" advTm="3000">
    <p:random/>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objAndTwoObj" preserve="1">
  <p:cSld name="标题，一项大型内容和两项小型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16" y="1825686"/>
            <a:ext cx="5181698" cy="43514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quarter" idx="2"/>
          </p:nvPr>
        </p:nvSpPr>
        <p:spPr>
          <a:xfrm>
            <a:off x="6172317" y="1825686"/>
            <a:ext cx="5181698" cy="2098745"/>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内容占位符 4"/>
          <p:cNvSpPr>
            <a:spLocks noGrp="1"/>
          </p:cNvSpPr>
          <p:nvPr>
            <p:ph sz="quarter" idx="3"/>
          </p:nvPr>
        </p:nvSpPr>
        <p:spPr>
          <a:xfrm>
            <a:off x="6172317" y="4076837"/>
            <a:ext cx="5181698" cy="2100333"/>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2039171369"/>
      </p:ext>
    </p:extLst>
  </p:cSld>
  <p:clrMapOvr>
    <a:masterClrMapping/>
  </p:clrMapOvr>
  <p:transition advClick="0" advTm="3000">
    <p:random/>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主封面">
    <p:spTree>
      <p:nvGrpSpPr>
        <p:cNvPr id="1" name=""/>
        <p:cNvGrpSpPr/>
        <p:nvPr/>
      </p:nvGrpSpPr>
      <p:grpSpPr>
        <a:xfrm>
          <a:off x="0" y="0"/>
          <a:ext cx="0" cy="0"/>
          <a:chOff x="0" y="0"/>
          <a:chExt cx="0" cy="0"/>
        </a:xfrm>
      </p:grpSpPr>
    </p:spTree>
    <p:extLst>
      <p:ext uri="{BB962C8B-B14F-4D97-AF65-F5344CB8AC3E}">
        <p14:creationId xmlns:p14="http://schemas.microsoft.com/office/powerpoint/2010/main" val="2333485196"/>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1" y="277813"/>
            <a:ext cx="10972800" cy="58531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a:extLst>
              <a:ext uri="{FF2B5EF4-FFF2-40B4-BE49-F238E27FC236}">
                <a16:creationId xmlns:a16="http://schemas.microsoft.com/office/drawing/2014/main" id="{45EAFFA7-C313-4C30-88AC-AD3ABC9A0B4D}"/>
              </a:ext>
            </a:extLst>
          </p:cNvPr>
          <p:cNvSpPr>
            <a:spLocks noGrp="1"/>
          </p:cNvSpPr>
          <p:nvPr>
            <p:ph type="dt" sz="half" idx="10"/>
          </p:nvPr>
        </p:nvSpPr>
        <p:spPr>
          <a:xfrm>
            <a:off x="609600" y="6243638"/>
            <a:ext cx="2844800" cy="457200"/>
          </a:xfrm>
        </p:spPr>
        <p:txBody>
          <a:bodyPr/>
          <a:lstStyle>
            <a:lvl1pPr>
              <a:defRPr/>
            </a:lvl1pPr>
          </a:lstStyle>
          <a:p>
            <a:pPr defTabSz="661751" fontAlgn="base">
              <a:spcBef>
                <a:spcPct val="0"/>
              </a:spcBef>
              <a:spcAft>
                <a:spcPct val="0"/>
              </a:spcAft>
              <a:defRPr/>
            </a:pPr>
            <a:endParaRPr lang="en-US" sz="2171">
              <a:solidFill>
                <a:srgbClr val="000000"/>
              </a:solidFill>
            </a:endParaRPr>
          </a:p>
        </p:txBody>
      </p:sp>
      <p:sp>
        <p:nvSpPr>
          <p:cNvPr id="4" name="Footer Placeholder 3">
            <a:extLst>
              <a:ext uri="{FF2B5EF4-FFF2-40B4-BE49-F238E27FC236}">
                <a16:creationId xmlns:a16="http://schemas.microsoft.com/office/drawing/2014/main" id="{4434EE2F-0824-477E-A9A0-44C75B6DDF5B}"/>
              </a:ext>
            </a:extLst>
          </p:cNvPr>
          <p:cNvSpPr>
            <a:spLocks noGrp="1"/>
          </p:cNvSpPr>
          <p:nvPr>
            <p:ph type="ftr" sz="quarter" idx="11"/>
          </p:nvPr>
        </p:nvSpPr>
        <p:spPr>
          <a:xfrm>
            <a:off x="4165601" y="6248400"/>
            <a:ext cx="3860800" cy="457200"/>
          </a:xfrm>
        </p:spPr>
        <p:txBody>
          <a:bodyPr/>
          <a:lstStyle>
            <a:lvl1pPr>
              <a:defRPr/>
            </a:lvl1pPr>
          </a:lstStyle>
          <a:p>
            <a:pPr defTabSz="661751" fontAlgn="base">
              <a:spcBef>
                <a:spcPct val="0"/>
              </a:spcBef>
              <a:spcAft>
                <a:spcPct val="0"/>
              </a:spcAft>
              <a:defRPr/>
            </a:pPr>
            <a:endParaRPr lang="en-US" sz="2171">
              <a:solidFill>
                <a:srgbClr val="000000"/>
              </a:solidFill>
            </a:endParaRPr>
          </a:p>
        </p:txBody>
      </p:sp>
      <p:sp>
        <p:nvSpPr>
          <p:cNvPr id="5" name="Slide Number Placeholder 4">
            <a:extLst>
              <a:ext uri="{FF2B5EF4-FFF2-40B4-BE49-F238E27FC236}">
                <a16:creationId xmlns:a16="http://schemas.microsoft.com/office/drawing/2014/main" id="{0F451253-0F39-4CB0-B581-EB78E4B5B014}"/>
              </a:ext>
            </a:extLst>
          </p:cNvPr>
          <p:cNvSpPr>
            <a:spLocks noGrp="1"/>
          </p:cNvSpPr>
          <p:nvPr>
            <p:ph type="sldNum" sz="quarter" idx="12"/>
          </p:nvPr>
        </p:nvSpPr>
        <p:spPr>
          <a:xfrm>
            <a:off x="8737600" y="6243638"/>
            <a:ext cx="2844800" cy="457200"/>
          </a:xfrm>
        </p:spPr>
        <p:txBody>
          <a:bodyPr/>
          <a:lstStyle>
            <a:lvl1pPr>
              <a:defRPr/>
            </a:lvl1pPr>
          </a:lstStyle>
          <a:p>
            <a:pPr defTabSz="661751" fontAlgn="base">
              <a:spcBef>
                <a:spcPct val="0"/>
              </a:spcBef>
              <a:spcAft>
                <a:spcPct val="0"/>
              </a:spcAft>
              <a:defRPr/>
            </a:pPr>
            <a:fld id="{3D505CB2-7C21-4A37-9DC8-979760A0EFB0}" type="slidenum">
              <a:rPr lang="en-US" altLang="en-US" sz="2171" smtClean="0">
                <a:solidFill>
                  <a:srgbClr val="000000"/>
                </a:solidFill>
              </a:rPr>
              <a:pPr defTabSz="661751" fontAlgn="base">
                <a:spcBef>
                  <a:spcPct val="0"/>
                </a:spcBef>
                <a:spcAft>
                  <a:spcPct val="0"/>
                </a:spcAft>
                <a:defRPr/>
              </a:pPr>
              <a:t>‹#›</a:t>
            </a:fld>
            <a:endParaRPr lang="en-US" altLang="en-US" sz="2171">
              <a:solidFill>
                <a:srgbClr val="000000"/>
              </a:solidFill>
            </a:endParaRPr>
          </a:p>
        </p:txBody>
      </p:sp>
    </p:spTree>
    <p:extLst>
      <p:ext uri="{BB962C8B-B14F-4D97-AF65-F5344CB8AC3E}">
        <p14:creationId xmlns:p14="http://schemas.microsoft.com/office/powerpoint/2010/main" val="231319990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29" y="1122400"/>
            <a:ext cx="9144173" cy="2387680"/>
          </a:xfrm>
          <a:prstGeom prst="rect">
            <a:avLst/>
          </a:prstGeom>
        </p:spPr>
        <p:txBody>
          <a:bodyPr anchor="b"/>
          <a:lstStyle>
            <a:lvl1pPr algn="ctr">
              <a:defRPr sz="5974"/>
            </a:lvl1pPr>
          </a:lstStyle>
          <a:p>
            <a:r>
              <a:rPr lang="zh-CN" altLang="en-US"/>
              <a:t>单击此处编辑母版标题样式</a:t>
            </a:r>
          </a:p>
        </p:txBody>
      </p:sp>
      <p:sp>
        <p:nvSpPr>
          <p:cNvPr id="3" name="副标题 2"/>
          <p:cNvSpPr>
            <a:spLocks noGrp="1"/>
          </p:cNvSpPr>
          <p:nvPr>
            <p:ph type="subTitle" idx="1"/>
          </p:nvPr>
        </p:nvSpPr>
        <p:spPr>
          <a:xfrm>
            <a:off x="1524029" y="3602158"/>
            <a:ext cx="9144173" cy="1655817"/>
          </a:xfrm>
          <a:prstGeom prst="rect">
            <a:avLst/>
          </a:prstGeom>
        </p:spPr>
        <p:txBody>
          <a:bodyPr/>
          <a:lstStyle>
            <a:lvl1pPr marL="0" indent="0" algn="ctr">
              <a:buNone/>
              <a:defRPr sz="2392"/>
            </a:lvl1pPr>
            <a:lvl2pPr marL="455414" indent="0" algn="ctr">
              <a:buNone/>
              <a:defRPr sz="1990"/>
            </a:lvl2pPr>
            <a:lvl3pPr marL="910827" indent="0" algn="ctr">
              <a:buNone/>
              <a:defRPr sz="1791"/>
            </a:lvl3pPr>
            <a:lvl4pPr marL="1366241" indent="0" algn="ctr">
              <a:buNone/>
              <a:defRPr sz="1592"/>
            </a:lvl4pPr>
            <a:lvl5pPr marL="1821195" indent="0" algn="ctr">
              <a:buNone/>
              <a:defRPr sz="1592"/>
            </a:lvl5pPr>
            <a:lvl6pPr marL="2276608" indent="0" algn="ctr">
              <a:buNone/>
              <a:defRPr sz="1592"/>
            </a:lvl6pPr>
            <a:lvl7pPr marL="2732022" indent="0" algn="ctr">
              <a:buNone/>
              <a:defRPr sz="1592"/>
            </a:lvl7pPr>
            <a:lvl8pPr marL="3187435" indent="0" algn="ctr">
              <a:buNone/>
              <a:defRPr sz="1592"/>
            </a:lvl8pPr>
            <a:lvl9pPr marL="3642849" indent="0" algn="ctr">
              <a:buNone/>
              <a:defRPr sz="1592"/>
            </a:lvl9pPr>
          </a:lstStyle>
          <a:p>
            <a:r>
              <a:rPr lang="zh-CN" altLang="en-US"/>
              <a:t>单击此处编辑母版副标题样式</a:t>
            </a:r>
          </a:p>
        </p:txBody>
      </p:sp>
    </p:spTree>
    <p:extLst>
      <p:ext uri="{BB962C8B-B14F-4D97-AF65-F5344CB8AC3E}">
        <p14:creationId xmlns:p14="http://schemas.microsoft.com/office/powerpoint/2010/main" val="3857618679"/>
      </p:ext>
    </p:extLst>
  </p:cSld>
  <p:clrMapOvr>
    <a:masterClrMapping/>
  </p:clrMapOvr>
  <p:transition advClick="0" advTm="3000">
    <p:random/>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332226" y="198996"/>
            <a:ext cx="5980067" cy="827234"/>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332226" y="1158127"/>
            <a:ext cx="5980067" cy="3275847"/>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2038533816"/>
      </p:ext>
    </p:extLst>
  </p:cSld>
  <p:clrMapOvr>
    <a:masterClrMapping/>
  </p:clrMapOvr>
  <p:transition advClick="0" advTm="3000">
    <p:random/>
  </p:transition>
  <p:timing>
    <p:tnLst>
      <p:par>
        <p:cTn id="1" dur="indefinite" restart="never" nodeType="tmRoot"/>
      </p:par>
    </p:tnLst>
  </p:timing>
</p:sldLayout>
</file>

<file path=ppt/slideLayouts/slideLayout88.xml><?xml version="1.0" encoding="utf-8"?>
<p:sldLayout xmlns:a="http://schemas.openxmlformats.org/drawingml/2006/main" xmlns:r="http://schemas.openxmlformats.org/officeDocument/2006/relationships" xmlns:p="http://schemas.openxmlformats.org/presentationml/2006/main" type="obj" preserve="1">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332226" y="198996"/>
            <a:ext cx="5980067" cy="827234"/>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332226" y="1158127"/>
            <a:ext cx="5980067" cy="3275847"/>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3480016759"/>
      </p:ext>
    </p:extLst>
  </p:cSld>
  <p:clrMapOvr>
    <a:masterClrMapping/>
  </p:clrMapOvr>
  <p:transition advClick="0" advTm="3000">
    <p:random/>
  </p:transition>
  <p:timing>
    <p:tnLst>
      <p:par>
        <p:cTn id="1" dur="indefinite" restart="never" nodeType="tmRoot"/>
      </p:par>
    </p:tnLst>
  </p:timing>
</p:sldLayout>
</file>

<file path=ppt/slideLayouts/slideLayout8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66" y="1709795"/>
            <a:ext cx="10515799" cy="2852833"/>
          </a:xfrm>
          <a:prstGeom prst="rect">
            <a:avLst/>
          </a:prstGeom>
        </p:spPr>
        <p:txBody>
          <a:bodyPr anchor="b"/>
          <a:lstStyle>
            <a:lvl1pPr>
              <a:defRPr sz="5974"/>
            </a:lvl1pPr>
          </a:lstStyle>
          <a:p>
            <a:r>
              <a:rPr lang="zh-CN" altLang="en-US"/>
              <a:t>单击此处编辑母版标题样式</a:t>
            </a:r>
          </a:p>
        </p:txBody>
      </p:sp>
      <p:sp>
        <p:nvSpPr>
          <p:cNvPr id="3" name="文本占位符 2"/>
          <p:cNvSpPr>
            <a:spLocks noGrp="1"/>
          </p:cNvSpPr>
          <p:nvPr>
            <p:ph type="body" idx="1"/>
          </p:nvPr>
        </p:nvSpPr>
        <p:spPr>
          <a:xfrm>
            <a:off x="831866" y="4589617"/>
            <a:ext cx="10515799" cy="1500237"/>
          </a:xfrm>
          <a:prstGeom prst="rect">
            <a:avLst/>
          </a:prstGeom>
        </p:spPr>
        <p:txBody>
          <a:bodyPr/>
          <a:lstStyle>
            <a:lvl1pPr marL="0" indent="0">
              <a:buNone/>
              <a:defRPr sz="2392">
                <a:solidFill>
                  <a:schemeClr val="tx1">
                    <a:tint val="75000"/>
                  </a:schemeClr>
                </a:solidFill>
              </a:defRPr>
            </a:lvl1pPr>
            <a:lvl2pPr marL="455414" indent="0">
              <a:buNone/>
              <a:defRPr sz="1990">
                <a:solidFill>
                  <a:schemeClr val="tx1">
                    <a:tint val="75000"/>
                  </a:schemeClr>
                </a:solidFill>
              </a:defRPr>
            </a:lvl2pPr>
            <a:lvl3pPr marL="910827" indent="0">
              <a:buNone/>
              <a:defRPr sz="1791">
                <a:solidFill>
                  <a:schemeClr val="tx1">
                    <a:tint val="75000"/>
                  </a:schemeClr>
                </a:solidFill>
              </a:defRPr>
            </a:lvl3pPr>
            <a:lvl4pPr marL="1366241" indent="0">
              <a:buNone/>
              <a:defRPr sz="1592">
                <a:solidFill>
                  <a:schemeClr val="tx1">
                    <a:tint val="75000"/>
                  </a:schemeClr>
                </a:solidFill>
              </a:defRPr>
            </a:lvl4pPr>
            <a:lvl5pPr marL="1821195" indent="0">
              <a:buNone/>
              <a:defRPr sz="1592">
                <a:solidFill>
                  <a:schemeClr val="tx1">
                    <a:tint val="75000"/>
                  </a:schemeClr>
                </a:solidFill>
              </a:defRPr>
            </a:lvl5pPr>
            <a:lvl6pPr marL="2276608" indent="0">
              <a:buNone/>
              <a:defRPr sz="1592">
                <a:solidFill>
                  <a:schemeClr val="tx1">
                    <a:tint val="75000"/>
                  </a:schemeClr>
                </a:solidFill>
              </a:defRPr>
            </a:lvl6pPr>
            <a:lvl7pPr marL="2732022" indent="0">
              <a:buNone/>
              <a:defRPr sz="1592">
                <a:solidFill>
                  <a:schemeClr val="tx1">
                    <a:tint val="75000"/>
                  </a:schemeClr>
                </a:solidFill>
              </a:defRPr>
            </a:lvl7pPr>
            <a:lvl8pPr marL="3187435" indent="0">
              <a:buNone/>
              <a:defRPr sz="1592">
                <a:solidFill>
                  <a:schemeClr val="tx1">
                    <a:tint val="75000"/>
                  </a:schemeClr>
                </a:solidFill>
              </a:defRPr>
            </a:lvl8pPr>
            <a:lvl9pPr marL="3642849" indent="0">
              <a:buNone/>
              <a:defRPr sz="1592">
                <a:solidFill>
                  <a:schemeClr val="tx1">
                    <a:tint val="75000"/>
                  </a:schemeClr>
                </a:solidFill>
              </a:defRPr>
            </a:lvl9pPr>
          </a:lstStyle>
          <a:p>
            <a:pPr lvl="0"/>
            <a:r>
              <a:rPr lang="zh-CN" altLang="en-US"/>
              <a:t>单击此处编辑母版文本样式</a:t>
            </a:r>
          </a:p>
        </p:txBody>
      </p:sp>
    </p:spTree>
    <p:extLst>
      <p:ext uri="{BB962C8B-B14F-4D97-AF65-F5344CB8AC3E}">
        <p14:creationId xmlns:p14="http://schemas.microsoft.com/office/powerpoint/2010/main" val="4062657382"/>
      </p:ext>
    </p:extLst>
  </p:cSld>
  <p:clrMapOvr>
    <a:masterClrMapping/>
  </p:clrMapOvr>
  <p:transition advClick="0" advTm="3000">
    <p:random/>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fld id="{965A192A-6DD2-4FBF-AF80-C97C3413787C}" type="datetimeFigureOut">
              <a:rPr lang="vi-VN" smtClean="0"/>
              <a:t>20/09/2021</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B62C35C1-8584-4147-A469-6F696449697C}" type="slidenum">
              <a:rPr lang="vi-VN" smtClean="0"/>
              <a:t>‹#›</a:t>
            </a:fld>
            <a:endParaRPr lang="vi-VN"/>
          </a:p>
        </p:txBody>
      </p:sp>
    </p:spTree>
    <p:extLst>
      <p:ext uri="{BB962C8B-B14F-4D97-AF65-F5344CB8AC3E}">
        <p14:creationId xmlns:p14="http://schemas.microsoft.com/office/powerpoint/2010/main" val="162734853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332226" y="198996"/>
            <a:ext cx="5980067" cy="827234"/>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16" y="1825686"/>
            <a:ext cx="5181698" cy="4351484"/>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317" y="1825686"/>
            <a:ext cx="5181698" cy="4351484"/>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3608689576"/>
      </p:ext>
    </p:extLst>
  </p:cSld>
  <p:clrMapOvr>
    <a:masterClrMapping/>
  </p:clrMapOvr>
  <p:transition advClick="0" advTm="3000">
    <p:random/>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804" y="365138"/>
            <a:ext cx="10515799" cy="1325607"/>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1186796" y="1778497"/>
            <a:ext cx="4873666" cy="823940"/>
          </a:xfrm>
          <a:prstGeom prst="rect">
            <a:avLst/>
          </a:prstGeom>
        </p:spPr>
        <p:txBody>
          <a:bodyPr anchor="ctr" anchorCtr="0"/>
          <a:lstStyle>
            <a:lvl1pPr marL="0" indent="0">
              <a:buNone/>
              <a:defRPr sz="2790"/>
            </a:lvl1pPr>
            <a:lvl2pPr marL="455414" indent="0">
              <a:buNone/>
              <a:defRPr sz="2392"/>
            </a:lvl2pPr>
            <a:lvl3pPr marL="910827" indent="0">
              <a:buNone/>
              <a:defRPr sz="1990"/>
            </a:lvl3pPr>
            <a:lvl4pPr marL="1366241" indent="0">
              <a:buNone/>
              <a:defRPr sz="1791"/>
            </a:lvl4pPr>
            <a:lvl5pPr marL="1821195" indent="0">
              <a:buNone/>
              <a:defRPr sz="1791"/>
            </a:lvl5pPr>
            <a:lvl6pPr marL="2276608" indent="0">
              <a:buNone/>
              <a:defRPr sz="1791"/>
            </a:lvl6pPr>
            <a:lvl7pPr marL="2732022" indent="0">
              <a:buNone/>
              <a:defRPr sz="1791"/>
            </a:lvl7pPr>
            <a:lvl8pPr marL="3187435" indent="0">
              <a:buNone/>
              <a:defRPr sz="1791"/>
            </a:lvl8pPr>
            <a:lvl9pPr marL="3642849" indent="0">
              <a:buNone/>
              <a:defRPr sz="1791"/>
            </a:lvl9pPr>
          </a:lstStyle>
          <a:p>
            <a:pPr lvl="0"/>
            <a:r>
              <a:rPr lang="zh-CN" altLang="en-US"/>
              <a:t>单击此处编辑母版文本样式</a:t>
            </a:r>
          </a:p>
        </p:txBody>
      </p:sp>
      <p:sp>
        <p:nvSpPr>
          <p:cNvPr id="4" name="内容占位符 3"/>
          <p:cNvSpPr>
            <a:spLocks noGrp="1"/>
          </p:cNvSpPr>
          <p:nvPr>
            <p:ph sz="half" idx="2"/>
          </p:nvPr>
        </p:nvSpPr>
        <p:spPr>
          <a:xfrm>
            <a:off x="1186796" y="2665468"/>
            <a:ext cx="4873666" cy="3524402"/>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7056" y="1778497"/>
            <a:ext cx="4897669" cy="823940"/>
          </a:xfrm>
          <a:prstGeom prst="rect">
            <a:avLst/>
          </a:prstGeom>
        </p:spPr>
        <p:txBody>
          <a:bodyPr anchor="ctr" anchorCtr="0"/>
          <a:lstStyle>
            <a:lvl1pPr marL="0" indent="0">
              <a:buNone/>
              <a:defRPr sz="2790"/>
            </a:lvl1pPr>
            <a:lvl2pPr marL="455414" indent="0">
              <a:buNone/>
              <a:defRPr sz="2392"/>
            </a:lvl2pPr>
            <a:lvl3pPr marL="910827" indent="0">
              <a:buNone/>
              <a:defRPr sz="1990"/>
            </a:lvl3pPr>
            <a:lvl4pPr marL="1366241" indent="0">
              <a:buNone/>
              <a:defRPr sz="1791"/>
            </a:lvl4pPr>
            <a:lvl5pPr marL="1821195" indent="0">
              <a:buNone/>
              <a:defRPr sz="1791"/>
            </a:lvl5pPr>
            <a:lvl6pPr marL="2276608" indent="0">
              <a:buNone/>
              <a:defRPr sz="1791"/>
            </a:lvl6pPr>
            <a:lvl7pPr marL="2732022" indent="0">
              <a:buNone/>
              <a:defRPr sz="1791"/>
            </a:lvl7pPr>
            <a:lvl8pPr marL="3187435" indent="0">
              <a:buNone/>
              <a:defRPr sz="1791"/>
            </a:lvl8pPr>
            <a:lvl9pPr marL="3642849" indent="0">
              <a:buNone/>
              <a:defRPr sz="1791"/>
            </a:lvl9pPr>
          </a:lstStyle>
          <a:p>
            <a:pPr lvl="0"/>
            <a:r>
              <a:rPr lang="zh-CN" altLang="en-US"/>
              <a:t>单击此处编辑母版文本样式</a:t>
            </a:r>
          </a:p>
        </p:txBody>
      </p:sp>
      <p:sp>
        <p:nvSpPr>
          <p:cNvPr id="6" name="内容占位符 5"/>
          <p:cNvSpPr>
            <a:spLocks noGrp="1"/>
          </p:cNvSpPr>
          <p:nvPr>
            <p:ph sz="quarter" idx="4"/>
          </p:nvPr>
        </p:nvSpPr>
        <p:spPr>
          <a:xfrm>
            <a:off x="6257056" y="2665468"/>
            <a:ext cx="4897669" cy="3524402"/>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3140593260"/>
      </p:ext>
    </p:extLst>
  </p:cSld>
  <p:clrMapOvr>
    <a:masterClrMapping/>
  </p:clrMapOvr>
  <p:transition advClick="0" advTm="3000">
    <p:random/>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332226" y="198996"/>
            <a:ext cx="5980067" cy="827234"/>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2011156856"/>
      </p:ext>
    </p:extLst>
  </p:cSld>
  <p:clrMapOvr>
    <a:masterClrMapping/>
  </p:clrMapOvr>
  <p:transition advClick="0" advTm="3000">
    <p:random/>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873945750"/>
      </p:ext>
    </p:extLst>
  </p:cSld>
  <p:clrMapOvr>
    <a:masterClrMapping/>
  </p:clrMapOvr>
  <p:transition advClick="0" advTm="3000">
    <p:random/>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804" y="457216"/>
            <a:ext cx="3932311" cy="1600253"/>
          </a:xfrm>
          <a:prstGeom prst="rect">
            <a:avLst/>
          </a:prstGeom>
        </p:spPr>
        <p:txBody>
          <a:bodyPr anchor="b"/>
          <a:lstStyle>
            <a:lvl1pPr>
              <a:defRPr sz="3188"/>
            </a:lvl1pPr>
          </a:lstStyle>
          <a:p>
            <a:r>
              <a:rPr lang="zh-CN" altLang="en-US"/>
              <a:t>单击此处编辑母版标题样式</a:t>
            </a:r>
          </a:p>
        </p:txBody>
      </p:sp>
      <p:sp>
        <p:nvSpPr>
          <p:cNvPr id="3" name="内容占位符 2"/>
          <p:cNvSpPr>
            <a:spLocks noGrp="1"/>
          </p:cNvSpPr>
          <p:nvPr>
            <p:ph idx="1"/>
          </p:nvPr>
        </p:nvSpPr>
        <p:spPr>
          <a:xfrm>
            <a:off x="5183287" y="987458"/>
            <a:ext cx="6172317" cy="4873788"/>
          </a:xfrm>
          <a:prstGeom prst="rect">
            <a:avLst/>
          </a:prstGeom>
        </p:spPr>
        <p:txBody>
          <a:bodyPr/>
          <a:lstStyle>
            <a:lvl1pPr>
              <a:defRPr sz="3188"/>
            </a:lvl1pPr>
            <a:lvl2pPr>
              <a:defRPr sz="2790"/>
            </a:lvl2pPr>
            <a:lvl3pPr>
              <a:defRPr sz="2392"/>
            </a:lvl3pPr>
            <a:lvl4pPr>
              <a:defRPr sz="1990"/>
            </a:lvl4pPr>
            <a:lvl5pPr>
              <a:defRPr sz="1990"/>
            </a:lvl5pPr>
            <a:lvl6pPr>
              <a:defRPr sz="1990"/>
            </a:lvl6pPr>
            <a:lvl7pPr>
              <a:defRPr sz="1990"/>
            </a:lvl7pPr>
            <a:lvl8pPr>
              <a:defRPr sz="1990"/>
            </a:lvl8pPr>
            <a:lvl9pPr>
              <a:defRPr sz="199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804" y="2057469"/>
            <a:ext cx="3932311" cy="3811716"/>
          </a:xfrm>
          <a:prstGeom prst="rect">
            <a:avLst/>
          </a:prstGeom>
        </p:spPr>
        <p:txBody>
          <a:bodyPr/>
          <a:lstStyle>
            <a:lvl1pPr marL="0" indent="0">
              <a:buNone/>
              <a:defRPr sz="1592"/>
            </a:lvl1pPr>
            <a:lvl2pPr marL="455414" indent="0">
              <a:buNone/>
              <a:defRPr sz="1393"/>
            </a:lvl2pPr>
            <a:lvl3pPr marL="910827" indent="0">
              <a:buNone/>
              <a:defRPr sz="1194"/>
            </a:lvl3pPr>
            <a:lvl4pPr marL="1366241" indent="0">
              <a:buNone/>
              <a:defRPr sz="995"/>
            </a:lvl4pPr>
            <a:lvl5pPr marL="1821195" indent="0">
              <a:buNone/>
              <a:defRPr sz="995"/>
            </a:lvl5pPr>
            <a:lvl6pPr marL="2276608" indent="0">
              <a:buNone/>
              <a:defRPr sz="995"/>
            </a:lvl6pPr>
            <a:lvl7pPr marL="2732022" indent="0">
              <a:buNone/>
              <a:defRPr sz="995"/>
            </a:lvl7pPr>
            <a:lvl8pPr marL="3187435" indent="0">
              <a:buNone/>
              <a:defRPr sz="995"/>
            </a:lvl8pPr>
            <a:lvl9pPr marL="3642849" indent="0">
              <a:buNone/>
              <a:defRPr sz="995"/>
            </a:lvl9pPr>
          </a:lstStyle>
          <a:p>
            <a:pPr lvl="0"/>
            <a:r>
              <a:rPr lang="zh-CN" altLang="en-US"/>
              <a:t>单击此处编辑母版文本样式</a:t>
            </a:r>
          </a:p>
        </p:txBody>
      </p:sp>
    </p:spTree>
    <p:extLst>
      <p:ext uri="{BB962C8B-B14F-4D97-AF65-F5344CB8AC3E}">
        <p14:creationId xmlns:p14="http://schemas.microsoft.com/office/powerpoint/2010/main" val="21797613"/>
      </p:ext>
    </p:extLst>
  </p:cSld>
  <p:clrMapOvr>
    <a:masterClrMapping/>
  </p:clrMapOvr>
  <p:transition advClick="0" advTm="3000">
    <p:random/>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804" y="457216"/>
            <a:ext cx="4165428" cy="1600253"/>
          </a:xfrm>
          <a:prstGeom prst="rect">
            <a:avLst/>
          </a:prstGeom>
        </p:spPr>
        <p:txBody>
          <a:bodyPr anchor="b"/>
          <a:lstStyle>
            <a:lvl1pPr>
              <a:defRPr sz="3188"/>
            </a:lvl1pPr>
          </a:lstStyle>
          <a:p>
            <a:r>
              <a:rPr lang="zh-CN" altLang="en-US"/>
              <a:t>单击此处编辑母版标题样式</a:t>
            </a:r>
          </a:p>
        </p:txBody>
      </p:sp>
      <p:sp>
        <p:nvSpPr>
          <p:cNvPr id="3" name="图片占位符 2"/>
          <p:cNvSpPr>
            <a:spLocks noGrp="1"/>
          </p:cNvSpPr>
          <p:nvPr>
            <p:ph type="pic" idx="1"/>
          </p:nvPr>
        </p:nvSpPr>
        <p:spPr>
          <a:xfrm>
            <a:off x="5183287" y="457216"/>
            <a:ext cx="6172317" cy="5404031"/>
          </a:xfrm>
          <a:prstGeom prst="rect">
            <a:avLst/>
          </a:prstGeom>
        </p:spPr>
        <p:txBody>
          <a:bodyPr/>
          <a:lstStyle>
            <a:lvl1pPr marL="0" indent="0">
              <a:buNone/>
              <a:defRPr sz="3188"/>
            </a:lvl1pPr>
            <a:lvl2pPr marL="455414" indent="0">
              <a:buNone/>
              <a:defRPr sz="2790"/>
            </a:lvl2pPr>
            <a:lvl3pPr marL="910827" indent="0">
              <a:buNone/>
              <a:defRPr sz="2392"/>
            </a:lvl3pPr>
            <a:lvl4pPr marL="1366241" indent="0">
              <a:buNone/>
              <a:defRPr sz="1990"/>
            </a:lvl4pPr>
            <a:lvl5pPr marL="1821195" indent="0">
              <a:buNone/>
              <a:defRPr sz="1990"/>
            </a:lvl5pPr>
            <a:lvl6pPr marL="2276608" indent="0">
              <a:buNone/>
              <a:defRPr sz="1990"/>
            </a:lvl6pPr>
            <a:lvl7pPr marL="2732022" indent="0">
              <a:buNone/>
              <a:defRPr sz="1990"/>
            </a:lvl7pPr>
            <a:lvl8pPr marL="3187435" indent="0">
              <a:buNone/>
              <a:defRPr sz="1990"/>
            </a:lvl8pPr>
            <a:lvl9pPr marL="3642849" indent="0">
              <a:buNone/>
              <a:defRPr sz="1990"/>
            </a:lvl9pPr>
          </a:lstStyle>
          <a:p>
            <a:endParaRPr lang="zh-CN" altLang="en-US"/>
          </a:p>
        </p:txBody>
      </p:sp>
      <p:sp>
        <p:nvSpPr>
          <p:cNvPr id="4" name="文本占位符 3"/>
          <p:cNvSpPr>
            <a:spLocks noGrp="1"/>
          </p:cNvSpPr>
          <p:nvPr>
            <p:ph type="body" sz="half" idx="2"/>
          </p:nvPr>
        </p:nvSpPr>
        <p:spPr>
          <a:xfrm>
            <a:off x="839804" y="2057469"/>
            <a:ext cx="4165428" cy="3811716"/>
          </a:xfrm>
          <a:prstGeom prst="rect">
            <a:avLst/>
          </a:prstGeom>
        </p:spPr>
        <p:txBody>
          <a:bodyPr/>
          <a:lstStyle>
            <a:lvl1pPr marL="0" indent="0">
              <a:buNone/>
              <a:defRPr sz="1990"/>
            </a:lvl1pPr>
            <a:lvl2pPr marL="455414" indent="0">
              <a:buNone/>
              <a:defRPr sz="1791"/>
            </a:lvl2pPr>
            <a:lvl3pPr marL="910827" indent="0">
              <a:buNone/>
              <a:defRPr sz="1592"/>
            </a:lvl3pPr>
            <a:lvl4pPr marL="1366241" indent="0">
              <a:buNone/>
              <a:defRPr sz="1393"/>
            </a:lvl4pPr>
            <a:lvl5pPr marL="1821195" indent="0">
              <a:buNone/>
              <a:defRPr sz="1393"/>
            </a:lvl5pPr>
            <a:lvl6pPr marL="2276608" indent="0">
              <a:buNone/>
              <a:defRPr sz="1393"/>
            </a:lvl6pPr>
            <a:lvl7pPr marL="2732022" indent="0">
              <a:buNone/>
              <a:defRPr sz="1393"/>
            </a:lvl7pPr>
            <a:lvl8pPr marL="3187435" indent="0">
              <a:buNone/>
              <a:defRPr sz="1393"/>
            </a:lvl8pPr>
            <a:lvl9pPr marL="3642849" indent="0">
              <a:buNone/>
              <a:defRPr sz="1393"/>
            </a:lvl9pPr>
          </a:lstStyle>
          <a:p>
            <a:pPr lvl="0"/>
            <a:r>
              <a:rPr lang="zh-CN" altLang="en-US"/>
              <a:t>单击此处编辑母版文本样式</a:t>
            </a:r>
          </a:p>
        </p:txBody>
      </p:sp>
    </p:spTree>
    <p:extLst>
      <p:ext uri="{BB962C8B-B14F-4D97-AF65-F5344CB8AC3E}">
        <p14:creationId xmlns:p14="http://schemas.microsoft.com/office/powerpoint/2010/main" val="709227493"/>
      </p:ext>
    </p:extLst>
  </p:cSld>
  <p:clrMapOvr>
    <a:masterClrMapping/>
  </p:clrMapOvr>
  <p:transition advClick="0" advTm="3000">
    <p:random/>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332226" y="198996"/>
            <a:ext cx="5980067" cy="827234"/>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332226" y="1158127"/>
            <a:ext cx="5980067" cy="3275847"/>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117596784"/>
      </p:ext>
    </p:extLst>
  </p:cSld>
  <p:clrMapOvr>
    <a:masterClrMapping/>
  </p:clrMapOvr>
  <p:transition advClick="0" advTm="3000">
    <p:random/>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5065" y="365138"/>
            <a:ext cx="2628950" cy="5812032"/>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16" y="365138"/>
            <a:ext cx="7734446" cy="5812032"/>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3925742829"/>
      </p:ext>
    </p:extLst>
  </p:cSld>
  <p:clrMapOvr>
    <a:masterClrMapping/>
  </p:clrMapOvr>
  <p:transition advClick="0" advTm="3000">
    <p:random/>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objAndTwoObj" preserve="1">
  <p:cSld name="标题，一项大型内容和两项小型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16" y="1825686"/>
            <a:ext cx="5181698" cy="43514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quarter" idx="2"/>
          </p:nvPr>
        </p:nvSpPr>
        <p:spPr>
          <a:xfrm>
            <a:off x="6172317" y="1825686"/>
            <a:ext cx="5181698" cy="2098745"/>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内容占位符 4"/>
          <p:cNvSpPr>
            <a:spLocks noGrp="1"/>
          </p:cNvSpPr>
          <p:nvPr>
            <p:ph sz="quarter" idx="3"/>
          </p:nvPr>
        </p:nvSpPr>
        <p:spPr>
          <a:xfrm>
            <a:off x="6172317" y="4076837"/>
            <a:ext cx="5181698" cy="2100333"/>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2752362052"/>
      </p:ext>
    </p:extLst>
  </p:cSld>
  <p:clrMapOvr>
    <a:masterClrMapping/>
  </p:clrMapOvr>
  <p:transition advClick="0" advTm="3000">
    <p:random/>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userDrawn="1">
  <p:cSld name="主封面">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5036853"/>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61.xml"/><Relationship Id="rId13" Type="http://schemas.openxmlformats.org/officeDocument/2006/relationships/slideLayout" Target="../slideLayouts/slideLayout166.xml"/><Relationship Id="rId3" Type="http://schemas.openxmlformats.org/officeDocument/2006/relationships/slideLayout" Target="../slideLayouts/slideLayout156.xml"/><Relationship Id="rId7" Type="http://schemas.openxmlformats.org/officeDocument/2006/relationships/slideLayout" Target="../slideLayouts/slideLayout160.xml"/><Relationship Id="rId12" Type="http://schemas.openxmlformats.org/officeDocument/2006/relationships/slideLayout" Target="../slideLayouts/slideLayout165.xml"/><Relationship Id="rId17" Type="http://schemas.openxmlformats.org/officeDocument/2006/relationships/image" Target="../media/image1.png"/><Relationship Id="rId2" Type="http://schemas.openxmlformats.org/officeDocument/2006/relationships/slideLayout" Target="../slideLayouts/slideLayout155.xml"/><Relationship Id="rId16" Type="http://schemas.openxmlformats.org/officeDocument/2006/relationships/theme" Target="../theme/theme10.xml"/><Relationship Id="rId1" Type="http://schemas.openxmlformats.org/officeDocument/2006/relationships/slideLayout" Target="../slideLayouts/slideLayout154.xml"/><Relationship Id="rId6" Type="http://schemas.openxmlformats.org/officeDocument/2006/relationships/slideLayout" Target="../slideLayouts/slideLayout159.xml"/><Relationship Id="rId11" Type="http://schemas.openxmlformats.org/officeDocument/2006/relationships/slideLayout" Target="../slideLayouts/slideLayout164.xml"/><Relationship Id="rId5" Type="http://schemas.openxmlformats.org/officeDocument/2006/relationships/slideLayout" Target="../slideLayouts/slideLayout158.xml"/><Relationship Id="rId15" Type="http://schemas.openxmlformats.org/officeDocument/2006/relationships/slideLayout" Target="../slideLayouts/slideLayout168.xml"/><Relationship Id="rId10" Type="http://schemas.openxmlformats.org/officeDocument/2006/relationships/slideLayout" Target="../slideLayouts/slideLayout163.xml"/><Relationship Id="rId4" Type="http://schemas.openxmlformats.org/officeDocument/2006/relationships/slideLayout" Target="../slideLayouts/slideLayout157.xml"/><Relationship Id="rId9" Type="http://schemas.openxmlformats.org/officeDocument/2006/relationships/slideLayout" Target="../slideLayouts/slideLayout162.xml"/><Relationship Id="rId14" Type="http://schemas.openxmlformats.org/officeDocument/2006/relationships/slideLayout" Target="../slideLayouts/slideLayout16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17" Type="http://schemas.openxmlformats.org/officeDocument/2006/relationships/image" Target="../media/image1.png"/><Relationship Id="rId2" Type="http://schemas.openxmlformats.org/officeDocument/2006/relationships/slideLayout" Target="../slideLayouts/slideLayout21.xml"/><Relationship Id="rId16" Type="http://schemas.openxmlformats.org/officeDocument/2006/relationships/theme" Target="../theme/theme2.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5" Type="http://schemas.openxmlformats.org/officeDocument/2006/relationships/slideLayout" Target="../slideLayouts/slideLayout3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slideLayout" Target="../slideLayouts/slideLayout3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slideLayout" Target="../slideLayouts/slideLayout47.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17" Type="http://schemas.openxmlformats.org/officeDocument/2006/relationships/image" Target="../media/image1.png"/><Relationship Id="rId2" Type="http://schemas.openxmlformats.org/officeDocument/2006/relationships/slideLayout" Target="../slideLayouts/slideLayout36.xml"/><Relationship Id="rId16" Type="http://schemas.openxmlformats.org/officeDocument/2006/relationships/theme" Target="../theme/theme3.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5" Type="http://schemas.openxmlformats.org/officeDocument/2006/relationships/slideLayout" Target="../slideLayouts/slideLayout4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slideLayout" Target="../slideLayouts/slideLayout4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slideLayout" Target="../slideLayouts/slideLayout62.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slideLayout" Target="../slideLayouts/slideLayout61.xml"/><Relationship Id="rId2" Type="http://schemas.openxmlformats.org/officeDocument/2006/relationships/slideLayout" Target="../slideLayouts/slideLayout51.xml"/><Relationship Id="rId16" Type="http://schemas.openxmlformats.org/officeDocument/2006/relationships/image" Target="../media/image1.png"/><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5" Type="http://schemas.openxmlformats.org/officeDocument/2006/relationships/theme" Target="../theme/theme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 Id="rId14" Type="http://schemas.openxmlformats.org/officeDocument/2006/relationships/slideLayout" Target="../slideLayouts/slideLayout6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1.xml"/><Relationship Id="rId13" Type="http://schemas.openxmlformats.org/officeDocument/2006/relationships/slideLayout" Target="../slideLayouts/slideLayout76.xml"/><Relationship Id="rId18" Type="http://schemas.openxmlformats.org/officeDocument/2006/relationships/slideLayout" Target="../slideLayouts/slideLayout81.xml"/><Relationship Id="rId3" Type="http://schemas.openxmlformats.org/officeDocument/2006/relationships/slideLayout" Target="../slideLayouts/slideLayout66.xml"/><Relationship Id="rId21" Type="http://schemas.openxmlformats.org/officeDocument/2006/relationships/slideLayout" Target="../slideLayouts/slideLayout84.xml"/><Relationship Id="rId7" Type="http://schemas.openxmlformats.org/officeDocument/2006/relationships/slideLayout" Target="../slideLayouts/slideLayout70.xml"/><Relationship Id="rId12" Type="http://schemas.openxmlformats.org/officeDocument/2006/relationships/slideLayout" Target="../slideLayouts/slideLayout75.xml"/><Relationship Id="rId17" Type="http://schemas.openxmlformats.org/officeDocument/2006/relationships/slideLayout" Target="../slideLayouts/slideLayout80.xml"/><Relationship Id="rId2" Type="http://schemas.openxmlformats.org/officeDocument/2006/relationships/slideLayout" Target="../slideLayouts/slideLayout65.xml"/><Relationship Id="rId16" Type="http://schemas.openxmlformats.org/officeDocument/2006/relationships/slideLayout" Target="../slideLayouts/slideLayout79.xml"/><Relationship Id="rId20" Type="http://schemas.openxmlformats.org/officeDocument/2006/relationships/slideLayout" Target="../slideLayouts/slideLayout83.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24" Type="http://schemas.openxmlformats.org/officeDocument/2006/relationships/image" Target="../media/image1.png"/><Relationship Id="rId5" Type="http://schemas.openxmlformats.org/officeDocument/2006/relationships/slideLayout" Target="../slideLayouts/slideLayout68.xml"/><Relationship Id="rId15" Type="http://schemas.openxmlformats.org/officeDocument/2006/relationships/slideLayout" Target="../slideLayouts/slideLayout78.xml"/><Relationship Id="rId23" Type="http://schemas.openxmlformats.org/officeDocument/2006/relationships/theme" Target="../theme/theme5.xml"/><Relationship Id="rId10" Type="http://schemas.openxmlformats.org/officeDocument/2006/relationships/slideLayout" Target="../slideLayouts/slideLayout73.xml"/><Relationship Id="rId19" Type="http://schemas.openxmlformats.org/officeDocument/2006/relationships/slideLayout" Target="../slideLayouts/slideLayout82.xml"/><Relationship Id="rId4" Type="http://schemas.openxmlformats.org/officeDocument/2006/relationships/slideLayout" Target="../slideLayouts/slideLayout67.xml"/><Relationship Id="rId9" Type="http://schemas.openxmlformats.org/officeDocument/2006/relationships/slideLayout" Target="../slideLayouts/slideLayout72.xml"/><Relationship Id="rId14" Type="http://schemas.openxmlformats.org/officeDocument/2006/relationships/slideLayout" Target="../slideLayouts/slideLayout77.xml"/><Relationship Id="rId22" Type="http://schemas.openxmlformats.org/officeDocument/2006/relationships/slideLayout" Target="../slideLayouts/slideLayout8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93.xml"/><Relationship Id="rId13" Type="http://schemas.openxmlformats.org/officeDocument/2006/relationships/slideLayout" Target="../slideLayouts/slideLayout98.xml"/><Relationship Id="rId3" Type="http://schemas.openxmlformats.org/officeDocument/2006/relationships/slideLayout" Target="../slideLayouts/slideLayout88.xml"/><Relationship Id="rId7" Type="http://schemas.openxmlformats.org/officeDocument/2006/relationships/slideLayout" Target="../slideLayouts/slideLayout92.xml"/><Relationship Id="rId12" Type="http://schemas.openxmlformats.org/officeDocument/2006/relationships/slideLayout" Target="../slideLayouts/slideLayout97.xml"/><Relationship Id="rId17" Type="http://schemas.openxmlformats.org/officeDocument/2006/relationships/image" Target="../media/image1.png"/><Relationship Id="rId2" Type="http://schemas.openxmlformats.org/officeDocument/2006/relationships/slideLayout" Target="../slideLayouts/slideLayout87.xml"/><Relationship Id="rId16" Type="http://schemas.openxmlformats.org/officeDocument/2006/relationships/theme" Target="../theme/theme6.xml"/><Relationship Id="rId1" Type="http://schemas.openxmlformats.org/officeDocument/2006/relationships/slideLayout" Target="../slideLayouts/slideLayout86.xml"/><Relationship Id="rId6" Type="http://schemas.openxmlformats.org/officeDocument/2006/relationships/slideLayout" Target="../slideLayouts/slideLayout91.xml"/><Relationship Id="rId11" Type="http://schemas.openxmlformats.org/officeDocument/2006/relationships/slideLayout" Target="../slideLayouts/slideLayout96.xml"/><Relationship Id="rId5" Type="http://schemas.openxmlformats.org/officeDocument/2006/relationships/slideLayout" Target="../slideLayouts/slideLayout90.xml"/><Relationship Id="rId15" Type="http://schemas.openxmlformats.org/officeDocument/2006/relationships/slideLayout" Target="../slideLayouts/slideLayout100.xml"/><Relationship Id="rId10" Type="http://schemas.openxmlformats.org/officeDocument/2006/relationships/slideLayout" Target="../slideLayouts/slideLayout95.xml"/><Relationship Id="rId4" Type="http://schemas.openxmlformats.org/officeDocument/2006/relationships/slideLayout" Target="../slideLayouts/slideLayout89.xml"/><Relationship Id="rId9" Type="http://schemas.openxmlformats.org/officeDocument/2006/relationships/slideLayout" Target="../slideLayouts/slideLayout94.xml"/><Relationship Id="rId14" Type="http://schemas.openxmlformats.org/officeDocument/2006/relationships/slideLayout" Target="../slideLayouts/slideLayout9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08.xml"/><Relationship Id="rId13" Type="http://schemas.openxmlformats.org/officeDocument/2006/relationships/slideLayout" Target="../slideLayouts/slideLayout113.xml"/><Relationship Id="rId3" Type="http://schemas.openxmlformats.org/officeDocument/2006/relationships/slideLayout" Target="../slideLayouts/slideLayout103.xml"/><Relationship Id="rId7" Type="http://schemas.openxmlformats.org/officeDocument/2006/relationships/slideLayout" Target="../slideLayouts/slideLayout107.xml"/><Relationship Id="rId12" Type="http://schemas.openxmlformats.org/officeDocument/2006/relationships/slideLayout" Target="../slideLayouts/slideLayout112.xml"/><Relationship Id="rId2" Type="http://schemas.openxmlformats.org/officeDocument/2006/relationships/slideLayout" Target="../slideLayouts/slideLayout102.xml"/><Relationship Id="rId16" Type="http://schemas.openxmlformats.org/officeDocument/2006/relationships/image" Target="../media/image1.png"/><Relationship Id="rId1" Type="http://schemas.openxmlformats.org/officeDocument/2006/relationships/slideLayout" Target="../slideLayouts/slideLayout101.xml"/><Relationship Id="rId6" Type="http://schemas.openxmlformats.org/officeDocument/2006/relationships/slideLayout" Target="../slideLayouts/slideLayout106.xml"/><Relationship Id="rId11" Type="http://schemas.openxmlformats.org/officeDocument/2006/relationships/slideLayout" Target="../slideLayouts/slideLayout111.xml"/><Relationship Id="rId5" Type="http://schemas.openxmlformats.org/officeDocument/2006/relationships/slideLayout" Target="../slideLayouts/slideLayout105.xml"/><Relationship Id="rId15" Type="http://schemas.openxmlformats.org/officeDocument/2006/relationships/theme" Target="../theme/theme7.xml"/><Relationship Id="rId10" Type="http://schemas.openxmlformats.org/officeDocument/2006/relationships/slideLayout" Target="../slideLayouts/slideLayout110.xml"/><Relationship Id="rId4" Type="http://schemas.openxmlformats.org/officeDocument/2006/relationships/slideLayout" Target="../slideLayouts/slideLayout104.xml"/><Relationship Id="rId9" Type="http://schemas.openxmlformats.org/officeDocument/2006/relationships/slideLayout" Target="../slideLayouts/slideLayout109.xml"/><Relationship Id="rId14" Type="http://schemas.openxmlformats.org/officeDocument/2006/relationships/slideLayout" Target="../slideLayouts/slideLayout114.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22.xml"/><Relationship Id="rId13" Type="http://schemas.openxmlformats.org/officeDocument/2006/relationships/slideLayout" Target="../slideLayouts/slideLayout127.xml"/><Relationship Id="rId18" Type="http://schemas.openxmlformats.org/officeDocument/2006/relationships/slideLayout" Target="../slideLayouts/slideLayout132.xml"/><Relationship Id="rId3" Type="http://schemas.openxmlformats.org/officeDocument/2006/relationships/slideLayout" Target="../slideLayouts/slideLayout117.xml"/><Relationship Id="rId21" Type="http://schemas.openxmlformats.org/officeDocument/2006/relationships/image" Target="../media/image1.png"/><Relationship Id="rId7" Type="http://schemas.openxmlformats.org/officeDocument/2006/relationships/slideLayout" Target="../slideLayouts/slideLayout121.xml"/><Relationship Id="rId12" Type="http://schemas.openxmlformats.org/officeDocument/2006/relationships/slideLayout" Target="../slideLayouts/slideLayout126.xml"/><Relationship Id="rId17" Type="http://schemas.openxmlformats.org/officeDocument/2006/relationships/slideLayout" Target="../slideLayouts/slideLayout131.xml"/><Relationship Id="rId2" Type="http://schemas.openxmlformats.org/officeDocument/2006/relationships/slideLayout" Target="../slideLayouts/slideLayout116.xml"/><Relationship Id="rId16" Type="http://schemas.openxmlformats.org/officeDocument/2006/relationships/slideLayout" Target="../slideLayouts/slideLayout130.xml"/><Relationship Id="rId20" Type="http://schemas.openxmlformats.org/officeDocument/2006/relationships/theme" Target="../theme/theme8.xml"/><Relationship Id="rId1" Type="http://schemas.openxmlformats.org/officeDocument/2006/relationships/slideLayout" Target="../slideLayouts/slideLayout115.xml"/><Relationship Id="rId6" Type="http://schemas.openxmlformats.org/officeDocument/2006/relationships/slideLayout" Target="../slideLayouts/slideLayout120.xml"/><Relationship Id="rId11" Type="http://schemas.openxmlformats.org/officeDocument/2006/relationships/slideLayout" Target="../slideLayouts/slideLayout125.xml"/><Relationship Id="rId5" Type="http://schemas.openxmlformats.org/officeDocument/2006/relationships/slideLayout" Target="../slideLayouts/slideLayout119.xml"/><Relationship Id="rId15" Type="http://schemas.openxmlformats.org/officeDocument/2006/relationships/slideLayout" Target="../slideLayouts/slideLayout129.xml"/><Relationship Id="rId10" Type="http://schemas.openxmlformats.org/officeDocument/2006/relationships/slideLayout" Target="../slideLayouts/slideLayout124.xml"/><Relationship Id="rId19" Type="http://schemas.openxmlformats.org/officeDocument/2006/relationships/slideLayout" Target="../slideLayouts/slideLayout133.xml"/><Relationship Id="rId4" Type="http://schemas.openxmlformats.org/officeDocument/2006/relationships/slideLayout" Target="../slideLayouts/slideLayout118.xml"/><Relationship Id="rId9" Type="http://schemas.openxmlformats.org/officeDocument/2006/relationships/slideLayout" Target="../slideLayouts/slideLayout123.xml"/><Relationship Id="rId14" Type="http://schemas.openxmlformats.org/officeDocument/2006/relationships/slideLayout" Target="../slideLayouts/slideLayout12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41.xml"/><Relationship Id="rId13" Type="http://schemas.openxmlformats.org/officeDocument/2006/relationships/slideLayout" Target="../slideLayouts/slideLayout146.xml"/><Relationship Id="rId18" Type="http://schemas.openxmlformats.org/officeDocument/2006/relationships/slideLayout" Target="../slideLayouts/slideLayout151.xml"/><Relationship Id="rId3" Type="http://schemas.openxmlformats.org/officeDocument/2006/relationships/slideLayout" Target="../slideLayouts/slideLayout136.xml"/><Relationship Id="rId21" Type="http://schemas.openxmlformats.org/officeDocument/2006/relationships/theme" Target="../theme/theme9.xml"/><Relationship Id="rId7" Type="http://schemas.openxmlformats.org/officeDocument/2006/relationships/slideLayout" Target="../slideLayouts/slideLayout140.xml"/><Relationship Id="rId12" Type="http://schemas.openxmlformats.org/officeDocument/2006/relationships/slideLayout" Target="../slideLayouts/slideLayout145.xml"/><Relationship Id="rId17" Type="http://schemas.openxmlformats.org/officeDocument/2006/relationships/slideLayout" Target="../slideLayouts/slideLayout150.xml"/><Relationship Id="rId2" Type="http://schemas.openxmlformats.org/officeDocument/2006/relationships/slideLayout" Target="../slideLayouts/slideLayout135.xml"/><Relationship Id="rId16" Type="http://schemas.openxmlformats.org/officeDocument/2006/relationships/slideLayout" Target="../slideLayouts/slideLayout149.xml"/><Relationship Id="rId20" Type="http://schemas.openxmlformats.org/officeDocument/2006/relationships/slideLayout" Target="../slideLayouts/slideLayout153.xml"/><Relationship Id="rId1" Type="http://schemas.openxmlformats.org/officeDocument/2006/relationships/slideLayout" Target="../slideLayouts/slideLayout134.xml"/><Relationship Id="rId6" Type="http://schemas.openxmlformats.org/officeDocument/2006/relationships/slideLayout" Target="../slideLayouts/slideLayout139.xml"/><Relationship Id="rId11" Type="http://schemas.openxmlformats.org/officeDocument/2006/relationships/slideLayout" Target="../slideLayouts/slideLayout144.xml"/><Relationship Id="rId5" Type="http://schemas.openxmlformats.org/officeDocument/2006/relationships/slideLayout" Target="../slideLayouts/slideLayout138.xml"/><Relationship Id="rId15" Type="http://schemas.openxmlformats.org/officeDocument/2006/relationships/slideLayout" Target="../slideLayouts/slideLayout148.xml"/><Relationship Id="rId10" Type="http://schemas.openxmlformats.org/officeDocument/2006/relationships/slideLayout" Target="../slideLayouts/slideLayout143.xml"/><Relationship Id="rId19" Type="http://schemas.openxmlformats.org/officeDocument/2006/relationships/slideLayout" Target="../slideLayouts/slideLayout152.xml"/><Relationship Id="rId4" Type="http://schemas.openxmlformats.org/officeDocument/2006/relationships/slideLayout" Target="../slideLayouts/slideLayout137.xml"/><Relationship Id="rId9" Type="http://schemas.openxmlformats.org/officeDocument/2006/relationships/slideLayout" Target="../slideLayouts/slideLayout142.xml"/><Relationship Id="rId14" Type="http://schemas.openxmlformats.org/officeDocument/2006/relationships/slideLayout" Target="../slideLayouts/slideLayout147.xml"/><Relationship Id="rId22"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65A192A-6DD2-4FBF-AF80-C97C3413787C}" type="datetimeFigureOut">
              <a:rPr lang="vi-VN" smtClean="0"/>
              <a:t>20/09/2021</a:t>
            </a:fld>
            <a:endParaRPr lang="vi-VN"/>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2C35C1-8584-4147-A469-6F696449697C}" type="slidenum">
              <a:rPr lang="vi-VN" smtClean="0"/>
              <a:t>‹#›</a:t>
            </a:fld>
            <a:endParaRPr lang="vi-VN"/>
          </a:p>
        </p:txBody>
      </p:sp>
    </p:spTree>
    <p:extLst>
      <p:ext uri="{BB962C8B-B14F-4D97-AF65-F5344CB8AC3E}">
        <p14:creationId xmlns:p14="http://schemas.microsoft.com/office/powerpoint/2010/main" val="1953213337"/>
      </p:ext>
    </p:extLst>
  </p:cSld>
  <p:clrMap bg1="lt1" tx1="dk1" bg2="lt2" tx2="dk2" accent1="accent1" accent2="accent2" accent3="accent3" accent4="accent4" accent5="accent5" accent6="accent6" hlink="hlink" folHlink="folHlink"/>
  <p:sldLayoutIdLst>
    <p:sldLayoutId id="2147483649" r:id="rId1"/>
    <p:sldLayoutId id="2147483798" r:id="rId2"/>
    <p:sldLayoutId id="2147483796" r:id="rId3"/>
    <p:sldLayoutId id="2147483795" r:id="rId4"/>
    <p:sldLayoutId id="2147483650" r:id="rId5"/>
    <p:sldLayoutId id="2147483816" r:id="rId6"/>
    <p:sldLayoutId id="2147483810" r:id="rId7"/>
    <p:sldLayoutId id="2147483651" r:id="rId8"/>
    <p:sldLayoutId id="2147483652" r:id="rId9"/>
    <p:sldLayoutId id="2147483653" r:id="rId10"/>
    <p:sldLayoutId id="2147483654" r:id="rId11"/>
    <p:sldLayoutId id="2147483655" r:id="rId12"/>
    <p:sldLayoutId id="2147483825" r:id="rId13"/>
    <p:sldLayoutId id="2147483823" r:id="rId14"/>
    <p:sldLayoutId id="2147483799" r:id="rId15"/>
    <p:sldLayoutId id="2147483656" r:id="rId16"/>
    <p:sldLayoutId id="2147483657" r:id="rId17"/>
    <p:sldLayoutId id="2147483658" r:id="rId18"/>
    <p:sldLayoutId id="2147483659" r:id="rId1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1034" name="图片 1033" descr="PPT素材-02"/>
          <p:cNvPicPr>
            <a:picLocks noChangeAspect="1"/>
          </p:cNvPicPr>
          <p:nvPr userDrawn="1"/>
        </p:nvPicPr>
        <p:blipFill>
          <a:blip r:embed="rId17"/>
          <a:stretch>
            <a:fillRect/>
          </a:stretch>
        </p:blipFill>
        <p:spPr>
          <a:xfrm>
            <a:off x="1154" y="1150"/>
            <a:ext cx="12189692" cy="6855701"/>
          </a:xfrm>
          <a:prstGeom prst="rect">
            <a:avLst/>
          </a:prstGeom>
          <a:noFill/>
          <a:ln w="9525">
            <a:noFill/>
          </a:ln>
        </p:spPr>
      </p:pic>
      <p:sp>
        <p:nvSpPr>
          <p:cNvPr id="2" name="Title Placeholder 1"/>
          <p:cNvSpPr>
            <a:spLocks noGrp="1"/>
          </p:cNvSpPr>
          <p:nvPr>
            <p:ph type="title"/>
          </p:nvPr>
        </p:nvSpPr>
        <p:spPr>
          <a:xfrm>
            <a:off x="609081" y="274596"/>
            <a:ext cx="10973838" cy="1143191"/>
          </a:xfrm>
          <a:prstGeom prst="rect">
            <a:avLst/>
          </a:prstGeom>
        </p:spPr>
        <p:txBody>
          <a:bodyPr vert="horz" lIns="91440" tIns="45720" rIns="91440" bIns="45720" rtlCol="0" anchor="ctr">
            <a:normAutofit/>
          </a:bodyPr>
          <a:lstStyle/>
          <a:p>
            <a:r>
              <a:rPr lang="en-US"/>
              <a:t>Click to edit Master title style</a:t>
            </a:r>
            <a:endParaRPr lang="vi-VN"/>
          </a:p>
        </p:txBody>
      </p:sp>
    </p:spTree>
    <p:extLst>
      <p:ext uri="{BB962C8B-B14F-4D97-AF65-F5344CB8AC3E}">
        <p14:creationId xmlns:p14="http://schemas.microsoft.com/office/powerpoint/2010/main" val="1144278886"/>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824" r:id="rId3"/>
    <p:sldLayoutId id="2147483783" r:id="rId4"/>
    <p:sldLayoutId id="2147483784" r:id="rId5"/>
    <p:sldLayoutId id="2147483785" r:id="rId6"/>
    <p:sldLayoutId id="2147483786" r:id="rId7"/>
    <p:sldLayoutId id="2147483787" r:id="rId8"/>
    <p:sldLayoutId id="2147483788" r:id="rId9"/>
    <p:sldLayoutId id="2147483789" r:id="rId10"/>
    <p:sldLayoutId id="2147483790" r:id="rId11"/>
    <p:sldLayoutId id="2147483791" r:id="rId12"/>
    <p:sldLayoutId id="2147483792" r:id="rId13"/>
    <p:sldLayoutId id="2147483793" r:id="rId14"/>
    <p:sldLayoutId id="2147483794" r:id="rId15"/>
  </p:sldLayoutIdLst>
  <p:transition advClick="0" advTm="3000">
    <p:random/>
  </p:transition>
  <p:hf sldNum="0" hdr="0"/>
  <p:txStyles>
    <p:titleStyle>
      <a:lvl1pPr marL="0" lvl="0" indent="0" algn="ctr" defTabSz="1085915" eaLnBrk="1" fontAlgn="base" latinLnBrk="0" hangingPunct="1">
        <a:lnSpc>
          <a:spcPct val="100000"/>
        </a:lnSpc>
        <a:spcBef>
          <a:spcPct val="0"/>
        </a:spcBef>
        <a:spcAft>
          <a:spcPct val="0"/>
        </a:spcAft>
        <a:buClr>
          <a:srgbClr val="000000"/>
        </a:buClr>
        <a:buNone/>
        <a:defRPr sz="5211" b="0" i="0" u="none" kern="1200" baseline="0">
          <a:solidFill>
            <a:schemeClr val="tx2"/>
          </a:solidFill>
          <a:latin typeface="+mj-lt"/>
          <a:ea typeface="+mj-ea"/>
          <a:cs typeface="+mj-cs"/>
        </a:defRPr>
      </a:lvl1pPr>
    </p:titleStyle>
    <p:bodyStyle>
      <a:lvl1pPr marL="406701" lvl="0" indent="-406701" algn="l" defTabSz="1085915" eaLnBrk="1" fontAlgn="base" latinLnBrk="0" hangingPunct="1">
        <a:lnSpc>
          <a:spcPct val="100000"/>
        </a:lnSpc>
        <a:spcBef>
          <a:spcPct val="20000"/>
        </a:spcBef>
        <a:spcAft>
          <a:spcPct val="0"/>
        </a:spcAft>
        <a:buChar char="•"/>
        <a:defRPr sz="3763" b="0" i="0" u="none" kern="1200" baseline="0">
          <a:solidFill>
            <a:schemeClr val="tx1"/>
          </a:solidFill>
          <a:latin typeface="+mn-lt"/>
          <a:ea typeface="+mn-ea"/>
          <a:cs typeface="+mn-cs"/>
        </a:defRPr>
      </a:lvl1pPr>
      <a:lvl2pPr marL="882335" lvl="1" indent="-340067" algn="l" defTabSz="1085915" eaLnBrk="1" fontAlgn="base" latinLnBrk="0" hangingPunct="1">
        <a:lnSpc>
          <a:spcPct val="100000"/>
        </a:lnSpc>
        <a:spcBef>
          <a:spcPct val="20000"/>
        </a:spcBef>
        <a:spcAft>
          <a:spcPct val="0"/>
        </a:spcAft>
        <a:buChar char="–"/>
        <a:defRPr sz="3329" b="0" i="0" u="none" kern="1200" baseline="0">
          <a:solidFill>
            <a:schemeClr val="tx1"/>
          </a:solidFill>
          <a:latin typeface="+mn-lt"/>
          <a:ea typeface="+mn-ea"/>
          <a:cs typeface="+mn-cs"/>
        </a:defRPr>
      </a:lvl2pPr>
      <a:lvl3pPr marL="1357050" lvl="2" indent="-271134" algn="l" defTabSz="1085915" eaLnBrk="1" fontAlgn="base" latinLnBrk="0" hangingPunct="1">
        <a:lnSpc>
          <a:spcPct val="100000"/>
        </a:lnSpc>
        <a:spcBef>
          <a:spcPct val="20000"/>
        </a:spcBef>
        <a:spcAft>
          <a:spcPct val="0"/>
        </a:spcAft>
        <a:buChar char="•"/>
        <a:defRPr sz="2822" b="0" i="0" u="none" kern="1200" baseline="0">
          <a:solidFill>
            <a:schemeClr val="tx1"/>
          </a:solidFill>
          <a:latin typeface="+mn-lt"/>
          <a:ea typeface="+mn-ea"/>
          <a:cs typeface="+mn-cs"/>
        </a:defRPr>
      </a:lvl3pPr>
      <a:lvl4pPr marL="1900237" lvl="3" indent="-272053" algn="l" defTabSz="1085915" eaLnBrk="1" fontAlgn="base" latinLnBrk="0" hangingPunct="1">
        <a:lnSpc>
          <a:spcPct val="100000"/>
        </a:lnSpc>
        <a:spcBef>
          <a:spcPct val="20000"/>
        </a:spcBef>
        <a:spcAft>
          <a:spcPct val="0"/>
        </a:spcAft>
        <a:buChar char="–"/>
        <a:defRPr sz="2388" b="0" i="0" u="none" kern="1200" baseline="0">
          <a:solidFill>
            <a:schemeClr val="tx1"/>
          </a:solidFill>
          <a:latin typeface="+mn-lt"/>
          <a:ea typeface="+mn-ea"/>
          <a:cs typeface="+mn-cs"/>
        </a:defRPr>
      </a:lvl4pPr>
      <a:lvl5pPr marL="2442506" lvl="4" indent="-271134" algn="l" defTabSz="1085915" eaLnBrk="1" fontAlgn="base" latinLnBrk="0" hangingPunct="1">
        <a:lnSpc>
          <a:spcPct val="100000"/>
        </a:lnSpc>
        <a:spcBef>
          <a:spcPct val="20000"/>
        </a:spcBef>
        <a:spcAft>
          <a:spcPct val="0"/>
        </a:spcAft>
        <a:buChar char="»"/>
        <a:defRPr sz="2388" b="0" i="0" u="none" kern="1200" baseline="0">
          <a:solidFill>
            <a:schemeClr val="tx1"/>
          </a:solidFill>
          <a:latin typeface="+mn-lt"/>
          <a:ea typeface="+mn-ea"/>
          <a:cs typeface="+mn-cs"/>
        </a:defRPr>
      </a:lvl5pPr>
      <a:lvl6pPr marL="1819816" lvl="5" indent="-165438" algn="l" defTabSz="1085915" eaLnBrk="1" fontAlgn="base" latinLnBrk="0" hangingPunct="1">
        <a:lnSpc>
          <a:spcPct val="100000"/>
        </a:lnSpc>
        <a:spcBef>
          <a:spcPct val="20000"/>
        </a:spcBef>
        <a:spcAft>
          <a:spcPct val="0"/>
        </a:spcAft>
        <a:buChar char="»"/>
        <a:defRPr sz="2388" b="0" i="0" u="none" kern="1200" baseline="0">
          <a:solidFill>
            <a:schemeClr val="tx1"/>
          </a:solidFill>
          <a:latin typeface="+mn-lt"/>
          <a:ea typeface="+mn-ea"/>
          <a:cs typeface="+mn-cs"/>
        </a:defRPr>
      </a:lvl6pPr>
      <a:lvl7pPr marL="2150692" lvl="6" indent="-165438" algn="l" defTabSz="1085915" eaLnBrk="1" fontAlgn="base" latinLnBrk="0" hangingPunct="1">
        <a:lnSpc>
          <a:spcPct val="100000"/>
        </a:lnSpc>
        <a:spcBef>
          <a:spcPct val="20000"/>
        </a:spcBef>
        <a:spcAft>
          <a:spcPct val="0"/>
        </a:spcAft>
        <a:buChar char="»"/>
        <a:defRPr sz="2388" b="0" i="0" u="none" kern="1200" baseline="0">
          <a:solidFill>
            <a:schemeClr val="tx1"/>
          </a:solidFill>
          <a:latin typeface="+mn-lt"/>
          <a:ea typeface="+mn-ea"/>
          <a:cs typeface="+mn-cs"/>
        </a:defRPr>
      </a:lvl7pPr>
      <a:lvl8pPr marL="2481567" lvl="7" indent="-165438" algn="l" defTabSz="1085915" eaLnBrk="1" fontAlgn="base" latinLnBrk="0" hangingPunct="1">
        <a:lnSpc>
          <a:spcPct val="100000"/>
        </a:lnSpc>
        <a:spcBef>
          <a:spcPct val="20000"/>
        </a:spcBef>
        <a:spcAft>
          <a:spcPct val="0"/>
        </a:spcAft>
        <a:buChar char="»"/>
        <a:defRPr sz="2388" b="0" i="0" u="none" kern="1200" baseline="0">
          <a:solidFill>
            <a:schemeClr val="tx1"/>
          </a:solidFill>
          <a:latin typeface="+mn-lt"/>
          <a:ea typeface="+mn-ea"/>
          <a:cs typeface="+mn-cs"/>
        </a:defRPr>
      </a:lvl8pPr>
      <a:lvl9pPr marL="2812443" lvl="8" indent="-165438" algn="l" defTabSz="1085915" eaLnBrk="1" fontAlgn="base" latinLnBrk="0" hangingPunct="1">
        <a:lnSpc>
          <a:spcPct val="100000"/>
        </a:lnSpc>
        <a:spcBef>
          <a:spcPct val="20000"/>
        </a:spcBef>
        <a:spcAft>
          <a:spcPct val="0"/>
        </a:spcAft>
        <a:buChar char="»"/>
        <a:defRPr sz="2388" b="0" i="0" u="none" kern="1200" baseline="0">
          <a:solidFill>
            <a:schemeClr val="tx1"/>
          </a:solidFill>
          <a:latin typeface="+mn-lt"/>
          <a:ea typeface="+mn-ea"/>
          <a:cs typeface="+mn-cs"/>
        </a:defRPr>
      </a:lvl9pPr>
    </p:bodyStyle>
    <p:otherStyle>
      <a:lvl1pPr marL="0" lvl="0" indent="0" algn="l" defTabSz="661751" eaLnBrk="1" fontAlgn="base" latinLnBrk="0" hangingPunct="1">
        <a:lnSpc>
          <a:spcPct val="100000"/>
        </a:lnSpc>
        <a:spcBef>
          <a:spcPct val="0"/>
        </a:spcBef>
        <a:spcAft>
          <a:spcPct val="0"/>
        </a:spcAft>
        <a:buNone/>
        <a:defRPr sz="1303" b="0" i="0" u="none" kern="1200" baseline="0">
          <a:solidFill>
            <a:schemeClr val="tx1"/>
          </a:solidFill>
          <a:latin typeface="+mn-lt"/>
          <a:ea typeface="+mn-ea"/>
          <a:cs typeface="+mn-cs"/>
        </a:defRPr>
      </a:lvl1pPr>
      <a:lvl2pPr marL="330876" lvl="1" indent="0" algn="l" defTabSz="661751" eaLnBrk="1" fontAlgn="base" latinLnBrk="0" hangingPunct="1">
        <a:lnSpc>
          <a:spcPct val="100000"/>
        </a:lnSpc>
        <a:spcBef>
          <a:spcPct val="0"/>
        </a:spcBef>
        <a:spcAft>
          <a:spcPct val="0"/>
        </a:spcAft>
        <a:buNone/>
        <a:defRPr sz="2171" b="0" i="0" u="none" kern="1200" baseline="0">
          <a:solidFill>
            <a:schemeClr val="tx1"/>
          </a:solidFill>
          <a:latin typeface="+mn-lt"/>
          <a:ea typeface="+mn-ea"/>
          <a:cs typeface="+mn-cs"/>
        </a:defRPr>
      </a:lvl2pPr>
      <a:lvl3pPr marL="661751" lvl="2" indent="0" algn="l" defTabSz="661751" eaLnBrk="1" fontAlgn="base" latinLnBrk="0" hangingPunct="1">
        <a:lnSpc>
          <a:spcPct val="100000"/>
        </a:lnSpc>
        <a:spcBef>
          <a:spcPct val="0"/>
        </a:spcBef>
        <a:spcAft>
          <a:spcPct val="0"/>
        </a:spcAft>
        <a:buNone/>
        <a:defRPr sz="2171" b="0" i="0" u="none" kern="1200" baseline="0">
          <a:solidFill>
            <a:schemeClr val="tx1"/>
          </a:solidFill>
          <a:latin typeface="+mn-lt"/>
          <a:ea typeface="+mn-ea"/>
          <a:cs typeface="+mn-cs"/>
        </a:defRPr>
      </a:lvl3pPr>
      <a:lvl4pPr marL="992627" lvl="3" indent="0" algn="l" defTabSz="661751" eaLnBrk="1" fontAlgn="base" latinLnBrk="0" hangingPunct="1">
        <a:lnSpc>
          <a:spcPct val="100000"/>
        </a:lnSpc>
        <a:spcBef>
          <a:spcPct val="0"/>
        </a:spcBef>
        <a:spcAft>
          <a:spcPct val="0"/>
        </a:spcAft>
        <a:buNone/>
        <a:defRPr sz="2171" b="0" i="0" u="none" kern="1200" baseline="0">
          <a:solidFill>
            <a:schemeClr val="tx1"/>
          </a:solidFill>
          <a:latin typeface="+mn-lt"/>
          <a:ea typeface="+mn-ea"/>
          <a:cs typeface="+mn-cs"/>
        </a:defRPr>
      </a:lvl4pPr>
      <a:lvl5pPr marL="1323503" lvl="4" indent="0" algn="l" defTabSz="661751" eaLnBrk="1" fontAlgn="base" latinLnBrk="0" hangingPunct="1">
        <a:lnSpc>
          <a:spcPct val="100000"/>
        </a:lnSpc>
        <a:spcBef>
          <a:spcPct val="0"/>
        </a:spcBef>
        <a:spcAft>
          <a:spcPct val="0"/>
        </a:spcAft>
        <a:buNone/>
        <a:defRPr sz="2171" b="0" i="0" u="none" kern="1200" baseline="0">
          <a:solidFill>
            <a:schemeClr val="tx1"/>
          </a:solidFill>
          <a:latin typeface="+mn-lt"/>
          <a:ea typeface="+mn-ea"/>
          <a:cs typeface="+mn-cs"/>
        </a:defRPr>
      </a:lvl5pPr>
      <a:lvl6pPr marL="1654378" lvl="5" indent="0" algn="l" defTabSz="661751" eaLnBrk="1" fontAlgn="base" latinLnBrk="0" hangingPunct="1">
        <a:lnSpc>
          <a:spcPct val="100000"/>
        </a:lnSpc>
        <a:spcBef>
          <a:spcPct val="0"/>
        </a:spcBef>
        <a:spcAft>
          <a:spcPct val="0"/>
        </a:spcAft>
        <a:buNone/>
        <a:defRPr sz="2171" b="0" i="0" u="none" kern="1200" baseline="0">
          <a:solidFill>
            <a:schemeClr val="tx1"/>
          </a:solidFill>
          <a:latin typeface="+mn-lt"/>
          <a:ea typeface="+mn-ea"/>
          <a:cs typeface="+mn-cs"/>
        </a:defRPr>
      </a:lvl6pPr>
      <a:lvl7pPr marL="1985254" lvl="6" indent="0" algn="l" defTabSz="661751" eaLnBrk="1" fontAlgn="base" latinLnBrk="0" hangingPunct="1">
        <a:lnSpc>
          <a:spcPct val="100000"/>
        </a:lnSpc>
        <a:spcBef>
          <a:spcPct val="0"/>
        </a:spcBef>
        <a:spcAft>
          <a:spcPct val="0"/>
        </a:spcAft>
        <a:buNone/>
        <a:defRPr sz="2171" b="0" i="0" u="none" kern="1200" baseline="0">
          <a:solidFill>
            <a:schemeClr val="tx1"/>
          </a:solidFill>
          <a:latin typeface="+mn-lt"/>
          <a:ea typeface="+mn-ea"/>
          <a:cs typeface="+mn-cs"/>
        </a:defRPr>
      </a:lvl7pPr>
      <a:lvl8pPr marL="2316129" lvl="7" indent="0" algn="l" defTabSz="661751" eaLnBrk="1" fontAlgn="base" latinLnBrk="0" hangingPunct="1">
        <a:lnSpc>
          <a:spcPct val="100000"/>
        </a:lnSpc>
        <a:spcBef>
          <a:spcPct val="0"/>
        </a:spcBef>
        <a:spcAft>
          <a:spcPct val="0"/>
        </a:spcAft>
        <a:buNone/>
        <a:defRPr sz="2171" b="0" i="0" u="none" kern="1200" baseline="0">
          <a:solidFill>
            <a:schemeClr val="tx1"/>
          </a:solidFill>
          <a:latin typeface="+mn-lt"/>
          <a:ea typeface="+mn-ea"/>
          <a:cs typeface="+mn-cs"/>
        </a:defRPr>
      </a:lvl8pPr>
      <a:lvl9pPr marL="2647005" lvl="8" indent="0" algn="l" defTabSz="661751" eaLnBrk="1" fontAlgn="base" latinLnBrk="0" hangingPunct="1">
        <a:lnSpc>
          <a:spcPct val="100000"/>
        </a:lnSpc>
        <a:spcBef>
          <a:spcPct val="0"/>
        </a:spcBef>
        <a:spcAft>
          <a:spcPct val="0"/>
        </a:spcAft>
        <a:buNone/>
        <a:defRPr sz="2171" b="0" i="0" u="none" kern="1200" baseline="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1034" name="图片 1033" descr="PPT素材-02"/>
          <p:cNvPicPr>
            <a:picLocks noChangeAspect="1"/>
          </p:cNvPicPr>
          <p:nvPr userDrawn="1"/>
        </p:nvPicPr>
        <p:blipFill>
          <a:blip r:embed="rId17"/>
          <a:stretch>
            <a:fillRect/>
          </a:stretch>
        </p:blipFill>
        <p:spPr>
          <a:xfrm>
            <a:off x="1154" y="1150"/>
            <a:ext cx="12189692" cy="6855701"/>
          </a:xfrm>
          <a:prstGeom prst="rect">
            <a:avLst/>
          </a:prstGeom>
          <a:noFill/>
          <a:ln w="9525">
            <a:noFill/>
          </a:ln>
        </p:spPr>
      </p:pic>
      <p:sp>
        <p:nvSpPr>
          <p:cNvPr id="2" name="Title Placeholder 1"/>
          <p:cNvSpPr>
            <a:spLocks noGrp="1"/>
          </p:cNvSpPr>
          <p:nvPr>
            <p:ph type="title"/>
          </p:nvPr>
        </p:nvSpPr>
        <p:spPr>
          <a:xfrm>
            <a:off x="609081" y="274596"/>
            <a:ext cx="10973838" cy="1143191"/>
          </a:xfrm>
          <a:prstGeom prst="rect">
            <a:avLst/>
          </a:prstGeom>
        </p:spPr>
        <p:txBody>
          <a:bodyPr vert="horz" lIns="91440" tIns="45720" rIns="91440" bIns="45720" rtlCol="0" anchor="ctr">
            <a:normAutofit/>
          </a:bodyPr>
          <a:lstStyle/>
          <a:p>
            <a:r>
              <a:rPr lang="en-US"/>
              <a:t>Click to edit Master title style</a:t>
            </a:r>
            <a:endParaRPr lang="vi-VN"/>
          </a:p>
        </p:txBody>
      </p:sp>
    </p:spTree>
    <p:extLst>
      <p:ext uri="{BB962C8B-B14F-4D97-AF65-F5344CB8AC3E}">
        <p14:creationId xmlns:p14="http://schemas.microsoft.com/office/powerpoint/2010/main" val="121144403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797"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 id="2147483672" r:id="rId13"/>
    <p:sldLayoutId id="2147483673" r:id="rId14"/>
    <p:sldLayoutId id="2147483674" r:id="rId15"/>
  </p:sldLayoutIdLst>
  <p:transition advClick="0" advTm="3000">
    <p:random/>
  </p:transition>
  <p:hf sldNum="0" hdr="0"/>
  <p:txStyles>
    <p:titleStyle>
      <a:lvl1pPr marL="0" lvl="0" indent="0" algn="ctr" defTabSz="1085915" eaLnBrk="1" fontAlgn="base" latinLnBrk="0" hangingPunct="1">
        <a:lnSpc>
          <a:spcPct val="100000"/>
        </a:lnSpc>
        <a:spcBef>
          <a:spcPct val="0"/>
        </a:spcBef>
        <a:spcAft>
          <a:spcPct val="0"/>
        </a:spcAft>
        <a:buClr>
          <a:srgbClr val="000000"/>
        </a:buClr>
        <a:buNone/>
        <a:defRPr sz="5211" b="0" i="0" u="none" kern="1200" baseline="0">
          <a:solidFill>
            <a:schemeClr val="tx2"/>
          </a:solidFill>
          <a:latin typeface="+mj-lt"/>
          <a:ea typeface="+mj-ea"/>
          <a:cs typeface="+mj-cs"/>
        </a:defRPr>
      </a:lvl1pPr>
    </p:titleStyle>
    <p:bodyStyle>
      <a:lvl1pPr marL="406701" lvl="0" indent="-406701" algn="l" defTabSz="1085915" eaLnBrk="1" fontAlgn="base" latinLnBrk="0" hangingPunct="1">
        <a:lnSpc>
          <a:spcPct val="100000"/>
        </a:lnSpc>
        <a:spcBef>
          <a:spcPct val="20000"/>
        </a:spcBef>
        <a:spcAft>
          <a:spcPct val="0"/>
        </a:spcAft>
        <a:buChar char="•"/>
        <a:defRPr sz="3763" b="0" i="0" u="none" kern="1200" baseline="0">
          <a:solidFill>
            <a:schemeClr val="tx1"/>
          </a:solidFill>
          <a:latin typeface="+mn-lt"/>
          <a:ea typeface="+mn-ea"/>
          <a:cs typeface="+mn-cs"/>
        </a:defRPr>
      </a:lvl1pPr>
      <a:lvl2pPr marL="882335" lvl="1" indent="-340067" algn="l" defTabSz="1085915" eaLnBrk="1" fontAlgn="base" latinLnBrk="0" hangingPunct="1">
        <a:lnSpc>
          <a:spcPct val="100000"/>
        </a:lnSpc>
        <a:spcBef>
          <a:spcPct val="20000"/>
        </a:spcBef>
        <a:spcAft>
          <a:spcPct val="0"/>
        </a:spcAft>
        <a:buChar char="–"/>
        <a:defRPr sz="3329" b="0" i="0" u="none" kern="1200" baseline="0">
          <a:solidFill>
            <a:schemeClr val="tx1"/>
          </a:solidFill>
          <a:latin typeface="+mn-lt"/>
          <a:ea typeface="+mn-ea"/>
          <a:cs typeface="+mn-cs"/>
        </a:defRPr>
      </a:lvl2pPr>
      <a:lvl3pPr marL="1357050" lvl="2" indent="-271134" algn="l" defTabSz="1085915" eaLnBrk="1" fontAlgn="base" latinLnBrk="0" hangingPunct="1">
        <a:lnSpc>
          <a:spcPct val="100000"/>
        </a:lnSpc>
        <a:spcBef>
          <a:spcPct val="20000"/>
        </a:spcBef>
        <a:spcAft>
          <a:spcPct val="0"/>
        </a:spcAft>
        <a:buChar char="•"/>
        <a:defRPr sz="2822" b="0" i="0" u="none" kern="1200" baseline="0">
          <a:solidFill>
            <a:schemeClr val="tx1"/>
          </a:solidFill>
          <a:latin typeface="+mn-lt"/>
          <a:ea typeface="+mn-ea"/>
          <a:cs typeface="+mn-cs"/>
        </a:defRPr>
      </a:lvl3pPr>
      <a:lvl4pPr marL="1900237" lvl="3" indent="-272053" algn="l" defTabSz="1085915" eaLnBrk="1" fontAlgn="base" latinLnBrk="0" hangingPunct="1">
        <a:lnSpc>
          <a:spcPct val="100000"/>
        </a:lnSpc>
        <a:spcBef>
          <a:spcPct val="20000"/>
        </a:spcBef>
        <a:spcAft>
          <a:spcPct val="0"/>
        </a:spcAft>
        <a:buChar char="–"/>
        <a:defRPr sz="2388" b="0" i="0" u="none" kern="1200" baseline="0">
          <a:solidFill>
            <a:schemeClr val="tx1"/>
          </a:solidFill>
          <a:latin typeface="+mn-lt"/>
          <a:ea typeface="+mn-ea"/>
          <a:cs typeface="+mn-cs"/>
        </a:defRPr>
      </a:lvl4pPr>
      <a:lvl5pPr marL="2442506" lvl="4" indent="-271134" algn="l" defTabSz="1085915" eaLnBrk="1" fontAlgn="base" latinLnBrk="0" hangingPunct="1">
        <a:lnSpc>
          <a:spcPct val="100000"/>
        </a:lnSpc>
        <a:spcBef>
          <a:spcPct val="20000"/>
        </a:spcBef>
        <a:spcAft>
          <a:spcPct val="0"/>
        </a:spcAft>
        <a:buChar char="»"/>
        <a:defRPr sz="2388" b="0" i="0" u="none" kern="1200" baseline="0">
          <a:solidFill>
            <a:schemeClr val="tx1"/>
          </a:solidFill>
          <a:latin typeface="+mn-lt"/>
          <a:ea typeface="+mn-ea"/>
          <a:cs typeface="+mn-cs"/>
        </a:defRPr>
      </a:lvl5pPr>
      <a:lvl6pPr marL="1819816" lvl="5" indent="-165438" algn="l" defTabSz="1085915" eaLnBrk="1" fontAlgn="base" latinLnBrk="0" hangingPunct="1">
        <a:lnSpc>
          <a:spcPct val="100000"/>
        </a:lnSpc>
        <a:spcBef>
          <a:spcPct val="20000"/>
        </a:spcBef>
        <a:spcAft>
          <a:spcPct val="0"/>
        </a:spcAft>
        <a:buChar char="»"/>
        <a:defRPr sz="2388" b="0" i="0" u="none" kern="1200" baseline="0">
          <a:solidFill>
            <a:schemeClr val="tx1"/>
          </a:solidFill>
          <a:latin typeface="+mn-lt"/>
          <a:ea typeface="+mn-ea"/>
          <a:cs typeface="+mn-cs"/>
        </a:defRPr>
      </a:lvl6pPr>
      <a:lvl7pPr marL="2150692" lvl="6" indent="-165438" algn="l" defTabSz="1085915" eaLnBrk="1" fontAlgn="base" latinLnBrk="0" hangingPunct="1">
        <a:lnSpc>
          <a:spcPct val="100000"/>
        </a:lnSpc>
        <a:spcBef>
          <a:spcPct val="20000"/>
        </a:spcBef>
        <a:spcAft>
          <a:spcPct val="0"/>
        </a:spcAft>
        <a:buChar char="»"/>
        <a:defRPr sz="2388" b="0" i="0" u="none" kern="1200" baseline="0">
          <a:solidFill>
            <a:schemeClr val="tx1"/>
          </a:solidFill>
          <a:latin typeface="+mn-lt"/>
          <a:ea typeface="+mn-ea"/>
          <a:cs typeface="+mn-cs"/>
        </a:defRPr>
      </a:lvl7pPr>
      <a:lvl8pPr marL="2481567" lvl="7" indent="-165438" algn="l" defTabSz="1085915" eaLnBrk="1" fontAlgn="base" latinLnBrk="0" hangingPunct="1">
        <a:lnSpc>
          <a:spcPct val="100000"/>
        </a:lnSpc>
        <a:spcBef>
          <a:spcPct val="20000"/>
        </a:spcBef>
        <a:spcAft>
          <a:spcPct val="0"/>
        </a:spcAft>
        <a:buChar char="»"/>
        <a:defRPr sz="2388" b="0" i="0" u="none" kern="1200" baseline="0">
          <a:solidFill>
            <a:schemeClr val="tx1"/>
          </a:solidFill>
          <a:latin typeface="+mn-lt"/>
          <a:ea typeface="+mn-ea"/>
          <a:cs typeface="+mn-cs"/>
        </a:defRPr>
      </a:lvl8pPr>
      <a:lvl9pPr marL="2812443" lvl="8" indent="-165438" algn="l" defTabSz="1085915" eaLnBrk="1" fontAlgn="base" latinLnBrk="0" hangingPunct="1">
        <a:lnSpc>
          <a:spcPct val="100000"/>
        </a:lnSpc>
        <a:spcBef>
          <a:spcPct val="20000"/>
        </a:spcBef>
        <a:spcAft>
          <a:spcPct val="0"/>
        </a:spcAft>
        <a:buChar char="»"/>
        <a:defRPr sz="2388" b="0" i="0" u="none" kern="1200" baseline="0">
          <a:solidFill>
            <a:schemeClr val="tx1"/>
          </a:solidFill>
          <a:latin typeface="+mn-lt"/>
          <a:ea typeface="+mn-ea"/>
          <a:cs typeface="+mn-cs"/>
        </a:defRPr>
      </a:lvl9pPr>
    </p:bodyStyle>
    <p:otherStyle>
      <a:lvl1pPr marL="0" lvl="0" indent="0" algn="l" defTabSz="661751" eaLnBrk="1" fontAlgn="base" latinLnBrk="0" hangingPunct="1">
        <a:lnSpc>
          <a:spcPct val="100000"/>
        </a:lnSpc>
        <a:spcBef>
          <a:spcPct val="0"/>
        </a:spcBef>
        <a:spcAft>
          <a:spcPct val="0"/>
        </a:spcAft>
        <a:buNone/>
        <a:defRPr sz="1303" b="0" i="0" u="none" kern="1200" baseline="0">
          <a:solidFill>
            <a:schemeClr val="tx1"/>
          </a:solidFill>
          <a:latin typeface="+mn-lt"/>
          <a:ea typeface="+mn-ea"/>
          <a:cs typeface="+mn-cs"/>
        </a:defRPr>
      </a:lvl1pPr>
      <a:lvl2pPr marL="330876" lvl="1" indent="0" algn="l" defTabSz="661751" eaLnBrk="1" fontAlgn="base" latinLnBrk="0" hangingPunct="1">
        <a:lnSpc>
          <a:spcPct val="100000"/>
        </a:lnSpc>
        <a:spcBef>
          <a:spcPct val="0"/>
        </a:spcBef>
        <a:spcAft>
          <a:spcPct val="0"/>
        </a:spcAft>
        <a:buNone/>
        <a:defRPr sz="2171" b="0" i="0" u="none" kern="1200" baseline="0">
          <a:solidFill>
            <a:schemeClr val="tx1"/>
          </a:solidFill>
          <a:latin typeface="+mn-lt"/>
          <a:ea typeface="+mn-ea"/>
          <a:cs typeface="+mn-cs"/>
        </a:defRPr>
      </a:lvl2pPr>
      <a:lvl3pPr marL="661751" lvl="2" indent="0" algn="l" defTabSz="661751" eaLnBrk="1" fontAlgn="base" latinLnBrk="0" hangingPunct="1">
        <a:lnSpc>
          <a:spcPct val="100000"/>
        </a:lnSpc>
        <a:spcBef>
          <a:spcPct val="0"/>
        </a:spcBef>
        <a:spcAft>
          <a:spcPct val="0"/>
        </a:spcAft>
        <a:buNone/>
        <a:defRPr sz="2171" b="0" i="0" u="none" kern="1200" baseline="0">
          <a:solidFill>
            <a:schemeClr val="tx1"/>
          </a:solidFill>
          <a:latin typeface="+mn-lt"/>
          <a:ea typeface="+mn-ea"/>
          <a:cs typeface="+mn-cs"/>
        </a:defRPr>
      </a:lvl3pPr>
      <a:lvl4pPr marL="992627" lvl="3" indent="0" algn="l" defTabSz="661751" eaLnBrk="1" fontAlgn="base" latinLnBrk="0" hangingPunct="1">
        <a:lnSpc>
          <a:spcPct val="100000"/>
        </a:lnSpc>
        <a:spcBef>
          <a:spcPct val="0"/>
        </a:spcBef>
        <a:spcAft>
          <a:spcPct val="0"/>
        </a:spcAft>
        <a:buNone/>
        <a:defRPr sz="2171" b="0" i="0" u="none" kern="1200" baseline="0">
          <a:solidFill>
            <a:schemeClr val="tx1"/>
          </a:solidFill>
          <a:latin typeface="+mn-lt"/>
          <a:ea typeface="+mn-ea"/>
          <a:cs typeface="+mn-cs"/>
        </a:defRPr>
      </a:lvl4pPr>
      <a:lvl5pPr marL="1323503" lvl="4" indent="0" algn="l" defTabSz="661751" eaLnBrk="1" fontAlgn="base" latinLnBrk="0" hangingPunct="1">
        <a:lnSpc>
          <a:spcPct val="100000"/>
        </a:lnSpc>
        <a:spcBef>
          <a:spcPct val="0"/>
        </a:spcBef>
        <a:spcAft>
          <a:spcPct val="0"/>
        </a:spcAft>
        <a:buNone/>
        <a:defRPr sz="2171" b="0" i="0" u="none" kern="1200" baseline="0">
          <a:solidFill>
            <a:schemeClr val="tx1"/>
          </a:solidFill>
          <a:latin typeface="+mn-lt"/>
          <a:ea typeface="+mn-ea"/>
          <a:cs typeface="+mn-cs"/>
        </a:defRPr>
      </a:lvl5pPr>
      <a:lvl6pPr marL="1654378" lvl="5" indent="0" algn="l" defTabSz="661751" eaLnBrk="1" fontAlgn="base" latinLnBrk="0" hangingPunct="1">
        <a:lnSpc>
          <a:spcPct val="100000"/>
        </a:lnSpc>
        <a:spcBef>
          <a:spcPct val="0"/>
        </a:spcBef>
        <a:spcAft>
          <a:spcPct val="0"/>
        </a:spcAft>
        <a:buNone/>
        <a:defRPr sz="2171" b="0" i="0" u="none" kern="1200" baseline="0">
          <a:solidFill>
            <a:schemeClr val="tx1"/>
          </a:solidFill>
          <a:latin typeface="+mn-lt"/>
          <a:ea typeface="+mn-ea"/>
          <a:cs typeface="+mn-cs"/>
        </a:defRPr>
      </a:lvl6pPr>
      <a:lvl7pPr marL="1985254" lvl="6" indent="0" algn="l" defTabSz="661751" eaLnBrk="1" fontAlgn="base" latinLnBrk="0" hangingPunct="1">
        <a:lnSpc>
          <a:spcPct val="100000"/>
        </a:lnSpc>
        <a:spcBef>
          <a:spcPct val="0"/>
        </a:spcBef>
        <a:spcAft>
          <a:spcPct val="0"/>
        </a:spcAft>
        <a:buNone/>
        <a:defRPr sz="2171" b="0" i="0" u="none" kern="1200" baseline="0">
          <a:solidFill>
            <a:schemeClr val="tx1"/>
          </a:solidFill>
          <a:latin typeface="+mn-lt"/>
          <a:ea typeface="+mn-ea"/>
          <a:cs typeface="+mn-cs"/>
        </a:defRPr>
      </a:lvl7pPr>
      <a:lvl8pPr marL="2316129" lvl="7" indent="0" algn="l" defTabSz="661751" eaLnBrk="1" fontAlgn="base" latinLnBrk="0" hangingPunct="1">
        <a:lnSpc>
          <a:spcPct val="100000"/>
        </a:lnSpc>
        <a:spcBef>
          <a:spcPct val="0"/>
        </a:spcBef>
        <a:spcAft>
          <a:spcPct val="0"/>
        </a:spcAft>
        <a:buNone/>
        <a:defRPr sz="2171" b="0" i="0" u="none" kern="1200" baseline="0">
          <a:solidFill>
            <a:schemeClr val="tx1"/>
          </a:solidFill>
          <a:latin typeface="+mn-lt"/>
          <a:ea typeface="+mn-ea"/>
          <a:cs typeface="+mn-cs"/>
        </a:defRPr>
      </a:lvl8pPr>
      <a:lvl9pPr marL="2647005" lvl="8" indent="0" algn="l" defTabSz="661751" eaLnBrk="1" fontAlgn="base" latinLnBrk="0" hangingPunct="1">
        <a:lnSpc>
          <a:spcPct val="100000"/>
        </a:lnSpc>
        <a:spcBef>
          <a:spcPct val="0"/>
        </a:spcBef>
        <a:spcAft>
          <a:spcPct val="0"/>
        </a:spcAft>
        <a:buNone/>
        <a:defRPr sz="2171" b="0" i="0" u="none" kern="1200" baseline="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1034" name="图片 1033" descr="PPT素材-02"/>
          <p:cNvPicPr>
            <a:picLocks noChangeAspect="1"/>
          </p:cNvPicPr>
          <p:nvPr userDrawn="1"/>
        </p:nvPicPr>
        <p:blipFill>
          <a:blip r:embed="rId17"/>
          <a:stretch>
            <a:fillRect/>
          </a:stretch>
        </p:blipFill>
        <p:spPr>
          <a:xfrm>
            <a:off x="1154" y="1150"/>
            <a:ext cx="12189692" cy="6855701"/>
          </a:xfrm>
          <a:prstGeom prst="rect">
            <a:avLst/>
          </a:prstGeom>
          <a:noFill/>
          <a:ln w="9525">
            <a:noFill/>
          </a:ln>
        </p:spPr>
      </p:pic>
      <p:sp>
        <p:nvSpPr>
          <p:cNvPr id="2" name="Title Placeholder 1"/>
          <p:cNvSpPr>
            <a:spLocks noGrp="1"/>
          </p:cNvSpPr>
          <p:nvPr>
            <p:ph type="title"/>
          </p:nvPr>
        </p:nvSpPr>
        <p:spPr>
          <a:xfrm>
            <a:off x="609081" y="274596"/>
            <a:ext cx="10973838" cy="1143191"/>
          </a:xfrm>
          <a:prstGeom prst="rect">
            <a:avLst/>
          </a:prstGeom>
        </p:spPr>
        <p:txBody>
          <a:bodyPr vert="horz" lIns="91440" tIns="45720" rIns="91440" bIns="45720" rtlCol="0" anchor="ctr">
            <a:normAutofit/>
          </a:bodyPr>
          <a:lstStyle/>
          <a:p>
            <a:r>
              <a:rPr lang="en-US"/>
              <a:t>Click to edit Master title style</a:t>
            </a:r>
            <a:endParaRPr lang="vi-VN"/>
          </a:p>
        </p:txBody>
      </p:sp>
    </p:spTree>
    <p:extLst>
      <p:ext uri="{BB962C8B-B14F-4D97-AF65-F5344CB8AC3E}">
        <p14:creationId xmlns:p14="http://schemas.microsoft.com/office/powerpoint/2010/main" val="720520568"/>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800"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 id="2147483688" r:id="rId14"/>
    <p:sldLayoutId id="2147483689" r:id="rId15"/>
  </p:sldLayoutIdLst>
  <p:transition advClick="0" advTm="3000">
    <p:random/>
  </p:transition>
  <p:hf sldNum="0" hdr="0"/>
  <p:txStyles>
    <p:titleStyle>
      <a:lvl1pPr marL="0" lvl="0" indent="0" algn="ctr" defTabSz="1085915" eaLnBrk="1" fontAlgn="base" latinLnBrk="0" hangingPunct="1">
        <a:lnSpc>
          <a:spcPct val="100000"/>
        </a:lnSpc>
        <a:spcBef>
          <a:spcPct val="0"/>
        </a:spcBef>
        <a:spcAft>
          <a:spcPct val="0"/>
        </a:spcAft>
        <a:buClr>
          <a:srgbClr val="000000"/>
        </a:buClr>
        <a:buNone/>
        <a:defRPr sz="5211" b="0" i="0" u="none" kern="1200" baseline="0">
          <a:solidFill>
            <a:schemeClr val="tx2"/>
          </a:solidFill>
          <a:latin typeface="+mj-lt"/>
          <a:ea typeface="+mj-ea"/>
          <a:cs typeface="+mj-cs"/>
        </a:defRPr>
      </a:lvl1pPr>
    </p:titleStyle>
    <p:bodyStyle>
      <a:lvl1pPr marL="406701" lvl="0" indent="-406701" algn="l" defTabSz="1085915" eaLnBrk="1" fontAlgn="base" latinLnBrk="0" hangingPunct="1">
        <a:lnSpc>
          <a:spcPct val="100000"/>
        </a:lnSpc>
        <a:spcBef>
          <a:spcPct val="20000"/>
        </a:spcBef>
        <a:spcAft>
          <a:spcPct val="0"/>
        </a:spcAft>
        <a:buChar char="•"/>
        <a:defRPr sz="3763" b="0" i="0" u="none" kern="1200" baseline="0">
          <a:solidFill>
            <a:schemeClr val="tx1"/>
          </a:solidFill>
          <a:latin typeface="+mn-lt"/>
          <a:ea typeface="+mn-ea"/>
          <a:cs typeface="+mn-cs"/>
        </a:defRPr>
      </a:lvl1pPr>
      <a:lvl2pPr marL="882335" lvl="1" indent="-340067" algn="l" defTabSz="1085915" eaLnBrk="1" fontAlgn="base" latinLnBrk="0" hangingPunct="1">
        <a:lnSpc>
          <a:spcPct val="100000"/>
        </a:lnSpc>
        <a:spcBef>
          <a:spcPct val="20000"/>
        </a:spcBef>
        <a:spcAft>
          <a:spcPct val="0"/>
        </a:spcAft>
        <a:buChar char="–"/>
        <a:defRPr sz="3329" b="0" i="0" u="none" kern="1200" baseline="0">
          <a:solidFill>
            <a:schemeClr val="tx1"/>
          </a:solidFill>
          <a:latin typeface="+mn-lt"/>
          <a:ea typeface="+mn-ea"/>
          <a:cs typeface="+mn-cs"/>
        </a:defRPr>
      </a:lvl2pPr>
      <a:lvl3pPr marL="1357050" lvl="2" indent="-271134" algn="l" defTabSz="1085915" eaLnBrk="1" fontAlgn="base" latinLnBrk="0" hangingPunct="1">
        <a:lnSpc>
          <a:spcPct val="100000"/>
        </a:lnSpc>
        <a:spcBef>
          <a:spcPct val="20000"/>
        </a:spcBef>
        <a:spcAft>
          <a:spcPct val="0"/>
        </a:spcAft>
        <a:buChar char="•"/>
        <a:defRPr sz="2822" b="0" i="0" u="none" kern="1200" baseline="0">
          <a:solidFill>
            <a:schemeClr val="tx1"/>
          </a:solidFill>
          <a:latin typeface="+mn-lt"/>
          <a:ea typeface="+mn-ea"/>
          <a:cs typeface="+mn-cs"/>
        </a:defRPr>
      </a:lvl3pPr>
      <a:lvl4pPr marL="1900237" lvl="3" indent="-272053" algn="l" defTabSz="1085915" eaLnBrk="1" fontAlgn="base" latinLnBrk="0" hangingPunct="1">
        <a:lnSpc>
          <a:spcPct val="100000"/>
        </a:lnSpc>
        <a:spcBef>
          <a:spcPct val="20000"/>
        </a:spcBef>
        <a:spcAft>
          <a:spcPct val="0"/>
        </a:spcAft>
        <a:buChar char="–"/>
        <a:defRPr sz="2388" b="0" i="0" u="none" kern="1200" baseline="0">
          <a:solidFill>
            <a:schemeClr val="tx1"/>
          </a:solidFill>
          <a:latin typeface="+mn-lt"/>
          <a:ea typeface="+mn-ea"/>
          <a:cs typeface="+mn-cs"/>
        </a:defRPr>
      </a:lvl4pPr>
      <a:lvl5pPr marL="2442506" lvl="4" indent="-271134" algn="l" defTabSz="1085915" eaLnBrk="1" fontAlgn="base" latinLnBrk="0" hangingPunct="1">
        <a:lnSpc>
          <a:spcPct val="100000"/>
        </a:lnSpc>
        <a:spcBef>
          <a:spcPct val="20000"/>
        </a:spcBef>
        <a:spcAft>
          <a:spcPct val="0"/>
        </a:spcAft>
        <a:buChar char="»"/>
        <a:defRPr sz="2388" b="0" i="0" u="none" kern="1200" baseline="0">
          <a:solidFill>
            <a:schemeClr val="tx1"/>
          </a:solidFill>
          <a:latin typeface="+mn-lt"/>
          <a:ea typeface="+mn-ea"/>
          <a:cs typeface="+mn-cs"/>
        </a:defRPr>
      </a:lvl5pPr>
      <a:lvl6pPr marL="1819816" lvl="5" indent="-165438" algn="l" defTabSz="1085915" eaLnBrk="1" fontAlgn="base" latinLnBrk="0" hangingPunct="1">
        <a:lnSpc>
          <a:spcPct val="100000"/>
        </a:lnSpc>
        <a:spcBef>
          <a:spcPct val="20000"/>
        </a:spcBef>
        <a:spcAft>
          <a:spcPct val="0"/>
        </a:spcAft>
        <a:buChar char="»"/>
        <a:defRPr sz="2388" b="0" i="0" u="none" kern="1200" baseline="0">
          <a:solidFill>
            <a:schemeClr val="tx1"/>
          </a:solidFill>
          <a:latin typeface="+mn-lt"/>
          <a:ea typeface="+mn-ea"/>
          <a:cs typeface="+mn-cs"/>
        </a:defRPr>
      </a:lvl6pPr>
      <a:lvl7pPr marL="2150692" lvl="6" indent="-165438" algn="l" defTabSz="1085915" eaLnBrk="1" fontAlgn="base" latinLnBrk="0" hangingPunct="1">
        <a:lnSpc>
          <a:spcPct val="100000"/>
        </a:lnSpc>
        <a:spcBef>
          <a:spcPct val="20000"/>
        </a:spcBef>
        <a:spcAft>
          <a:spcPct val="0"/>
        </a:spcAft>
        <a:buChar char="»"/>
        <a:defRPr sz="2388" b="0" i="0" u="none" kern="1200" baseline="0">
          <a:solidFill>
            <a:schemeClr val="tx1"/>
          </a:solidFill>
          <a:latin typeface="+mn-lt"/>
          <a:ea typeface="+mn-ea"/>
          <a:cs typeface="+mn-cs"/>
        </a:defRPr>
      </a:lvl7pPr>
      <a:lvl8pPr marL="2481567" lvl="7" indent="-165438" algn="l" defTabSz="1085915" eaLnBrk="1" fontAlgn="base" latinLnBrk="0" hangingPunct="1">
        <a:lnSpc>
          <a:spcPct val="100000"/>
        </a:lnSpc>
        <a:spcBef>
          <a:spcPct val="20000"/>
        </a:spcBef>
        <a:spcAft>
          <a:spcPct val="0"/>
        </a:spcAft>
        <a:buChar char="»"/>
        <a:defRPr sz="2388" b="0" i="0" u="none" kern="1200" baseline="0">
          <a:solidFill>
            <a:schemeClr val="tx1"/>
          </a:solidFill>
          <a:latin typeface="+mn-lt"/>
          <a:ea typeface="+mn-ea"/>
          <a:cs typeface="+mn-cs"/>
        </a:defRPr>
      </a:lvl8pPr>
      <a:lvl9pPr marL="2812443" lvl="8" indent="-165438" algn="l" defTabSz="1085915" eaLnBrk="1" fontAlgn="base" latinLnBrk="0" hangingPunct="1">
        <a:lnSpc>
          <a:spcPct val="100000"/>
        </a:lnSpc>
        <a:spcBef>
          <a:spcPct val="20000"/>
        </a:spcBef>
        <a:spcAft>
          <a:spcPct val="0"/>
        </a:spcAft>
        <a:buChar char="»"/>
        <a:defRPr sz="2388" b="0" i="0" u="none" kern="1200" baseline="0">
          <a:solidFill>
            <a:schemeClr val="tx1"/>
          </a:solidFill>
          <a:latin typeface="+mn-lt"/>
          <a:ea typeface="+mn-ea"/>
          <a:cs typeface="+mn-cs"/>
        </a:defRPr>
      </a:lvl9pPr>
    </p:bodyStyle>
    <p:otherStyle>
      <a:lvl1pPr marL="0" lvl="0" indent="0" algn="l" defTabSz="661751" eaLnBrk="1" fontAlgn="base" latinLnBrk="0" hangingPunct="1">
        <a:lnSpc>
          <a:spcPct val="100000"/>
        </a:lnSpc>
        <a:spcBef>
          <a:spcPct val="0"/>
        </a:spcBef>
        <a:spcAft>
          <a:spcPct val="0"/>
        </a:spcAft>
        <a:buNone/>
        <a:defRPr sz="1303" b="0" i="0" u="none" kern="1200" baseline="0">
          <a:solidFill>
            <a:schemeClr val="tx1"/>
          </a:solidFill>
          <a:latin typeface="+mn-lt"/>
          <a:ea typeface="+mn-ea"/>
          <a:cs typeface="+mn-cs"/>
        </a:defRPr>
      </a:lvl1pPr>
      <a:lvl2pPr marL="330876" lvl="1" indent="0" algn="l" defTabSz="661751" eaLnBrk="1" fontAlgn="base" latinLnBrk="0" hangingPunct="1">
        <a:lnSpc>
          <a:spcPct val="100000"/>
        </a:lnSpc>
        <a:spcBef>
          <a:spcPct val="0"/>
        </a:spcBef>
        <a:spcAft>
          <a:spcPct val="0"/>
        </a:spcAft>
        <a:buNone/>
        <a:defRPr sz="2171" b="0" i="0" u="none" kern="1200" baseline="0">
          <a:solidFill>
            <a:schemeClr val="tx1"/>
          </a:solidFill>
          <a:latin typeface="+mn-lt"/>
          <a:ea typeface="+mn-ea"/>
          <a:cs typeface="+mn-cs"/>
        </a:defRPr>
      </a:lvl2pPr>
      <a:lvl3pPr marL="661751" lvl="2" indent="0" algn="l" defTabSz="661751" eaLnBrk="1" fontAlgn="base" latinLnBrk="0" hangingPunct="1">
        <a:lnSpc>
          <a:spcPct val="100000"/>
        </a:lnSpc>
        <a:spcBef>
          <a:spcPct val="0"/>
        </a:spcBef>
        <a:spcAft>
          <a:spcPct val="0"/>
        </a:spcAft>
        <a:buNone/>
        <a:defRPr sz="2171" b="0" i="0" u="none" kern="1200" baseline="0">
          <a:solidFill>
            <a:schemeClr val="tx1"/>
          </a:solidFill>
          <a:latin typeface="+mn-lt"/>
          <a:ea typeface="+mn-ea"/>
          <a:cs typeface="+mn-cs"/>
        </a:defRPr>
      </a:lvl3pPr>
      <a:lvl4pPr marL="992627" lvl="3" indent="0" algn="l" defTabSz="661751" eaLnBrk="1" fontAlgn="base" latinLnBrk="0" hangingPunct="1">
        <a:lnSpc>
          <a:spcPct val="100000"/>
        </a:lnSpc>
        <a:spcBef>
          <a:spcPct val="0"/>
        </a:spcBef>
        <a:spcAft>
          <a:spcPct val="0"/>
        </a:spcAft>
        <a:buNone/>
        <a:defRPr sz="2171" b="0" i="0" u="none" kern="1200" baseline="0">
          <a:solidFill>
            <a:schemeClr val="tx1"/>
          </a:solidFill>
          <a:latin typeface="+mn-lt"/>
          <a:ea typeface="+mn-ea"/>
          <a:cs typeface="+mn-cs"/>
        </a:defRPr>
      </a:lvl4pPr>
      <a:lvl5pPr marL="1323503" lvl="4" indent="0" algn="l" defTabSz="661751" eaLnBrk="1" fontAlgn="base" latinLnBrk="0" hangingPunct="1">
        <a:lnSpc>
          <a:spcPct val="100000"/>
        </a:lnSpc>
        <a:spcBef>
          <a:spcPct val="0"/>
        </a:spcBef>
        <a:spcAft>
          <a:spcPct val="0"/>
        </a:spcAft>
        <a:buNone/>
        <a:defRPr sz="2171" b="0" i="0" u="none" kern="1200" baseline="0">
          <a:solidFill>
            <a:schemeClr val="tx1"/>
          </a:solidFill>
          <a:latin typeface="+mn-lt"/>
          <a:ea typeface="+mn-ea"/>
          <a:cs typeface="+mn-cs"/>
        </a:defRPr>
      </a:lvl5pPr>
      <a:lvl6pPr marL="1654378" lvl="5" indent="0" algn="l" defTabSz="661751" eaLnBrk="1" fontAlgn="base" latinLnBrk="0" hangingPunct="1">
        <a:lnSpc>
          <a:spcPct val="100000"/>
        </a:lnSpc>
        <a:spcBef>
          <a:spcPct val="0"/>
        </a:spcBef>
        <a:spcAft>
          <a:spcPct val="0"/>
        </a:spcAft>
        <a:buNone/>
        <a:defRPr sz="2171" b="0" i="0" u="none" kern="1200" baseline="0">
          <a:solidFill>
            <a:schemeClr val="tx1"/>
          </a:solidFill>
          <a:latin typeface="+mn-lt"/>
          <a:ea typeface="+mn-ea"/>
          <a:cs typeface="+mn-cs"/>
        </a:defRPr>
      </a:lvl6pPr>
      <a:lvl7pPr marL="1985254" lvl="6" indent="0" algn="l" defTabSz="661751" eaLnBrk="1" fontAlgn="base" latinLnBrk="0" hangingPunct="1">
        <a:lnSpc>
          <a:spcPct val="100000"/>
        </a:lnSpc>
        <a:spcBef>
          <a:spcPct val="0"/>
        </a:spcBef>
        <a:spcAft>
          <a:spcPct val="0"/>
        </a:spcAft>
        <a:buNone/>
        <a:defRPr sz="2171" b="0" i="0" u="none" kern="1200" baseline="0">
          <a:solidFill>
            <a:schemeClr val="tx1"/>
          </a:solidFill>
          <a:latin typeface="+mn-lt"/>
          <a:ea typeface="+mn-ea"/>
          <a:cs typeface="+mn-cs"/>
        </a:defRPr>
      </a:lvl7pPr>
      <a:lvl8pPr marL="2316129" lvl="7" indent="0" algn="l" defTabSz="661751" eaLnBrk="1" fontAlgn="base" latinLnBrk="0" hangingPunct="1">
        <a:lnSpc>
          <a:spcPct val="100000"/>
        </a:lnSpc>
        <a:spcBef>
          <a:spcPct val="0"/>
        </a:spcBef>
        <a:spcAft>
          <a:spcPct val="0"/>
        </a:spcAft>
        <a:buNone/>
        <a:defRPr sz="2171" b="0" i="0" u="none" kern="1200" baseline="0">
          <a:solidFill>
            <a:schemeClr val="tx1"/>
          </a:solidFill>
          <a:latin typeface="+mn-lt"/>
          <a:ea typeface="+mn-ea"/>
          <a:cs typeface="+mn-cs"/>
        </a:defRPr>
      </a:lvl8pPr>
      <a:lvl9pPr marL="2647005" lvl="8" indent="0" algn="l" defTabSz="661751" eaLnBrk="1" fontAlgn="base" latinLnBrk="0" hangingPunct="1">
        <a:lnSpc>
          <a:spcPct val="100000"/>
        </a:lnSpc>
        <a:spcBef>
          <a:spcPct val="0"/>
        </a:spcBef>
        <a:spcAft>
          <a:spcPct val="0"/>
        </a:spcAft>
        <a:buNone/>
        <a:defRPr sz="2171" b="0" i="0" u="none" kern="1200" baseline="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1034" name="图片 1033" descr="PPT素材-02"/>
          <p:cNvPicPr>
            <a:picLocks noChangeAspect="1"/>
          </p:cNvPicPr>
          <p:nvPr userDrawn="1"/>
        </p:nvPicPr>
        <p:blipFill>
          <a:blip r:embed="rId16"/>
          <a:stretch>
            <a:fillRect/>
          </a:stretch>
        </p:blipFill>
        <p:spPr>
          <a:xfrm>
            <a:off x="1154" y="1150"/>
            <a:ext cx="12189692" cy="6855701"/>
          </a:xfrm>
          <a:prstGeom prst="rect">
            <a:avLst/>
          </a:prstGeom>
          <a:noFill/>
          <a:ln w="9525">
            <a:noFill/>
          </a:ln>
        </p:spPr>
      </p:pic>
      <p:sp>
        <p:nvSpPr>
          <p:cNvPr id="2" name="Title Placeholder 1"/>
          <p:cNvSpPr>
            <a:spLocks noGrp="1"/>
          </p:cNvSpPr>
          <p:nvPr>
            <p:ph type="title"/>
          </p:nvPr>
        </p:nvSpPr>
        <p:spPr>
          <a:xfrm>
            <a:off x="609081" y="274596"/>
            <a:ext cx="10973838" cy="1143191"/>
          </a:xfrm>
          <a:prstGeom prst="rect">
            <a:avLst/>
          </a:prstGeom>
        </p:spPr>
        <p:txBody>
          <a:bodyPr vert="horz" lIns="91440" tIns="45720" rIns="91440" bIns="45720" rtlCol="0" anchor="ctr">
            <a:normAutofit/>
          </a:bodyPr>
          <a:lstStyle/>
          <a:p>
            <a:r>
              <a:rPr lang="en-US"/>
              <a:t>Click to edit Master title style</a:t>
            </a:r>
            <a:endParaRPr lang="vi-VN"/>
          </a:p>
        </p:txBody>
      </p:sp>
    </p:spTree>
    <p:extLst>
      <p:ext uri="{BB962C8B-B14F-4D97-AF65-F5344CB8AC3E}">
        <p14:creationId xmlns:p14="http://schemas.microsoft.com/office/powerpoint/2010/main" val="335198436"/>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 id="2147483704" r:id="rId14"/>
  </p:sldLayoutIdLst>
  <p:transition advClick="0" advTm="3000">
    <p:random/>
  </p:transition>
  <p:hf sldNum="0" hdr="0"/>
  <p:txStyles>
    <p:titleStyle>
      <a:lvl1pPr marL="0" lvl="0" indent="0" algn="ctr" defTabSz="1085915" eaLnBrk="1" fontAlgn="base" latinLnBrk="0" hangingPunct="1">
        <a:lnSpc>
          <a:spcPct val="100000"/>
        </a:lnSpc>
        <a:spcBef>
          <a:spcPct val="0"/>
        </a:spcBef>
        <a:spcAft>
          <a:spcPct val="0"/>
        </a:spcAft>
        <a:buClr>
          <a:srgbClr val="000000"/>
        </a:buClr>
        <a:buNone/>
        <a:defRPr sz="5211" b="0" i="0" u="none" kern="1200" baseline="0">
          <a:solidFill>
            <a:schemeClr val="tx2"/>
          </a:solidFill>
          <a:latin typeface="+mj-lt"/>
          <a:ea typeface="+mj-ea"/>
          <a:cs typeface="+mj-cs"/>
        </a:defRPr>
      </a:lvl1pPr>
    </p:titleStyle>
    <p:bodyStyle>
      <a:lvl1pPr marL="406701" lvl="0" indent="-406701" algn="l" defTabSz="1085915" eaLnBrk="1" fontAlgn="base" latinLnBrk="0" hangingPunct="1">
        <a:lnSpc>
          <a:spcPct val="100000"/>
        </a:lnSpc>
        <a:spcBef>
          <a:spcPct val="20000"/>
        </a:spcBef>
        <a:spcAft>
          <a:spcPct val="0"/>
        </a:spcAft>
        <a:buChar char="•"/>
        <a:defRPr sz="3763" b="0" i="0" u="none" kern="1200" baseline="0">
          <a:solidFill>
            <a:schemeClr val="tx1"/>
          </a:solidFill>
          <a:latin typeface="+mn-lt"/>
          <a:ea typeface="+mn-ea"/>
          <a:cs typeface="+mn-cs"/>
        </a:defRPr>
      </a:lvl1pPr>
      <a:lvl2pPr marL="882335" lvl="1" indent="-340067" algn="l" defTabSz="1085915" eaLnBrk="1" fontAlgn="base" latinLnBrk="0" hangingPunct="1">
        <a:lnSpc>
          <a:spcPct val="100000"/>
        </a:lnSpc>
        <a:spcBef>
          <a:spcPct val="20000"/>
        </a:spcBef>
        <a:spcAft>
          <a:spcPct val="0"/>
        </a:spcAft>
        <a:buChar char="–"/>
        <a:defRPr sz="3329" b="0" i="0" u="none" kern="1200" baseline="0">
          <a:solidFill>
            <a:schemeClr val="tx1"/>
          </a:solidFill>
          <a:latin typeface="+mn-lt"/>
          <a:ea typeface="+mn-ea"/>
          <a:cs typeface="+mn-cs"/>
        </a:defRPr>
      </a:lvl2pPr>
      <a:lvl3pPr marL="1357050" lvl="2" indent="-271134" algn="l" defTabSz="1085915" eaLnBrk="1" fontAlgn="base" latinLnBrk="0" hangingPunct="1">
        <a:lnSpc>
          <a:spcPct val="100000"/>
        </a:lnSpc>
        <a:spcBef>
          <a:spcPct val="20000"/>
        </a:spcBef>
        <a:spcAft>
          <a:spcPct val="0"/>
        </a:spcAft>
        <a:buChar char="•"/>
        <a:defRPr sz="2822" b="0" i="0" u="none" kern="1200" baseline="0">
          <a:solidFill>
            <a:schemeClr val="tx1"/>
          </a:solidFill>
          <a:latin typeface="+mn-lt"/>
          <a:ea typeface="+mn-ea"/>
          <a:cs typeface="+mn-cs"/>
        </a:defRPr>
      </a:lvl3pPr>
      <a:lvl4pPr marL="1900237" lvl="3" indent="-272053" algn="l" defTabSz="1085915" eaLnBrk="1" fontAlgn="base" latinLnBrk="0" hangingPunct="1">
        <a:lnSpc>
          <a:spcPct val="100000"/>
        </a:lnSpc>
        <a:spcBef>
          <a:spcPct val="20000"/>
        </a:spcBef>
        <a:spcAft>
          <a:spcPct val="0"/>
        </a:spcAft>
        <a:buChar char="–"/>
        <a:defRPr sz="2388" b="0" i="0" u="none" kern="1200" baseline="0">
          <a:solidFill>
            <a:schemeClr val="tx1"/>
          </a:solidFill>
          <a:latin typeface="+mn-lt"/>
          <a:ea typeface="+mn-ea"/>
          <a:cs typeface="+mn-cs"/>
        </a:defRPr>
      </a:lvl4pPr>
      <a:lvl5pPr marL="2442506" lvl="4" indent="-271134" algn="l" defTabSz="1085915" eaLnBrk="1" fontAlgn="base" latinLnBrk="0" hangingPunct="1">
        <a:lnSpc>
          <a:spcPct val="100000"/>
        </a:lnSpc>
        <a:spcBef>
          <a:spcPct val="20000"/>
        </a:spcBef>
        <a:spcAft>
          <a:spcPct val="0"/>
        </a:spcAft>
        <a:buChar char="»"/>
        <a:defRPr sz="2388" b="0" i="0" u="none" kern="1200" baseline="0">
          <a:solidFill>
            <a:schemeClr val="tx1"/>
          </a:solidFill>
          <a:latin typeface="+mn-lt"/>
          <a:ea typeface="+mn-ea"/>
          <a:cs typeface="+mn-cs"/>
        </a:defRPr>
      </a:lvl5pPr>
      <a:lvl6pPr marL="1819816" lvl="5" indent="-165438" algn="l" defTabSz="1085915" eaLnBrk="1" fontAlgn="base" latinLnBrk="0" hangingPunct="1">
        <a:lnSpc>
          <a:spcPct val="100000"/>
        </a:lnSpc>
        <a:spcBef>
          <a:spcPct val="20000"/>
        </a:spcBef>
        <a:spcAft>
          <a:spcPct val="0"/>
        </a:spcAft>
        <a:buChar char="»"/>
        <a:defRPr sz="2388" b="0" i="0" u="none" kern="1200" baseline="0">
          <a:solidFill>
            <a:schemeClr val="tx1"/>
          </a:solidFill>
          <a:latin typeface="+mn-lt"/>
          <a:ea typeface="+mn-ea"/>
          <a:cs typeface="+mn-cs"/>
        </a:defRPr>
      </a:lvl6pPr>
      <a:lvl7pPr marL="2150692" lvl="6" indent="-165438" algn="l" defTabSz="1085915" eaLnBrk="1" fontAlgn="base" latinLnBrk="0" hangingPunct="1">
        <a:lnSpc>
          <a:spcPct val="100000"/>
        </a:lnSpc>
        <a:spcBef>
          <a:spcPct val="20000"/>
        </a:spcBef>
        <a:spcAft>
          <a:spcPct val="0"/>
        </a:spcAft>
        <a:buChar char="»"/>
        <a:defRPr sz="2388" b="0" i="0" u="none" kern="1200" baseline="0">
          <a:solidFill>
            <a:schemeClr val="tx1"/>
          </a:solidFill>
          <a:latin typeface="+mn-lt"/>
          <a:ea typeface="+mn-ea"/>
          <a:cs typeface="+mn-cs"/>
        </a:defRPr>
      </a:lvl7pPr>
      <a:lvl8pPr marL="2481567" lvl="7" indent="-165438" algn="l" defTabSz="1085915" eaLnBrk="1" fontAlgn="base" latinLnBrk="0" hangingPunct="1">
        <a:lnSpc>
          <a:spcPct val="100000"/>
        </a:lnSpc>
        <a:spcBef>
          <a:spcPct val="20000"/>
        </a:spcBef>
        <a:spcAft>
          <a:spcPct val="0"/>
        </a:spcAft>
        <a:buChar char="»"/>
        <a:defRPr sz="2388" b="0" i="0" u="none" kern="1200" baseline="0">
          <a:solidFill>
            <a:schemeClr val="tx1"/>
          </a:solidFill>
          <a:latin typeface="+mn-lt"/>
          <a:ea typeface="+mn-ea"/>
          <a:cs typeface="+mn-cs"/>
        </a:defRPr>
      </a:lvl8pPr>
      <a:lvl9pPr marL="2812443" lvl="8" indent="-165438" algn="l" defTabSz="1085915" eaLnBrk="1" fontAlgn="base" latinLnBrk="0" hangingPunct="1">
        <a:lnSpc>
          <a:spcPct val="100000"/>
        </a:lnSpc>
        <a:spcBef>
          <a:spcPct val="20000"/>
        </a:spcBef>
        <a:spcAft>
          <a:spcPct val="0"/>
        </a:spcAft>
        <a:buChar char="»"/>
        <a:defRPr sz="2388" b="0" i="0" u="none" kern="1200" baseline="0">
          <a:solidFill>
            <a:schemeClr val="tx1"/>
          </a:solidFill>
          <a:latin typeface="+mn-lt"/>
          <a:ea typeface="+mn-ea"/>
          <a:cs typeface="+mn-cs"/>
        </a:defRPr>
      </a:lvl9pPr>
    </p:bodyStyle>
    <p:otherStyle>
      <a:lvl1pPr marL="0" lvl="0" indent="0" algn="l" defTabSz="661751" eaLnBrk="1" fontAlgn="base" latinLnBrk="0" hangingPunct="1">
        <a:lnSpc>
          <a:spcPct val="100000"/>
        </a:lnSpc>
        <a:spcBef>
          <a:spcPct val="0"/>
        </a:spcBef>
        <a:spcAft>
          <a:spcPct val="0"/>
        </a:spcAft>
        <a:buNone/>
        <a:defRPr sz="1303" b="0" i="0" u="none" kern="1200" baseline="0">
          <a:solidFill>
            <a:schemeClr val="tx1"/>
          </a:solidFill>
          <a:latin typeface="+mn-lt"/>
          <a:ea typeface="+mn-ea"/>
          <a:cs typeface="+mn-cs"/>
        </a:defRPr>
      </a:lvl1pPr>
      <a:lvl2pPr marL="330876" lvl="1" indent="0" algn="l" defTabSz="661751" eaLnBrk="1" fontAlgn="base" latinLnBrk="0" hangingPunct="1">
        <a:lnSpc>
          <a:spcPct val="100000"/>
        </a:lnSpc>
        <a:spcBef>
          <a:spcPct val="0"/>
        </a:spcBef>
        <a:spcAft>
          <a:spcPct val="0"/>
        </a:spcAft>
        <a:buNone/>
        <a:defRPr sz="2171" b="0" i="0" u="none" kern="1200" baseline="0">
          <a:solidFill>
            <a:schemeClr val="tx1"/>
          </a:solidFill>
          <a:latin typeface="+mn-lt"/>
          <a:ea typeface="+mn-ea"/>
          <a:cs typeface="+mn-cs"/>
        </a:defRPr>
      </a:lvl2pPr>
      <a:lvl3pPr marL="661751" lvl="2" indent="0" algn="l" defTabSz="661751" eaLnBrk="1" fontAlgn="base" latinLnBrk="0" hangingPunct="1">
        <a:lnSpc>
          <a:spcPct val="100000"/>
        </a:lnSpc>
        <a:spcBef>
          <a:spcPct val="0"/>
        </a:spcBef>
        <a:spcAft>
          <a:spcPct val="0"/>
        </a:spcAft>
        <a:buNone/>
        <a:defRPr sz="2171" b="0" i="0" u="none" kern="1200" baseline="0">
          <a:solidFill>
            <a:schemeClr val="tx1"/>
          </a:solidFill>
          <a:latin typeface="+mn-lt"/>
          <a:ea typeface="+mn-ea"/>
          <a:cs typeface="+mn-cs"/>
        </a:defRPr>
      </a:lvl3pPr>
      <a:lvl4pPr marL="992627" lvl="3" indent="0" algn="l" defTabSz="661751" eaLnBrk="1" fontAlgn="base" latinLnBrk="0" hangingPunct="1">
        <a:lnSpc>
          <a:spcPct val="100000"/>
        </a:lnSpc>
        <a:spcBef>
          <a:spcPct val="0"/>
        </a:spcBef>
        <a:spcAft>
          <a:spcPct val="0"/>
        </a:spcAft>
        <a:buNone/>
        <a:defRPr sz="2171" b="0" i="0" u="none" kern="1200" baseline="0">
          <a:solidFill>
            <a:schemeClr val="tx1"/>
          </a:solidFill>
          <a:latin typeface="+mn-lt"/>
          <a:ea typeface="+mn-ea"/>
          <a:cs typeface="+mn-cs"/>
        </a:defRPr>
      </a:lvl4pPr>
      <a:lvl5pPr marL="1323503" lvl="4" indent="0" algn="l" defTabSz="661751" eaLnBrk="1" fontAlgn="base" latinLnBrk="0" hangingPunct="1">
        <a:lnSpc>
          <a:spcPct val="100000"/>
        </a:lnSpc>
        <a:spcBef>
          <a:spcPct val="0"/>
        </a:spcBef>
        <a:spcAft>
          <a:spcPct val="0"/>
        </a:spcAft>
        <a:buNone/>
        <a:defRPr sz="2171" b="0" i="0" u="none" kern="1200" baseline="0">
          <a:solidFill>
            <a:schemeClr val="tx1"/>
          </a:solidFill>
          <a:latin typeface="+mn-lt"/>
          <a:ea typeface="+mn-ea"/>
          <a:cs typeface="+mn-cs"/>
        </a:defRPr>
      </a:lvl5pPr>
      <a:lvl6pPr marL="1654378" lvl="5" indent="0" algn="l" defTabSz="661751" eaLnBrk="1" fontAlgn="base" latinLnBrk="0" hangingPunct="1">
        <a:lnSpc>
          <a:spcPct val="100000"/>
        </a:lnSpc>
        <a:spcBef>
          <a:spcPct val="0"/>
        </a:spcBef>
        <a:spcAft>
          <a:spcPct val="0"/>
        </a:spcAft>
        <a:buNone/>
        <a:defRPr sz="2171" b="0" i="0" u="none" kern="1200" baseline="0">
          <a:solidFill>
            <a:schemeClr val="tx1"/>
          </a:solidFill>
          <a:latin typeface="+mn-lt"/>
          <a:ea typeface="+mn-ea"/>
          <a:cs typeface="+mn-cs"/>
        </a:defRPr>
      </a:lvl6pPr>
      <a:lvl7pPr marL="1985254" lvl="6" indent="0" algn="l" defTabSz="661751" eaLnBrk="1" fontAlgn="base" latinLnBrk="0" hangingPunct="1">
        <a:lnSpc>
          <a:spcPct val="100000"/>
        </a:lnSpc>
        <a:spcBef>
          <a:spcPct val="0"/>
        </a:spcBef>
        <a:spcAft>
          <a:spcPct val="0"/>
        </a:spcAft>
        <a:buNone/>
        <a:defRPr sz="2171" b="0" i="0" u="none" kern="1200" baseline="0">
          <a:solidFill>
            <a:schemeClr val="tx1"/>
          </a:solidFill>
          <a:latin typeface="+mn-lt"/>
          <a:ea typeface="+mn-ea"/>
          <a:cs typeface="+mn-cs"/>
        </a:defRPr>
      </a:lvl7pPr>
      <a:lvl8pPr marL="2316129" lvl="7" indent="0" algn="l" defTabSz="661751" eaLnBrk="1" fontAlgn="base" latinLnBrk="0" hangingPunct="1">
        <a:lnSpc>
          <a:spcPct val="100000"/>
        </a:lnSpc>
        <a:spcBef>
          <a:spcPct val="0"/>
        </a:spcBef>
        <a:spcAft>
          <a:spcPct val="0"/>
        </a:spcAft>
        <a:buNone/>
        <a:defRPr sz="2171" b="0" i="0" u="none" kern="1200" baseline="0">
          <a:solidFill>
            <a:schemeClr val="tx1"/>
          </a:solidFill>
          <a:latin typeface="+mn-lt"/>
          <a:ea typeface="+mn-ea"/>
          <a:cs typeface="+mn-cs"/>
        </a:defRPr>
      </a:lvl8pPr>
      <a:lvl9pPr marL="2647005" lvl="8" indent="0" algn="l" defTabSz="661751" eaLnBrk="1" fontAlgn="base" latinLnBrk="0" hangingPunct="1">
        <a:lnSpc>
          <a:spcPct val="100000"/>
        </a:lnSpc>
        <a:spcBef>
          <a:spcPct val="0"/>
        </a:spcBef>
        <a:spcAft>
          <a:spcPct val="0"/>
        </a:spcAft>
        <a:buNone/>
        <a:defRPr sz="2171" b="0" i="0" u="none" kern="1200" baseline="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1034" name="图片 1033" descr="PPT素材-02"/>
          <p:cNvPicPr>
            <a:picLocks noChangeAspect="1"/>
          </p:cNvPicPr>
          <p:nvPr userDrawn="1"/>
        </p:nvPicPr>
        <p:blipFill>
          <a:blip r:embed="rId24"/>
          <a:stretch>
            <a:fillRect/>
          </a:stretch>
        </p:blipFill>
        <p:spPr>
          <a:xfrm>
            <a:off x="1154" y="1150"/>
            <a:ext cx="12189692" cy="6855701"/>
          </a:xfrm>
          <a:prstGeom prst="rect">
            <a:avLst/>
          </a:prstGeom>
          <a:noFill/>
          <a:ln w="9525">
            <a:noFill/>
          </a:ln>
        </p:spPr>
      </p:pic>
      <p:sp>
        <p:nvSpPr>
          <p:cNvPr id="2" name="Title Placeholder 1"/>
          <p:cNvSpPr>
            <a:spLocks noGrp="1"/>
          </p:cNvSpPr>
          <p:nvPr>
            <p:ph type="title"/>
          </p:nvPr>
        </p:nvSpPr>
        <p:spPr>
          <a:xfrm>
            <a:off x="609081" y="274596"/>
            <a:ext cx="10973838" cy="1143191"/>
          </a:xfrm>
          <a:prstGeom prst="rect">
            <a:avLst/>
          </a:prstGeom>
        </p:spPr>
        <p:txBody>
          <a:bodyPr vert="horz" lIns="91440" tIns="45720" rIns="91440" bIns="45720" rtlCol="0" anchor="ctr">
            <a:normAutofit/>
          </a:bodyPr>
          <a:lstStyle/>
          <a:p>
            <a:r>
              <a:rPr lang="en-US"/>
              <a:t>Click to edit Master title style</a:t>
            </a:r>
            <a:endParaRPr lang="vi-VN"/>
          </a:p>
        </p:txBody>
      </p:sp>
    </p:spTree>
    <p:extLst>
      <p:ext uri="{BB962C8B-B14F-4D97-AF65-F5344CB8AC3E}">
        <p14:creationId xmlns:p14="http://schemas.microsoft.com/office/powerpoint/2010/main" val="3919147357"/>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808" r:id="rId3"/>
    <p:sldLayoutId id="2147483807" r:id="rId4"/>
    <p:sldLayoutId id="2147483806" r:id="rId5"/>
    <p:sldLayoutId id="2147483805" r:id="rId6"/>
    <p:sldLayoutId id="2147483804" r:id="rId7"/>
    <p:sldLayoutId id="2147483803" r:id="rId8"/>
    <p:sldLayoutId id="2147483802" r:id="rId9"/>
    <p:sldLayoutId id="2147483801" r:id="rId10"/>
    <p:sldLayoutId id="2147483708" r:id="rId11"/>
    <p:sldLayoutId id="2147483709" r:id="rId12"/>
    <p:sldLayoutId id="2147483710" r:id="rId13"/>
    <p:sldLayoutId id="2147483711" r:id="rId14"/>
    <p:sldLayoutId id="2147483712" r:id="rId15"/>
    <p:sldLayoutId id="2147483713" r:id="rId16"/>
    <p:sldLayoutId id="2147483714" r:id="rId17"/>
    <p:sldLayoutId id="2147483715" r:id="rId18"/>
    <p:sldLayoutId id="2147483716" r:id="rId19"/>
    <p:sldLayoutId id="2147483717" r:id="rId20"/>
    <p:sldLayoutId id="2147483718" r:id="rId21"/>
    <p:sldLayoutId id="2147483719" r:id="rId22"/>
  </p:sldLayoutIdLst>
  <p:transition advClick="0" advTm="3000">
    <p:random/>
  </p:transition>
  <p:hf sldNum="0" hdr="0"/>
  <p:txStyles>
    <p:titleStyle>
      <a:lvl1pPr marL="0" lvl="0" indent="0" algn="ctr" defTabSz="1085915" eaLnBrk="1" fontAlgn="base" latinLnBrk="0" hangingPunct="1">
        <a:lnSpc>
          <a:spcPct val="100000"/>
        </a:lnSpc>
        <a:spcBef>
          <a:spcPct val="0"/>
        </a:spcBef>
        <a:spcAft>
          <a:spcPct val="0"/>
        </a:spcAft>
        <a:buClr>
          <a:srgbClr val="000000"/>
        </a:buClr>
        <a:buNone/>
        <a:defRPr sz="5211" b="0" i="0" u="none" kern="1200" baseline="0">
          <a:solidFill>
            <a:schemeClr val="tx2"/>
          </a:solidFill>
          <a:latin typeface="+mj-lt"/>
          <a:ea typeface="+mj-ea"/>
          <a:cs typeface="+mj-cs"/>
        </a:defRPr>
      </a:lvl1pPr>
    </p:titleStyle>
    <p:bodyStyle>
      <a:lvl1pPr marL="406701" lvl="0" indent="-406701" algn="l" defTabSz="1085915" eaLnBrk="1" fontAlgn="base" latinLnBrk="0" hangingPunct="1">
        <a:lnSpc>
          <a:spcPct val="100000"/>
        </a:lnSpc>
        <a:spcBef>
          <a:spcPct val="20000"/>
        </a:spcBef>
        <a:spcAft>
          <a:spcPct val="0"/>
        </a:spcAft>
        <a:buChar char="•"/>
        <a:defRPr sz="3763" b="0" i="0" u="none" kern="1200" baseline="0">
          <a:solidFill>
            <a:schemeClr val="tx1"/>
          </a:solidFill>
          <a:latin typeface="+mn-lt"/>
          <a:ea typeface="+mn-ea"/>
          <a:cs typeface="+mn-cs"/>
        </a:defRPr>
      </a:lvl1pPr>
      <a:lvl2pPr marL="882335" lvl="1" indent="-340067" algn="l" defTabSz="1085915" eaLnBrk="1" fontAlgn="base" latinLnBrk="0" hangingPunct="1">
        <a:lnSpc>
          <a:spcPct val="100000"/>
        </a:lnSpc>
        <a:spcBef>
          <a:spcPct val="20000"/>
        </a:spcBef>
        <a:spcAft>
          <a:spcPct val="0"/>
        </a:spcAft>
        <a:buChar char="–"/>
        <a:defRPr sz="3329" b="0" i="0" u="none" kern="1200" baseline="0">
          <a:solidFill>
            <a:schemeClr val="tx1"/>
          </a:solidFill>
          <a:latin typeface="+mn-lt"/>
          <a:ea typeface="+mn-ea"/>
          <a:cs typeface="+mn-cs"/>
        </a:defRPr>
      </a:lvl2pPr>
      <a:lvl3pPr marL="1357050" lvl="2" indent="-271134" algn="l" defTabSz="1085915" eaLnBrk="1" fontAlgn="base" latinLnBrk="0" hangingPunct="1">
        <a:lnSpc>
          <a:spcPct val="100000"/>
        </a:lnSpc>
        <a:spcBef>
          <a:spcPct val="20000"/>
        </a:spcBef>
        <a:spcAft>
          <a:spcPct val="0"/>
        </a:spcAft>
        <a:buChar char="•"/>
        <a:defRPr sz="2822" b="0" i="0" u="none" kern="1200" baseline="0">
          <a:solidFill>
            <a:schemeClr val="tx1"/>
          </a:solidFill>
          <a:latin typeface="+mn-lt"/>
          <a:ea typeface="+mn-ea"/>
          <a:cs typeface="+mn-cs"/>
        </a:defRPr>
      </a:lvl3pPr>
      <a:lvl4pPr marL="1900237" lvl="3" indent="-272053" algn="l" defTabSz="1085915" eaLnBrk="1" fontAlgn="base" latinLnBrk="0" hangingPunct="1">
        <a:lnSpc>
          <a:spcPct val="100000"/>
        </a:lnSpc>
        <a:spcBef>
          <a:spcPct val="20000"/>
        </a:spcBef>
        <a:spcAft>
          <a:spcPct val="0"/>
        </a:spcAft>
        <a:buChar char="–"/>
        <a:defRPr sz="2388" b="0" i="0" u="none" kern="1200" baseline="0">
          <a:solidFill>
            <a:schemeClr val="tx1"/>
          </a:solidFill>
          <a:latin typeface="+mn-lt"/>
          <a:ea typeface="+mn-ea"/>
          <a:cs typeface="+mn-cs"/>
        </a:defRPr>
      </a:lvl4pPr>
      <a:lvl5pPr marL="2442506" lvl="4" indent="-271134" algn="l" defTabSz="1085915" eaLnBrk="1" fontAlgn="base" latinLnBrk="0" hangingPunct="1">
        <a:lnSpc>
          <a:spcPct val="100000"/>
        </a:lnSpc>
        <a:spcBef>
          <a:spcPct val="20000"/>
        </a:spcBef>
        <a:spcAft>
          <a:spcPct val="0"/>
        </a:spcAft>
        <a:buChar char="»"/>
        <a:defRPr sz="2388" b="0" i="0" u="none" kern="1200" baseline="0">
          <a:solidFill>
            <a:schemeClr val="tx1"/>
          </a:solidFill>
          <a:latin typeface="+mn-lt"/>
          <a:ea typeface="+mn-ea"/>
          <a:cs typeface="+mn-cs"/>
        </a:defRPr>
      </a:lvl5pPr>
      <a:lvl6pPr marL="1819816" lvl="5" indent="-165438" algn="l" defTabSz="1085915" eaLnBrk="1" fontAlgn="base" latinLnBrk="0" hangingPunct="1">
        <a:lnSpc>
          <a:spcPct val="100000"/>
        </a:lnSpc>
        <a:spcBef>
          <a:spcPct val="20000"/>
        </a:spcBef>
        <a:spcAft>
          <a:spcPct val="0"/>
        </a:spcAft>
        <a:buChar char="»"/>
        <a:defRPr sz="2388" b="0" i="0" u="none" kern="1200" baseline="0">
          <a:solidFill>
            <a:schemeClr val="tx1"/>
          </a:solidFill>
          <a:latin typeface="+mn-lt"/>
          <a:ea typeface="+mn-ea"/>
          <a:cs typeface="+mn-cs"/>
        </a:defRPr>
      </a:lvl6pPr>
      <a:lvl7pPr marL="2150692" lvl="6" indent="-165438" algn="l" defTabSz="1085915" eaLnBrk="1" fontAlgn="base" latinLnBrk="0" hangingPunct="1">
        <a:lnSpc>
          <a:spcPct val="100000"/>
        </a:lnSpc>
        <a:spcBef>
          <a:spcPct val="20000"/>
        </a:spcBef>
        <a:spcAft>
          <a:spcPct val="0"/>
        </a:spcAft>
        <a:buChar char="»"/>
        <a:defRPr sz="2388" b="0" i="0" u="none" kern="1200" baseline="0">
          <a:solidFill>
            <a:schemeClr val="tx1"/>
          </a:solidFill>
          <a:latin typeface="+mn-lt"/>
          <a:ea typeface="+mn-ea"/>
          <a:cs typeface="+mn-cs"/>
        </a:defRPr>
      </a:lvl7pPr>
      <a:lvl8pPr marL="2481567" lvl="7" indent="-165438" algn="l" defTabSz="1085915" eaLnBrk="1" fontAlgn="base" latinLnBrk="0" hangingPunct="1">
        <a:lnSpc>
          <a:spcPct val="100000"/>
        </a:lnSpc>
        <a:spcBef>
          <a:spcPct val="20000"/>
        </a:spcBef>
        <a:spcAft>
          <a:spcPct val="0"/>
        </a:spcAft>
        <a:buChar char="»"/>
        <a:defRPr sz="2388" b="0" i="0" u="none" kern="1200" baseline="0">
          <a:solidFill>
            <a:schemeClr val="tx1"/>
          </a:solidFill>
          <a:latin typeface="+mn-lt"/>
          <a:ea typeface="+mn-ea"/>
          <a:cs typeface="+mn-cs"/>
        </a:defRPr>
      </a:lvl8pPr>
      <a:lvl9pPr marL="2812443" lvl="8" indent="-165438" algn="l" defTabSz="1085915" eaLnBrk="1" fontAlgn="base" latinLnBrk="0" hangingPunct="1">
        <a:lnSpc>
          <a:spcPct val="100000"/>
        </a:lnSpc>
        <a:spcBef>
          <a:spcPct val="20000"/>
        </a:spcBef>
        <a:spcAft>
          <a:spcPct val="0"/>
        </a:spcAft>
        <a:buChar char="»"/>
        <a:defRPr sz="2388" b="0" i="0" u="none" kern="1200" baseline="0">
          <a:solidFill>
            <a:schemeClr val="tx1"/>
          </a:solidFill>
          <a:latin typeface="+mn-lt"/>
          <a:ea typeface="+mn-ea"/>
          <a:cs typeface="+mn-cs"/>
        </a:defRPr>
      </a:lvl9pPr>
    </p:bodyStyle>
    <p:otherStyle>
      <a:lvl1pPr marL="0" lvl="0" indent="0" algn="l" defTabSz="661751" eaLnBrk="1" fontAlgn="base" latinLnBrk="0" hangingPunct="1">
        <a:lnSpc>
          <a:spcPct val="100000"/>
        </a:lnSpc>
        <a:spcBef>
          <a:spcPct val="0"/>
        </a:spcBef>
        <a:spcAft>
          <a:spcPct val="0"/>
        </a:spcAft>
        <a:buNone/>
        <a:defRPr sz="1303" b="0" i="0" u="none" kern="1200" baseline="0">
          <a:solidFill>
            <a:schemeClr val="tx1"/>
          </a:solidFill>
          <a:latin typeface="+mn-lt"/>
          <a:ea typeface="+mn-ea"/>
          <a:cs typeface="+mn-cs"/>
        </a:defRPr>
      </a:lvl1pPr>
      <a:lvl2pPr marL="330876" lvl="1" indent="0" algn="l" defTabSz="661751" eaLnBrk="1" fontAlgn="base" latinLnBrk="0" hangingPunct="1">
        <a:lnSpc>
          <a:spcPct val="100000"/>
        </a:lnSpc>
        <a:spcBef>
          <a:spcPct val="0"/>
        </a:spcBef>
        <a:spcAft>
          <a:spcPct val="0"/>
        </a:spcAft>
        <a:buNone/>
        <a:defRPr sz="2171" b="0" i="0" u="none" kern="1200" baseline="0">
          <a:solidFill>
            <a:schemeClr val="tx1"/>
          </a:solidFill>
          <a:latin typeface="+mn-lt"/>
          <a:ea typeface="+mn-ea"/>
          <a:cs typeface="+mn-cs"/>
        </a:defRPr>
      </a:lvl2pPr>
      <a:lvl3pPr marL="661751" lvl="2" indent="0" algn="l" defTabSz="661751" eaLnBrk="1" fontAlgn="base" latinLnBrk="0" hangingPunct="1">
        <a:lnSpc>
          <a:spcPct val="100000"/>
        </a:lnSpc>
        <a:spcBef>
          <a:spcPct val="0"/>
        </a:spcBef>
        <a:spcAft>
          <a:spcPct val="0"/>
        </a:spcAft>
        <a:buNone/>
        <a:defRPr sz="2171" b="0" i="0" u="none" kern="1200" baseline="0">
          <a:solidFill>
            <a:schemeClr val="tx1"/>
          </a:solidFill>
          <a:latin typeface="+mn-lt"/>
          <a:ea typeface="+mn-ea"/>
          <a:cs typeface="+mn-cs"/>
        </a:defRPr>
      </a:lvl3pPr>
      <a:lvl4pPr marL="992627" lvl="3" indent="0" algn="l" defTabSz="661751" eaLnBrk="1" fontAlgn="base" latinLnBrk="0" hangingPunct="1">
        <a:lnSpc>
          <a:spcPct val="100000"/>
        </a:lnSpc>
        <a:spcBef>
          <a:spcPct val="0"/>
        </a:spcBef>
        <a:spcAft>
          <a:spcPct val="0"/>
        </a:spcAft>
        <a:buNone/>
        <a:defRPr sz="2171" b="0" i="0" u="none" kern="1200" baseline="0">
          <a:solidFill>
            <a:schemeClr val="tx1"/>
          </a:solidFill>
          <a:latin typeface="+mn-lt"/>
          <a:ea typeface="+mn-ea"/>
          <a:cs typeface="+mn-cs"/>
        </a:defRPr>
      </a:lvl4pPr>
      <a:lvl5pPr marL="1323503" lvl="4" indent="0" algn="l" defTabSz="661751" eaLnBrk="1" fontAlgn="base" latinLnBrk="0" hangingPunct="1">
        <a:lnSpc>
          <a:spcPct val="100000"/>
        </a:lnSpc>
        <a:spcBef>
          <a:spcPct val="0"/>
        </a:spcBef>
        <a:spcAft>
          <a:spcPct val="0"/>
        </a:spcAft>
        <a:buNone/>
        <a:defRPr sz="2171" b="0" i="0" u="none" kern="1200" baseline="0">
          <a:solidFill>
            <a:schemeClr val="tx1"/>
          </a:solidFill>
          <a:latin typeface="+mn-lt"/>
          <a:ea typeface="+mn-ea"/>
          <a:cs typeface="+mn-cs"/>
        </a:defRPr>
      </a:lvl5pPr>
      <a:lvl6pPr marL="1654378" lvl="5" indent="0" algn="l" defTabSz="661751" eaLnBrk="1" fontAlgn="base" latinLnBrk="0" hangingPunct="1">
        <a:lnSpc>
          <a:spcPct val="100000"/>
        </a:lnSpc>
        <a:spcBef>
          <a:spcPct val="0"/>
        </a:spcBef>
        <a:spcAft>
          <a:spcPct val="0"/>
        </a:spcAft>
        <a:buNone/>
        <a:defRPr sz="2171" b="0" i="0" u="none" kern="1200" baseline="0">
          <a:solidFill>
            <a:schemeClr val="tx1"/>
          </a:solidFill>
          <a:latin typeface="+mn-lt"/>
          <a:ea typeface="+mn-ea"/>
          <a:cs typeface="+mn-cs"/>
        </a:defRPr>
      </a:lvl6pPr>
      <a:lvl7pPr marL="1985254" lvl="6" indent="0" algn="l" defTabSz="661751" eaLnBrk="1" fontAlgn="base" latinLnBrk="0" hangingPunct="1">
        <a:lnSpc>
          <a:spcPct val="100000"/>
        </a:lnSpc>
        <a:spcBef>
          <a:spcPct val="0"/>
        </a:spcBef>
        <a:spcAft>
          <a:spcPct val="0"/>
        </a:spcAft>
        <a:buNone/>
        <a:defRPr sz="2171" b="0" i="0" u="none" kern="1200" baseline="0">
          <a:solidFill>
            <a:schemeClr val="tx1"/>
          </a:solidFill>
          <a:latin typeface="+mn-lt"/>
          <a:ea typeface="+mn-ea"/>
          <a:cs typeface="+mn-cs"/>
        </a:defRPr>
      </a:lvl7pPr>
      <a:lvl8pPr marL="2316129" lvl="7" indent="0" algn="l" defTabSz="661751" eaLnBrk="1" fontAlgn="base" latinLnBrk="0" hangingPunct="1">
        <a:lnSpc>
          <a:spcPct val="100000"/>
        </a:lnSpc>
        <a:spcBef>
          <a:spcPct val="0"/>
        </a:spcBef>
        <a:spcAft>
          <a:spcPct val="0"/>
        </a:spcAft>
        <a:buNone/>
        <a:defRPr sz="2171" b="0" i="0" u="none" kern="1200" baseline="0">
          <a:solidFill>
            <a:schemeClr val="tx1"/>
          </a:solidFill>
          <a:latin typeface="+mn-lt"/>
          <a:ea typeface="+mn-ea"/>
          <a:cs typeface="+mn-cs"/>
        </a:defRPr>
      </a:lvl8pPr>
      <a:lvl9pPr marL="2647005" lvl="8" indent="0" algn="l" defTabSz="661751" eaLnBrk="1" fontAlgn="base" latinLnBrk="0" hangingPunct="1">
        <a:lnSpc>
          <a:spcPct val="100000"/>
        </a:lnSpc>
        <a:spcBef>
          <a:spcPct val="0"/>
        </a:spcBef>
        <a:spcAft>
          <a:spcPct val="0"/>
        </a:spcAft>
        <a:buNone/>
        <a:defRPr sz="2171" b="0" i="0" u="none" kern="1200" baseline="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1034" name="图片 1033" descr="PPT素材-02"/>
          <p:cNvPicPr>
            <a:picLocks noChangeAspect="1"/>
          </p:cNvPicPr>
          <p:nvPr userDrawn="1"/>
        </p:nvPicPr>
        <p:blipFill>
          <a:blip r:embed="rId17"/>
          <a:stretch>
            <a:fillRect/>
          </a:stretch>
        </p:blipFill>
        <p:spPr>
          <a:xfrm>
            <a:off x="1154" y="1150"/>
            <a:ext cx="12189692" cy="6855701"/>
          </a:xfrm>
          <a:prstGeom prst="rect">
            <a:avLst/>
          </a:prstGeom>
          <a:noFill/>
          <a:ln w="9525">
            <a:noFill/>
          </a:ln>
        </p:spPr>
      </p:pic>
      <p:sp>
        <p:nvSpPr>
          <p:cNvPr id="2" name="Title Placeholder 1"/>
          <p:cNvSpPr>
            <a:spLocks noGrp="1"/>
          </p:cNvSpPr>
          <p:nvPr>
            <p:ph type="title"/>
          </p:nvPr>
        </p:nvSpPr>
        <p:spPr>
          <a:xfrm>
            <a:off x="609081" y="274596"/>
            <a:ext cx="10973838" cy="1143191"/>
          </a:xfrm>
          <a:prstGeom prst="rect">
            <a:avLst/>
          </a:prstGeom>
        </p:spPr>
        <p:txBody>
          <a:bodyPr vert="horz" lIns="91440" tIns="45720" rIns="91440" bIns="45720" rtlCol="0" anchor="ctr">
            <a:normAutofit/>
          </a:bodyPr>
          <a:lstStyle/>
          <a:p>
            <a:r>
              <a:rPr lang="en-US"/>
              <a:t>Click to edit Master title style</a:t>
            </a:r>
            <a:endParaRPr lang="vi-VN"/>
          </a:p>
        </p:txBody>
      </p:sp>
    </p:spTree>
    <p:extLst>
      <p:ext uri="{BB962C8B-B14F-4D97-AF65-F5344CB8AC3E}">
        <p14:creationId xmlns:p14="http://schemas.microsoft.com/office/powerpoint/2010/main" val="1304309733"/>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809"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 id="2147483731" r:id="rId12"/>
    <p:sldLayoutId id="2147483732" r:id="rId13"/>
    <p:sldLayoutId id="2147483733" r:id="rId14"/>
    <p:sldLayoutId id="2147483734" r:id="rId15"/>
  </p:sldLayoutIdLst>
  <p:transition advClick="0" advTm="3000">
    <p:random/>
  </p:transition>
  <p:hf sldNum="0" hdr="0"/>
  <p:txStyles>
    <p:titleStyle>
      <a:lvl1pPr marL="0" lvl="0" indent="0" algn="ctr" defTabSz="1085915" eaLnBrk="1" fontAlgn="base" latinLnBrk="0" hangingPunct="1">
        <a:lnSpc>
          <a:spcPct val="100000"/>
        </a:lnSpc>
        <a:spcBef>
          <a:spcPct val="0"/>
        </a:spcBef>
        <a:spcAft>
          <a:spcPct val="0"/>
        </a:spcAft>
        <a:buClr>
          <a:srgbClr val="000000"/>
        </a:buClr>
        <a:buNone/>
        <a:defRPr sz="5211" b="0" i="0" u="none" kern="1200" baseline="0">
          <a:solidFill>
            <a:schemeClr val="tx2"/>
          </a:solidFill>
          <a:latin typeface="+mj-lt"/>
          <a:ea typeface="+mj-ea"/>
          <a:cs typeface="+mj-cs"/>
        </a:defRPr>
      </a:lvl1pPr>
    </p:titleStyle>
    <p:bodyStyle>
      <a:lvl1pPr marL="406701" lvl="0" indent="-406701" algn="l" defTabSz="1085915" eaLnBrk="1" fontAlgn="base" latinLnBrk="0" hangingPunct="1">
        <a:lnSpc>
          <a:spcPct val="100000"/>
        </a:lnSpc>
        <a:spcBef>
          <a:spcPct val="20000"/>
        </a:spcBef>
        <a:spcAft>
          <a:spcPct val="0"/>
        </a:spcAft>
        <a:buChar char="•"/>
        <a:defRPr sz="3763" b="0" i="0" u="none" kern="1200" baseline="0">
          <a:solidFill>
            <a:schemeClr val="tx1"/>
          </a:solidFill>
          <a:latin typeface="+mn-lt"/>
          <a:ea typeface="+mn-ea"/>
          <a:cs typeface="+mn-cs"/>
        </a:defRPr>
      </a:lvl1pPr>
      <a:lvl2pPr marL="882335" lvl="1" indent="-340067" algn="l" defTabSz="1085915" eaLnBrk="1" fontAlgn="base" latinLnBrk="0" hangingPunct="1">
        <a:lnSpc>
          <a:spcPct val="100000"/>
        </a:lnSpc>
        <a:spcBef>
          <a:spcPct val="20000"/>
        </a:spcBef>
        <a:spcAft>
          <a:spcPct val="0"/>
        </a:spcAft>
        <a:buChar char="–"/>
        <a:defRPr sz="3329" b="0" i="0" u="none" kern="1200" baseline="0">
          <a:solidFill>
            <a:schemeClr val="tx1"/>
          </a:solidFill>
          <a:latin typeface="+mn-lt"/>
          <a:ea typeface="+mn-ea"/>
          <a:cs typeface="+mn-cs"/>
        </a:defRPr>
      </a:lvl2pPr>
      <a:lvl3pPr marL="1357050" lvl="2" indent="-271134" algn="l" defTabSz="1085915" eaLnBrk="1" fontAlgn="base" latinLnBrk="0" hangingPunct="1">
        <a:lnSpc>
          <a:spcPct val="100000"/>
        </a:lnSpc>
        <a:spcBef>
          <a:spcPct val="20000"/>
        </a:spcBef>
        <a:spcAft>
          <a:spcPct val="0"/>
        </a:spcAft>
        <a:buChar char="•"/>
        <a:defRPr sz="2822" b="0" i="0" u="none" kern="1200" baseline="0">
          <a:solidFill>
            <a:schemeClr val="tx1"/>
          </a:solidFill>
          <a:latin typeface="+mn-lt"/>
          <a:ea typeface="+mn-ea"/>
          <a:cs typeface="+mn-cs"/>
        </a:defRPr>
      </a:lvl3pPr>
      <a:lvl4pPr marL="1900237" lvl="3" indent="-272053" algn="l" defTabSz="1085915" eaLnBrk="1" fontAlgn="base" latinLnBrk="0" hangingPunct="1">
        <a:lnSpc>
          <a:spcPct val="100000"/>
        </a:lnSpc>
        <a:spcBef>
          <a:spcPct val="20000"/>
        </a:spcBef>
        <a:spcAft>
          <a:spcPct val="0"/>
        </a:spcAft>
        <a:buChar char="–"/>
        <a:defRPr sz="2388" b="0" i="0" u="none" kern="1200" baseline="0">
          <a:solidFill>
            <a:schemeClr val="tx1"/>
          </a:solidFill>
          <a:latin typeface="+mn-lt"/>
          <a:ea typeface="+mn-ea"/>
          <a:cs typeface="+mn-cs"/>
        </a:defRPr>
      </a:lvl4pPr>
      <a:lvl5pPr marL="2442506" lvl="4" indent="-271134" algn="l" defTabSz="1085915" eaLnBrk="1" fontAlgn="base" latinLnBrk="0" hangingPunct="1">
        <a:lnSpc>
          <a:spcPct val="100000"/>
        </a:lnSpc>
        <a:spcBef>
          <a:spcPct val="20000"/>
        </a:spcBef>
        <a:spcAft>
          <a:spcPct val="0"/>
        </a:spcAft>
        <a:buChar char="»"/>
        <a:defRPr sz="2388" b="0" i="0" u="none" kern="1200" baseline="0">
          <a:solidFill>
            <a:schemeClr val="tx1"/>
          </a:solidFill>
          <a:latin typeface="+mn-lt"/>
          <a:ea typeface="+mn-ea"/>
          <a:cs typeface="+mn-cs"/>
        </a:defRPr>
      </a:lvl5pPr>
      <a:lvl6pPr marL="1819816" lvl="5" indent="-165438" algn="l" defTabSz="1085915" eaLnBrk="1" fontAlgn="base" latinLnBrk="0" hangingPunct="1">
        <a:lnSpc>
          <a:spcPct val="100000"/>
        </a:lnSpc>
        <a:spcBef>
          <a:spcPct val="20000"/>
        </a:spcBef>
        <a:spcAft>
          <a:spcPct val="0"/>
        </a:spcAft>
        <a:buChar char="»"/>
        <a:defRPr sz="2388" b="0" i="0" u="none" kern="1200" baseline="0">
          <a:solidFill>
            <a:schemeClr val="tx1"/>
          </a:solidFill>
          <a:latin typeface="+mn-lt"/>
          <a:ea typeface="+mn-ea"/>
          <a:cs typeface="+mn-cs"/>
        </a:defRPr>
      </a:lvl6pPr>
      <a:lvl7pPr marL="2150692" lvl="6" indent="-165438" algn="l" defTabSz="1085915" eaLnBrk="1" fontAlgn="base" latinLnBrk="0" hangingPunct="1">
        <a:lnSpc>
          <a:spcPct val="100000"/>
        </a:lnSpc>
        <a:spcBef>
          <a:spcPct val="20000"/>
        </a:spcBef>
        <a:spcAft>
          <a:spcPct val="0"/>
        </a:spcAft>
        <a:buChar char="»"/>
        <a:defRPr sz="2388" b="0" i="0" u="none" kern="1200" baseline="0">
          <a:solidFill>
            <a:schemeClr val="tx1"/>
          </a:solidFill>
          <a:latin typeface="+mn-lt"/>
          <a:ea typeface="+mn-ea"/>
          <a:cs typeface="+mn-cs"/>
        </a:defRPr>
      </a:lvl7pPr>
      <a:lvl8pPr marL="2481567" lvl="7" indent="-165438" algn="l" defTabSz="1085915" eaLnBrk="1" fontAlgn="base" latinLnBrk="0" hangingPunct="1">
        <a:lnSpc>
          <a:spcPct val="100000"/>
        </a:lnSpc>
        <a:spcBef>
          <a:spcPct val="20000"/>
        </a:spcBef>
        <a:spcAft>
          <a:spcPct val="0"/>
        </a:spcAft>
        <a:buChar char="»"/>
        <a:defRPr sz="2388" b="0" i="0" u="none" kern="1200" baseline="0">
          <a:solidFill>
            <a:schemeClr val="tx1"/>
          </a:solidFill>
          <a:latin typeface="+mn-lt"/>
          <a:ea typeface="+mn-ea"/>
          <a:cs typeface="+mn-cs"/>
        </a:defRPr>
      </a:lvl8pPr>
      <a:lvl9pPr marL="2812443" lvl="8" indent="-165438" algn="l" defTabSz="1085915" eaLnBrk="1" fontAlgn="base" latinLnBrk="0" hangingPunct="1">
        <a:lnSpc>
          <a:spcPct val="100000"/>
        </a:lnSpc>
        <a:spcBef>
          <a:spcPct val="20000"/>
        </a:spcBef>
        <a:spcAft>
          <a:spcPct val="0"/>
        </a:spcAft>
        <a:buChar char="»"/>
        <a:defRPr sz="2388" b="0" i="0" u="none" kern="1200" baseline="0">
          <a:solidFill>
            <a:schemeClr val="tx1"/>
          </a:solidFill>
          <a:latin typeface="+mn-lt"/>
          <a:ea typeface="+mn-ea"/>
          <a:cs typeface="+mn-cs"/>
        </a:defRPr>
      </a:lvl9pPr>
    </p:bodyStyle>
    <p:otherStyle>
      <a:lvl1pPr marL="0" lvl="0" indent="0" algn="l" defTabSz="661751" eaLnBrk="1" fontAlgn="base" latinLnBrk="0" hangingPunct="1">
        <a:lnSpc>
          <a:spcPct val="100000"/>
        </a:lnSpc>
        <a:spcBef>
          <a:spcPct val="0"/>
        </a:spcBef>
        <a:spcAft>
          <a:spcPct val="0"/>
        </a:spcAft>
        <a:buNone/>
        <a:defRPr sz="1303" b="0" i="0" u="none" kern="1200" baseline="0">
          <a:solidFill>
            <a:schemeClr val="tx1"/>
          </a:solidFill>
          <a:latin typeface="+mn-lt"/>
          <a:ea typeface="+mn-ea"/>
          <a:cs typeface="+mn-cs"/>
        </a:defRPr>
      </a:lvl1pPr>
      <a:lvl2pPr marL="330876" lvl="1" indent="0" algn="l" defTabSz="661751" eaLnBrk="1" fontAlgn="base" latinLnBrk="0" hangingPunct="1">
        <a:lnSpc>
          <a:spcPct val="100000"/>
        </a:lnSpc>
        <a:spcBef>
          <a:spcPct val="0"/>
        </a:spcBef>
        <a:spcAft>
          <a:spcPct val="0"/>
        </a:spcAft>
        <a:buNone/>
        <a:defRPr sz="2171" b="0" i="0" u="none" kern="1200" baseline="0">
          <a:solidFill>
            <a:schemeClr val="tx1"/>
          </a:solidFill>
          <a:latin typeface="+mn-lt"/>
          <a:ea typeface="+mn-ea"/>
          <a:cs typeface="+mn-cs"/>
        </a:defRPr>
      </a:lvl2pPr>
      <a:lvl3pPr marL="661751" lvl="2" indent="0" algn="l" defTabSz="661751" eaLnBrk="1" fontAlgn="base" latinLnBrk="0" hangingPunct="1">
        <a:lnSpc>
          <a:spcPct val="100000"/>
        </a:lnSpc>
        <a:spcBef>
          <a:spcPct val="0"/>
        </a:spcBef>
        <a:spcAft>
          <a:spcPct val="0"/>
        </a:spcAft>
        <a:buNone/>
        <a:defRPr sz="2171" b="0" i="0" u="none" kern="1200" baseline="0">
          <a:solidFill>
            <a:schemeClr val="tx1"/>
          </a:solidFill>
          <a:latin typeface="+mn-lt"/>
          <a:ea typeface="+mn-ea"/>
          <a:cs typeface="+mn-cs"/>
        </a:defRPr>
      </a:lvl3pPr>
      <a:lvl4pPr marL="992627" lvl="3" indent="0" algn="l" defTabSz="661751" eaLnBrk="1" fontAlgn="base" latinLnBrk="0" hangingPunct="1">
        <a:lnSpc>
          <a:spcPct val="100000"/>
        </a:lnSpc>
        <a:spcBef>
          <a:spcPct val="0"/>
        </a:spcBef>
        <a:spcAft>
          <a:spcPct val="0"/>
        </a:spcAft>
        <a:buNone/>
        <a:defRPr sz="2171" b="0" i="0" u="none" kern="1200" baseline="0">
          <a:solidFill>
            <a:schemeClr val="tx1"/>
          </a:solidFill>
          <a:latin typeface="+mn-lt"/>
          <a:ea typeface="+mn-ea"/>
          <a:cs typeface="+mn-cs"/>
        </a:defRPr>
      </a:lvl4pPr>
      <a:lvl5pPr marL="1323503" lvl="4" indent="0" algn="l" defTabSz="661751" eaLnBrk="1" fontAlgn="base" latinLnBrk="0" hangingPunct="1">
        <a:lnSpc>
          <a:spcPct val="100000"/>
        </a:lnSpc>
        <a:spcBef>
          <a:spcPct val="0"/>
        </a:spcBef>
        <a:spcAft>
          <a:spcPct val="0"/>
        </a:spcAft>
        <a:buNone/>
        <a:defRPr sz="2171" b="0" i="0" u="none" kern="1200" baseline="0">
          <a:solidFill>
            <a:schemeClr val="tx1"/>
          </a:solidFill>
          <a:latin typeface="+mn-lt"/>
          <a:ea typeface="+mn-ea"/>
          <a:cs typeface="+mn-cs"/>
        </a:defRPr>
      </a:lvl5pPr>
      <a:lvl6pPr marL="1654378" lvl="5" indent="0" algn="l" defTabSz="661751" eaLnBrk="1" fontAlgn="base" latinLnBrk="0" hangingPunct="1">
        <a:lnSpc>
          <a:spcPct val="100000"/>
        </a:lnSpc>
        <a:spcBef>
          <a:spcPct val="0"/>
        </a:spcBef>
        <a:spcAft>
          <a:spcPct val="0"/>
        </a:spcAft>
        <a:buNone/>
        <a:defRPr sz="2171" b="0" i="0" u="none" kern="1200" baseline="0">
          <a:solidFill>
            <a:schemeClr val="tx1"/>
          </a:solidFill>
          <a:latin typeface="+mn-lt"/>
          <a:ea typeface="+mn-ea"/>
          <a:cs typeface="+mn-cs"/>
        </a:defRPr>
      </a:lvl6pPr>
      <a:lvl7pPr marL="1985254" lvl="6" indent="0" algn="l" defTabSz="661751" eaLnBrk="1" fontAlgn="base" latinLnBrk="0" hangingPunct="1">
        <a:lnSpc>
          <a:spcPct val="100000"/>
        </a:lnSpc>
        <a:spcBef>
          <a:spcPct val="0"/>
        </a:spcBef>
        <a:spcAft>
          <a:spcPct val="0"/>
        </a:spcAft>
        <a:buNone/>
        <a:defRPr sz="2171" b="0" i="0" u="none" kern="1200" baseline="0">
          <a:solidFill>
            <a:schemeClr val="tx1"/>
          </a:solidFill>
          <a:latin typeface="+mn-lt"/>
          <a:ea typeface="+mn-ea"/>
          <a:cs typeface="+mn-cs"/>
        </a:defRPr>
      </a:lvl7pPr>
      <a:lvl8pPr marL="2316129" lvl="7" indent="0" algn="l" defTabSz="661751" eaLnBrk="1" fontAlgn="base" latinLnBrk="0" hangingPunct="1">
        <a:lnSpc>
          <a:spcPct val="100000"/>
        </a:lnSpc>
        <a:spcBef>
          <a:spcPct val="0"/>
        </a:spcBef>
        <a:spcAft>
          <a:spcPct val="0"/>
        </a:spcAft>
        <a:buNone/>
        <a:defRPr sz="2171" b="0" i="0" u="none" kern="1200" baseline="0">
          <a:solidFill>
            <a:schemeClr val="tx1"/>
          </a:solidFill>
          <a:latin typeface="+mn-lt"/>
          <a:ea typeface="+mn-ea"/>
          <a:cs typeface="+mn-cs"/>
        </a:defRPr>
      </a:lvl8pPr>
      <a:lvl9pPr marL="2647005" lvl="8" indent="0" algn="l" defTabSz="661751" eaLnBrk="1" fontAlgn="base" latinLnBrk="0" hangingPunct="1">
        <a:lnSpc>
          <a:spcPct val="100000"/>
        </a:lnSpc>
        <a:spcBef>
          <a:spcPct val="0"/>
        </a:spcBef>
        <a:spcAft>
          <a:spcPct val="0"/>
        </a:spcAft>
        <a:buNone/>
        <a:defRPr sz="2171" b="0" i="0" u="none" kern="1200" baseline="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1034" name="图片 1033" descr="PPT素材-02"/>
          <p:cNvPicPr>
            <a:picLocks noChangeAspect="1"/>
          </p:cNvPicPr>
          <p:nvPr userDrawn="1"/>
        </p:nvPicPr>
        <p:blipFill>
          <a:blip r:embed="rId16"/>
          <a:stretch>
            <a:fillRect/>
          </a:stretch>
        </p:blipFill>
        <p:spPr>
          <a:xfrm>
            <a:off x="1154" y="1150"/>
            <a:ext cx="12189692" cy="6855701"/>
          </a:xfrm>
          <a:prstGeom prst="rect">
            <a:avLst/>
          </a:prstGeom>
          <a:noFill/>
          <a:ln w="9525">
            <a:noFill/>
          </a:ln>
        </p:spPr>
      </p:pic>
      <p:sp>
        <p:nvSpPr>
          <p:cNvPr id="2" name="Title Placeholder 1"/>
          <p:cNvSpPr>
            <a:spLocks noGrp="1"/>
          </p:cNvSpPr>
          <p:nvPr>
            <p:ph type="title"/>
          </p:nvPr>
        </p:nvSpPr>
        <p:spPr>
          <a:xfrm>
            <a:off x="609081" y="274596"/>
            <a:ext cx="10973838" cy="1143191"/>
          </a:xfrm>
          <a:prstGeom prst="rect">
            <a:avLst/>
          </a:prstGeom>
        </p:spPr>
        <p:txBody>
          <a:bodyPr vert="horz" lIns="91440" tIns="45720" rIns="91440" bIns="45720" rtlCol="0" anchor="ctr">
            <a:normAutofit/>
          </a:bodyPr>
          <a:lstStyle/>
          <a:p>
            <a:r>
              <a:rPr lang="en-US"/>
              <a:t>Click to edit Master title style</a:t>
            </a:r>
            <a:endParaRPr lang="vi-VN"/>
          </a:p>
        </p:txBody>
      </p:sp>
    </p:spTree>
    <p:extLst>
      <p:ext uri="{BB962C8B-B14F-4D97-AF65-F5344CB8AC3E}">
        <p14:creationId xmlns:p14="http://schemas.microsoft.com/office/powerpoint/2010/main" val="3198080298"/>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 id="2147483747" r:id="rId12"/>
    <p:sldLayoutId id="2147483748" r:id="rId13"/>
    <p:sldLayoutId id="2147483749" r:id="rId14"/>
  </p:sldLayoutIdLst>
  <p:transition advClick="0" advTm="3000">
    <p:random/>
  </p:transition>
  <p:hf sldNum="0" hdr="0"/>
  <p:txStyles>
    <p:titleStyle>
      <a:lvl1pPr marL="0" lvl="0" indent="0" algn="ctr" defTabSz="1085915" eaLnBrk="1" fontAlgn="base" latinLnBrk="0" hangingPunct="1">
        <a:lnSpc>
          <a:spcPct val="100000"/>
        </a:lnSpc>
        <a:spcBef>
          <a:spcPct val="0"/>
        </a:spcBef>
        <a:spcAft>
          <a:spcPct val="0"/>
        </a:spcAft>
        <a:buClr>
          <a:srgbClr val="000000"/>
        </a:buClr>
        <a:buNone/>
        <a:defRPr sz="5211" b="0" i="0" u="none" kern="1200" baseline="0">
          <a:solidFill>
            <a:schemeClr val="tx2"/>
          </a:solidFill>
          <a:latin typeface="+mj-lt"/>
          <a:ea typeface="+mj-ea"/>
          <a:cs typeface="+mj-cs"/>
        </a:defRPr>
      </a:lvl1pPr>
    </p:titleStyle>
    <p:bodyStyle>
      <a:lvl1pPr marL="406701" lvl="0" indent="-406701" algn="l" defTabSz="1085915" eaLnBrk="1" fontAlgn="base" latinLnBrk="0" hangingPunct="1">
        <a:lnSpc>
          <a:spcPct val="100000"/>
        </a:lnSpc>
        <a:spcBef>
          <a:spcPct val="20000"/>
        </a:spcBef>
        <a:spcAft>
          <a:spcPct val="0"/>
        </a:spcAft>
        <a:buChar char="•"/>
        <a:defRPr sz="3763" b="0" i="0" u="none" kern="1200" baseline="0">
          <a:solidFill>
            <a:schemeClr val="tx1"/>
          </a:solidFill>
          <a:latin typeface="+mn-lt"/>
          <a:ea typeface="+mn-ea"/>
          <a:cs typeface="+mn-cs"/>
        </a:defRPr>
      </a:lvl1pPr>
      <a:lvl2pPr marL="882335" lvl="1" indent="-340067" algn="l" defTabSz="1085915" eaLnBrk="1" fontAlgn="base" latinLnBrk="0" hangingPunct="1">
        <a:lnSpc>
          <a:spcPct val="100000"/>
        </a:lnSpc>
        <a:spcBef>
          <a:spcPct val="20000"/>
        </a:spcBef>
        <a:spcAft>
          <a:spcPct val="0"/>
        </a:spcAft>
        <a:buChar char="–"/>
        <a:defRPr sz="3329" b="0" i="0" u="none" kern="1200" baseline="0">
          <a:solidFill>
            <a:schemeClr val="tx1"/>
          </a:solidFill>
          <a:latin typeface="+mn-lt"/>
          <a:ea typeface="+mn-ea"/>
          <a:cs typeface="+mn-cs"/>
        </a:defRPr>
      </a:lvl2pPr>
      <a:lvl3pPr marL="1357050" lvl="2" indent="-271134" algn="l" defTabSz="1085915" eaLnBrk="1" fontAlgn="base" latinLnBrk="0" hangingPunct="1">
        <a:lnSpc>
          <a:spcPct val="100000"/>
        </a:lnSpc>
        <a:spcBef>
          <a:spcPct val="20000"/>
        </a:spcBef>
        <a:spcAft>
          <a:spcPct val="0"/>
        </a:spcAft>
        <a:buChar char="•"/>
        <a:defRPr sz="2822" b="0" i="0" u="none" kern="1200" baseline="0">
          <a:solidFill>
            <a:schemeClr val="tx1"/>
          </a:solidFill>
          <a:latin typeface="+mn-lt"/>
          <a:ea typeface="+mn-ea"/>
          <a:cs typeface="+mn-cs"/>
        </a:defRPr>
      </a:lvl3pPr>
      <a:lvl4pPr marL="1900237" lvl="3" indent="-272053" algn="l" defTabSz="1085915" eaLnBrk="1" fontAlgn="base" latinLnBrk="0" hangingPunct="1">
        <a:lnSpc>
          <a:spcPct val="100000"/>
        </a:lnSpc>
        <a:spcBef>
          <a:spcPct val="20000"/>
        </a:spcBef>
        <a:spcAft>
          <a:spcPct val="0"/>
        </a:spcAft>
        <a:buChar char="–"/>
        <a:defRPr sz="2388" b="0" i="0" u="none" kern="1200" baseline="0">
          <a:solidFill>
            <a:schemeClr val="tx1"/>
          </a:solidFill>
          <a:latin typeface="+mn-lt"/>
          <a:ea typeface="+mn-ea"/>
          <a:cs typeface="+mn-cs"/>
        </a:defRPr>
      </a:lvl4pPr>
      <a:lvl5pPr marL="2442506" lvl="4" indent="-271134" algn="l" defTabSz="1085915" eaLnBrk="1" fontAlgn="base" latinLnBrk="0" hangingPunct="1">
        <a:lnSpc>
          <a:spcPct val="100000"/>
        </a:lnSpc>
        <a:spcBef>
          <a:spcPct val="20000"/>
        </a:spcBef>
        <a:spcAft>
          <a:spcPct val="0"/>
        </a:spcAft>
        <a:buChar char="»"/>
        <a:defRPr sz="2388" b="0" i="0" u="none" kern="1200" baseline="0">
          <a:solidFill>
            <a:schemeClr val="tx1"/>
          </a:solidFill>
          <a:latin typeface="+mn-lt"/>
          <a:ea typeface="+mn-ea"/>
          <a:cs typeface="+mn-cs"/>
        </a:defRPr>
      </a:lvl5pPr>
      <a:lvl6pPr marL="1819816" lvl="5" indent="-165438" algn="l" defTabSz="1085915" eaLnBrk="1" fontAlgn="base" latinLnBrk="0" hangingPunct="1">
        <a:lnSpc>
          <a:spcPct val="100000"/>
        </a:lnSpc>
        <a:spcBef>
          <a:spcPct val="20000"/>
        </a:spcBef>
        <a:spcAft>
          <a:spcPct val="0"/>
        </a:spcAft>
        <a:buChar char="»"/>
        <a:defRPr sz="2388" b="0" i="0" u="none" kern="1200" baseline="0">
          <a:solidFill>
            <a:schemeClr val="tx1"/>
          </a:solidFill>
          <a:latin typeface="+mn-lt"/>
          <a:ea typeface="+mn-ea"/>
          <a:cs typeface="+mn-cs"/>
        </a:defRPr>
      </a:lvl6pPr>
      <a:lvl7pPr marL="2150692" lvl="6" indent="-165438" algn="l" defTabSz="1085915" eaLnBrk="1" fontAlgn="base" latinLnBrk="0" hangingPunct="1">
        <a:lnSpc>
          <a:spcPct val="100000"/>
        </a:lnSpc>
        <a:spcBef>
          <a:spcPct val="20000"/>
        </a:spcBef>
        <a:spcAft>
          <a:spcPct val="0"/>
        </a:spcAft>
        <a:buChar char="»"/>
        <a:defRPr sz="2388" b="0" i="0" u="none" kern="1200" baseline="0">
          <a:solidFill>
            <a:schemeClr val="tx1"/>
          </a:solidFill>
          <a:latin typeface="+mn-lt"/>
          <a:ea typeface="+mn-ea"/>
          <a:cs typeface="+mn-cs"/>
        </a:defRPr>
      </a:lvl7pPr>
      <a:lvl8pPr marL="2481567" lvl="7" indent="-165438" algn="l" defTabSz="1085915" eaLnBrk="1" fontAlgn="base" latinLnBrk="0" hangingPunct="1">
        <a:lnSpc>
          <a:spcPct val="100000"/>
        </a:lnSpc>
        <a:spcBef>
          <a:spcPct val="20000"/>
        </a:spcBef>
        <a:spcAft>
          <a:spcPct val="0"/>
        </a:spcAft>
        <a:buChar char="»"/>
        <a:defRPr sz="2388" b="0" i="0" u="none" kern="1200" baseline="0">
          <a:solidFill>
            <a:schemeClr val="tx1"/>
          </a:solidFill>
          <a:latin typeface="+mn-lt"/>
          <a:ea typeface="+mn-ea"/>
          <a:cs typeface="+mn-cs"/>
        </a:defRPr>
      </a:lvl8pPr>
      <a:lvl9pPr marL="2812443" lvl="8" indent="-165438" algn="l" defTabSz="1085915" eaLnBrk="1" fontAlgn="base" latinLnBrk="0" hangingPunct="1">
        <a:lnSpc>
          <a:spcPct val="100000"/>
        </a:lnSpc>
        <a:spcBef>
          <a:spcPct val="20000"/>
        </a:spcBef>
        <a:spcAft>
          <a:spcPct val="0"/>
        </a:spcAft>
        <a:buChar char="»"/>
        <a:defRPr sz="2388" b="0" i="0" u="none" kern="1200" baseline="0">
          <a:solidFill>
            <a:schemeClr val="tx1"/>
          </a:solidFill>
          <a:latin typeface="+mn-lt"/>
          <a:ea typeface="+mn-ea"/>
          <a:cs typeface="+mn-cs"/>
        </a:defRPr>
      </a:lvl9pPr>
    </p:bodyStyle>
    <p:otherStyle>
      <a:lvl1pPr marL="0" lvl="0" indent="0" algn="l" defTabSz="661751" eaLnBrk="1" fontAlgn="base" latinLnBrk="0" hangingPunct="1">
        <a:lnSpc>
          <a:spcPct val="100000"/>
        </a:lnSpc>
        <a:spcBef>
          <a:spcPct val="0"/>
        </a:spcBef>
        <a:spcAft>
          <a:spcPct val="0"/>
        </a:spcAft>
        <a:buNone/>
        <a:defRPr sz="1303" b="0" i="0" u="none" kern="1200" baseline="0">
          <a:solidFill>
            <a:schemeClr val="tx1"/>
          </a:solidFill>
          <a:latin typeface="+mn-lt"/>
          <a:ea typeface="+mn-ea"/>
          <a:cs typeface="+mn-cs"/>
        </a:defRPr>
      </a:lvl1pPr>
      <a:lvl2pPr marL="330876" lvl="1" indent="0" algn="l" defTabSz="661751" eaLnBrk="1" fontAlgn="base" latinLnBrk="0" hangingPunct="1">
        <a:lnSpc>
          <a:spcPct val="100000"/>
        </a:lnSpc>
        <a:spcBef>
          <a:spcPct val="0"/>
        </a:spcBef>
        <a:spcAft>
          <a:spcPct val="0"/>
        </a:spcAft>
        <a:buNone/>
        <a:defRPr sz="2171" b="0" i="0" u="none" kern="1200" baseline="0">
          <a:solidFill>
            <a:schemeClr val="tx1"/>
          </a:solidFill>
          <a:latin typeface="+mn-lt"/>
          <a:ea typeface="+mn-ea"/>
          <a:cs typeface="+mn-cs"/>
        </a:defRPr>
      </a:lvl2pPr>
      <a:lvl3pPr marL="661751" lvl="2" indent="0" algn="l" defTabSz="661751" eaLnBrk="1" fontAlgn="base" latinLnBrk="0" hangingPunct="1">
        <a:lnSpc>
          <a:spcPct val="100000"/>
        </a:lnSpc>
        <a:spcBef>
          <a:spcPct val="0"/>
        </a:spcBef>
        <a:spcAft>
          <a:spcPct val="0"/>
        </a:spcAft>
        <a:buNone/>
        <a:defRPr sz="2171" b="0" i="0" u="none" kern="1200" baseline="0">
          <a:solidFill>
            <a:schemeClr val="tx1"/>
          </a:solidFill>
          <a:latin typeface="+mn-lt"/>
          <a:ea typeface="+mn-ea"/>
          <a:cs typeface="+mn-cs"/>
        </a:defRPr>
      </a:lvl3pPr>
      <a:lvl4pPr marL="992627" lvl="3" indent="0" algn="l" defTabSz="661751" eaLnBrk="1" fontAlgn="base" latinLnBrk="0" hangingPunct="1">
        <a:lnSpc>
          <a:spcPct val="100000"/>
        </a:lnSpc>
        <a:spcBef>
          <a:spcPct val="0"/>
        </a:spcBef>
        <a:spcAft>
          <a:spcPct val="0"/>
        </a:spcAft>
        <a:buNone/>
        <a:defRPr sz="2171" b="0" i="0" u="none" kern="1200" baseline="0">
          <a:solidFill>
            <a:schemeClr val="tx1"/>
          </a:solidFill>
          <a:latin typeface="+mn-lt"/>
          <a:ea typeface="+mn-ea"/>
          <a:cs typeface="+mn-cs"/>
        </a:defRPr>
      </a:lvl4pPr>
      <a:lvl5pPr marL="1323503" lvl="4" indent="0" algn="l" defTabSz="661751" eaLnBrk="1" fontAlgn="base" latinLnBrk="0" hangingPunct="1">
        <a:lnSpc>
          <a:spcPct val="100000"/>
        </a:lnSpc>
        <a:spcBef>
          <a:spcPct val="0"/>
        </a:spcBef>
        <a:spcAft>
          <a:spcPct val="0"/>
        </a:spcAft>
        <a:buNone/>
        <a:defRPr sz="2171" b="0" i="0" u="none" kern="1200" baseline="0">
          <a:solidFill>
            <a:schemeClr val="tx1"/>
          </a:solidFill>
          <a:latin typeface="+mn-lt"/>
          <a:ea typeface="+mn-ea"/>
          <a:cs typeface="+mn-cs"/>
        </a:defRPr>
      </a:lvl5pPr>
      <a:lvl6pPr marL="1654378" lvl="5" indent="0" algn="l" defTabSz="661751" eaLnBrk="1" fontAlgn="base" latinLnBrk="0" hangingPunct="1">
        <a:lnSpc>
          <a:spcPct val="100000"/>
        </a:lnSpc>
        <a:spcBef>
          <a:spcPct val="0"/>
        </a:spcBef>
        <a:spcAft>
          <a:spcPct val="0"/>
        </a:spcAft>
        <a:buNone/>
        <a:defRPr sz="2171" b="0" i="0" u="none" kern="1200" baseline="0">
          <a:solidFill>
            <a:schemeClr val="tx1"/>
          </a:solidFill>
          <a:latin typeface="+mn-lt"/>
          <a:ea typeface="+mn-ea"/>
          <a:cs typeface="+mn-cs"/>
        </a:defRPr>
      </a:lvl6pPr>
      <a:lvl7pPr marL="1985254" lvl="6" indent="0" algn="l" defTabSz="661751" eaLnBrk="1" fontAlgn="base" latinLnBrk="0" hangingPunct="1">
        <a:lnSpc>
          <a:spcPct val="100000"/>
        </a:lnSpc>
        <a:spcBef>
          <a:spcPct val="0"/>
        </a:spcBef>
        <a:spcAft>
          <a:spcPct val="0"/>
        </a:spcAft>
        <a:buNone/>
        <a:defRPr sz="2171" b="0" i="0" u="none" kern="1200" baseline="0">
          <a:solidFill>
            <a:schemeClr val="tx1"/>
          </a:solidFill>
          <a:latin typeface="+mn-lt"/>
          <a:ea typeface="+mn-ea"/>
          <a:cs typeface="+mn-cs"/>
        </a:defRPr>
      </a:lvl7pPr>
      <a:lvl8pPr marL="2316129" lvl="7" indent="0" algn="l" defTabSz="661751" eaLnBrk="1" fontAlgn="base" latinLnBrk="0" hangingPunct="1">
        <a:lnSpc>
          <a:spcPct val="100000"/>
        </a:lnSpc>
        <a:spcBef>
          <a:spcPct val="0"/>
        </a:spcBef>
        <a:spcAft>
          <a:spcPct val="0"/>
        </a:spcAft>
        <a:buNone/>
        <a:defRPr sz="2171" b="0" i="0" u="none" kern="1200" baseline="0">
          <a:solidFill>
            <a:schemeClr val="tx1"/>
          </a:solidFill>
          <a:latin typeface="+mn-lt"/>
          <a:ea typeface="+mn-ea"/>
          <a:cs typeface="+mn-cs"/>
        </a:defRPr>
      </a:lvl8pPr>
      <a:lvl9pPr marL="2647005" lvl="8" indent="0" algn="l" defTabSz="661751" eaLnBrk="1" fontAlgn="base" latinLnBrk="0" hangingPunct="1">
        <a:lnSpc>
          <a:spcPct val="100000"/>
        </a:lnSpc>
        <a:spcBef>
          <a:spcPct val="0"/>
        </a:spcBef>
        <a:spcAft>
          <a:spcPct val="0"/>
        </a:spcAft>
        <a:buNone/>
        <a:defRPr sz="2171" b="0" i="0" u="none" kern="1200" baseline="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1034" name="图片 1033" descr="PPT素材-02"/>
          <p:cNvPicPr>
            <a:picLocks noChangeAspect="1"/>
          </p:cNvPicPr>
          <p:nvPr userDrawn="1"/>
        </p:nvPicPr>
        <p:blipFill>
          <a:blip r:embed="rId21"/>
          <a:stretch>
            <a:fillRect/>
          </a:stretch>
        </p:blipFill>
        <p:spPr>
          <a:xfrm>
            <a:off x="1154" y="1150"/>
            <a:ext cx="12189692" cy="6855701"/>
          </a:xfrm>
          <a:prstGeom prst="rect">
            <a:avLst/>
          </a:prstGeom>
          <a:noFill/>
          <a:ln w="9525">
            <a:noFill/>
          </a:ln>
        </p:spPr>
      </p:pic>
      <p:sp>
        <p:nvSpPr>
          <p:cNvPr id="2" name="Title Placeholder 1"/>
          <p:cNvSpPr>
            <a:spLocks noGrp="1"/>
          </p:cNvSpPr>
          <p:nvPr>
            <p:ph type="title"/>
          </p:nvPr>
        </p:nvSpPr>
        <p:spPr>
          <a:xfrm>
            <a:off x="609081" y="274596"/>
            <a:ext cx="10973838" cy="1143191"/>
          </a:xfrm>
          <a:prstGeom prst="rect">
            <a:avLst/>
          </a:prstGeom>
        </p:spPr>
        <p:txBody>
          <a:bodyPr vert="horz" lIns="91440" tIns="45720" rIns="91440" bIns="45720" rtlCol="0" anchor="ctr">
            <a:normAutofit/>
          </a:bodyPr>
          <a:lstStyle/>
          <a:p>
            <a:r>
              <a:rPr lang="en-US"/>
              <a:t>Click to edit Master title style</a:t>
            </a:r>
            <a:endParaRPr lang="vi-VN"/>
          </a:p>
        </p:txBody>
      </p:sp>
    </p:spTree>
    <p:extLst>
      <p:ext uri="{BB962C8B-B14F-4D97-AF65-F5344CB8AC3E}">
        <p14:creationId xmlns:p14="http://schemas.microsoft.com/office/powerpoint/2010/main" val="2246733033"/>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815" r:id="rId3"/>
    <p:sldLayoutId id="2147483814" r:id="rId4"/>
    <p:sldLayoutId id="2147483813" r:id="rId5"/>
    <p:sldLayoutId id="2147483812" r:id="rId6"/>
    <p:sldLayoutId id="2147483811" r:id="rId7"/>
    <p:sldLayoutId id="2147483753" r:id="rId8"/>
    <p:sldLayoutId id="2147483754" r:id="rId9"/>
    <p:sldLayoutId id="2147483755" r:id="rId10"/>
    <p:sldLayoutId id="2147483756" r:id="rId11"/>
    <p:sldLayoutId id="2147483757" r:id="rId12"/>
    <p:sldLayoutId id="2147483758" r:id="rId13"/>
    <p:sldLayoutId id="2147483759" r:id="rId14"/>
    <p:sldLayoutId id="2147483760" r:id="rId15"/>
    <p:sldLayoutId id="2147483761" r:id="rId16"/>
    <p:sldLayoutId id="2147483762" r:id="rId17"/>
    <p:sldLayoutId id="2147483763" r:id="rId18"/>
    <p:sldLayoutId id="2147483764" r:id="rId19"/>
  </p:sldLayoutIdLst>
  <p:transition advClick="0" advTm="3000">
    <p:random/>
  </p:transition>
  <p:hf sldNum="0" hdr="0"/>
  <p:txStyles>
    <p:titleStyle>
      <a:lvl1pPr marL="0" lvl="0" indent="0" algn="ctr" defTabSz="1085915" eaLnBrk="1" fontAlgn="base" latinLnBrk="0" hangingPunct="1">
        <a:lnSpc>
          <a:spcPct val="100000"/>
        </a:lnSpc>
        <a:spcBef>
          <a:spcPct val="0"/>
        </a:spcBef>
        <a:spcAft>
          <a:spcPct val="0"/>
        </a:spcAft>
        <a:buClr>
          <a:srgbClr val="000000"/>
        </a:buClr>
        <a:buNone/>
        <a:defRPr sz="5211" b="0" i="0" u="none" kern="1200" baseline="0">
          <a:solidFill>
            <a:schemeClr val="tx2"/>
          </a:solidFill>
          <a:latin typeface="+mj-lt"/>
          <a:ea typeface="+mj-ea"/>
          <a:cs typeface="+mj-cs"/>
        </a:defRPr>
      </a:lvl1pPr>
    </p:titleStyle>
    <p:bodyStyle>
      <a:lvl1pPr marL="406701" lvl="0" indent="-406701" algn="l" defTabSz="1085915" eaLnBrk="1" fontAlgn="base" latinLnBrk="0" hangingPunct="1">
        <a:lnSpc>
          <a:spcPct val="100000"/>
        </a:lnSpc>
        <a:spcBef>
          <a:spcPct val="20000"/>
        </a:spcBef>
        <a:spcAft>
          <a:spcPct val="0"/>
        </a:spcAft>
        <a:buChar char="•"/>
        <a:defRPr sz="3763" b="0" i="0" u="none" kern="1200" baseline="0">
          <a:solidFill>
            <a:schemeClr val="tx1"/>
          </a:solidFill>
          <a:latin typeface="+mn-lt"/>
          <a:ea typeface="+mn-ea"/>
          <a:cs typeface="+mn-cs"/>
        </a:defRPr>
      </a:lvl1pPr>
      <a:lvl2pPr marL="882335" lvl="1" indent="-340067" algn="l" defTabSz="1085915" eaLnBrk="1" fontAlgn="base" latinLnBrk="0" hangingPunct="1">
        <a:lnSpc>
          <a:spcPct val="100000"/>
        </a:lnSpc>
        <a:spcBef>
          <a:spcPct val="20000"/>
        </a:spcBef>
        <a:spcAft>
          <a:spcPct val="0"/>
        </a:spcAft>
        <a:buChar char="–"/>
        <a:defRPr sz="3329" b="0" i="0" u="none" kern="1200" baseline="0">
          <a:solidFill>
            <a:schemeClr val="tx1"/>
          </a:solidFill>
          <a:latin typeface="+mn-lt"/>
          <a:ea typeface="+mn-ea"/>
          <a:cs typeface="+mn-cs"/>
        </a:defRPr>
      </a:lvl2pPr>
      <a:lvl3pPr marL="1357050" lvl="2" indent="-271134" algn="l" defTabSz="1085915" eaLnBrk="1" fontAlgn="base" latinLnBrk="0" hangingPunct="1">
        <a:lnSpc>
          <a:spcPct val="100000"/>
        </a:lnSpc>
        <a:spcBef>
          <a:spcPct val="20000"/>
        </a:spcBef>
        <a:spcAft>
          <a:spcPct val="0"/>
        </a:spcAft>
        <a:buChar char="•"/>
        <a:defRPr sz="2822" b="0" i="0" u="none" kern="1200" baseline="0">
          <a:solidFill>
            <a:schemeClr val="tx1"/>
          </a:solidFill>
          <a:latin typeface="+mn-lt"/>
          <a:ea typeface="+mn-ea"/>
          <a:cs typeface="+mn-cs"/>
        </a:defRPr>
      </a:lvl3pPr>
      <a:lvl4pPr marL="1900237" lvl="3" indent="-272053" algn="l" defTabSz="1085915" eaLnBrk="1" fontAlgn="base" latinLnBrk="0" hangingPunct="1">
        <a:lnSpc>
          <a:spcPct val="100000"/>
        </a:lnSpc>
        <a:spcBef>
          <a:spcPct val="20000"/>
        </a:spcBef>
        <a:spcAft>
          <a:spcPct val="0"/>
        </a:spcAft>
        <a:buChar char="–"/>
        <a:defRPr sz="2388" b="0" i="0" u="none" kern="1200" baseline="0">
          <a:solidFill>
            <a:schemeClr val="tx1"/>
          </a:solidFill>
          <a:latin typeface="+mn-lt"/>
          <a:ea typeface="+mn-ea"/>
          <a:cs typeface="+mn-cs"/>
        </a:defRPr>
      </a:lvl4pPr>
      <a:lvl5pPr marL="2442506" lvl="4" indent="-271134" algn="l" defTabSz="1085915" eaLnBrk="1" fontAlgn="base" latinLnBrk="0" hangingPunct="1">
        <a:lnSpc>
          <a:spcPct val="100000"/>
        </a:lnSpc>
        <a:spcBef>
          <a:spcPct val="20000"/>
        </a:spcBef>
        <a:spcAft>
          <a:spcPct val="0"/>
        </a:spcAft>
        <a:buChar char="»"/>
        <a:defRPr sz="2388" b="0" i="0" u="none" kern="1200" baseline="0">
          <a:solidFill>
            <a:schemeClr val="tx1"/>
          </a:solidFill>
          <a:latin typeface="+mn-lt"/>
          <a:ea typeface="+mn-ea"/>
          <a:cs typeface="+mn-cs"/>
        </a:defRPr>
      </a:lvl5pPr>
      <a:lvl6pPr marL="1819816" lvl="5" indent="-165438" algn="l" defTabSz="1085915" eaLnBrk="1" fontAlgn="base" latinLnBrk="0" hangingPunct="1">
        <a:lnSpc>
          <a:spcPct val="100000"/>
        </a:lnSpc>
        <a:spcBef>
          <a:spcPct val="20000"/>
        </a:spcBef>
        <a:spcAft>
          <a:spcPct val="0"/>
        </a:spcAft>
        <a:buChar char="»"/>
        <a:defRPr sz="2388" b="0" i="0" u="none" kern="1200" baseline="0">
          <a:solidFill>
            <a:schemeClr val="tx1"/>
          </a:solidFill>
          <a:latin typeface="+mn-lt"/>
          <a:ea typeface="+mn-ea"/>
          <a:cs typeface="+mn-cs"/>
        </a:defRPr>
      </a:lvl6pPr>
      <a:lvl7pPr marL="2150692" lvl="6" indent="-165438" algn="l" defTabSz="1085915" eaLnBrk="1" fontAlgn="base" latinLnBrk="0" hangingPunct="1">
        <a:lnSpc>
          <a:spcPct val="100000"/>
        </a:lnSpc>
        <a:spcBef>
          <a:spcPct val="20000"/>
        </a:spcBef>
        <a:spcAft>
          <a:spcPct val="0"/>
        </a:spcAft>
        <a:buChar char="»"/>
        <a:defRPr sz="2388" b="0" i="0" u="none" kern="1200" baseline="0">
          <a:solidFill>
            <a:schemeClr val="tx1"/>
          </a:solidFill>
          <a:latin typeface="+mn-lt"/>
          <a:ea typeface="+mn-ea"/>
          <a:cs typeface="+mn-cs"/>
        </a:defRPr>
      </a:lvl7pPr>
      <a:lvl8pPr marL="2481567" lvl="7" indent="-165438" algn="l" defTabSz="1085915" eaLnBrk="1" fontAlgn="base" latinLnBrk="0" hangingPunct="1">
        <a:lnSpc>
          <a:spcPct val="100000"/>
        </a:lnSpc>
        <a:spcBef>
          <a:spcPct val="20000"/>
        </a:spcBef>
        <a:spcAft>
          <a:spcPct val="0"/>
        </a:spcAft>
        <a:buChar char="»"/>
        <a:defRPr sz="2388" b="0" i="0" u="none" kern="1200" baseline="0">
          <a:solidFill>
            <a:schemeClr val="tx1"/>
          </a:solidFill>
          <a:latin typeface="+mn-lt"/>
          <a:ea typeface="+mn-ea"/>
          <a:cs typeface="+mn-cs"/>
        </a:defRPr>
      </a:lvl8pPr>
      <a:lvl9pPr marL="2812443" lvl="8" indent="-165438" algn="l" defTabSz="1085915" eaLnBrk="1" fontAlgn="base" latinLnBrk="0" hangingPunct="1">
        <a:lnSpc>
          <a:spcPct val="100000"/>
        </a:lnSpc>
        <a:spcBef>
          <a:spcPct val="20000"/>
        </a:spcBef>
        <a:spcAft>
          <a:spcPct val="0"/>
        </a:spcAft>
        <a:buChar char="»"/>
        <a:defRPr sz="2388" b="0" i="0" u="none" kern="1200" baseline="0">
          <a:solidFill>
            <a:schemeClr val="tx1"/>
          </a:solidFill>
          <a:latin typeface="+mn-lt"/>
          <a:ea typeface="+mn-ea"/>
          <a:cs typeface="+mn-cs"/>
        </a:defRPr>
      </a:lvl9pPr>
    </p:bodyStyle>
    <p:otherStyle>
      <a:lvl1pPr marL="0" lvl="0" indent="0" algn="l" defTabSz="661751" eaLnBrk="1" fontAlgn="base" latinLnBrk="0" hangingPunct="1">
        <a:lnSpc>
          <a:spcPct val="100000"/>
        </a:lnSpc>
        <a:spcBef>
          <a:spcPct val="0"/>
        </a:spcBef>
        <a:spcAft>
          <a:spcPct val="0"/>
        </a:spcAft>
        <a:buNone/>
        <a:defRPr sz="1303" b="0" i="0" u="none" kern="1200" baseline="0">
          <a:solidFill>
            <a:schemeClr val="tx1"/>
          </a:solidFill>
          <a:latin typeface="+mn-lt"/>
          <a:ea typeface="+mn-ea"/>
          <a:cs typeface="+mn-cs"/>
        </a:defRPr>
      </a:lvl1pPr>
      <a:lvl2pPr marL="330876" lvl="1" indent="0" algn="l" defTabSz="661751" eaLnBrk="1" fontAlgn="base" latinLnBrk="0" hangingPunct="1">
        <a:lnSpc>
          <a:spcPct val="100000"/>
        </a:lnSpc>
        <a:spcBef>
          <a:spcPct val="0"/>
        </a:spcBef>
        <a:spcAft>
          <a:spcPct val="0"/>
        </a:spcAft>
        <a:buNone/>
        <a:defRPr sz="2171" b="0" i="0" u="none" kern="1200" baseline="0">
          <a:solidFill>
            <a:schemeClr val="tx1"/>
          </a:solidFill>
          <a:latin typeface="+mn-lt"/>
          <a:ea typeface="+mn-ea"/>
          <a:cs typeface="+mn-cs"/>
        </a:defRPr>
      </a:lvl2pPr>
      <a:lvl3pPr marL="661751" lvl="2" indent="0" algn="l" defTabSz="661751" eaLnBrk="1" fontAlgn="base" latinLnBrk="0" hangingPunct="1">
        <a:lnSpc>
          <a:spcPct val="100000"/>
        </a:lnSpc>
        <a:spcBef>
          <a:spcPct val="0"/>
        </a:spcBef>
        <a:spcAft>
          <a:spcPct val="0"/>
        </a:spcAft>
        <a:buNone/>
        <a:defRPr sz="2171" b="0" i="0" u="none" kern="1200" baseline="0">
          <a:solidFill>
            <a:schemeClr val="tx1"/>
          </a:solidFill>
          <a:latin typeface="+mn-lt"/>
          <a:ea typeface="+mn-ea"/>
          <a:cs typeface="+mn-cs"/>
        </a:defRPr>
      </a:lvl3pPr>
      <a:lvl4pPr marL="992627" lvl="3" indent="0" algn="l" defTabSz="661751" eaLnBrk="1" fontAlgn="base" latinLnBrk="0" hangingPunct="1">
        <a:lnSpc>
          <a:spcPct val="100000"/>
        </a:lnSpc>
        <a:spcBef>
          <a:spcPct val="0"/>
        </a:spcBef>
        <a:spcAft>
          <a:spcPct val="0"/>
        </a:spcAft>
        <a:buNone/>
        <a:defRPr sz="2171" b="0" i="0" u="none" kern="1200" baseline="0">
          <a:solidFill>
            <a:schemeClr val="tx1"/>
          </a:solidFill>
          <a:latin typeface="+mn-lt"/>
          <a:ea typeface="+mn-ea"/>
          <a:cs typeface="+mn-cs"/>
        </a:defRPr>
      </a:lvl4pPr>
      <a:lvl5pPr marL="1323503" lvl="4" indent="0" algn="l" defTabSz="661751" eaLnBrk="1" fontAlgn="base" latinLnBrk="0" hangingPunct="1">
        <a:lnSpc>
          <a:spcPct val="100000"/>
        </a:lnSpc>
        <a:spcBef>
          <a:spcPct val="0"/>
        </a:spcBef>
        <a:spcAft>
          <a:spcPct val="0"/>
        </a:spcAft>
        <a:buNone/>
        <a:defRPr sz="2171" b="0" i="0" u="none" kern="1200" baseline="0">
          <a:solidFill>
            <a:schemeClr val="tx1"/>
          </a:solidFill>
          <a:latin typeface="+mn-lt"/>
          <a:ea typeface="+mn-ea"/>
          <a:cs typeface="+mn-cs"/>
        </a:defRPr>
      </a:lvl5pPr>
      <a:lvl6pPr marL="1654378" lvl="5" indent="0" algn="l" defTabSz="661751" eaLnBrk="1" fontAlgn="base" latinLnBrk="0" hangingPunct="1">
        <a:lnSpc>
          <a:spcPct val="100000"/>
        </a:lnSpc>
        <a:spcBef>
          <a:spcPct val="0"/>
        </a:spcBef>
        <a:spcAft>
          <a:spcPct val="0"/>
        </a:spcAft>
        <a:buNone/>
        <a:defRPr sz="2171" b="0" i="0" u="none" kern="1200" baseline="0">
          <a:solidFill>
            <a:schemeClr val="tx1"/>
          </a:solidFill>
          <a:latin typeface="+mn-lt"/>
          <a:ea typeface="+mn-ea"/>
          <a:cs typeface="+mn-cs"/>
        </a:defRPr>
      </a:lvl6pPr>
      <a:lvl7pPr marL="1985254" lvl="6" indent="0" algn="l" defTabSz="661751" eaLnBrk="1" fontAlgn="base" latinLnBrk="0" hangingPunct="1">
        <a:lnSpc>
          <a:spcPct val="100000"/>
        </a:lnSpc>
        <a:spcBef>
          <a:spcPct val="0"/>
        </a:spcBef>
        <a:spcAft>
          <a:spcPct val="0"/>
        </a:spcAft>
        <a:buNone/>
        <a:defRPr sz="2171" b="0" i="0" u="none" kern="1200" baseline="0">
          <a:solidFill>
            <a:schemeClr val="tx1"/>
          </a:solidFill>
          <a:latin typeface="+mn-lt"/>
          <a:ea typeface="+mn-ea"/>
          <a:cs typeface="+mn-cs"/>
        </a:defRPr>
      </a:lvl7pPr>
      <a:lvl8pPr marL="2316129" lvl="7" indent="0" algn="l" defTabSz="661751" eaLnBrk="1" fontAlgn="base" latinLnBrk="0" hangingPunct="1">
        <a:lnSpc>
          <a:spcPct val="100000"/>
        </a:lnSpc>
        <a:spcBef>
          <a:spcPct val="0"/>
        </a:spcBef>
        <a:spcAft>
          <a:spcPct val="0"/>
        </a:spcAft>
        <a:buNone/>
        <a:defRPr sz="2171" b="0" i="0" u="none" kern="1200" baseline="0">
          <a:solidFill>
            <a:schemeClr val="tx1"/>
          </a:solidFill>
          <a:latin typeface="+mn-lt"/>
          <a:ea typeface="+mn-ea"/>
          <a:cs typeface="+mn-cs"/>
        </a:defRPr>
      </a:lvl8pPr>
      <a:lvl9pPr marL="2647005" lvl="8" indent="0" algn="l" defTabSz="661751" eaLnBrk="1" fontAlgn="base" latinLnBrk="0" hangingPunct="1">
        <a:lnSpc>
          <a:spcPct val="100000"/>
        </a:lnSpc>
        <a:spcBef>
          <a:spcPct val="0"/>
        </a:spcBef>
        <a:spcAft>
          <a:spcPct val="0"/>
        </a:spcAft>
        <a:buNone/>
        <a:defRPr sz="2171" b="0" i="0" u="none" kern="1200" baseline="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1034" name="图片 1033" descr="PPT素材-02"/>
          <p:cNvPicPr>
            <a:picLocks noChangeAspect="1"/>
          </p:cNvPicPr>
          <p:nvPr userDrawn="1"/>
        </p:nvPicPr>
        <p:blipFill>
          <a:blip r:embed="rId22"/>
          <a:stretch>
            <a:fillRect/>
          </a:stretch>
        </p:blipFill>
        <p:spPr>
          <a:xfrm>
            <a:off x="1154" y="1150"/>
            <a:ext cx="12189692" cy="6855701"/>
          </a:xfrm>
          <a:prstGeom prst="rect">
            <a:avLst/>
          </a:prstGeom>
          <a:noFill/>
          <a:ln w="9525">
            <a:noFill/>
          </a:ln>
        </p:spPr>
      </p:pic>
      <p:sp>
        <p:nvSpPr>
          <p:cNvPr id="2" name="Title Placeholder 1"/>
          <p:cNvSpPr>
            <a:spLocks noGrp="1"/>
          </p:cNvSpPr>
          <p:nvPr>
            <p:ph type="title"/>
          </p:nvPr>
        </p:nvSpPr>
        <p:spPr>
          <a:xfrm>
            <a:off x="609081" y="274596"/>
            <a:ext cx="10973838" cy="1143191"/>
          </a:xfrm>
          <a:prstGeom prst="rect">
            <a:avLst/>
          </a:prstGeom>
        </p:spPr>
        <p:txBody>
          <a:bodyPr vert="horz" lIns="91440" tIns="45720" rIns="91440" bIns="45720" rtlCol="0" anchor="ctr">
            <a:normAutofit/>
          </a:bodyPr>
          <a:lstStyle/>
          <a:p>
            <a:r>
              <a:rPr lang="en-US"/>
              <a:t>Click to edit Master title style</a:t>
            </a:r>
            <a:endParaRPr lang="vi-VN"/>
          </a:p>
        </p:txBody>
      </p:sp>
    </p:spTree>
    <p:extLst>
      <p:ext uri="{BB962C8B-B14F-4D97-AF65-F5344CB8AC3E}">
        <p14:creationId xmlns:p14="http://schemas.microsoft.com/office/powerpoint/2010/main" val="3436559143"/>
      </p:ext>
    </p:extLst>
  </p:cSld>
  <p:clrMap bg1="lt1" tx1="dk1" bg2="lt2" tx2="dk2" accent1="accent1" accent2="accent2" accent3="accent3" accent4="accent4" accent5="accent5" accent6="accent6" hlink="hlink" folHlink="folHlink"/>
  <p:sldLayoutIdLst>
    <p:sldLayoutId id="2147483766" r:id="rId1"/>
    <p:sldLayoutId id="2147483767" r:id="rId2"/>
    <p:sldLayoutId id="2147483822" r:id="rId3"/>
    <p:sldLayoutId id="2147483820" r:id="rId4"/>
    <p:sldLayoutId id="2147483819" r:id="rId5"/>
    <p:sldLayoutId id="2147483818" r:id="rId6"/>
    <p:sldLayoutId id="2147483817" r:id="rId7"/>
    <p:sldLayoutId id="2147483768" r:id="rId8"/>
    <p:sldLayoutId id="2147483769" r:id="rId9"/>
    <p:sldLayoutId id="2147483770" r:id="rId10"/>
    <p:sldLayoutId id="2147483771" r:id="rId11"/>
    <p:sldLayoutId id="2147483772" r:id="rId12"/>
    <p:sldLayoutId id="2147483773" r:id="rId13"/>
    <p:sldLayoutId id="2147483774" r:id="rId14"/>
    <p:sldLayoutId id="2147483775" r:id="rId15"/>
    <p:sldLayoutId id="2147483776" r:id="rId16"/>
    <p:sldLayoutId id="2147483777" r:id="rId17"/>
    <p:sldLayoutId id="2147483778" r:id="rId18"/>
    <p:sldLayoutId id="2147483779" r:id="rId19"/>
    <p:sldLayoutId id="2147483821" r:id="rId20"/>
  </p:sldLayoutIdLst>
  <p:transition advClick="0" advTm="3000">
    <p:random/>
  </p:transition>
  <p:hf sldNum="0" hdr="0"/>
  <p:txStyles>
    <p:titleStyle>
      <a:lvl1pPr marL="0" lvl="0" indent="0" algn="ctr" defTabSz="1085915" eaLnBrk="1" fontAlgn="base" latinLnBrk="0" hangingPunct="1">
        <a:lnSpc>
          <a:spcPct val="100000"/>
        </a:lnSpc>
        <a:spcBef>
          <a:spcPct val="0"/>
        </a:spcBef>
        <a:spcAft>
          <a:spcPct val="0"/>
        </a:spcAft>
        <a:buClr>
          <a:srgbClr val="000000"/>
        </a:buClr>
        <a:buNone/>
        <a:defRPr sz="5211" b="0" i="0" u="none" kern="1200" baseline="0">
          <a:solidFill>
            <a:schemeClr val="tx2"/>
          </a:solidFill>
          <a:latin typeface="+mj-lt"/>
          <a:ea typeface="+mj-ea"/>
          <a:cs typeface="+mj-cs"/>
        </a:defRPr>
      </a:lvl1pPr>
    </p:titleStyle>
    <p:bodyStyle>
      <a:lvl1pPr marL="406701" lvl="0" indent="-406701" algn="l" defTabSz="1085915" eaLnBrk="1" fontAlgn="base" latinLnBrk="0" hangingPunct="1">
        <a:lnSpc>
          <a:spcPct val="100000"/>
        </a:lnSpc>
        <a:spcBef>
          <a:spcPct val="20000"/>
        </a:spcBef>
        <a:spcAft>
          <a:spcPct val="0"/>
        </a:spcAft>
        <a:buChar char="•"/>
        <a:defRPr sz="3763" b="0" i="0" u="none" kern="1200" baseline="0">
          <a:solidFill>
            <a:schemeClr val="tx1"/>
          </a:solidFill>
          <a:latin typeface="+mn-lt"/>
          <a:ea typeface="+mn-ea"/>
          <a:cs typeface="+mn-cs"/>
        </a:defRPr>
      </a:lvl1pPr>
      <a:lvl2pPr marL="882335" lvl="1" indent="-340067" algn="l" defTabSz="1085915" eaLnBrk="1" fontAlgn="base" latinLnBrk="0" hangingPunct="1">
        <a:lnSpc>
          <a:spcPct val="100000"/>
        </a:lnSpc>
        <a:spcBef>
          <a:spcPct val="20000"/>
        </a:spcBef>
        <a:spcAft>
          <a:spcPct val="0"/>
        </a:spcAft>
        <a:buChar char="–"/>
        <a:defRPr sz="3329" b="0" i="0" u="none" kern="1200" baseline="0">
          <a:solidFill>
            <a:schemeClr val="tx1"/>
          </a:solidFill>
          <a:latin typeface="+mn-lt"/>
          <a:ea typeface="+mn-ea"/>
          <a:cs typeface="+mn-cs"/>
        </a:defRPr>
      </a:lvl2pPr>
      <a:lvl3pPr marL="1357050" lvl="2" indent="-271134" algn="l" defTabSz="1085915" eaLnBrk="1" fontAlgn="base" latinLnBrk="0" hangingPunct="1">
        <a:lnSpc>
          <a:spcPct val="100000"/>
        </a:lnSpc>
        <a:spcBef>
          <a:spcPct val="20000"/>
        </a:spcBef>
        <a:spcAft>
          <a:spcPct val="0"/>
        </a:spcAft>
        <a:buChar char="•"/>
        <a:defRPr sz="2822" b="0" i="0" u="none" kern="1200" baseline="0">
          <a:solidFill>
            <a:schemeClr val="tx1"/>
          </a:solidFill>
          <a:latin typeface="+mn-lt"/>
          <a:ea typeface="+mn-ea"/>
          <a:cs typeface="+mn-cs"/>
        </a:defRPr>
      </a:lvl3pPr>
      <a:lvl4pPr marL="1900237" lvl="3" indent="-272053" algn="l" defTabSz="1085915" eaLnBrk="1" fontAlgn="base" latinLnBrk="0" hangingPunct="1">
        <a:lnSpc>
          <a:spcPct val="100000"/>
        </a:lnSpc>
        <a:spcBef>
          <a:spcPct val="20000"/>
        </a:spcBef>
        <a:spcAft>
          <a:spcPct val="0"/>
        </a:spcAft>
        <a:buChar char="–"/>
        <a:defRPr sz="2388" b="0" i="0" u="none" kern="1200" baseline="0">
          <a:solidFill>
            <a:schemeClr val="tx1"/>
          </a:solidFill>
          <a:latin typeface="+mn-lt"/>
          <a:ea typeface="+mn-ea"/>
          <a:cs typeface="+mn-cs"/>
        </a:defRPr>
      </a:lvl4pPr>
      <a:lvl5pPr marL="2442506" lvl="4" indent="-271134" algn="l" defTabSz="1085915" eaLnBrk="1" fontAlgn="base" latinLnBrk="0" hangingPunct="1">
        <a:lnSpc>
          <a:spcPct val="100000"/>
        </a:lnSpc>
        <a:spcBef>
          <a:spcPct val="20000"/>
        </a:spcBef>
        <a:spcAft>
          <a:spcPct val="0"/>
        </a:spcAft>
        <a:buChar char="»"/>
        <a:defRPr sz="2388" b="0" i="0" u="none" kern="1200" baseline="0">
          <a:solidFill>
            <a:schemeClr val="tx1"/>
          </a:solidFill>
          <a:latin typeface="+mn-lt"/>
          <a:ea typeface="+mn-ea"/>
          <a:cs typeface="+mn-cs"/>
        </a:defRPr>
      </a:lvl5pPr>
      <a:lvl6pPr marL="1819816" lvl="5" indent="-165438" algn="l" defTabSz="1085915" eaLnBrk="1" fontAlgn="base" latinLnBrk="0" hangingPunct="1">
        <a:lnSpc>
          <a:spcPct val="100000"/>
        </a:lnSpc>
        <a:spcBef>
          <a:spcPct val="20000"/>
        </a:spcBef>
        <a:spcAft>
          <a:spcPct val="0"/>
        </a:spcAft>
        <a:buChar char="»"/>
        <a:defRPr sz="2388" b="0" i="0" u="none" kern="1200" baseline="0">
          <a:solidFill>
            <a:schemeClr val="tx1"/>
          </a:solidFill>
          <a:latin typeface="+mn-lt"/>
          <a:ea typeface="+mn-ea"/>
          <a:cs typeface="+mn-cs"/>
        </a:defRPr>
      </a:lvl6pPr>
      <a:lvl7pPr marL="2150692" lvl="6" indent="-165438" algn="l" defTabSz="1085915" eaLnBrk="1" fontAlgn="base" latinLnBrk="0" hangingPunct="1">
        <a:lnSpc>
          <a:spcPct val="100000"/>
        </a:lnSpc>
        <a:spcBef>
          <a:spcPct val="20000"/>
        </a:spcBef>
        <a:spcAft>
          <a:spcPct val="0"/>
        </a:spcAft>
        <a:buChar char="»"/>
        <a:defRPr sz="2388" b="0" i="0" u="none" kern="1200" baseline="0">
          <a:solidFill>
            <a:schemeClr val="tx1"/>
          </a:solidFill>
          <a:latin typeface="+mn-lt"/>
          <a:ea typeface="+mn-ea"/>
          <a:cs typeface="+mn-cs"/>
        </a:defRPr>
      </a:lvl7pPr>
      <a:lvl8pPr marL="2481567" lvl="7" indent="-165438" algn="l" defTabSz="1085915" eaLnBrk="1" fontAlgn="base" latinLnBrk="0" hangingPunct="1">
        <a:lnSpc>
          <a:spcPct val="100000"/>
        </a:lnSpc>
        <a:spcBef>
          <a:spcPct val="20000"/>
        </a:spcBef>
        <a:spcAft>
          <a:spcPct val="0"/>
        </a:spcAft>
        <a:buChar char="»"/>
        <a:defRPr sz="2388" b="0" i="0" u="none" kern="1200" baseline="0">
          <a:solidFill>
            <a:schemeClr val="tx1"/>
          </a:solidFill>
          <a:latin typeface="+mn-lt"/>
          <a:ea typeface="+mn-ea"/>
          <a:cs typeface="+mn-cs"/>
        </a:defRPr>
      </a:lvl8pPr>
      <a:lvl9pPr marL="2812443" lvl="8" indent="-165438" algn="l" defTabSz="1085915" eaLnBrk="1" fontAlgn="base" latinLnBrk="0" hangingPunct="1">
        <a:lnSpc>
          <a:spcPct val="100000"/>
        </a:lnSpc>
        <a:spcBef>
          <a:spcPct val="20000"/>
        </a:spcBef>
        <a:spcAft>
          <a:spcPct val="0"/>
        </a:spcAft>
        <a:buChar char="»"/>
        <a:defRPr sz="2388" b="0" i="0" u="none" kern="1200" baseline="0">
          <a:solidFill>
            <a:schemeClr val="tx1"/>
          </a:solidFill>
          <a:latin typeface="+mn-lt"/>
          <a:ea typeface="+mn-ea"/>
          <a:cs typeface="+mn-cs"/>
        </a:defRPr>
      </a:lvl9pPr>
    </p:bodyStyle>
    <p:otherStyle>
      <a:lvl1pPr marL="0" lvl="0" indent="0" algn="l" defTabSz="661751" eaLnBrk="1" fontAlgn="base" latinLnBrk="0" hangingPunct="1">
        <a:lnSpc>
          <a:spcPct val="100000"/>
        </a:lnSpc>
        <a:spcBef>
          <a:spcPct val="0"/>
        </a:spcBef>
        <a:spcAft>
          <a:spcPct val="0"/>
        </a:spcAft>
        <a:buNone/>
        <a:defRPr sz="1303" b="0" i="0" u="none" kern="1200" baseline="0">
          <a:solidFill>
            <a:schemeClr val="tx1"/>
          </a:solidFill>
          <a:latin typeface="+mn-lt"/>
          <a:ea typeface="+mn-ea"/>
          <a:cs typeface="+mn-cs"/>
        </a:defRPr>
      </a:lvl1pPr>
      <a:lvl2pPr marL="330876" lvl="1" indent="0" algn="l" defTabSz="661751" eaLnBrk="1" fontAlgn="base" latinLnBrk="0" hangingPunct="1">
        <a:lnSpc>
          <a:spcPct val="100000"/>
        </a:lnSpc>
        <a:spcBef>
          <a:spcPct val="0"/>
        </a:spcBef>
        <a:spcAft>
          <a:spcPct val="0"/>
        </a:spcAft>
        <a:buNone/>
        <a:defRPr sz="2171" b="0" i="0" u="none" kern="1200" baseline="0">
          <a:solidFill>
            <a:schemeClr val="tx1"/>
          </a:solidFill>
          <a:latin typeface="+mn-lt"/>
          <a:ea typeface="+mn-ea"/>
          <a:cs typeface="+mn-cs"/>
        </a:defRPr>
      </a:lvl2pPr>
      <a:lvl3pPr marL="661751" lvl="2" indent="0" algn="l" defTabSz="661751" eaLnBrk="1" fontAlgn="base" latinLnBrk="0" hangingPunct="1">
        <a:lnSpc>
          <a:spcPct val="100000"/>
        </a:lnSpc>
        <a:spcBef>
          <a:spcPct val="0"/>
        </a:spcBef>
        <a:spcAft>
          <a:spcPct val="0"/>
        </a:spcAft>
        <a:buNone/>
        <a:defRPr sz="2171" b="0" i="0" u="none" kern="1200" baseline="0">
          <a:solidFill>
            <a:schemeClr val="tx1"/>
          </a:solidFill>
          <a:latin typeface="+mn-lt"/>
          <a:ea typeface="+mn-ea"/>
          <a:cs typeface="+mn-cs"/>
        </a:defRPr>
      </a:lvl3pPr>
      <a:lvl4pPr marL="992627" lvl="3" indent="0" algn="l" defTabSz="661751" eaLnBrk="1" fontAlgn="base" latinLnBrk="0" hangingPunct="1">
        <a:lnSpc>
          <a:spcPct val="100000"/>
        </a:lnSpc>
        <a:spcBef>
          <a:spcPct val="0"/>
        </a:spcBef>
        <a:spcAft>
          <a:spcPct val="0"/>
        </a:spcAft>
        <a:buNone/>
        <a:defRPr sz="2171" b="0" i="0" u="none" kern="1200" baseline="0">
          <a:solidFill>
            <a:schemeClr val="tx1"/>
          </a:solidFill>
          <a:latin typeface="+mn-lt"/>
          <a:ea typeface="+mn-ea"/>
          <a:cs typeface="+mn-cs"/>
        </a:defRPr>
      </a:lvl4pPr>
      <a:lvl5pPr marL="1323503" lvl="4" indent="0" algn="l" defTabSz="661751" eaLnBrk="1" fontAlgn="base" latinLnBrk="0" hangingPunct="1">
        <a:lnSpc>
          <a:spcPct val="100000"/>
        </a:lnSpc>
        <a:spcBef>
          <a:spcPct val="0"/>
        </a:spcBef>
        <a:spcAft>
          <a:spcPct val="0"/>
        </a:spcAft>
        <a:buNone/>
        <a:defRPr sz="2171" b="0" i="0" u="none" kern="1200" baseline="0">
          <a:solidFill>
            <a:schemeClr val="tx1"/>
          </a:solidFill>
          <a:latin typeface="+mn-lt"/>
          <a:ea typeface="+mn-ea"/>
          <a:cs typeface="+mn-cs"/>
        </a:defRPr>
      </a:lvl5pPr>
      <a:lvl6pPr marL="1654378" lvl="5" indent="0" algn="l" defTabSz="661751" eaLnBrk="1" fontAlgn="base" latinLnBrk="0" hangingPunct="1">
        <a:lnSpc>
          <a:spcPct val="100000"/>
        </a:lnSpc>
        <a:spcBef>
          <a:spcPct val="0"/>
        </a:spcBef>
        <a:spcAft>
          <a:spcPct val="0"/>
        </a:spcAft>
        <a:buNone/>
        <a:defRPr sz="2171" b="0" i="0" u="none" kern="1200" baseline="0">
          <a:solidFill>
            <a:schemeClr val="tx1"/>
          </a:solidFill>
          <a:latin typeface="+mn-lt"/>
          <a:ea typeface="+mn-ea"/>
          <a:cs typeface="+mn-cs"/>
        </a:defRPr>
      </a:lvl6pPr>
      <a:lvl7pPr marL="1985254" lvl="6" indent="0" algn="l" defTabSz="661751" eaLnBrk="1" fontAlgn="base" latinLnBrk="0" hangingPunct="1">
        <a:lnSpc>
          <a:spcPct val="100000"/>
        </a:lnSpc>
        <a:spcBef>
          <a:spcPct val="0"/>
        </a:spcBef>
        <a:spcAft>
          <a:spcPct val="0"/>
        </a:spcAft>
        <a:buNone/>
        <a:defRPr sz="2171" b="0" i="0" u="none" kern="1200" baseline="0">
          <a:solidFill>
            <a:schemeClr val="tx1"/>
          </a:solidFill>
          <a:latin typeface="+mn-lt"/>
          <a:ea typeface="+mn-ea"/>
          <a:cs typeface="+mn-cs"/>
        </a:defRPr>
      </a:lvl7pPr>
      <a:lvl8pPr marL="2316129" lvl="7" indent="0" algn="l" defTabSz="661751" eaLnBrk="1" fontAlgn="base" latinLnBrk="0" hangingPunct="1">
        <a:lnSpc>
          <a:spcPct val="100000"/>
        </a:lnSpc>
        <a:spcBef>
          <a:spcPct val="0"/>
        </a:spcBef>
        <a:spcAft>
          <a:spcPct val="0"/>
        </a:spcAft>
        <a:buNone/>
        <a:defRPr sz="2171" b="0" i="0" u="none" kern="1200" baseline="0">
          <a:solidFill>
            <a:schemeClr val="tx1"/>
          </a:solidFill>
          <a:latin typeface="+mn-lt"/>
          <a:ea typeface="+mn-ea"/>
          <a:cs typeface="+mn-cs"/>
        </a:defRPr>
      </a:lvl8pPr>
      <a:lvl9pPr marL="2647005" lvl="8" indent="0" algn="l" defTabSz="661751" eaLnBrk="1" fontAlgn="base" latinLnBrk="0" hangingPunct="1">
        <a:lnSpc>
          <a:spcPct val="100000"/>
        </a:lnSpc>
        <a:spcBef>
          <a:spcPct val="0"/>
        </a:spcBef>
        <a:spcAft>
          <a:spcPct val="0"/>
        </a:spcAft>
        <a:buNone/>
        <a:defRPr sz="2171" b="0" i="0" u="none" kern="1200" baseline="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1.xml"/></Relationships>
</file>

<file path=ppt/slides/_rels/slide12.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slide" Target="slide13.xml"/><Relationship Id="rId3" Type="http://schemas.openxmlformats.org/officeDocument/2006/relationships/image" Target="../media/image19.png"/><Relationship Id="rId7" Type="http://schemas.openxmlformats.org/officeDocument/2006/relationships/image" Target="../media/image23.png"/><Relationship Id="rId12" Type="http://schemas.openxmlformats.org/officeDocument/2006/relationships/slide" Target="slide12.xml"/><Relationship Id="rId2" Type="http://schemas.openxmlformats.org/officeDocument/2006/relationships/notesSlide" Target="../notesSlides/notesSlide6.xml"/><Relationship Id="rId1" Type="http://schemas.openxmlformats.org/officeDocument/2006/relationships/slideLayout" Target="../slideLayouts/slideLayout65.xml"/><Relationship Id="rId6" Type="http://schemas.openxmlformats.org/officeDocument/2006/relationships/image" Target="../media/image22.png"/><Relationship Id="rId11" Type="http://schemas.openxmlformats.org/officeDocument/2006/relationships/slide" Target="slide11.xml"/><Relationship Id="rId5" Type="http://schemas.openxmlformats.org/officeDocument/2006/relationships/image" Target="../media/image21.pn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png"/><Relationship Id="rId14" Type="http://schemas.openxmlformats.org/officeDocument/2006/relationships/slide" Target="slide14.xml"/></Relationships>
</file>

<file path=ppt/slides/_rels/slide13.xml.rels><?xml version="1.0" encoding="UTF-8" standalone="yes"?>
<Relationships xmlns="http://schemas.openxmlformats.org/package/2006/relationships"><Relationship Id="rId3" Type="http://schemas.openxmlformats.org/officeDocument/2006/relationships/slide" Target="slide19.xml"/><Relationship Id="rId2" Type="http://schemas.openxmlformats.org/officeDocument/2006/relationships/notesSlide" Target="../notesSlides/notesSlide7.xml"/><Relationship Id="rId1" Type="http://schemas.openxmlformats.org/officeDocument/2006/relationships/slideLayout" Target="../slideLayouts/slideLayout65.xml"/><Relationship Id="rId5" Type="http://schemas.openxmlformats.org/officeDocument/2006/relationships/image" Target="../media/image28.jpeg"/><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8.xml"/><Relationship Id="rId1" Type="http://schemas.openxmlformats.org/officeDocument/2006/relationships/slideLayout" Target="../slideLayouts/slideLayout65.xml"/><Relationship Id="rId6" Type="http://schemas.openxmlformats.org/officeDocument/2006/relationships/slide" Target="slide19.xml"/><Relationship Id="rId5" Type="http://schemas.openxmlformats.org/officeDocument/2006/relationships/image" Target="../media/image31.jpeg"/><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65.xml"/><Relationship Id="rId6" Type="http://schemas.openxmlformats.org/officeDocument/2006/relationships/slide" Target="slide19.xml"/><Relationship Id="rId5" Type="http://schemas.openxmlformats.org/officeDocument/2006/relationships/image" Target="../media/image21.png"/><Relationship Id="rId4" Type="http://schemas.openxmlformats.org/officeDocument/2006/relationships/image" Target="../media/image32.jpeg"/></Relationships>
</file>

<file path=ppt/slides/_rels/slide16.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notesSlide" Target="../notesSlides/notesSlide10.xml"/><Relationship Id="rId1" Type="http://schemas.openxmlformats.org/officeDocument/2006/relationships/slideLayout" Target="../slideLayouts/slideLayout65.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 Id="rId9" Type="http://schemas.openxmlformats.org/officeDocument/2006/relationships/image" Target="../media/image29.png"/></Relationships>
</file>

<file path=ppt/slides/_rels/slide17.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26.png"/><Relationship Id="rId3" Type="http://schemas.openxmlformats.org/officeDocument/2006/relationships/image" Target="../media/image39.png"/><Relationship Id="rId7" Type="http://schemas.openxmlformats.org/officeDocument/2006/relationships/image" Target="../media/image42.png"/><Relationship Id="rId12"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65.xml"/><Relationship Id="rId6" Type="http://schemas.openxmlformats.org/officeDocument/2006/relationships/image" Target="../media/image41.png"/><Relationship Id="rId11" Type="http://schemas.openxmlformats.org/officeDocument/2006/relationships/image" Target="../media/image45.png"/><Relationship Id="rId5" Type="http://schemas.openxmlformats.org/officeDocument/2006/relationships/image" Target="../media/image23.png"/><Relationship Id="rId10" Type="http://schemas.openxmlformats.org/officeDocument/2006/relationships/image" Target="../media/image44.png"/><Relationship Id="rId4" Type="http://schemas.openxmlformats.org/officeDocument/2006/relationships/image" Target="../media/image40.png"/><Relationship Id="rId9" Type="http://schemas.openxmlformats.org/officeDocument/2006/relationships/image" Target="../media/image24.png"/><Relationship Id="rId14" Type="http://schemas.openxmlformats.org/officeDocument/2006/relationships/image" Target="../media/image46.png"/></Relationships>
</file>

<file path=ppt/slides/_rels/slide18.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26.png"/><Relationship Id="rId3" Type="http://schemas.openxmlformats.org/officeDocument/2006/relationships/image" Target="../media/image39.png"/><Relationship Id="rId7" Type="http://schemas.openxmlformats.org/officeDocument/2006/relationships/image" Target="../media/image42.png"/><Relationship Id="rId12"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65.xml"/><Relationship Id="rId6" Type="http://schemas.openxmlformats.org/officeDocument/2006/relationships/image" Target="../media/image41.png"/><Relationship Id="rId11" Type="http://schemas.openxmlformats.org/officeDocument/2006/relationships/image" Target="../media/image45.png"/><Relationship Id="rId5" Type="http://schemas.openxmlformats.org/officeDocument/2006/relationships/image" Target="../media/image23.png"/><Relationship Id="rId10" Type="http://schemas.openxmlformats.org/officeDocument/2006/relationships/image" Target="../media/image44.png"/><Relationship Id="rId4" Type="http://schemas.openxmlformats.org/officeDocument/2006/relationships/image" Target="../media/image40.png"/><Relationship Id="rId9" Type="http://schemas.openxmlformats.org/officeDocument/2006/relationships/image" Target="../media/image24.png"/><Relationship Id="rId14" Type="http://schemas.openxmlformats.org/officeDocument/2006/relationships/image" Target="../media/image46.png"/></Relationships>
</file>

<file path=ppt/slides/_rels/slide19.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26.png"/><Relationship Id="rId3" Type="http://schemas.openxmlformats.org/officeDocument/2006/relationships/image" Target="../media/image39.png"/><Relationship Id="rId7" Type="http://schemas.openxmlformats.org/officeDocument/2006/relationships/image" Target="../media/image42.png"/><Relationship Id="rId12"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65.xml"/><Relationship Id="rId6" Type="http://schemas.openxmlformats.org/officeDocument/2006/relationships/image" Target="../media/image41.png"/><Relationship Id="rId11" Type="http://schemas.openxmlformats.org/officeDocument/2006/relationships/image" Target="../media/image45.png"/><Relationship Id="rId5" Type="http://schemas.openxmlformats.org/officeDocument/2006/relationships/image" Target="../media/image23.png"/><Relationship Id="rId10" Type="http://schemas.openxmlformats.org/officeDocument/2006/relationships/image" Target="../media/image44.png"/><Relationship Id="rId4" Type="http://schemas.openxmlformats.org/officeDocument/2006/relationships/image" Target="../media/image40.png"/><Relationship Id="rId9" Type="http://schemas.openxmlformats.org/officeDocument/2006/relationships/image" Target="../media/image24.png"/><Relationship Id="rId14" Type="http://schemas.openxmlformats.org/officeDocument/2006/relationships/image" Target="../media/image46.png"/></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4.xml"/><Relationship Id="rId1" Type="http://schemas.openxmlformats.org/officeDocument/2006/relationships/slideLayout" Target="../slideLayouts/slideLayout87.xml"/><Relationship Id="rId5" Type="http://schemas.openxmlformats.org/officeDocument/2006/relationships/image" Target="../media/image48.jpg"/><Relationship Id="rId4" Type="http://schemas.openxmlformats.org/officeDocument/2006/relationships/image" Target="../media/image27.png"/></Relationships>
</file>

<file path=ppt/slides/_rels/slide21.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15.xml"/><Relationship Id="rId1" Type="http://schemas.openxmlformats.org/officeDocument/2006/relationships/slideLayout" Target="../slideLayouts/slideLayout102.xml"/><Relationship Id="rId5" Type="http://schemas.openxmlformats.org/officeDocument/2006/relationships/image" Target="../media/image51.jpg"/><Relationship Id="rId4" Type="http://schemas.openxmlformats.org/officeDocument/2006/relationships/image" Target="../media/image50.jpg"/></Relationships>
</file>

<file path=ppt/slides/_rels/slide22.xml.rels><?xml version="1.0" encoding="UTF-8" standalone="yes"?>
<Relationships xmlns="http://schemas.openxmlformats.org/package/2006/relationships"><Relationship Id="rId8" Type="http://schemas.openxmlformats.org/officeDocument/2006/relationships/diagramData" Target="../diagrams/data4.xml"/><Relationship Id="rId3" Type="http://schemas.openxmlformats.org/officeDocument/2006/relationships/diagramData" Target="../diagrams/data3.xml"/><Relationship Id="rId7" Type="http://schemas.microsoft.com/office/2007/relationships/diagramDrawing" Target="../diagrams/drawing3.xml"/><Relationship Id="rId12" Type="http://schemas.microsoft.com/office/2007/relationships/diagramDrawing" Target="../diagrams/drawing4.xml"/><Relationship Id="rId2" Type="http://schemas.openxmlformats.org/officeDocument/2006/relationships/image" Target="../media/image52.jpg"/><Relationship Id="rId1" Type="http://schemas.openxmlformats.org/officeDocument/2006/relationships/slideLayout" Target="../slideLayouts/slideLayout5.xml"/><Relationship Id="rId6" Type="http://schemas.openxmlformats.org/officeDocument/2006/relationships/diagramColors" Target="../diagrams/colors3.xml"/><Relationship Id="rId11" Type="http://schemas.openxmlformats.org/officeDocument/2006/relationships/diagramColors" Target="../diagrams/colors4.xml"/><Relationship Id="rId5" Type="http://schemas.openxmlformats.org/officeDocument/2006/relationships/diagramQuickStyle" Target="../diagrams/quickStyle3.xml"/><Relationship Id="rId10" Type="http://schemas.openxmlformats.org/officeDocument/2006/relationships/diagramQuickStyle" Target="../diagrams/quickStyle4.xml"/><Relationship Id="rId4" Type="http://schemas.openxmlformats.org/officeDocument/2006/relationships/diagramLayout" Target="../diagrams/layout3.xml"/><Relationship Id="rId9" Type="http://schemas.openxmlformats.org/officeDocument/2006/relationships/diagramLayout" Target="../diagrams/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6.xml"/><Relationship Id="rId1" Type="http://schemas.openxmlformats.org/officeDocument/2006/relationships/slideLayout" Target="../slideLayouts/slideLayout116.xml"/><Relationship Id="rId5" Type="http://schemas.openxmlformats.org/officeDocument/2006/relationships/image" Target="../media/image56.png"/><Relationship Id="rId4" Type="http://schemas.openxmlformats.org/officeDocument/2006/relationships/image" Target="../media/image55.png"/></Relationships>
</file>

<file path=ppt/slides/_rels/slide2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7.xml"/><Relationship Id="rId1" Type="http://schemas.openxmlformats.org/officeDocument/2006/relationships/slideLayout" Target="../slideLayouts/slideLayout116.xml"/></Relationships>
</file>

<file path=ppt/slides/_rels/slide2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8.xml"/><Relationship Id="rId1" Type="http://schemas.openxmlformats.org/officeDocument/2006/relationships/slideLayout" Target="../slideLayouts/slideLayout116.xml"/><Relationship Id="rId4" Type="http://schemas.openxmlformats.org/officeDocument/2006/relationships/image" Target="../media/image59.png"/></Relationships>
</file>

<file path=ppt/slides/_rels/slide2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9.xml"/><Relationship Id="rId1" Type="http://schemas.openxmlformats.org/officeDocument/2006/relationships/slideLayout" Target="../slideLayouts/slideLayout116.xml"/></Relationships>
</file>

<file path=ppt/slides/_rels/slide2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0.xml"/><Relationship Id="rId1" Type="http://schemas.openxmlformats.org/officeDocument/2006/relationships/slideLayout" Target="../slideLayouts/slideLayout116.xml"/><Relationship Id="rId6" Type="http://schemas.openxmlformats.org/officeDocument/2006/relationships/image" Target="../media/image63.png"/><Relationship Id="rId5" Type="http://schemas.openxmlformats.org/officeDocument/2006/relationships/image" Target="../media/image15.png"/><Relationship Id="rId4" Type="http://schemas.openxmlformats.org/officeDocument/2006/relationships/image" Target="../media/image62.png"/></Relationships>
</file>

<file path=ppt/slides/_rels/slide29.xml.rels><?xml version="1.0" encoding="UTF-8" standalone="yes"?>
<Relationships xmlns="http://schemas.openxmlformats.org/package/2006/relationships"><Relationship Id="rId2" Type="http://schemas.openxmlformats.org/officeDocument/2006/relationships/image" Target="../media/image64.jp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image" Target="../media/image65.jpg"/><Relationship Id="rId1" Type="http://schemas.openxmlformats.org/officeDocument/2006/relationships/slideLayout" Target="../slideLayouts/slideLayout5.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1.xml"/><Relationship Id="rId1" Type="http://schemas.openxmlformats.org/officeDocument/2006/relationships/slideLayout" Target="../slideLayouts/slideLayout135.xml"/><Relationship Id="rId6" Type="http://schemas.openxmlformats.org/officeDocument/2006/relationships/image" Target="../media/image55.png"/><Relationship Id="rId5" Type="http://schemas.openxmlformats.org/officeDocument/2006/relationships/image" Target="../media/image72.jpeg"/><Relationship Id="rId4" Type="http://schemas.openxmlformats.org/officeDocument/2006/relationships/image" Target="../media/image71.png"/></Relationships>
</file>

<file path=ppt/slides/_rels/slide34.xml.rels><?xml version="1.0" encoding="UTF-8" standalone="yes"?>
<Relationships xmlns="http://schemas.openxmlformats.org/package/2006/relationships"><Relationship Id="rId3" Type="http://schemas.openxmlformats.org/officeDocument/2006/relationships/image" Target="../media/image73.png"/><Relationship Id="rId7" Type="http://schemas.openxmlformats.org/officeDocument/2006/relationships/image" Target="../media/image72.jpeg"/><Relationship Id="rId2" Type="http://schemas.openxmlformats.org/officeDocument/2006/relationships/notesSlide" Target="../notesSlides/notesSlide22.xml"/><Relationship Id="rId1" Type="http://schemas.openxmlformats.org/officeDocument/2006/relationships/slideLayout" Target="../slideLayouts/slideLayout135.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s>
</file>

<file path=ppt/slides/_rels/slide35.xml.rels><?xml version="1.0" encoding="UTF-8" standalone="yes"?>
<Relationships xmlns="http://schemas.openxmlformats.org/package/2006/relationships"><Relationship Id="rId3" Type="http://schemas.openxmlformats.org/officeDocument/2006/relationships/image" Target="../media/image73.png"/><Relationship Id="rId7" Type="http://schemas.openxmlformats.org/officeDocument/2006/relationships/image" Target="../media/image72.jpeg"/><Relationship Id="rId2" Type="http://schemas.openxmlformats.org/officeDocument/2006/relationships/notesSlide" Target="../notesSlides/notesSlide23.xml"/><Relationship Id="rId1" Type="http://schemas.openxmlformats.org/officeDocument/2006/relationships/slideLayout" Target="../slideLayouts/slideLayout135.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png"/></Relationships>
</file>

<file path=ppt/slides/_rels/slide3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4.xml"/><Relationship Id="rId1" Type="http://schemas.openxmlformats.org/officeDocument/2006/relationships/slideLayout" Target="../slideLayouts/slideLayout135.xml"/><Relationship Id="rId6" Type="http://schemas.openxmlformats.org/officeDocument/2006/relationships/image" Target="../media/image14.png"/><Relationship Id="rId5" Type="http://schemas.openxmlformats.org/officeDocument/2006/relationships/image" Target="../media/image72.jpeg"/><Relationship Id="rId4" Type="http://schemas.openxmlformats.org/officeDocument/2006/relationships/image" Target="../media/image80.png"/></Relationships>
</file>

<file path=ppt/slides/_rels/slide37.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slideLayout" Target="../slideLayouts/slideLayout152.xml"/><Relationship Id="rId1" Type="http://schemas.openxmlformats.org/officeDocument/2006/relationships/tags" Target="../tags/tag2.xml"/><Relationship Id="rId4" Type="http://schemas.openxmlformats.org/officeDocument/2006/relationships/image" Target="../media/image57.png"/></Relationships>
</file>

<file path=ppt/slides/_rels/slide3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5.xml"/><Relationship Id="rId1" Type="http://schemas.openxmlformats.org/officeDocument/2006/relationships/slideLayout" Target="../slideLayouts/slideLayout135.xml"/><Relationship Id="rId6" Type="http://schemas.openxmlformats.org/officeDocument/2006/relationships/image" Target="../media/image72.jpeg"/><Relationship Id="rId5" Type="http://schemas.openxmlformats.org/officeDocument/2006/relationships/image" Target="../media/image22.png"/><Relationship Id="rId4" Type="http://schemas.openxmlformats.org/officeDocument/2006/relationships/image" Target="../media/image21.png"/></Relationships>
</file>

<file path=ppt/slides/_rels/slide39.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image" Target="../media/image82.jpg"/><Relationship Id="rId1" Type="http://schemas.openxmlformats.org/officeDocument/2006/relationships/slideLayout" Target="../slideLayouts/slideLayout1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0.png"/></Relationships>
</file>

<file path=ppt/slides/_rels/slide40.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26.xml"/><Relationship Id="rId1" Type="http://schemas.openxmlformats.org/officeDocument/2006/relationships/slideLayout" Target="../slideLayouts/slideLayout155.xml"/></Relationships>
</file>

<file path=ppt/slides/_rels/slide41.xml.rels><?xml version="1.0" encoding="UTF-8" standalone="yes"?>
<Relationships xmlns="http://schemas.openxmlformats.org/package/2006/relationships"><Relationship Id="rId8" Type="http://schemas.openxmlformats.org/officeDocument/2006/relationships/diagramData" Target="../diagrams/data8.xml"/><Relationship Id="rId3" Type="http://schemas.openxmlformats.org/officeDocument/2006/relationships/diagramData" Target="../diagrams/data7.xml"/><Relationship Id="rId7" Type="http://schemas.microsoft.com/office/2007/relationships/diagramDrawing" Target="../diagrams/drawing7.xml"/><Relationship Id="rId12" Type="http://schemas.microsoft.com/office/2007/relationships/diagramDrawing" Target="../diagrams/drawing8.xml"/><Relationship Id="rId2" Type="http://schemas.openxmlformats.org/officeDocument/2006/relationships/image" Target="../media/image84.jpg"/><Relationship Id="rId1" Type="http://schemas.openxmlformats.org/officeDocument/2006/relationships/slideLayout" Target="../slideLayouts/slideLayout12.xml"/><Relationship Id="rId6" Type="http://schemas.openxmlformats.org/officeDocument/2006/relationships/diagramColors" Target="../diagrams/colors7.xml"/><Relationship Id="rId11" Type="http://schemas.openxmlformats.org/officeDocument/2006/relationships/diagramColors" Target="../diagrams/colors8.xml"/><Relationship Id="rId5" Type="http://schemas.openxmlformats.org/officeDocument/2006/relationships/diagramQuickStyle" Target="../diagrams/quickStyle7.xml"/><Relationship Id="rId10" Type="http://schemas.openxmlformats.org/officeDocument/2006/relationships/diagramQuickStyle" Target="../diagrams/quickStyle8.xml"/><Relationship Id="rId4" Type="http://schemas.openxmlformats.org/officeDocument/2006/relationships/diagramLayout" Target="../diagrams/layout7.xml"/><Relationship Id="rId9" Type="http://schemas.openxmlformats.org/officeDocument/2006/relationships/diagramLayout" Target="../diagrams/layout8.xml"/></Relationships>
</file>

<file path=ppt/slides/_rels/slide42.xml.rels><?xml version="1.0" encoding="UTF-8" standalone="yes"?>
<Relationships xmlns="http://schemas.openxmlformats.org/package/2006/relationships"><Relationship Id="rId2" Type="http://schemas.openxmlformats.org/officeDocument/2006/relationships/image" Target="../media/image85.jp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audio" Target="../media/audio1.wav"/><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8" Type="http://schemas.openxmlformats.org/officeDocument/2006/relationships/diagramData" Target="../diagrams/data2.xml"/><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2" Type="http://schemas.openxmlformats.org/officeDocument/2006/relationships/image" Target="../media/image13.jpg"/><Relationship Id="rId1" Type="http://schemas.openxmlformats.org/officeDocument/2006/relationships/slideLayout" Target="../slideLayouts/slideLayout12.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4.png"/><Relationship Id="rId7"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36.xml"/><Relationship Id="rId6" Type="http://schemas.openxmlformats.org/officeDocument/2006/relationships/image" Target="../media/image3.png"/><Relationship Id="rId5" Type="http://schemas.openxmlformats.org/officeDocument/2006/relationships/image" Target="../media/image16.pn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vi-VN"/>
          </a:p>
        </p:txBody>
      </p:sp>
      <p:sp>
        <p:nvSpPr>
          <p:cNvPr id="3" name="Subtitle 2"/>
          <p:cNvSpPr>
            <a:spLocks noGrp="1"/>
          </p:cNvSpPr>
          <p:nvPr>
            <p:ph type="subTitle" idx="1"/>
          </p:nvPr>
        </p:nvSpPr>
        <p:spPr/>
        <p:txBody>
          <a:bodyPr/>
          <a:lstStyle/>
          <a:p>
            <a:endParaRPr lang="vi-VN"/>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6"/>
          <p:cNvSpPr txBox="1">
            <a:spLocks noChangeArrowheads="1"/>
          </p:cNvSpPr>
          <p:nvPr/>
        </p:nvSpPr>
        <p:spPr bwMode="auto">
          <a:xfrm>
            <a:off x="3034361" y="1362076"/>
            <a:ext cx="5657850" cy="2239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defRPr/>
            </a:pPr>
            <a:r>
              <a:rPr lang="en-US" altLang="en-US" sz="5400" b="1" dirty="0" err="1">
                <a:solidFill>
                  <a:srgbClr val="FF0000"/>
                </a:solidFill>
                <a:latin typeface="Times New Roman" pitchFamily="18" charset="0"/>
                <a:cs typeface="Times New Roman" pitchFamily="18" charset="0"/>
              </a:rPr>
              <a:t>Phân</a:t>
            </a:r>
            <a:r>
              <a:rPr lang="en-US" altLang="en-US" sz="5400" b="1" dirty="0">
                <a:solidFill>
                  <a:srgbClr val="FF0000"/>
                </a:solidFill>
                <a:latin typeface="Times New Roman" pitchFamily="18" charset="0"/>
                <a:cs typeface="Times New Roman" pitchFamily="18" charset="0"/>
              </a:rPr>
              <a:t> </a:t>
            </a:r>
            <a:r>
              <a:rPr lang="en-US" altLang="en-US" sz="5400" b="1" dirty="0" err="1">
                <a:solidFill>
                  <a:srgbClr val="FF0000"/>
                </a:solidFill>
                <a:latin typeface="Times New Roman" pitchFamily="18" charset="0"/>
                <a:cs typeface="Times New Roman" pitchFamily="18" charset="0"/>
              </a:rPr>
              <a:t>môn</a:t>
            </a:r>
            <a:endParaRPr lang="en-US" altLang="en-US" sz="5400" b="1" dirty="0">
              <a:solidFill>
                <a:srgbClr val="FF0000"/>
              </a:solidFill>
              <a:latin typeface="Times New Roman" pitchFamily="18" charset="0"/>
              <a:cs typeface="Times New Roman" pitchFamily="18" charset="0"/>
            </a:endParaRPr>
          </a:p>
          <a:p>
            <a:pPr algn="ctr" eaLnBrk="1" hangingPunct="1">
              <a:spcBef>
                <a:spcPct val="0"/>
              </a:spcBef>
              <a:buFontTx/>
              <a:buNone/>
              <a:defRPr/>
            </a:pPr>
            <a:r>
              <a:rPr lang="en-US" altLang="en-US" sz="4500" b="1" dirty="0" err="1">
                <a:solidFill>
                  <a:schemeClr val="accent1">
                    <a:lumMod val="50000"/>
                  </a:schemeClr>
                </a:solidFill>
                <a:latin typeface="Times New Roman" pitchFamily="18" charset="0"/>
                <a:cs typeface="Times New Roman" pitchFamily="18" charset="0"/>
              </a:rPr>
              <a:t>Tập</a:t>
            </a:r>
            <a:r>
              <a:rPr lang="en-US" altLang="en-US" sz="4500" b="1" dirty="0">
                <a:solidFill>
                  <a:schemeClr val="accent1">
                    <a:lumMod val="50000"/>
                  </a:schemeClr>
                </a:solidFill>
                <a:latin typeface="Times New Roman" pitchFamily="18" charset="0"/>
                <a:cs typeface="Times New Roman" pitchFamily="18" charset="0"/>
              </a:rPr>
              <a:t> </a:t>
            </a:r>
            <a:r>
              <a:rPr lang="en-US" altLang="en-US" sz="4500" b="1" dirty="0" err="1">
                <a:solidFill>
                  <a:schemeClr val="accent1">
                    <a:lumMod val="50000"/>
                  </a:schemeClr>
                </a:solidFill>
                <a:latin typeface="Times New Roman" pitchFamily="18" charset="0"/>
                <a:cs typeface="Times New Roman" pitchFamily="18" charset="0"/>
              </a:rPr>
              <a:t>đọc</a:t>
            </a:r>
            <a:r>
              <a:rPr lang="en-US" altLang="en-US" sz="4500" b="1" dirty="0">
                <a:solidFill>
                  <a:schemeClr val="accent1">
                    <a:lumMod val="50000"/>
                  </a:schemeClr>
                </a:solidFill>
                <a:latin typeface="Times New Roman" pitchFamily="18" charset="0"/>
                <a:cs typeface="Times New Roman" pitchFamily="18" charset="0"/>
              </a:rPr>
              <a:t> – </a:t>
            </a:r>
            <a:r>
              <a:rPr lang="en-US" altLang="en-US" sz="4500" b="1" dirty="0" err="1">
                <a:solidFill>
                  <a:schemeClr val="accent1">
                    <a:lumMod val="50000"/>
                  </a:schemeClr>
                </a:solidFill>
                <a:latin typeface="Times New Roman" pitchFamily="18" charset="0"/>
                <a:cs typeface="Times New Roman" pitchFamily="18" charset="0"/>
              </a:rPr>
              <a:t>Kể</a:t>
            </a:r>
            <a:r>
              <a:rPr lang="en-US" altLang="en-US" sz="4500" b="1" dirty="0">
                <a:solidFill>
                  <a:schemeClr val="accent1">
                    <a:lumMod val="50000"/>
                  </a:schemeClr>
                </a:solidFill>
                <a:latin typeface="Times New Roman" pitchFamily="18" charset="0"/>
                <a:cs typeface="Times New Roman" pitchFamily="18" charset="0"/>
              </a:rPr>
              <a:t> </a:t>
            </a:r>
            <a:r>
              <a:rPr lang="en-US" altLang="en-US" sz="4500" b="1" dirty="0" err="1">
                <a:solidFill>
                  <a:schemeClr val="accent1">
                    <a:lumMod val="50000"/>
                  </a:schemeClr>
                </a:solidFill>
                <a:latin typeface="Times New Roman" pitchFamily="18" charset="0"/>
                <a:cs typeface="Times New Roman" pitchFamily="18" charset="0"/>
              </a:rPr>
              <a:t>chuyện</a:t>
            </a:r>
            <a:endParaRPr lang="en-US" altLang="en-US" sz="4500" b="1" dirty="0">
              <a:solidFill>
                <a:schemeClr val="accent1">
                  <a:lumMod val="50000"/>
                </a:schemeClr>
              </a:solidFill>
              <a:latin typeface="Times New Roman" pitchFamily="18" charset="0"/>
              <a:cs typeface="Times New Roman" pitchFamily="18" charset="0"/>
            </a:endParaRPr>
          </a:p>
          <a:p>
            <a:pPr algn="ctr" eaLnBrk="1" hangingPunct="1">
              <a:spcBef>
                <a:spcPct val="0"/>
              </a:spcBef>
              <a:buFontTx/>
              <a:buNone/>
              <a:defRPr/>
            </a:pPr>
            <a:r>
              <a:rPr lang="en-US" altLang="en-US" sz="4050" b="1" dirty="0" err="1">
                <a:solidFill>
                  <a:srgbClr val="00B050"/>
                </a:solidFill>
                <a:latin typeface="Times New Roman" pitchFamily="18" charset="0"/>
                <a:cs typeface="Times New Roman" pitchFamily="18" charset="0"/>
              </a:rPr>
              <a:t>Lớp</a:t>
            </a:r>
            <a:r>
              <a:rPr lang="en-US" altLang="en-US" sz="4050" b="1" dirty="0">
                <a:solidFill>
                  <a:srgbClr val="00B050"/>
                </a:solidFill>
                <a:latin typeface="Times New Roman" pitchFamily="18" charset="0"/>
                <a:cs typeface="Times New Roman" pitchFamily="18" charset="0"/>
              </a:rPr>
              <a:t> 3 – </a:t>
            </a:r>
            <a:r>
              <a:rPr lang="en-US" altLang="en-US" sz="4050" b="1" dirty="0" err="1">
                <a:solidFill>
                  <a:srgbClr val="00B050"/>
                </a:solidFill>
                <a:latin typeface="Times New Roman" pitchFamily="18" charset="0"/>
                <a:cs typeface="Times New Roman" pitchFamily="18" charset="0"/>
              </a:rPr>
              <a:t>Tuần</a:t>
            </a:r>
            <a:r>
              <a:rPr lang="en-US" altLang="en-US" sz="4050" b="1" dirty="0">
                <a:solidFill>
                  <a:srgbClr val="00B050"/>
                </a:solidFill>
                <a:latin typeface="Times New Roman" pitchFamily="18" charset="0"/>
                <a:cs typeface="Times New Roman" pitchFamily="18" charset="0"/>
              </a:rPr>
              <a:t> 1</a:t>
            </a:r>
          </a:p>
        </p:txBody>
      </p:sp>
    </p:spTree>
    <p:extLst>
      <p:ext uri="{BB962C8B-B14F-4D97-AF65-F5344CB8AC3E}">
        <p14:creationId xmlns:p14="http://schemas.microsoft.com/office/powerpoint/2010/main" val="1107276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6891CF0-F25A-49BF-BA2A-424F94C9DD15}"/>
              </a:ext>
            </a:extLst>
          </p:cNvPr>
          <p:cNvSpPr txBox="1"/>
          <p:nvPr/>
        </p:nvSpPr>
        <p:spPr>
          <a:xfrm>
            <a:off x="519693" y="149652"/>
            <a:ext cx="11232373" cy="6734151"/>
          </a:xfrm>
          <a:prstGeom prst="rect">
            <a:avLst/>
          </a:prstGeom>
          <a:noFill/>
        </p:spPr>
        <p:txBody>
          <a:bodyPr wrap="square">
            <a:spAutoFit/>
          </a:bodyPr>
          <a:lstStyle/>
          <a:p>
            <a:pPr algn="just" defTabSz="472207" fontAlgn="base">
              <a:spcBef>
                <a:spcPct val="0"/>
              </a:spcBef>
              <a:spcAft>
                <a:spcPct val="0"/>
              </a:spcAft>
            </a:pPr>
            <a:r>
              <a:rPr lang="en-US" sz="3320" dirty="0">
                <a:latin typeface="Times New Roman" panose="02020603050405020304" pitchFamily="18" charset="0"/>
                <a:ea typeface="宋体" panose="02010600030101010101" pitchFamily="2" charset="-122"/>
                <a:cs typeface="Times New Roman" panose="02020603050405020304" pitchFamily="18" charset="0"/>
              </a:rPr>
              <a:t> </a:t>
            </a:r>
            <a:r>
              <a:rPr lang="vi-VN" sz="3320" dirty="0">
                <a:latin typeface="Times New Roman" panose="02020603050405020304" pitchFamily="18" charset="0"/>
                <a:ea typeface="宋体" panose="02010600030101010101" pitchFamily="2" charset="-122"/>
                <a:cs typeface="Times New Roman" panose="02020603050405020304" pitchFamily="18" charset="0"/>
              </a:rPr>
              <a:t>2. Đến trước cung vua, cậu bé kêu khóc om sòm. Vua cho gọi vào, hỏi:</a:t>
            </a:r>
          </a:p>
          <a:p>
            <a:pPr algn="just" defTabSz="590259" fontAlgn="base">
              <a:spcBef>
                <a:spcPct val="0"/>
              </a:spcBef>
              <a:spcAft>
                <a:spcPct val="0"/>
              </a:spcAft>
              <a:tabLst>
                <a:tab pos="472207" algn="l"/>
                <a:tab pos="708311" algn="l"/>
              </a:tabLst>
            </a:pPr>
            <a:r>
              <a:rPr lang="en-US" sz="3320" dirty="0">
                <a:latin typeface="Times New Roman" panose="02020603050405020304" pitchFamily="18" charset="0"/>
                <a:ea typeface="宋体" panose="02010600030101010101" pitchFamily="2" charset="-122"/>
                <a:cs typeface="Times New Roman" panose="02020603050405020304" pitchFamily="18" charset="0"/>
              </a:rPr>
              <a:t>          </a:t>
            </a:r>
            <a:r>
              <a:rPr lang="vi-VN" sz="3320" dirty="0">
                <a:latin typeface="Times New Roman" panose="02020603050405020304" pitchFamily="18" charset="0"/>
                <a:ea typeface="宋体" panose="02010600030101010101" pitchFamily="2" charset="-122"/>
                <a:cs typeface="Times New Roman" panose="02020603050405020304" pitchFamily="18" charset="0"/>
              </a:rPr>
              <a:t>- Cậu bé kia, sao dám đến đây làm ầm ĩ?</a:t>
            </a:r>
          </a:p>
          <a:p>
            <a:pPr algn="just" defTabSz="590259" fontAlgn="base">
              <a:spcBef>
                <a:spcPct val="0"/>
              </a:spcBef>
              <a:spcAft>
                <a:spcPct val="0"/>
              </a:spcAft>
              <a:tabLst>
                <a:tab pos="472207" algn="l"/>
                <a:tab pos="708311" algn="l"/>
              </a:tabLst>
            </a:pPr>
            <a:r>
              <a:rPr lang="en-US" sz="3320" dirty="0">
                <a:latin typeface="Times New Roman" panose="02020603050405020304" pitchFamily="18" charset="0"/>
                <a:ea typeface="宋体" panose="02010600030101010101" pitchFamily="2" charset="-122"/>
                <a:cs typeface="Times New Roman" panose="02020603050405020304" pitchFamily="18" charset="0"/>
              </a:rPr>
              <a:t>          </a:t>
            </a:r>
            <a:r>
              <a:rPr lang="vi-VN" sz="3320" dirty="0">
                <a:latin typeface="Times New Roman" panose="02020603050405020304" pitchFamily="18" charset="0"/>
                <a:ea typeface="宋体" panose="02010600030101010101" pitchFamily="2" charset="-122"/>
                <a:cs typeface="Times New Roman" panose="02020603050405020304" pitchFamily="18" charset="0"/>
              </a:rPr>
              <a:t>Muôn tâu Đức Vua - </a:t>
            </a:r>
            <a:r>
              <a:rPr lang="en-GB" sz="3320" dirty="0">
                <a:latin typeface="Times New Roman" panose="02020603050405020304" pitchFamily="18" charset="0"/>
                <a:ea typeface="宋体" panose="02010600030101010101" pitchFamily="2" charset="-122"/>
                <a:cs typeface="Times New Roman" panose="02020603050405020304" pitchFamily="18" charset="0"/>
              </a:rPr>
              <a:t>c</a:t>
            </a:r>
            <a:r>
              <a:rPr lang="vi-VN" sz="3320" dirty="0">
                <a:latin typeface="Times New Roman" panose="02020603050405020304" pitchFamily="18" charset="0"/>
                <a:ea typeface="宋体" panose="02010600030101010101" pitchFamily="2" charset="-122"/>
                <a:cs typeface="Times New Roman" panose="02020603050405020304" pitchFamily="18" charset="0"/>
              </a:rPr>
              <a:t>ậu bé đáp - bố con mới đẻ em bé, bắt con đi xin sữa cho em. Con không xin được, liền bị đuổi đi.</a:t>
            </a:r>
          </a:p>
          <a:p>
            <a:pPr algn="just" defTabSz="590259" fontAlgn="base">
              <a:spcBef>
                <a:spcPct val="0"/>
              </a:spcBef>
              <a:spcAft>
                <a:spcPct val="0"/>
              </a:spcAft>
              <a:tabLst>
                <a:tab pos="472207" algn="l"/>
                <a:tab pos="708311" algn="l"/>
              </a:tabLst>
            </a:pPr>
            <a:r>
              <a:rPr lang="en-US" sz="3320" dirty="0">
                <a:latin typeface="Times New Roman" panose="02020603050405020304" pitchFamily="18" charset="0"/>
                <a:ea typeface="宋体" panose="02010600030101010101" pitchFamily="2" charset="-122"/>
                <a:cs typeface="Times New Roman" panose="02020603050405020304" pitchFamily="18" charset="0"/>
              </a:rPr>
              <a:t>          </a:t>
            </a:r>
            <a:r>
              <a:rPr lang="vi-VN" sz="3320" dirty="0">
                <a:latin typeface="Times New Roman" panose="02020603050405020304" pitchFamily="18" charset="0"/>
                <a:ea typeface="宋体" panose="02010600030101010101" pitchFamily="2" charset="-122"/>
                <a:cs typeface="Times New Roman" panose="02020603050405020304" pitchFamily="18" charset="0"/>
              </a:rPr>
              <a:t>Vua quát:</a:t>
            </a:r>
          </a:p>
          <a:p>
            <a:pPr algn="just" defTabSz="590259" fontAlgn="base">
              <a:spcBef>
                <a:spcPct val="0"/>
              </a:spcBef>
              <a:spcAft>
                <a:spcPct val="0"/>
              </a:spcAft>
              <a:tabLst>
                <a:tab pos="472207" algn="l"/>
                <a:tab pos="708311" algn="l"/>
              </a:tabLst>
            </a:pPr>
            <a:r>
              <a:rPr lang="en-US" sz="3320" dirty="0">
                <a:latin typeface="Times New Roman" panose="02020603050405020304" pitchFamily="18" charset="0"/>
                <a:ea typeface="宋体" panose="02010600030101010101" pitchFamily="2" charset="-122"/>
                <a:cs typeface="Times New Roman" panose="02020603050405020304" pitchFamily="18" charset="0"/>
              </a:rPr>
              <a:t>          </a:t>
            </a:r>
            <a:r>
              <a:rPr lang="vi-VN" sz="3320" dirty="0">
                <a:latin typeface="Times New Roman" panose="02020603050405020304" pitchFamily="18" charset="0"/>
                <a:ea typeface="宋体" panose="02010600030101010101" pitchFamily="2" charset="-122"/>
                <a:cs typeface="Times New Roman" panose="02020603050405020304" pitchFamily="18" charset="0"/>
              </a:rPr>
              <a:t>- Thằng bé này láo, dám đùa với trẫm! Bố ngươi là đàn ông thì đẻ sao được!</a:t>
            </a:r>
          </a:p>
          <a:p>
            <a:pPr algn="just" defTabSz="590259" fontAlgn="base">
              <a:spcBef>
                <a:spcPct val="0"/>
              </a:spcBef>
              <a:spcAft>
                <a:spcPct val="0"/>
              </a:spcAft>
              <a:tabLst>
                <a:tab pos="472207" algn="l"/>
                <a:tab pos="708311" algn="l"/>
              </a:tabLst>
            </a:pPr>
            <a:r>
              <a:rPr lang="en-US" sz="3320" dirty="0">
                <a:latin typeface="Times New Roman" panose="02020603050405020304" pitchFamily="18" charset="0"/>
                <a:ea typeface="宋体" panose="02010600030101010101" pitchFamily="2" charset="-122"/>
                <a:cs typeface="Times New Roman" panose="02020603050405020304" pitchFamily="18" charset="0"/>
              </a:rPr>
              <a:t>          </a:t>
            </a:r>
            <a:r>
              <a:rPr lang="vi-VN" sz="3320" dirty="0">
                <a:latin typeface="Times New Roman" panose="02020603050405020304" pitchFamily="18" charset="0"/>
                <a:ea typeface="宋体" panose="02010600030101010101" pitchFamily="2" charset="-122"/>
                <a:cs typeface="Times New Roman" panose="02020603050405020304" pitchFamily="18" charset="0"/>
              </a:rPr>
              <a:t>Cậu bé bèn đáp:</a:t>
            </a:r>
          </a:p>
          <a:p>
            <a:pPr algn="just" defTabSz="590259" fontAlgn="base">
              <a:spcBef>
                <a:spcPct val="0"/>
              </a:spcBef>
              <a:spcAft>
                <a:spcPct val="0"/>
              </a:spcAft>
              <a:tabLst>
                <a:tab pos="472207" algn="l"/>
                <a:tab pos="708311" algn="l"/>
              </a:tabLst>
            </a:pPr>
            <a:r>
              <a:rPr lang="en-US" sz="3320" dirty="0">
                <a:latin typeface="Times New Roman" panose="02020603050405020304" pitchFamily="18" charset="0"/>
                <a:ea typeface="宋体" panose="02010600030101010101" pitchFamily="2" charset="-122"/>
                <a:cs typeface="Times New Roman" panose="02020603050405020304" pitchFamily="18" charset="0"/>
              </a:rPr>
              <a:t>          </a:t>
            </a:r>
            <a:r>
              <a:rPr lang="vi-VN" sz="3320" dirty="0">
                <a:latin typeface="Times New Roman" panose="02020603050405020304" pitchFamily="18" charset="0"/>
                <a:ea typeface="宋体" panose="02010600030101010101" pitchFamily="2" charset="-122"/>
                <a:cs typeface="Times New Roman" panose="02020603050405020304" pitchFamily="18" charset="0"/>
              </a:rPr>
              <a:t>- Muôn tâu, vậy sa</a:t>
            </a:r>
            <a:r>
              <a:rPr lang="en-US" sz="3320" dirty="0">
                <a:latin typeface="Times New Roman" panose="02020603050405020304" pitchFamily="18" charset="0"/>
                <a:ea typeface="宋体" panose="02010600030101010101" pitchFamily="2" charset="-122"/>
                <a:cs typeface="Times New Roman" panose="02020603050405020304" pitchFamily="18" charset="0"/>
              </a:rPr>
              <a:t>o</a:t>
            </a:r>
            <a:r>
              <a:rPr lang="vi-VN" sz="3320" dirty="0">
                <a:latin typeface="Times New Roman" panose="02020603050405020304" pitchFamily="18" charset="0"/>
                <a:ea typeface="宋体" panose="02010600030101010101" pitchFamily="2" charset="-122"/>
                <a:cs typeface="Times New Roman" panose="02020603050405020304" pitchFamily="18" charset="0"/>
              </a:rPr>
              <a:t> Đức Vua lại ra lệnh cho làng con</a:t>
            </a:r>
            <a:r>
              <a:rPr lang="en-GB" sz="3320" dirty="0">
                <a:latin typeface="Times New Roman" panose="02020603050405020304" pitchFamily="18" charset="0"/>
                <a:ea typeface="宋体" panose="02010600030101010101" pitchFamily="2" charset="-122"/>
                <a:cs typeface="Times New Roman" panose="02020603050405020304" pitchFamily="18" charset="0"/>
              </a:rPr>
              <a:t> </a:t>
            </a:r>
            <a:r>
              <a:rPr lang="en-GB" sz="3320" dirty="0" err="1">
                <a:latin typeface="Times New Roman" panose="02020603050405020304" pitchFamily="18" charset="0"/>
                <a:ea typeface="宋体" panose="02010600030101010101" pitchFamily="2" charset="-122"/>
                <a:cs typeface="Times New Roman" panose="02020603050405020304" pitchFamily="18" charset="0"/>
              </a:rPr>
              <a:t>phải</a:t>
            </a:r>
            <a:r>
              <a:rPr lang="en-GB" sz="3320" dirty="0">
                <a:latin typeface="Times New Roman" panose="02020603050405020304" pitchFamily="18" charset="0"/>
                <a:ea typeface="宋体" panose="02010600030101010101" pitchFamily="2" charset="-122"/>
                <a:cs typeface="Times New Roman" panose="02020603050405020304" pitchFamily="18" charset="0"/>
              </a:rPr>
              <a:t> </a:t>
            </a:r>
            <a:r>
              <a:rPr lang="vi-VN" sz="3320" dirty="0">
                <a:latin typeface="Times New Roman" panose="02020603050405020304" pitchFamily="18" charset="0"/>
                <a:ea typeface="宋体" panose="02010600030101010101" pitchFamily="2" charset="-122"/>
                <a:cs typeface="Times New Roman" panose="02020603050405020304" pitchFamily="18" charset="0"/>
              </a:rPr>
              <a:t> nộp gà trống biết đẻ trứng ạ?</a:t>
            </a:r>
          </a:p>
          <a:p>
            <a:pPr algn="just" defTabSz="590259" fontAlgn="base">
              <a:spcBef>
                <a:spcPct val="0"/>
              </a:spcBef>
              <a:spcAft>
                <a:spcPct val="0"/>
              </a:spcAft>
              <a:tabLst>
                <a:tab pos="472207" algn="l"/>
                <a:tab pos="708311" algn="l"/>
              </a:tabLst>
            </a:pPr>
            <a:r>
              <a:rPr lang="en-US" sz="3320" dirty="0">
                <a:latin typeface="Times New Roman" panose="02020603050405020304" pitchFamily="18" charset="0"/>
                <a:ea typeface="宋体" panose="02010600030101010101" pitchFamily="2" charset="-122"/>
                <a:cs typeface="Times New Roman" panose="02020603050405020304" pitchFamily="18" charset="0"/>
              </a:rPr>
              <a:t>          </a:t>
            </a:r>
            <a:r>
              <a:rPr lang="vi-VN" sz="3320" dirty="0">
                <a:latin typeface="Times New Roman" panose="02020603050405020304" pitchFamily="18" charset="0"/>
                <a:ea typeface="宋体" panose="02010600030101010101" pitchFamily="2" charset="-122"/>
                <a:cs typeface="Times New Roman" panose="02020603050405020304" pitchFamily="18" charset="0"/>
              </a:rPr>
              <a:t>Vua bật cười, thầm khen cậu bé, nhưng vẫn muốn thử tài cậu lần nữa.</a:t>
            </a:r>
            <a:endParaRPr lang="en-GB" sz="3320" dirty="0">
              <a:latin typeface="Times New Roman" panose="02020603050405020304" pitchFamily="18" charset="0"/>
              <a:ea typeface="宋体"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1236915069"/>
      </p:ext>
    </p:extLst>
  </p:cSld>
  <p:clrMapOvr>
    <a:masterClrMapping/>
  </p:clrMapOvr>
  <p:transition>
    <p:random/>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22F6E2B8-D195-4F7E-A577-28989A1597AA}"/>
              </a:ext>
            </a:extLst>
          </p:cNvPr>
          <p:cNvSpPr txBox="1"/>
          <p:nvPr/>
        </p:nvSpPr>
        <p:spPr>
          <a:xfrm>
            <a:off x="467578" y="145753"/>
            <a:ext cx="11164912" cy="6550704"/>
          </a:xfrm>
          <a:prstGeom prst="rect">
            <a:avLst/>
          </a:prstGeom>
          <a:noFill/>
        </p:spPr>
        <p:txBody>
          <a:bodyPr wrap="square">
            <a:spAutoFit/>
          </a:bodyPr>
          <a:lstStyle/>
          <a:p>
            <a:pPr algn="just" defTabSz="661751" fontAlgn="base">
              <a:spcBef>
                <a:spcPct val="0"/>
              </a:spcBef>
              <a:spcAft>
                <a:spcPct val="0"/>
              </a:spcAft>
            </a:pPr>
            <a:r>
              <a:rPr lang="en-US" sz="4250" dirty="0">
                <a:latin typeface="Times New Roman" pitchFamily="18" charset="0"/>
                <a:ea typeface="宋体" panose="02010600030101010101" pitchFamily="2" charset="-122"/>
                <a:cs typeface="Times New Roman" pitchFamily="18" charset="0"/>
              </a:rPr>
              <a:t> </a:t>
            </a:r>
            <a:r>
              <a:rPr lang="vi-VN" sz="4250" dirty="0">
                <a:latin typeface="Times New Roman" pitchFamily="18" charset="0"/>
                <a:ea typeface="宋体" panose="02010600030101010101" pitchFamily="2" charset="-122"/>
                <a:cs typeface="Times New Roman" pitchFamily="18" charset="0"/>
              </a:rPr>
              <a:t>3. Hôm sau nhà vua cho người đem đến một con chim sẻ nhỏ bảo cậu bé làm ba mâm cỗ. Cậu bé đưa cho sứ giả một chiếc kim khâu, nói:</a:t>
            </a:r>
          </a:p>
          <a:p>
            <a:pPr algn="just" defTabSz="661751" fontAlgn="base">
              <a:spcBef>
                <a:spcPct val="0"/>
              </a:spcBef>
              <a:spcAft>
                <a:spcPct val="0"/>
              </a:spcAft>
            </a:pPr>
            <a:r>
              <a:rPr lang="en-US" sz="4250" dirty="0">
                <a:latin typeface="Times New Roman" pitchFamily="18" charset="0"/>
                <a:ea typeface="宋体" panose="02010600030101010101" pitchFamily="2" charset="-122"/>
                <a:cs typeface="Times New Roman" pitchFamily="18" charset="0"/>
              </a:rPr>
              <a:t>          </a:t>
            </a:r>
            <a:r>
              <a:rPr lang="vi-VN" sz="4250" dirty="0">
                <a:latin typeface="Times New Roman" pitchFamily="18" charset="0"/>
                <a:ea typeface="宋体" panose="02010600030101010101" pitchFamily="2" charset="-122"/>
                <a:cs typeface="Times New Roman" pitchFamily="18" charset="0"/>
              </a:rPr>
              <a:t>- Xin ông về tâu Đức Vua rèn cho tôi chiếc kim này thành một con dao thật sắc để xẻ thịt chim.</a:t>
            </a:r>
          </a:p>
          <a:p>
            <a:pPr algn="just" defTabSz="661751" fontAlgn="base">
              <a:spcBef>
                <a:spcPct val="0"/>
              </a:spcBef>
              <a:spcAft>
                <a:spcPct val="0"/>
              </a:spcAft>
            </a:pPr>
            <a:r>
              <a:rPr lang="en-US" sz="4250" dirty="0">
                <a:latin typeface="Times New Roman" pitchFamily="18" charset="0"/>
                <a:ea typeface="宋体" panose="02010600030101010101" pitchFamily="2" charset="-122"/>
                <a:cs typeface="Times New Roman" pitchFamily="18" charset="0"/>
              </a:rPr>
              <a:t>          </a:t>
            </a:r>
            <a:r>
              <a:rPr lang="vi-VN" sz="4250" dirty="0">
                <a:latin typeface="Times New Roman" pitchFamily="18" charset="0"/>
                <a:ea typeface="宋体" panose="02010600030101010101" pitchFamily="2" charset="-122"/>
                <a:cs typeface="Times New Roman" pitchFamily="18" charset="0"/>
              </a:rPr>
              <a:t>Vua biết là đã tìm được người giỏi, bèn trọng thưởng cho cậu bé và gửi cậu vào trường học để luyện thành tài.</a:t>
            </a:r>
            <a:endParaRPr lang="en-US" sz="4250" dirty="0">
              <a:latin typeface="Times New Roman" pitchFamily="18" charset="0"/>
              <a:ea typeface="宋体" panose="02010600030101010101" pitchFamily="2" charset="-122"/>
              <a:cs typeface="Times New Roman" pitchFamily="18" charset="0"/>
            </a:endParaRPr>
          </a:p>
          <a:p>
            <a:pPr algn="r" defTabSz="661751" fontAlgn="base">
              <a:spcBef>
                <a:spcPct val="0"/>
              </a:spcBef>
              <a:spcAft>
                <a:spcPct val="0"/>
              </a:spcAft>
            </a:pPr>
            <a:r>
              <a:rPr lang="en-US" sz="3718" dirty="0">
                <a:latin typeface="Times New Roman" pitchFamily="18" charset="0"/>
                <a:ea typeface="宋体" panose="02010600030101010101" pitchFamily="2" charset="-122"/>
                <a:cs typeface="Times New Roman" pitchFamily="18" charset="0"/>
              </a:rPr>
              <a:t>TRUYỆN CỔ VIỆT NAM</a:t>
            </a:r>
            <a:endParaRPr lang="en-GB" sz="3718" dirty="0">
              <a:latin typeface="Arial" panose="020B0604020202020204" pitchFamily="34" charset="0"/>
              <a:ea typeface="宋体" panose="02010600030101010101" pitchFamily="2" charset="-122"/>
            </a:endParaRPr>
          </a:p>
        </p:txBody>
      </p:sp>
    </p:spTree>
    <p:extLst>
      <p:ext uri="{BB962C8B-B14F-4D97-AF65-F5344CB8AC3E}">
        <p14:creationId xmlns:p14="http://schemas.microsoft.com/office/powerpoint/2010/main" val="2589261036"/>
      </p:ext>
    </p:extLst>
  </p:cSld>
  <p:clrMapOvr>
    <a:masterClrMapping/>
  </p:clrMapOvr>
  <p:transition>
    <p:random/>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33799" descr="1-25"/>
          <p:cNvPicPr>
            <a:picLocks noChangeAspect="1"/>
          </p:cNvPicPr>
          <p:nvPr/>
        </p:nvPicPr>
        <p:blipFill>
          <a:blip r:embed="rId3"/>
          <a:stretch>
            <a:fillRect/>
          </a:stretch>
        </p:blipFill>
        <p:spPr>
          <a:xfrm>
            <a:off x="5105970" y="0"/>
            <a:ext cx="3873078" cy="2907850"/>
          </a:xfrm>
          <a:prstGeom prst="rect">
            <a:avLst/>
          </a:prstGeom>
          <a:noFill/>
          <a:ln w="9525">
            <a:noFill/>
          </a:ln>
        </p:spPr>
      </p:pic>
      <p:pic>
        <p:nvPicPr>
          <p:cNvPr id="40965" name="图片 40964" descr="1-40"/>
          <p:cNvPicPr>
            <a:picLocks noChangeAspect="1"/>
          </p:cNvPicPr>
          <p:nvPr/>
        </p:nvPicPr>
        <p:blipFill>
          <a:blip r:embed="rId4"/>
          <a:stretch>
            <a:fillRect/>
          </a:stretch>
        </p:blipFill>
        <p:spPr>
          <a:xfrm>
            <a:off x="9691937" y="4474416"/>
            <a:ext cx="2683376" cy="2664383"/>
          </a:xfrm>
          <a:prstGeom prst="rect">
            <a:avLst/>
          </a:prstGeom>
          <a:noFill/>
          <a:ln w="9525">
            <a:noFill/>
          </a:ln>
        </p:spPr>
      </p:pic>
      <p:pic>
        <p:nvPicPr>
          <p:cNvPr id="40966" name="图片 40965" descr="1-38"/>
          <p:cNvPicPr>
            <a:picLocks noChangeAspect="1"/>
          </p:cNvPicPr>
          <p:nvPr/>
        </p:nvPicPr>
        <p:blipFill>
          <a:blip r:embed="rId5"/>
          <a:stretch>
            <a:fillRect/>
          </a:stretch>
        </p:blipFill>
        <p:spPr>
          <a:xfrm>
            <a:off x="-1978" y="-531957"/>
            <a:ext cx="2982638" cy="7376170"/>
          </a:xfrm>
          <a:prstGeom prst="rect">
            <a:avLst/>
          </a:prstGeom>
          <a:noFill/>
          <a:ln w="9525">
            <a:noFill/>
          </a:ln>
        </p:spPr>
      </p:pic>
      <p:pic>
        <p:nvPicPr>
          <p:cNvPr id="40967" name="图片 40966" descr="1-39"/>
          <p:cNvPicPr>
            <a:picLocks noChangeAspect="1"/>
          </p:cNvPicPr>
          <p:nvPr/>
        </p:nvPicPr>
        <p:blipFill rotWithShape="1">
          <a:blip r:embed="rId6"/>
          <a:srcRect l="2884" t="3485" r="64577" b="6592"/>
          <a:stretch/>
        </p:blipFill>
        <p:spPr>
          <a:xfrm>
            <a:off x="3412232" y="2673260"/>
            <a:ext cx="3387476" cy="1801156"/>
          </a:xfrm>
          <a:prstGeom prst="rect">
            <a:avLst/>
          </a:prstGeom>
          <a:noFill/>
          <a:ln w="9525">
            <a:noFill/>
          </a:ln>
        </p:spPr>
      </p:pic>
      <p:pic>
        <p:nvPicPr>
          <p:cNvPr id="7" name="图片 40966" descr="1-39"/>
          <p:cNvPicPr>
            <a:picLocks noChangeAspect="1"/>
          </p:cNvPicPr>
          <p:nvPr/>
        </p:nvPicPr>
        <p:blipFill rotWithShape="1">
          <a:blip r:embed="rId6"/>
          <a:srcRect l="34498" t="5883" r="32210" b="7653"/>
          <a:stretch/>
        </p:blipFill>
        <p:spPr>
          <a:xfrm>
            <a:off x="7842600" y="2722815"/>
            <a:ext cx="2830187" cy="1702046"/>
          </a:xfrm>
          <a:prstGeom prst="rect">
            <a:avLst/>
          </a:prstGeom>
          <a:noFill/>
          <a:ln w="9525">
            <a:noFill/>
          </a:ln>
        </p:spPr>
      </p:pic>
      <p:pic>
        <p:nvPicPr>
          <p:cNvPr id="8" name="图片 40966" descr="1-39"/>
          <p:cNvPicPr>
            <a:picLocks noChangeAspect="1"/>
          </p:cNvPicPr>
          <p:nvPr/>
        </p:nvPicPr>
        <p:blipFill rotWithShape="1">
          <a:blip r:embed="rId6"/>
          <a:srcRect l="67300" t="7131" r="537" b="8134"/>
          <a:stretch/>
        </p:blipFill>
        <p:spPr>
          <a:xfrm>
            <a:off x="6096000" y="4805695"/>
            <a:ext cx="3789524" cy="1815544"/>
          </a:xfrm>
          <a:prstGeom prst="rect">
            <a:avLst/>
          </a:prstGeom>
          <a:noFill/>
          <a:ln w="9525">
            <a:noFill/>
          </a:ln>
        </p:spPr>
      </p:pic>
      <p:pic>
        <p:nvPicPr>
          <p:cNvPr id="9" name="图片 40966" descr="1-39"/>
          <p:cNvPicPr>
            <a:picLocks noChangeAspect="1"/>
          </p:cNvPicPr>
          <p:nvPr/>
        </p:nvPicPr>
        <p:blipFill rotWithShape="1">
          <a:blip r:embed="rId6"/>
          <a:srcRect l="35477" t="5883" r="32211" b="9270"/>
          <a:stretch/>
        </p:blipFill>
        <p:spPr>
          <a:xfrm>
            <a:off x="2444642" y="4808083"/>
            <a:ext cx="3439591" cy="1596483"/>
          </a:xfrm>
          <a:prstGeom prst="rect">
            <a:avLst/>
          </a:prstGeom>
          <a:noFill/>
          <a:ln w="9525">
            <a:noFill/>
          </a:ln>
        </p:spPr>
      </p:pic>
      <p:sp>
        <p:nvSpPr>
          <p:cNvPr id="2" name="TextBox 1"/>
          <p:cNvSpPr txBox="1"/>
          <p:nvPr/>
        </p:nvSpPr>
        <p:spPr>
          <a:xfrm>
            <a:off x="5690646" y="679554"/>
            <a:ext cx="2933207" cy="1428724"/>
          </a:xfrm>
          <a:prstGeom prst="rect">
            <a:avLst/>
          </a:prstGeom>
          <a:noFill/>
        </p:spPr>
        <p:txBody>
          <a:bodyPr wrap="square" rtlCol="0">
            <a:spAutoFit/>
          </a:bodyPr>
          <a:lstStyle/>
          <a:p>
            <a:pPr algn="ctr" defTabSz="661751" fontAlgn="base">
              <a:spcBef>
                <a:spcPct val="0"/>
              </a:spcBef>
              <a:spcAft>
                <a:spcPct val="0"/>
              </a:spcAft>
            </a:pPr>
            <a:r>
              <a:rPr lang="en-GB" sz="4342" b="1" dirty="0" err="1">
                <a:solidFill>
                  <a:srgbClr val="C00000"/>
                </a:solidFill>
                <a:latin typeface="Times New Roman" panose="02020603050405020304" pitchFamily="18" charset="0"/>
                <a:ea typeface="宋体" panose="02010600030101010101" pitchFamily="2" charset="-122"/>
                <a:cs typeface="Times New Roman" panose="02020603050405020304" pitchFamily="18" charset="0"/>
              </a:rPr>
              <a:t>Luyện</a:t>
            </a:r>
            <a:r>
              <a:rPr lang="en-GB" sz="4342" b="1" dirty="0">
                <a:solidFill>
                  <a:srgbClr val="C00000"/>
                </a:solidFill>
                <a:latin typeface="Times New Roman" panose="02020603050405020304" pitchFamily="18" charset="0"/>
                <a:ea typeface="宋体" panose="02010600030101010101" pitchFamily="2" charset="-122"/>
                <a:cs typeface="Times New Roman" panose="02020603050405020304" pitchFamily="18" charset="0"/>
              </a:rPr>
              <a:t> </a:t>
            </a:r>
            <a:r>
              <a:rPr lang="en-GB" sz="4342" b="1" dirty="0" err="1">
                <a:solidFill>
                  <a:srgbClr val="C00000"/>
                </a:solidFill>
                <a:latin typeface="Times New Roman" panose="02020603050405020304" pitchFamily="18" charset="0"/>
                <a:ea typeface="宋体" panose="02010600030101010101" pitchFamily="2" charset="-122"/>
                <a:cs typeface="Times New Roman" panose="02020603050405020304" pitchFamily="18" charset="0"/>
              </a:rPr>
              <a:t>đọc</a:t>
            </a:r>
            <a:r>
              <a:rPr lang="en-GB" sz="4342" b="1" dirty="0">
                <a:solidFill>
                  <a:srgbClr val="C00000"/>
                </a:solidFill>
                <a:latin typeface="Times New Roman" panose="02020603050405020304" pitchFamily="18" charset="0"/>
                <a:ea typeface="宋体" panose="02010600030101010101" pitchFamily="2" charset="-122"/>
                <a:cs typeface="Times New Roman" panose="02020603050405020304" pitchFamily="18" charset="0"/>
              </a:rPr>
              <a:t>:</a:t>
            </a:r>
          </a:p>
          <a:p>
            <a:pPr algn="ctr" defTabSz="661751" fontAlgn="base">
              <a:spcBef>
                <a:spcPct val="0"/>
              </a:spcBef>
              <a:spcAft>
                <a:spcPct val="0"/>
              </a:spcAft>
            </a:pPr>
            <a:r>
              <a:rPr lang="en-GB" sz="4342" b="1" dirty="0" err="1">
                <a:solidFill>
                  <a:srgbClr val="C00000"/>
                </a:solidFill>
                <a:latin typeface="Times New Roman" panose="02020603050405020304" pitchFamily="18" charset="0"/>
                <a:ea typeface="宋体" panose="02010600030101010101" pitchFamily="2" charset="-122"/>
                <a:cs typeface="Times New Roman" panose="02020603050405020304" pitchFamily="18" charset="0"/>
              </a:rPr>
              <a:t>Từ</a:t>
            </a:r>
            <a:r>
              <a:rPr lang="en-GB" sz="4342" b="1" dirty="0">
                <a:solidFill>
                  <a:srgbClr val="C00000"/>
                </a:solidFill>
                <a:latin typeface="Times New Roman" panose="02020603050405020304" pitchFamily="18" charset="0"/>
                <a:ea typeface="宋体" panose="02010600030101010101" pitchFamily="2" charset="-122"/>
                <a:cs typeface="Times New Roman" panose="02020603050405020304" pitchFamily="18" charset="0"/>
              </a:rPr>
              <a:t> </a:t>
            </a:r>
            <a:r>
              <a:rPr lang="en-GB" sz="4342" b="1" dirty="0" err="1">
                <a:solidFill>
                  <a:srgbClr val="C00000"/>
                </a:solidFill>
                <a:latin typeface="Times New Roman" panose="02020603050405020304" pitchFamily="18" charset="0"/>
                <a:ea typeface="宋体" panose="02010600030101010101" pitchFamily="2" charset="-122"/>
                <a:cs typeface="Times New Roman" panose="02020603050405020304" pitchFamily="18" charset="0"/>
              </a:rPr>
              <a:t>khó</a:t>
            </a:r>
            <a:r>
              <a:rPr lang="en-GB" sz="4342" b="1" dirty="0">
                <a:solidFill>
                  <a:srgbClr val="C00000"/>
                </a:solidFill>
                <a:latin typeface="Times New Roman" panose="02020603050405020304" pitchFamily="18" charset="0"/>
                <a:ea typeface="宋体" panose="02010600030101010101" pitchFamily="2" charset="-122"/>
                <a:cs typeface="Times New Roman" panose="02020603050405020304" pitchFamily="18" charset="0"/>
              </a:rPr>
              <a:t> </a:t>
            </a:r>
            <a:endParaRPr lang="en-US" sz="4342" b="1" dirty="0">
              <a:solidFill>
                <a:srgbClr val="C00000"/>
              </a:solidFill>
              <a:latin typeface="Times New Roman" panose="02020603050405020304" pitchFamily="18" charset="0"/>
              <a:ea typeface="宋体" panose="02010600030101010101" pitchFamily="2" charset="-122"/>
              <a:cs typeface="Times New Roman" panose="02020603050405020304" pitchFamily="18" charset="0"/>
            </a:endParaRPr>
          </a:p>
        </p:txBody>
      </p:sp>
      <p:sp>
        <p:nvSpPr>
          <p:cNvPr id="12" name="TextBox 11"/>
          <p:cNvSpPr txBox="1"/>
          <p:nvPr/>
        </p:nvSpPr>
        <p:spPr>
          <a:xfrm>
            <a:off x="3752357" y="3011953"/>
            <a:ext cx="2758014" cy="983346"/>
          </a:xfrm>
          <a:prstGeom prst="rect">
            <a:avLst/>
          </a:prstGeom>
          <a:noFill/>
        </p:spPr>
        <p:txBody>
          <a:bodyPr wrap="square" rtlCol="0">
            <a:spAutoFit/>
          </a:bodyPr>
          <a:lstStyle/>
          <a:p>
            <a:pPr defTabSz="661751" fontAlgn="base">
              <a:spcBef>
                <a:spcPct val="0"/>
              </a:spcBef>
              <a:spcAft>
                <a:spcPct val="0"/>
              </a:spcAft>
            </a:pPr>
            <a:r>
              <a:rPr lang="en-GB" sz="5790" b="1" dirty="0">
                <a:solidFill>
                  <a:srgbClr val="0000FF"/>
                </a:solidFill>
                <a:latin typeface="Times New Roman" panose="02020603050405020304" pitchFamily="18" charset="0"/>
                <a:ea typeface="宋体" panose="02010600030101010101" pitchFamily="2" charset="-122"/>
                <a:cs typeface="Times New Roman" panose="02020603050405020304" pitchFamily="18" charset="0"/>
              </a:rPr>
              <a:t>om </a:t>
            </a:r>
            <a:r>
              <a:rPr lang="en-GB" sz="5790" b="1" dirty="0" err="1">
                <a:solidFill>
                  <a:srgbClr val="0000FF"/>
                </a:solidFill>
                <a:latin typeface="Times New Roman" panose="02020603050405020304" pitchFamily="18" charset="0"/>
                <a:ea typeface="宋体" panose="02010600030101010101" pitchFamily="2" charset="-122"/>
                <a:cs typeface="Times New Roman" panose="02020603050405020304" pitchFamily="18" charset="0"/>
              </a:rPr>
              <a:t>sòm</a:t>
            </a:r>
            <a:endParaRPr lang="en-US" sz="5790" b="1" dirty="0">
              <a:solidFill>
                <a:srgbClr val="0000FF"/>
              </a:solidFill>
              <a:latin typeface="Times New Roman" panose="02020603050405020304" pitchFamily="18" charset="0"/>
              <a:ea typeface="宋体" panose="02010600030101010101" pitchFamily="2" charset="-122"/>
              <a:cs typeface="Times New Roman" panose="02020603050405020304" pitchFamily="18" charset="0"/>
            </a:endParaRPr>
          </a:p>
        </p:txBody>
      </p:sp>
      <p:sp>
        <p:nvSpPr>
          <p:cNvPr id="13" name="TextBox 12"/>
          <p:cNvSpPr txBox="1"/>
          <p:nvPr/>
        </p:nvSpPr>
        <p:spPr>
          <a:xfrm>
            <a:off x="2656409" y="4972667"/>
            <a:ext cx="3034237" cy="983346"/>
          </a:xfrm>
          <a:prstGeom prst="rect">
            <a:avLst/>
          </a:prstGeom>
          <a:noFill/>
        </p:spPr>
        <p:txBody>
          <a:bodyPr wrap="square" rtlCol="0">
            <a:spAutoFit/>
          </a:bodyPr>
          <a:lstStyle/>
          <a:p>
            <a:pPr defTabSz="661751" fontAlgn="base">
              <a:spcBef>
                <a:spcPct val="0"/>
              </a:spcBef>
              <a:spcAft>
                <a:spcPct val="0"/>
              </a:spcAft>
            </a:pPr>
            <a:r>
              <a:rPr lang="en-GB" sz="5790" b="1" dirty="0">
                <a:solidFill>
                  <a:srgbClr val="7030A0"/>
                </a:solidFill>
                <a:latin typeface="Times New Roman" panose="02020603050405020304" pitchFamily="18" charset="0"/>
                <a:ea typeface="宋体" panose="02010600030101010101" pitchFamily="2" charset="-122"/>
                <a:cs typeface="Times New Roman" panose="02020603050405020304" pitchFamily="18" charset="0"/>
              </a:rPr>
              <a:t> </a:t>
            </a:r>
            <a:r>
              <a:rPr lang="en-GB" sz="5790" b="1" dirty="0" err="1">
                <a:solidFill>
                  <a:srgbClr val="7030A0"/>
                </a:solidFill>
                <a:latin typeface="Times New Roman" panose="02020603050405020304" pitchFamily="18" charset="0"/>
                <a:ea typeface="宋体" panose="02010600030101010101" pitchFamily="2" charset="-122"/>
                <a:cs typeface="Times New Roman" panose="02020603050405020304" pitchFamily="18" charset="0"/>
              </a:rPr>
              <a:t>mâm</a:t>
            </a:r>
            <a:r>
              <a:rPr lang="en-GB" sz="5790" b="1" dirty="0">
                <a:solidFill>
                  <a:srgbClr val="7030A0"/>
                </a:solidFill>
                <a:latin typeface="Times New Roman" panose="02020603050405020304" pitchFamily="18" charset="0"/>
                <a:ea typeface="宋体" panose="02010600030101010101" pitchFamily="2" charset="-122"/>
                <a:cs typeface="Times New Roman" panose="02020603050405020304" pitchFamily="18" charset="0"/>
              </a:rPr>
              <a:t> </a:t>
            </a:r>
            <a:r>
              <a:rPr lang="en-GB" sz="5790" b="1" dirty="0" err="1">
                <a:solidFill>
                  <a:srgbClr val="7030A0"/>
                </a:solidFill>
                <a:latin typeface="Times New Roman" panose="02020603050405020304" pitchFamily="18" charset="0"/>
                <a:ea typeface="宋体" panose="02010600030101010101" pitchFamily="2" charset="-122"/>
                <a:cs typeface="Times New Roman" panose="02020603050405020304" pitchFamily="18" charset="0"/>
              </a:rPr>
              <a:t>cỗ</a:t>
            </a:r>
            <a:endParaRPr lang="en-US" sz="5790" b="1" dirty="0">
              <a:solidFill>
                <a:srgbClr val="7030A0"/>
              </a:solidFill>
              <a:latin typeface="Times New Roman" panose="02020603050405020304" pitchFamily="18" charset="0"/>
              <a:ea typeface="宋体" panose="02010600030101010101" pitchFamily="2" charset="-122"/>
              <a:cs typeface="Times New Roman" panose="02020603050405020304" pitchFamily="18" charset="0"/>
            </a:endParaRPr>
          </a:p>
        </p:txBody>
      </p:sp>
      <p:sp>
        <p:nvSpPr>
          <p:cNvPr id="14" name="TextBox 13"/>
          <p:cNvSpPr txBox="1"/>
          <p:nvPr/>
        </p:nvSpPr>
        <p:spPr>
          <a:xfrm>
            <a:off x="8527040" y="2930064"/>
            <a:ext cx="1580699" cy="983346"/>
          </a:xfrm>
          <a:prstGeom prst="rect">
            <a:avLst/>
          </a:prstGeom>
          <a:noFill/>
        </p:spPr>
        <p:txBody>
          <a:bodyPr wrap="square" rtlCol="0">
            <a:spAutoFit/>
          </a:bodyPr>
          <a:lstStyle/>
          <a:p>
            <a:pPr defTabSz="661751" fontAlgn="base">
              <a:spcBef>
                <a:spcPct val="0"/>
              </a:spcBef>
              <a:spcAft>
                <a:spcPct val="0"/>
              </a:spcAft>
            </a:pPr>
            <a:r>
              <a:rPr lang="en-GB" sz="5790" b="1" dirty="0" err="1">
                <a:solidFill>
                  <a:srgbClr val="FF0066"/>
                </a:solidFill>
                <a:latin typeface="Times New Roman" panose="02020603050405020304" pitchFamily="18" charset="0"/>
                <a:ea typeface="宋体" panose="02010600030101010101" pitchFamily="2" charset="-122"/>
                <a:cs typeface="Times New Roman" panose="02020603050405020304" pitchFamily="18" charset="0"/>
              </a:rPr>
              <a:t>giỏi</a:t>
            </a:r>
            <a:endParaRPr lang="en-US" sz="5790" b="1" dirty="0">
              <a:solidFill>
                <a:srgbClr val="FF0066"/>
              </a:solidFill>
              <a:latin typeface="Times New Roman" panose="02020603050405020304" pitchFamily="18" charset="0"/>
              <a:ea typeface="宋体" panose="02010600030101010101" pitchFamily="2" charset="-122"/>
              <a:cs typeface="Times New Roman" panose="02020603050405020304" pitchFamily="18" charset="0"/>
            </a:endParaRPr>
          </a:p>
        </p:txBody>
      </p:sp>
      <p:sp>
        <p:nvSpPr>
          <p:cNvPr id="15" name="TextBox 14"/>
          <p:cNvSpPr txBox="1"/>
          <p:nvPr/>
        </p:nvSpPr>
        <p:spPr>
          <a:xfrm>
            <a:off x="6982164" y="4681912"/>
            <a:ext cx="2854797" cy="1874359"/>
          </a:xfrm>
          <a:prstGeom prst="rect">
            <a:avLst/>
          </a:prstGeom>
          <a:noFill/>
        </p:spPr>
        <p:txBody>
          <a:bodyPr wrap="square" rtlCol="0">
            <a:spAutoFit/>
          </a:bodyPr>
          <a:lstStyle/>
          <a:p>
            <a:pPr defTabSz="661751" fontAlgn="base">
              <a:spcBef>
                <a:spcPct val="0"/>
              </a:spcBef>
              <a:spcAft>
                <a:spcPct val="0"/>
              </a:spcAft>
            </a:pPr>
            <a:r>
              <a:rPr lang="en-GB" sz="5790" b="1" dirty="0" err="1">
                <a:solidFill>
                  <a:srgbClr val="00B050"/>
                </a:solidFill>
                <a:latin typeface="Times New Roman" panose="02020603050405020304" pitchFamily="18" charset="0"/>
                <a:ea typeface="宋体" panose="02010600030101010101" pitchFamily="2" charset="-122"/>
                <a:cs typeface="Times New Roman" panose="02020603050405020304" pitchFamily="18" charset="0"/>
              </a:rPr>
              <a:t>trọng</a:t>
            </a:r>
            <a:r>
              <a:rPr lang="en-GB" sz="5790" b="1" dirty="0">
                <a:solidFill>
                  <a:srgbClr val="00B050"/>
                </a:solidFill>
                <a:latin typeface="Times New Roman" panose="02020603050405020304" pitchFamily="18" charset="0"/>
                <a:ea typeface="宋体" panose="02010600030101010101" pitchFamily="2" charset="-122"/>
                <a:cs typeface="Times New Roman" panose="02020603050405020304" pitchFamily="18" charset="0"/>
              </a:rPr>
              <a:t> </a:t>
            </a:r>
            <a:r>
              <a:rPr lang="en-GB" sz="5790" b="1" dirty="0" err="1">
                <a:solidFill>
                  <a:srgbClr val="00B050"/>
                </a:solidFill>
                <a:latin typeface="Times New Roman" panose="02020603050405020304" pitchFamily="18" charset="0"/>
                <a:ea typeface="宋体" panose="02010600030101010101" pitchFamily="2" charset="-122"/>
                <a:cs typeface="Times New Roman" panose="02020603050405020304" pitchFamily="18" charset="0"/>
              </a:rPr>
              <a:t>thưởng</a:t>
            </a:r>
            <a:endParaRPr lang="en-US" sz="5790" b="1" dirty="0">
              <a:solidFill>
                <a:srgbClr val="00B050"/>
              </a:solidFill>
              <a:latin typeface="Times New Roman" panose="02020603050405020304" pitchFamily="18" charset="0"/>
              <a:ea typeface="宋体" panose="02010600030101010101" pitchFamily="2" charset="-122"/>
              <a:cs typeface="Times New Roman" panose="02020603050405020304" pitchFamily="18" charset="0"/>
            </a:endParaRPr>
          </a:p>
        </p:txBody>
      </p:sp>
      <p:pic>
        <p:nvPicPr>
          <p:cNvPr id="16" name="bóng bay 1">
            <a:extLst>
              <a:ext uri="{FF2B5EF4-FFF2-40B4-BE49-F238E27FC236}">
                <a16:creationId xmlns:a16="http://schemas.microsoft.com/office/drawing/2014/main" id="{7A93F8E8-0282-4159-B1C7-00A9F2E978C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123388" y="1678628"/>
            <a:ext cx="719940" cy="1305490"/>
          </a:xfrm>
          <a:prstGeom prst="rect">
            <a:avLst/>
          </a:prstGeom>
        </p:spPr>
      </p:pic>
      <p:pic>
        <p:nvPicPr>
          <p:cNvPr id="17" name="Mặt trời">
            <a:extLst>
              <a:ext uri="{FF2B5EF4-FFF2-40B4-BE49-F238E27FC236}">
                <a16:creationId xmlns:a16="http://schemas.microsoft.com/office/drawing/2014/main" id="{6636E5CD-B3A7-4E53-948D-E3AEF61E335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862362" y="0"/>
            <a:ext cx="1241992" cy="1237852"/>
          </a:xfrm>
          <a:prstGeom prst="rect">
            <a:avLst/>
          </a:prstGeom>
        </p:spPr>
      </p:pic>
      <p:pic>
        <p:nvPicPr>
          <p:cNvPr id="18" name="Mây 4">
            <a:extLst>
              <a:ext uri="{FF2B5EF4-FFF2-40B4-BE49-F238E27FC236}">
                <a16:creationId xmlns:a16="http://schemas.microsoft.com/office/drawing/2014/main" id="{440933B4-60B6-471D-9839-79BAFAC76CB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153079" y="0"/>
            <a:ext cx="1367763" cy="686161"/>
          </a:xfrm>
          <a:prstGeom prst="rect">
            <a:avLst/>
          </a:prstGeom>
        </p:spPr>
      </p:pic>
      <p:pic>
        <p:nvPicPr>
          <p:cNvPr id="19" name="bóng bay 4">
            <a:extLst>
              <a:ext uri="{FF2B5EF4-FFF2-40B4-BE49-F238E27FC236}">
                <a16:creationId xmlns:a16="http://schemas.microsoft.com/office/drawing/2014/main" id="{D89CA989-BC85-4D67-8058-6CFC5AEDBA43}"/>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245837" y="176908"/>
            <a:ext cx="806993" cy="1463347"/>
          </a:xfrm>
          <a:prstGeom prst="rect">
            <a:avLst/>
          </a:prstGeom>
        </p:spPr>
      </p:pic>
      <p:sp>
        <p:nvSpPr>
          <p:cNvPr id="3" name="5-Point Star 2">
            <a:hlinkClick r:id="rId11" action="ppaction://hlinksldjump"/>
          </p:cNvPr>
          <p:cNvSpPr/>
          <p:nvPr/>
        </p:nvSpPr>
        <p:spPr>
          <a:xfrm>
            <a:off x="6096000" y="4106495"/>
            <a:ext cx="364805" cy="318366"/>
          </a:xfrm>
          <a:prstGeom prst="star5">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61751" fontAlgn="base">
              <a:spcBef>
                <a:spcPct val="0"/>
              </a:spcBef>
              <a:spcAft>
                <a:spcPct val="0"/>
              </a:spcAft>
            </a:pPr>
            <a:endParaRPr lang="en-US" sz="2171">
              <a:solidFill>
                <a:srgbClr val="FFFFFF"/>
              </a:solidFill>
              <a:latin typeface="Arial"/>
              <a:ea typeface="宋体"/>
            </a:endParaRPr>
          </a:p>
        </p:txBody>
      </p:sp>
      <p:sp>
        <p:nvSpPr>
          <p:cNvPr id="20" name="5-Point Star 19">
            <a:hlinkClick r:id="rId12" action="ppaction://hlinksldjump"/>
          </p:cNvPr>
          <p:cNvSpPr/>
          <p:nvPr/>
        </p:nvSpPr>
        <p:spPr>
          <a:xfrm>
            <a:off x="5262472" y="5976504"/>
            <a:ext cx="364805" cy="318366"/>
          </a:xfrm>
          <a:prstGeom prst="star5">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61751" fontAlgn="base">
              <a:spcBef>
                <a:spcPct val="0"/>
              </a:spcBef>
              <a:spcAft>
                <a:spcPct val="0"/>
              </a:spcAft>
            </a:pPr>
            <a:endParaRPr lang="en-US" sz="2171">
              <a:solidFill>
                <a:srgbClr val="FFFFFF"/>
              </a:solidFill>
              <a:latin typeface="Arial"/>
              <a:ea typeface="宋体"/>
            </a:endParaRPr>
          </a:p>
        </p:txBody>
      </p:sp>
      <p:sp>
        <p:nvSpPr>
          <p:cNvPr id="21" name="5-Point Star 20">
            <a:hlinkClick r:id="rId13" action="ppaction://hlinksldjump"/>
          </p:cNvPr>
          <p:cNvSpPr/>
          <p:nvPr/>
        </p:nvSpPr>
        <p:spPr>
          <a:xfrm>
            <a:off x="9446379" y="5976504"/>
            <a:ext cx="364805" cy="440301"/>
          </a:xfrm>
          <a:prstGeom prst="star5">
            <a:avLst/>
          </a:prstGeom>
          <a:solidFill>
            <a:srgbClr val="FF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61751" fontAlgn="base">
              <a:spcBef>
                <a:spcPct val="0"/>
              </a:spcBef>
              <a:spcAft>
                <a:spcPct val="0"/>
              </a:spcAft>
            </a:pPr>
            <a:endParaRPr lang="en-US" sz="2171">
              <a:solidFill>
                <a:srgbClr val="FFFFFF"/>
              </a:solidFill>
              <a:latin typeface="Arial"/>
              <a:ea typeface="宋体"/>
            </a:endParaRPr>
          </a:p>
        </p:txBody>
      </p:sp>
      <p:sp>
        <p:nvSpPr>
          <p:cNvPr id="4" name="Right Arrow 3">
            <a:hlinkClick r:id="rId14" action="ppaction://hlinksldjump"/>
          </p:cNvPr>
          <p:cNvSpPr/>
          <p:nvPr/>
        </p:nvSpPr>
        <p:spPr>
          <a:xfrm>
            <a:off x="10520842" y="6220682"/>
            <a:ext cx="1322486" cy="623531"/>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61751" fontAlgn="base">
              <a:spcBef>
                <a:spcPct val="0"/>
              </a:spcBef>
              <a:spcAft>
                <a:spcPct val="0"/>
              </a:spcAft>
            </a:pPr>
            <a:endParaRPr lang="en-US" sz="2171">
              <a:solidFill>
                <a:srgbClr val="FFFFFF"/>
              </a:solidFill>
              <a:latin typeface="Arial"/>
              <a:ea typeface="宋体"/>
            </a:endParaRPr>
          </a:p>
        </p:txBody>
      </p:sp>
    </p:spTree>
    <p:extLst>
      <p:ext uri="{BB962C8B-B14F-4D97-AF65-F5344CB8AC3E}">
        <p14:creationId xmlns:p14="http://schemas.microsoft.com/office/powerpoint/2010/main" val="2424315184"/>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500"/>
                                        <p:tgtEl>
                                          <p:spTgt spid="16"/>
                                        </p:tgtEl>
                                      </p:cBhvr>
                                    </p:animEffect>
                                    <p:anim calcmode="lin" valueType="num">
                                      <p:cBhvr>
                                        <p:cTn id="8" dur="1500" fill="hold"/>
                                        <p:tgtEl>
                                          <p:spTgt spid="16"/>
                                        </p:tgtEl>
                                        <p:attrNameLst>
                                          <p:attrName>ppt_x</p:attrName>
                                        </p:attrNameLst>
                                      </p:cBhvr>
                                      <p:tavLst>
                                        <p:tav tm="0">
                                          <p:val>
                                            <p:strVal val="#ppt_x"/>
                                          </p:val>
                                        </p:tav>
                                        <p:tav tm="100000">
                                          <p:val>
                                            <p:strVal val="#ppt_x"/>
                                          </p:val>
                                        </p:tav>
                                      </p:tavLst>
                                    </p:anim>
                                    <p:anim calcmode="lin" valueType="num">
                                      <p:cBhvr>
                                        <p:cTn id="9" dur="1500" fill="hold"/>
                                        <p:tgtEl>
                                          <p:spTgt spid="16"/>
                                        </p:tgtEl>
                                        <p:attrNameLst>
                                          <p:attrName>ppt_y</p:attrName>
                                        </p:attrNameLst>
                                      </p:cBhvr>
                                      <p:tavLst>
                                        <p:tav tm="0">
                                          <p:val>
                                            <p:strVal val="#ppt_y+.1"/>
                                          </p:val>
                                        </p:tav>
                                        <p:tav tm="100000">
                                          <p:val>
                                            <p:strVal val="#ppt_y"/>
                                          </p:val>
                                        </p:tav>
                                      </p:tavLst>
                                    </p:anim>
                                  </p:childTnLst>
                                </p:cTn>
                              </p:par>
                              <p:par>
                                <p:cTn id="10" presetID="32" presetClass="emph" presetSubtype="0" repeatCount="2000" fill="hold" nodeType="withEffect">
                                  <p:stCondLst>
                                    <p:cond delay="0"/>
                                  </p:stCondLst>
                                  <p:childTnLst>
                                    <p:animRot by="120000">
                                      <p:cBhvr>
                                        <p:cTn id="11" dur="75" fill="hold">
                                          <p:stCondLst>
                                            <p:cond delay="0"/>
                                          </p:stCondLst>
                                        </p:cTn>
                                        <p:tgtEl>
                                          <p:spTgt spid="17"/>
                                        </p:tgtEl>
                                        <p:attrNameLst>
                                          <p:attrName>r</p:attrName>
                                        </p:attrNameLst>
                                      </p:cBhvr>
                                    </p:animRot>
                                    <p:animRot by="-240000">
                                      <p:cBhvr>
                                        <p:cTn id="12" dur="150" fill="hold">
                                          <p:stCondLst>
                                            <p:cond delay="150"/>
                                          </p:stCondLst>
                                        </p:cTn>
                                        <p:tgtEl>
                                          <p:spTgt spid="17"/>
                                        </p:tgtEl>
                                        <p:attrNameLst>
                                          <p:attrName>r</p:attrName>
                                        </p:attrNameLst>
                                      </p:cBhvr>
                                    </p:animRot>
                                    <p:animRot by="240000">
                                      <p:cBhvr>
                                        <p:cTn id="13" dur="150" fill="hold">
                                          <p:stCondLst>
                                            <p:cond delay="300"/>
                                          </p:stCondLst>
                                        </p:cTn>
                                        <p:tgtEl>
                                          <p:spTgt spid="17"/>
                                        </p:tgtEl>
                                        <p:attrNameLst>
                                          <p:attrName>r</p:attrName>
                                        </p:attrNameLst>
                                      </p:cBhvr>
                                    </p:animRot>
                                    <p:animRot by="-240000">
                                      <p:cBhvr>
                                        <p:cTn id="14" dur="150" fill="hold">
                                          <p:stCondLst>
                                            <p:cond delay="450"/>
                                          </p:stCondLst>
                                        </p:cTn>
                                        <p:tgtEl>
                                          <p:spTgt spid="17"/>
                                        </p:tgtEl>
                                        <p:attrNameLst>
                                          <p:attrName>r</p:attrName>
                                        </p:attrNameLst>
                                      </p:cBhvr>
                                    </p:animRot>
                                    <p:animRot by="120000">
                                      <p:cBhvr>
                                        <p:cTn id="15" dur="150" fill="hold">
                                          <p:stCondLst>
                                            <p:cond delay="600"/>
                                          </p:stCondLst>
                                        </p:cTn>
                                        <p:tgtEl>
                                          <p:spTgt spid="17"/>
                                        </p:tgtEl>
                                        <p:attrNameLst>
                                          <p:attrName>r</p:attrName>
                                        </p:attrNameLst>
                                      </p:cBhvr>
                                    </p:animRot>
                                  </p:childTnLst>
                                </p:cTn>
                              </p:par>
                              <p:par>
                                <p:cTn id="16" presetID="6" presetClass="entr" presetSubtype="32" fill="hold"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circle(out)">
                                      <p:cBhvr>
                                        <p:cTn id="18" dur="1000"/>
                                        <p:tgtEl>
                                          <p:spTgt spid="17"/>
                                        </p:tgtEl>
                                      </p:cBhvr>
                                    </p:animEffect>
                                  </p:childTnLst>
                                </p:cTn>
                              </p:par>
                              <p:par>
                                <p:cTn id="19" presetID="10" presetClass="entr" presetSubtype="0" fill="hold" nodeType="with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500"/>
                                        <p:tgtEl>
                                          <p:spTgt spid="18"/>
                                        </p:tgtEl>
                                      </p:cBhvr>
                                    </p:animEffect>
                                  </p:childTnLst>
                                </p:cTn>
                              </p:par>
                              <p:par>
                                <p:cTn id="22" presetID="42" presetClass="entr" presetSubtype="0" fill="hold" nodeType="with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fade">
                                      <p:cBhvr>
                                        <p:cTn id="24" dur="1500"/>
                                        <p:tgtEl>
                                          <p:spTgt spid="19"/>
                                        </p:tgtEl>
                                      </p:cBhvr>
                                    </p:animEffect>
                                    <p:anim calcmode="lin" valueType="num">
                                      <p:cBhvr>
                                        <p:cTn id="25" dur="1500" fill="hold"/>
                                        <p:tgtEl>
                                          <p:spTgt spid="19"/>
                                        </p:tgtEl>
                                        <p:attrNameLst>
                                          <p:attrName>ppt_x</p:attrName>
                                        </p:attrNameLst>
                                      </p:cBhvr>
                                      <p:tavLst>
                                        <p:tav tm="0">
                                          <p:val>
                                            <p:strVal val="#ppt_x"/>
                                          </p:val>
                                        </p:tav>
                                        <p:tav tm="100000">
                                          <p:val>
                                            <p:strVal val="#ppt_x"/>
                                          </p:val>
                                        </p:tav>
                                      </p:tavLst>
                                    </p:anim>
                                    <p:anim calcmode="lin" valueType="num">
                                      <p:cBhvr>
                                        <p:cTn id="26" dur="1500" fill="hold"/>
                                        <p:tgtEl>
                                          <p:spTgt spid="19"/>
                                        </p:tgtEl>
                                        <p:attrNameLst>
                                          <p:attrName>ppt_y</p:attrName>
                                        </p:attrNameLst>
                                      </p:cBhvr>
                                      <p:tavLst>
                                        <p:tav tm="0">
                                          <p:val>
                                            <p:strVal val="#ppt_y+.1"/>
                                          </p:val>
                                        </p:tav>
                                        <p:tav tm="100000">
                                          <p:val>
                                            <p:strVal val="#ppt_y"/>
                                          </p:val>
                                        </p:tav>
                                      </p:tavLst>
                                    </p:anim>
                                  </p:childTnLst>
                                </p:cTn>
                              </p:par>
                            </p:childTnLst>
                          </p:cTn>
                        </p:par>
                        <p:par>
                          <p:cTn id="27" fill="hold">
                            <p:stCondLst>
                              <p:cond delay="1500"/>
                            </p:stCondLst>
                            <p:childTnLst>
                              <p:par>
                                <p:cTn id="28" presetID="15" presetClass="entr" presetSubtype="0" fill="hold" nodeType="afterEffect">
                                  <p:stCondLst>
                                    <p:cond delay="0"/>
                                  </p:stCondLst>
                                  <p:childTnLst>
                                    <p:set>
                                      <p:cBhvr>
                                        <p:cTn id="29" dur="1" fill="hold">
                                          <p:stCondLst>
                                            <p:cond delay="0"/>
                                          </p:stCondLst>
                                        </p:cTn>
                                        <p:tgtEl>
                                          <p:spTgt spid="10"/>
                                        </p:tgtEl>
                                        <p:attrNameLst>
                                          <p:attrName>style.visibility</p:attrName>
                                        </p:attrNameLst>
                                      </p:cBhvr>
                                      <p:to>
                                        <p:strVal val="visible"/>
                                      </p:to>
                                    </p:set>
                                    <p:anim calcmode="lin" valueType="num">
                                      <p:cBhvr>
                                        <p:cTn id="30" dur="1000" fill="hold"/>
                                        <p:tgtEl>
                                          <p:spTgt spid="10"/>
                                        </p:tgtEl>
                                        <p:attrNameLst>
                                          <p:attrName>ppt_w</p:attrName>
                                        </p:attrNameLst>
                                      </p:cBhvr>
                                      <p:tavLst>
                                        <p:tav tm="0">
                                          <p:val>
                                            <p:fltVal val="0"/>
                                          </p:val>
                                        </p:tav>
                                        <p:tav tm="100000">
                                          <p:val>
                                            <p:strVal val="#ppt_w"/>
                                          </p:val>
                                        </p:tav>
                                      </p:tavLst>
                                    </p:anim>
                                    <p:anim calcmode="lin" valueType="num">
                                      <p:cBhvr>
                                        <p:cTn id="31" dur="1000" fill="hold"/>
                                        <p:tgtEl>
                                          <p:spTgt spid="10"/>
                                        </p:tgtEl>
                                        <p:attrNameLst>
                                          <p:attrName>ppt_h</p:attrName>
                                        </p:attrNameLst>
                                      </p:cBhvr>
                                      <p:tavLst>
                                        <p:tav tm="0">
                                          <p:val>
                                            <p:fltVal val="0"/>
                                          </p:val>
                                        </p:tav>
                                        <p:tav tm="100000">
                                          <p:val>
                                            <p:strVal val="#ppt_h"/>
                                          </p:val>
                                        </p:tav>
                                      </p:tavLst>
                                    </p:anim>
                                    <p:anim calcmode="lin" valueType="num">
                                      <p:cBhvr>
                                        <p:cTn id="32" dur="1000" fill="hold"/>
                                        <p:tgtEl>
                                          <p:spTgt spid="10"/>
                                        </p:tgtEl>
                                        <p:attrNameLst>
                                          <p:attrName>ppt_x</p:attrName>
                                        </p:attrNameLst>
                                      </p:cBhvr>
                                      <p:tavLst>
                                        <p:tav tm="0" fmla="#ppt_x+(cos(-2*pi*(1-$))*-#ppt_x-sin(-2*pi*(1-$))*(1-#ppt_y))*(1-$)">
                                          <p:val>
                                            <p:fltVal val="0"/>
                                          </p:val>
                                        </p:tav>
                                        <p:tav tm="100000">
                                          <p:val>
                                            <p:fltVal val="1"/>
                                          </p:val>
                                        </p:tav>
                                      </p:tavLst>
                                    </p:anim>
                                    <p:anim calcmode="lin" valueType="num">
                                      <p:cBhvr>
                                        <p:cTn id="33" dur="1000" fill="hold"/>
                                        <p:tgtEl>
                                          <p:spTgt spid="10"/>
                                        </p:tgtEl>
                                        <p:attrNameLst>
                                          <p:attrName>ppt_y</p:attrName>
                                        </p:attrNameLst>
                                      </p:cBhvr>
                                      <p:tavLst>
                                        <p:tav tm="0" fmla="#ppt_y+(sin(-2*pi*(1-$))*-#ppt_x+cos(-2*pi*(1-$))*(1-#ppt_y))*(1-$)">
                                          <p:val>
                                            <p:fltVal val="0"/>
                                          </p:val>
                                        </p:tav>
                                        <p:tav tm="100000">
                                          <p:val>
                                            <p:fltVal val="1"/>
                                          </p:val>
                                        </p:tav>
                                      </p:tavLst>
                                    </p:anim>
                                  </p:childTnLst>
                                </p:cTn>
                              </p:par>
                            </p:childTnLst>
                          </p:cTn>
                        </p:par>
                        <p:par>
                          <p:cTn id="34" fill="hold">
                            <p:stCondLst>
                              <p:cond delay="2500"/>
                            </p:stCondLst>
                            <p:childTnLst>
                              <p:par>
                                <p:cTn id="35" presetID="2" presetClass="entr" presetSubtype="8" fill="hold" nodeType="afterEffect">
                                  <p:stCondLst>
                                    <p:cond delay="0"/>
                                  </p:stCondLst>
                                  <p:childTnLst>
                                    <p:set>
                                      <p:cBhvr>
                                        <p:cTn id="36" dur="1" fill="hold">
                                          <p:stCondLst>
                                            <p:cond delay="0"/>
                                          </p:stCondLst>
                                        </p:cTn>
                                        <p:tgtEl>
                                          <p:spTgt spid="40966"/>
                                        </p:tgtEl>
                                        <p:attrNameLst>
                                          <p:attrName>style.visibility</p:attrName>
                                        </p:attrNameLst>
                                      </p:cBhvr>
                                      <p:to>
                                        <p:strVal val="visible"/>
                                      </p:to>
                                    </p:set>
                                    <p:anim calcmode="lin" valueType="num">
                                      <p:cBhvr additive="base">
                                        <p:cTn id="37" dur="500" fill="hold"/>
                                        <p:tgtEl>
                                          <p:spTgt spid="40966"/>
                                        </p:tgtEl>
                                        <p:attrNameLst>
                                          <p:attrName>ppt_x</p:attrName>
                                        </p:attrNameLst>
                                      </p:cBhvr>
                                      <p:tavLst>
                                        <p:tav tm="0">
                                          <p:val>
                                            <p:strVal val="0-#ppt_w/2"/>
                                          </p:val>
                                        </p:tav>
                                        <p:tav tm="100000">
                                          <p:val>
                                            <p:strVal val="#ppt_x"/>
                                          </p:val>
                                        </p:tav>
                                      </p:tavLst>
                                    </p:anim>
                                    <p:anim calcmode="lin" valueType="num">
                                      <p:cBhvr additive="base">
                                        <p:cTn id="38" dur="500" fill="hold"/>
                                        <p:tgtEl>
                                          <p:spTgt spid="40966"/>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barn(inVertical)">
                                      <p:cBhvr>
                                        <p:cTn id="43" dur="500"/>
                                        <p:tgtEl>
                                          <p:spTgt spid="12"/>
                                        </p:tgtEl>
                                      </p:cBhvr>
                                    </p:animEffect>
                                  </p:childTnLst>
                                </p:cTn>
                              </p:par>
                            </p:childTnLst>
                          </p:cTn>
                        </p:par>
                        <p:par>
                          <p:cTn id="44" fill="hold">
                            <p:stCondLst>
                              <p:cond delay="500"/>
                            </p:stCondLst>
                            <p:childTnLst>
                              <p:par>
                                <p:cTn id="45" presetID="16" presetClass="entr" presetSubtype="26" fill="hold" nodeType="afterEffect">
                                  <p:stCondLst>
                                    <p:cond delay="0"/>
                                  </p:stCondLst>
                                  <p:childTnLst>
                                    <p:set>
                                      <p:cBhvr>
                                        <p:cTn id="46" dur="1" fill="hold">
                                          <p:stCondLst>
                                            <p:cond delay="0"/>
                                          </p:stCondLst>
                                        </p:cTn>
                                        <p:tgtEl>
                                          <p:spTgt spid="40967"/>
                                        </p:tgtEl>
                                        <p:attrNameLst>
                                          <p:attrName>style.visibility</p:attrName>
                                        </p:attrNameLst>
                                      </p:cBhvr>
                                      <p:to>
                                        <p:strVal val="visible"/>
                                      </p:to>
                                    </p:set>
                                    <p:animEffect transition="in" filter="barn(inHorizontal)">
                                      <p:cBhvr>
                                        <p:cTn id="47" dur="500"/>
                                        <p:tgtEl>
                                          <p:spTgt spid="40967"/>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barn(inVertical)">
                                      <p:cBhvr>
                                        <p:cTn id="52" dur="500"/>
                                        <p:tgtEl>
                                          <p:spTgt spid="14"/>
                                        </p:tgtEl>
                                      </p:cBhvr>
                                    </p:animEffect>
                                  </p:childTnLst>
                                </p:cTn>
                              </p:par>
                            </p:childTnLst>
                          </p:cTn>
                        </p:par>
                        <p:par>
                          <p:cTn id="53" fill="hold">
                            <p:stCondLst>
                              <p:cond delay="500"/>
                            </p:stCondLst>
                            <p:childTnLst>
                              <p:par>
                                <p:cTn id="54" presetID="16" presetClass="entr" presetSubtype="26" fill="hold" nodeType="afterEffect">
                                  <p:stCondLst>
                                    <p:cond delay="0"/>
                                  </p:stCondLst>
                                  <p:childTnLst>
                                    <p:set>
                                      <p:cBhvr>
                                        <p:cTn id="55" dur="1" fill="hold">
                                          <p:stCondLst>
                                            <p:cond delay="0"/>
                                          </p:stCondLst>
                                        </p:cTn>
                                        <p:tgtEl>
                                          <p:spTgt spid="7"/>
                                        </p:tgtEl>
                                        <p:attrNameLst>
                                          <p:attrName>style.visibility</p:attrName>
                                        </p:attrNameLst>
                                      </p:cBhvr>
                                      <p:to>
                                        <p:strVal val="visible"/>
                                      </p:to>
                                    </p:set>
                                    <p:animEffect transition="in" filter="barn(inHorizontal)">
                                      <p:cBhvr>
                                        <p:cTn id="56" dur="500"/>
                                        <p:tgtEl>
                                          <p:spTgt spid="7"/>
                                        </p:tgtEl>
                                      </p:cBhvr>
                                    </p:animEffect>
                                  </p:childTnLst>
                                </p:cTn>
                              </p:par>
                            </p:childTnLst>
                          </p:cTn>
                        </p:par>
                      </p:childTnLst>
                    </p:cTn>
                  </p:par>
                  <p:par>
                    <p:cTn id="57" fill="hold">
                      <p:stCondLst>
                        <p:cond delay="indefinite"/>
                      </p:stCondLst>
                      <p:childTnLst>
                        <p:par>
                          <p:cTn id="58" fill="hold">
                            <p:stCondLst>
                              <p:cond delay="0"/>
                            </p:stCondLst>
                            <p:childTnLst>
                              <p:par>
                                <p:cTn id="59" presetID="16" presetClass="entr" presetSubtype="21" fill="hold" grpId="0" nodeType="clickEffect">
                                  <p:stCondLst>
                                    <p:cond delay="0"/>
                                  </p:stCondLst>
                                  <p:childTnLst>
                                    <p:set>
                                      <p:cBhvr>
                                        <p:cTn id="60" dur="1" fill="hold">
                                          <p:stCondLst>
                                            <p:cond delay="0"/>
                                          </p:stCondLst>
                                        </p:cTn>
                                        <p:tgtEl>
                                          <p:spTgt spid="13"/>
                                        </p:tgtEl>
                                        <p:attrNameLst>
                                          <p:attrName>style.visibility</p:attrName>
                                        </p:attrNameLst>
                                      </p:cBhvr>
                                      <p:to>
                                        <p:strVal val="visible"/>
                                      </p:to>
                                    </p:set>
                                    <p:animEffect transition="in" filter="barn(inVertical)">
                                      <p:cBhvr>
                                        <p:cTn id="61" dur="500"/>
                                        <p:tgtEl>
                                          <p:spTgt spid="13"/>
                                        </p:tgtEl>
                                      </p:cBhvr>
                                    </p:animEffect>
                                  </p:childTnLst>
                                </p:cTn>
                              </p:par>
                            </p:childTnLst>
                          </p:cTn>
                        </p:par>
                        <p:par>
                          <p:cTn id="62" fill="hold">
                            <p:stCondLst>
                              <p:cond delay="500"/>
                            </p:stCondLst>
                            <p:childTnLst>
                              <p:par>
                                <p:cTn id="63" presetID="16" presetClass="entr" presetSubtype="26" fill="hold" nodeType="afterEffect">
                                  <p:stCondLst>
                                    <p:cond delay="0"/>
                                  </p:stCondLst>
                                  <p:childTnLst>
                                    <p:set>
                                      <p:cBhvr>
                                        <p:cTn id="64" dur="1" fill="hold">
                                          <p:stCondLst>
                                            <p:cond delay="0"/>
                                          </p:stCondLst>
                                        </p:cTn>
                                        <p:tgtEl>
                                          <p:spTgt spid="9"/>
                                        </p:tgtEl>
                                        <p:attrNameLst>
                                          <p:attrName>style.visibility</p:attrName>
                                        </p:attrNameLst>
                                      </p:cBhvr>
                                      <p:to>
                                        <p:strVal val="visible"/>
                                      </p:to>
                                    </p:set>
                                    <p:animEffect transition="in" filter="barn(inHorizontal)">
                                      <p:cBhvr>
                                        <p:cTn id="65" dur="500"/>
                                        <p:tgtEl>
                                          <p:spTgt spid="9"/>
                                        </p:tgtEl>
                                      </p:cBhvr>
                                    </p:animEffect>
                                  </p:childTnLst>
                                </p:cTn>
                              </p:par>
                            </p:childTnLst>
                          </p:cTn>
                        </p:par>
                      </p:childTnLst>
                    </p:cTn>
                  </p:par>
                  <p:par>
                    <p:cTn id="66" fill="hold">
                      <p:stCondLst>
                        <p:cond delay="indefinite"/>
                      </p:stCondLst>
                      <p:childTnLst>
                        <p:par>
                          <p:cTn id="67" fill="hold">
                            <p:stCondLst>
                              <p:cond delay="0"/>
                            </p:stCondLst>
                            <p:childTnLst>
                              <p:par>
                                <p:cTn id="68" presetID="16" presetClass="entr" presetSubtype="21" fill="hold" grpId="0" nodeType="clickEffect">
                                  <p:stCondLst>
                                    <p:cond delay="0"/>
                                  </p:stCondLst>
                                  <p:childTnLst>
                                    <p:set>
                                      <p:cBhvr>
                                        <p:cTn id="69" dur="1" fill="hold">
                                          <p:stCondLst>
                                            <p:cond delay="0"/>
                                          </p:stCondLst>
                                        </p:cTn>
                                        <p:tgtEl>
                                          <p:spTgt spid="15"/>
                                        </p:tgtEl>
                                        <p:attrNameLst>
                                          <p:attrName>style.visibility</p:attrName>
                                        </p:attrNameLst>
                                      </p:cBhvr>
                                      <p:to>
                                        <p:strVal val="visible"/>
                                      </p:to>
                                    </p:set>
                                    <p:animEffect transition="in" filter="barn(inVertical)">
                                      <p:cBhvr>
                                        <p:cTn id="70" dur="500"/>
                                        <p:tgtEl>
                                          <p:spTgt spid="15"/>
                                        </p:tgtEl>
                                      </p:cBhvr>
                                    </p:animEffect>
                                  </p:childTnLst>
                                </p:cTn>
                              </p:par>
                            </p:childTnLst>
                          </p:cTn>
                        </p:par>
                        <p:par>
                          <p:cTn id="71" fill="hold">
                            <p:stCondLst>
                              <p:cond delay="500"/>
                            </p:stCondLst>
                            <p:childTnLst>
                              <p:par>
                                <p:cTn id="72" presetID="16" presetClass="entr" presetSubtype="26" fill="hold" nodeType="afterEffect">
                                  <p:stCondLst>
                                    <p:cond delay="0"/>
                                  </p:stCondLst>
                                  <p:childTnLst>
                                    <p:set>
                                      <p:cBhvr>
                                        <p:cTn id="73" dur="1" fill="hold">
                                          <p:stCondLst>
                                            <p:cond delay="0"/>
                                          </p:stCondLst>
                                        </p:cTn>
                                        <p:tgtEl>
                                          <p:spTgt spid="8"/>
                                        </p:tgtEl>
                                        <p:attrNameLst>
                                          <p:attrName>style.visibility</p:attrName>
                                        </p:attrNameLst>
                                      </p:cBhvr>
                                      <p:to>
                                        <p:strVal val="visible"/>
                                      </p:to>
                                    </p:set>
                                    <p:animEffect transition="in" filter="barn(inHorizontal)">
                                      <p:cBhvr>
                                        <p:cTn id="74" dur="500"/>
                                        <p:tgtEl>
                                          <p:spTgt spid="8"/>
                                        </p:tgtEl>
                                      </p:cBhvr>
                                    </p:animEffect>
                                  </p:childTnLst>
                                </p:cTn>
                              </p:par>
                            </p:childTnLst>
                          </p:cTn>
                        </p:par>
                        <p:par>
                          <p:cTn id="75" fill="hold">
                            <p:stCondLst>
                              <p:cond delay="1000"/>
                            </p:stCondLst>
                            <p:childTnLst>
                              <p:par>
                                <p:cTn id="76" presetID="15" presetClass="entr" presetSubtype="0" fill="hold" nodeType="afterEffect">
                                  <p:stCondLst>
                                    <p:cond delay="0"/>
                                  </p:stCondLst>
                                  <p:childTnLst>
                                    <p:set>
                                      <p:cBhvr>
                                        <p:cTn id="77" dur="1" fill="hold">
                                          <p:stCondLst>
                                            <p:cond delay="0"/>
                                          </p:stCondLst>
                                        </p:cTn>
                                        <p:tgtEl>
                                          <p:spTgt spid="40965"/>
                                        </p:tgtEl>
                                        <p:attrNameLst>
                                          <p:attrName>style.visibility</p:attrName>
                                        </p:attrNameLst>
                                      </p:cBhvr>
                                      <p:to>
                                        <p:strVal val="visible"/>
                                      </p:to>
                                    </p:set>
                                    <p:anim calcmode="lin" valueType="num">
                                      <p:cBhvr>
                                        <p:cTn id="78" dur="1000" fill="hold"/>
                                        <p:tgtEl>
                                          <p:spTgt spid="40965"/>
                                        </p:tgtEl>
                                        <p:attrNameLst>
                                          <p:attrName>ppt_w</p:attrName>
                                        </p:attrNameLst>
                                      </p:cBhvr>
                                      <p:tavLst>
                                        <p:tav tm="0">
                                          <p:val>
                                            <p:fltVal val="0"/>
                                          </p:val>
                                        </p:tav>
                                        <p:tav tm="100000">
                                          <p:val>
                                            <p:strVal val="#ppt_w"/>
                                          </p:val>
                                        </p:tav>
                                      </p:tavLst>
                                    </p:anim>
                                    <p:anim calcmode="lin" valueType="num">
                                      <p:cBhvr>
                                        <p:cTn id="79" dur="1000" fill="hold"/>
                                        <p:tgtEl>
                                          <p:spTgt spid="40965"/>
                                        </p:tgtEl>
                                        <p:attrNameLst>
                                          <p:attrName>ppt_h</p:attrName>
                                        </p:attrNameLst>
                                      </p:cBhvr>
                                      <p:tavLst>
                                        <p:tav tm="0">
                                          <p:val>
                                            <p:fltVal val="0"/>
                                          </p:val>
                                        </p:tav>
                                        <p:tav tm="100000">
                                          <p:val>
                                            <p:strVal val="#ppt_h"/>
                                          </p:val>
                                        </p:tav>
                                      </p:tavLst>
                                    </p:anim>
                                    <p:anim calcmode="lin" valueType="num">
                                      <p:cBhvr>
                                        <p:cTn id="80" dur="1000" fill="hold"/>
                                        <p:tgtEl>
                                          <p:spTgt spid="40965"/>
                                        </p:tgtEl>
                                        <p:attrNameLst>
                                          <p:attrName>ppt_x</p:attrName>
                                        </p:attrNameLst>
                                      </p:cBhvr>
                                      <p:tavLst>
                                        <p:tav tm="0" fmla="#ppt_x+(cos(-2*pi*(1-$))*-#ppt_x-sin(-2*pi*(1-$))*(1-#ppt_y))*(1-$)">
                                          <p:val>
                                            <p:fltVal val="0"/>
                                          </p:val>
                                        </p:tav>
                                        <p:tav tm="100000">
                                          <p:val>
                                            <p:fltVal val="1"/>
                                          </p:val>
                                        </p:tav>
                                      </p:tavLst>
                                    </p:anim>
                                    <p:anim calcmode="lin" valueType="num">
                                      <p:cBhvr>
                                        <p:cTn id="81" dur="1000" fill="hold"/>
                                        <p:tgtEl>
                                          <p:spTgt spid="40965"/>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5-Point Star 1"/>
          <p:cNvSpPr/>
          <p:nvPr/>
        </p:nvSpPr>
        <p:spPr>
          <a:xfrm>
            <a:off x="10942697" y="5878406"/>
            <a:ext cx="1203835" cy="885955"/>
          </a:xfrm>
          <a:prstGeom prst="star5">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61751" fontAlgn="base">
              <a:spcBef>
                <a:spcPct val="0"/>
              </a:spcBef>
              <a:spcAft>
                <a:spcPct val="0"/>
              </a:spcAft>
            </a:pPr>
            <a:endParaRPr lang="en-US" sz="2171">
              <a:solidFill>
                <a:srgbClr val="FFFFFF"/>
              </a:solidFill>
              <a:latin typeface="Arial"/>
              <a:ea typeface="宋体"/>
            </a:endParaRPr>
          </a:p>
        </p:txBody>
      </p:sp>
      <p:pic>
        <p:nvPicPr>
          <p:cNvPr id="12" name="图片 67593" descr="PPT素材-21">
            <a:hlinkClick r:id="rId3" action="ppaction://hlinksldjump"/>
          </p:cNvPr>
          <p:cNvPicPr>
            <a:picLocks noChangeAspect="1"/>
          </p:cNvPicPr>
          <p:nvPr/>
        </p:nvPicPr>
        <p:blipFill>
          <a:blip r:embed="rId4"/>
          <a:stretch>
            <a:fillRect/>
          </a:stretch>
        </p:blipFill>
        <p:spPr>
          <a:xfrm>
            <a:off x="-152613" y="-271167"/>
            <a:ext cx="12299145" cy="7348111"/>
          </a:xfrm>
          <a:prstGeom prst="rect">
            <a:avLst/>
          </a:prstGeom>
          <a:noFill/>
          <a:ln w="9525">
            <a:noFill/>
          </a:ln>
        </p:spPr>
      </p:pic>
      <p:sp>
        <p:nvSpPr>
          <p:cNvPr id="8" name="TextBox 7"/>
          <p:cNvSpPr txBox="1"/>
          <p:nvPr/>
        </p:nvSpPr>
        <p:spPr>
          <a:xfrm>
            <a:off x="2713713" y="1135939"/>
            <a:ext cx="6566493" cy="693716"/>
          </a:xfrm>
          <a:prstGeom prst="rect">
            <a:avLst/>
          </a:prstGeom>
          <a:noFill/>
        </p:spPr>
        <p:txBody>
          <a:bodyPr wrap="square" rtlCol="0">
            <a:spAutoFit/>
          </a:bodyPr>
          <a:lstStyle/>
          <a:p>
            <a:pPr defTabSz="661751" fontAlgn="base">
              <a:spcBef>
                <a:spcPct val="0"/>
              </a:spcBef>
              <a:spcAft>
                <a:spcPct val="0"/>
              </a:spcAft>
            </a:pPr>
            <a:r>
              <a:rPr lang="en-GB" sz="3908" b="1" dirty="0">
                <a:solidFill>
                  <a:srgbClr val="0000FF"/>
                </a:solidFill>
                <a:latin typeface="Times New Roman" panose="02020603050405020304" pitchFamily="18" charset="0"/>
                <a:ea typeface="宋体" panose="02010600030101010101" pitchFamily="2" charset="-122"/>
                <a:cs typeface="Times New Roman" panose="02020603050405020304" pitchFamily="18" charset="0"/>
              </a:rPr>
              <a:t>Om </a:t>
            </a:r>
            <a:r>
              <a:rPr lang="en-GB" sz="3908" b="1" dirty="0" err="1">
                <a:solidFill>
                  <a:srgbClr val="0000FF"/>
                </a:solidFill>
                <a:latin typeface="Times New Roman" panose="02020603050405020304" pitchFamily="18" charset="0"/>
                <a:ea typeface="宋体" panose="02010600030101010101" pitchFamily="2" charset="-122"/>
                <a:cs typeface="Times New Roman" panose="02020603050405020304" pitchFamily="18" charset="0"/>
              </a:rPr>
              <a:t>sòm</a:t>
            </a:r>
            <a:r>
              <a:rPr lang="en-GB" sz="3908" b="1" dirty="0">
                <a:solidFill>
                  <a:srgbClr val="0000FF"/>
                </a:solidFill>
                <a:latin typeface="Times New Roman" panose="02020603050405020304" pitchFamily="18" charset="0"/>
                <a:ea typeface="宋体" panose="02010600030101010101" pitchFamily="2" charset="-122"/>
                <a:cs typeface="Times New Roman" panose="02020603050405020304" pitchFamily="18" charset="0"/>
              </a:rPr>
              <a:t>: </a:t>
            </a:r>
            <a:r>
              <a:rPr lang="en-GB" sz="3908" b="1" dirty="0" err="1">
                <a:solidFill>
                  <a:srgbClr val="000000"/>
                </a:solidFill>
                <a:latin typeface="Times New Roman" panose="02020603050405020304" pitchFamily="18" charset="0"/>
                <a:ea typeface="宋体" panose="02010600030101010101" pitchFamily="2" charset="-122"/>
                <a:cs typeface="Times New Roman" panose="02020603050405020304" pitchFamily="18" charset="0"/>
              </a:rPr>
              <a:t>ầm</a:t>
            </a:r>
            <a:r>
              <a:rPr lang="en-GB" sz="3908" b="1"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 ĩ, </a:t>
            </a:r>
            <a:r>
              <a:rPr lang="en-GB" sz="3908" b="1" dirty="0" err="1">
                <a:solidFill>
                  <a:srgbClr val="000000"/>
                </a:solidFill>
                <a:latin typeface="Times New Roman" panose="02020603050405020304" pitchFamily="18" charset="0"/>
                <a:ea typeface="宋体" panose="02010600030101010101" pitchFamily="2" charset="-122"/>
                <a:cs typeface="Times New Roman" panose="02020603050405020304" pitchFamily="18" charset="0"/>
              </a:rPr>
              <a:t>gây</a:t>
            </a:r>
            <a:r>
              <a:rPr lang="en-GB" sz="3908" b="1"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 </a:t>
            </a:r>
            <a:r>
              <a:rPr lang="en-GB" sz="3908" b="1" dirty="0" err="1">
                <a:solidFill>
                  <a:srgbClr val="000000"/>
                </a:solidFill>
                <a:latin typeface="Times New Roman" panose="02020603050405020304" pitchFamily="18" charset="0"/>
                <a:ea typeface="宋体" panose="02010600030101010101" pitchFamily="2" charset="-122"/>
                <a:cs typeface="Times New Roman" panose="02020603050405020304" pitchFamily="18" charset="0"/>
              </a:rPr>
              <a:t>náo</a:t>
            </a:r>
            <a:r>
              <a:rPr lang="en-GB" sz="3908" b="1"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 </a:t>
            </a:r>
            <a:r>
              <a:rPr lang="en-GB" sz="3908" b="1" dirty="0" err="1">
                <a:solidFill>
                  <a:srgbClr val="000000"/>
                </a:solidFill>
                <a:latin typeface="Times New Roman" panose="02020603050405020304" pitchFamily="18" charset="0"/>
                <a:ea typeface="宋体" panose="02010600030101010101" pitchFamily="2" charset="-122"/>
                <a:cs typeface="Times New Roman" panose="02020603050405020304" pitchFamily="18" charset="0"/>
              </a:rPr>
              <a:t>động</a:t>
            </a:r>
            <a:r>
              <a:rPr lang="en-GB" sz="3908" b="1"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a:t>
            </a:r>
            <a:endParaRPr lang="en-US" sz="3908" b="1" dirty="0">
              <a:solidFill>
                <a:srgbClr val="000000"/>
              </a:solidFill>
              <a:latin typeface="Times New Roman" panose="02020603050405020304" pitchFamily="18" charset="0"/>
              <a:ea typeface="宋体" panose="02010600030101010101" pitchFamily="2" charset="-122"/>
              <a:cs typeface="Times New Roman" panose="02020603050405020304" pitchFamily="18" charset="0"/>
            </a:endParaRPr>
          </a:p>
        </p:txBody>
      </p:sp>
      <p:pic>
        <p:nvPicPr>
          <p:cNvPr id="9" name="Picture 4" descr="9 nguyên nhân khiến trẻ hay thức dậy và khóc lúc nửa đêm">
            <a:extLst>
              <a:ext uri="{FF2B5EF4-FFF2-40B4-BE49-F238E27FC236}">
                <a16:creationId xmlns:a16="http://schemas.microsoft.com/office/drawing/2014/main" id="{20B94E34-7A05-4FCF-B4A1-11CF9A46B09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00064" y="2021895"/>
            <a:ext cx="7400333" cy="3722553"/>
          </a:xfrm>
          <a:prstGeom prst="rect">
            <a:avLst/>
          </a:prstGeom>
          <a:ln w="57150"/>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2854051463"/>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par>
                          <p:cTn id="11" fill="hold">
                            <p:stCondLst>
                              <p:cond delay="500"/>
                            </p:stCondLst>
                            <p:childTnLst>
                              <p:par>
                                <p:cTn id="12" presetID="29" presetClass="entr" presetSubtype="0" fill="hold" nodeType="after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p:cTn id="14" dur="1000" fill="hold"/>
                                        <p:tgtEl>
                                          <p:spTgt spid="12"/>
                                        </p:tgtEl>
                                        <p:attrNameLst>
                                          <p:attrName>ppt_x</p:attrName>
                                        </p:attrNameLst>
                                      </p:cBhvr>
                                      <p:tavLst>
                                        <p:tav tm="0">
                                          <p:val>
                                            <p:strVal val="#ppt_x-.2"/>
                                          </p:val>
                                        </p:tav>
                                        <p:tav tm="100000">
                                          <p:val>
                                            <p:strVal val="#ppt_x"/>
                                          </p:val>
                                        </p:tav>
                                      </p:tavLst>
                                    </p:anim>
                                    <p:anim calcmode="lin" valueType="num">
                                      <p:cBhvr>
                                        <p:cTn id="15" dur="1000" fill="hold"/>
                                        <p:tgtEl>
                                          <p:spTgt spid="12"/>
                                        </p:tgtEl>
                                        <p:attrNameLst>
                                          <p:attrName>ppt_y</p:attrName>
                                        </p:attrNameLst>
                                      </p:cBhvr>
                                      <p:tavLst>
                                        <p:tav tm="0">
                                          <p:val>
                                            <p:strVal val="#ppt_y"/>
                                          </p:val>
                                        </p:tav>
                                        <p:tav tm="100000">
                                          <p:val>
                                            <p:strVal val="#ppt_y"/>
                                          </p:val>
                                        </p:tav>
                                      </p:tavLst>
                                    </p:anim>
                                    <p:animEffect transition="in" filter="wipe(right)" prLst="gradientSize: 0.1">
                                      <p:cBhvr>
                                        <p:cTn id="16"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71695" descr="2"/>
          <p:cNvPicPr>
            <a:picLocks noChangeAspect="1"/>
          </p:cNvPicPr>
          <p:nvPr/>
        </p:nvPicPr>
        <p:blipFill>
          <a:blip r:embed="rId3"/>
          <a:stretch>
            <a:fillRect/>
          </a:stretch>
        </p:blipFill>
        <p:spPr>
          <a:xfrm>
            <a:off x="9848282" y="0"/>
            <a:ext cx="2240426" cy="1292554"/>
          </a:xfrm>
          <a:prstGeom prst="rect">
            <a:avLst/>
          </a:prstGeom>
          <a:noFill/>
          <a:ln w="9525">
            <a:noFill/>
          </a:ln>
        </p:spPr>
      </p:pic>
      <p:pic>
        <p:nvPicPr>
          <p:cNvPr id="7" name="图片 41995" descr="13"/>
          <p:cNvPicPr>
            <a:picLocks noChangeAspect="1"/>
          </p:cNvPicPr>
          <p:nvPr/>
        </p:nvPicPr>
        <p:blipFill rotWithShape="1">
          <a:blip r:embed="rId4"/>
          <a:srcRect l="74627" b="-9704"/>
          <a:stretch/>
        </p:blipFill>
        <p:spPr>
          <a:xfrm>
            <a:off x="35757" y="0"/>
            <a:ext cx="1558083" cy="1552859"/>
          </a:xfrm>
          <a:prstGeom prst="rect">
            <a:avLst/>
          </a:prstGeom>
          <a:noFill/>
          <a:ln w="9525">
            <a:noFill/>
          </a:ln>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1232" y="1559250"/>
            <a:ext cx="11361075" cy="4840306"/>
          </a:xfrm>
          <a:prstGeom prst="rect">
            <a:avLst/>
          </a:prstGeom>
          <a:ln w="57150"/>
        </p:spPr>
        <p:style>
          <a:lnRef idx="2">
            <a:schemeClr val="dk1"/>
          </a:lnRef>
          <a:fillRef idx="1">
            <a:schemeClr val="lt1"/>
          </a:fillRef>
          <a:effectRef idx="0">
            <a:schemeClr val="dk1"/>
          </a:effectRef>
          <a:fontRef idx="minor">
            <a:schemeClr val="dk1"/>
          </a:fontRef>
        </p:style>
      </p:pic>
      <p:sp>
        <p:nvSpPr>
          <p:cNvPr id="8" name="TextBox 7"/>
          <p:cNvSpPr txBox="1"/>
          <p:nvPr/>
        </p:nvSpPr>
        <p:spPr>
          <a:xfrm>
            <a:off x="1611685" y="-77359"/>
            <a:ext cx="10096185" cy="1584729"/>
          </a:xfrm>
          <a:prstGeom prst="rect">
            <a:avLst/>
          </a:prstGeom>
          <a:noFill/>
        </p:spPr>
        <p:txBody>
          <a:bodyPr wrap="square" rtlCol="0">
            <a:spAutoFit/>
          </a:bodyPr>
          <a:lstStyle/>
          <a:p>
            <a:pPr defTabSz="661751" fontAlgn="base">
              <a:spcBef>
                <a:spcPct val="0"/>
              </a:spcBef>
              <a:spcAft>
                <a:spcPct val="0"/>
              </a:spcAft>
            </a:pPr>
            <a:r>
              <a:rPr lang="en-GB" sz="5790" b="1" dirty="0">
                <a:solidFill>
                  <a:srgbClr val="7030A0"/>
                </a:solidFill>
                <a:latin typeface="Times New Roman" panose="02020603050405020304" pitchFamily="18" charset="0"/>
                <a:ea typeface="宋体" panose="02010600030101010101" pitchFamily="2" charset="-122"/>
                <a:cs typeface="Times New Roman" panose="02020603050405020304" pitchFamily="18" charset="0"/>
              </a:rPr>
              <a:t> </a:t>
            </a:r>
            <a:r>
              <a:rPr lang="en-GB" sz="3908" b="1" dirty="0" err="1">
                <a:solidFill>
                  <a:srgbClr val="7030A0"/>
                </a:solidFill>
                <a:latin typeface="Times New Roman" panose="02020603050405020304" pitchFamily="18" charset="0"/>
                <a:ea typeface="宋体" panose="02010600030101010101" pitchFamily="2" charset="-122"/>
                <a:cs typeface="Times New Roman" panose="02020603050405020304" pitchFamily="18" charset="0"/>
              </a:rPr>
              <a:t>mâm</a:t>
            </a:r>
            <a:r>
              <a:rPr lang="en-GB" sz="3908" b="1" dirty="0">
                <a:solidFill>
                  <a:srgbClr val="7030A0"/>
                </a:solidFill>
                <a:latin typeface="Times New Roman" panose="02020603050405020304" pitchFamily="18" charset="0"/>
                <a:ea typeface="宋体" panose="02010600030101010101" pitchFamily="2" charset="-122"/>
                <a:cs typeface="Times New Roman" panose="02020603050405020304" pitchFamily="18" charset="0"/>
              </a:rPr>
              <a:t> </a:t>
            </a:r>
            <a:r>
              <a:rPr lang="en-GB" sz="3908" b="1" dirty="0" err="1">
                <a:solidFill>
                  <a:srgbClr val="7030A0"/>
                </a:solidFill>
                <a:latin typeface="Times New Roman" panose="02020603050405020304" pitchFamily="18" charset="0"/>
                <a:ea typeface="宋体" panose="02010600030101010101" pitchFamily="2" charset="-122"/>
                <a:cs typeface="Times New Roman" panose="02020603050405020304" pitchFamily="18" charset="0"/>
              </a:rPr>
              <a:t>cỗ</a:t>
            </a:r>
            <a:r>
              <a:rPr lang="en-GB" sz="3908" b="1" dirty="0">
                <a:solidFill>
                  <a:srgbClr val="7030A0"/>
                </a:solidFill>
                <a:latin typeface="Times New Roman" panose="02020603050405020304" pitchFamily="18" charset="0"/>
                <a:ea typeface="宋体" panose="02010600030101010101" pitchFamily="2" charset="-122"/>
                <a:cs typeface="Times New Roman" panose="02020603050405020304" pitchFamily="18" charset="0"/>
              </a:rPr>
              <a:t>: </a:t>
            </a:r>
            <a:r>
              <a:rPr lang="en-GB" sz="3908" b="1" i="1" dirty="0" err="1">
                <a:solidFill>
                  <a:srgbClr val="000000"/>
                </a:solidFill>
                <a:latin typeface="Times New Roman" panose="02020603050405020304" pitchFamily="18" charset="0"/>
                <a:ea typeface="宋体" panose="02010600030101010101" pitchFamily="2" charset="-122"/>
                <a:cs typeface="Times New Roman" panose="02020603050405020304" pitchFamily="18" charset="0"/>
              </a:rPr>
              <a:t>là</a:t>
            </a:r>
            <a:r>
              <a:rPr lang="en-GB" sz="3908" b="1" i="1"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 </a:t>
            </a:r>
            <a:r>
              <a:rPr lang="en-GB" sz="3908" b="1" i="1" dirty="0" err="1">
                <a:solidFill>
                  <a:srgbClr val="000000"/>
                </a:solidFill>
                <a:latin typeface="Times New Roman" panose="02020603050405020304" pitchFamily="18" charset="0"/>
                <a:ea typeface="宋体" panose="02010600030101010101" pitchFamily="2" charset="-122"/>
                <a:cs typeface="Times New Roman" panose="02020603050405020304" pitchFamily="18" charset="0"/>
              </a:rPr>
              <a:t>tất</a:t>
            </a:r>
            <a:r>
              <a:rPr lang="en-GB" sz="3908" b="1" i="1"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 </a:t>
            </a:r>
            <a:r>
              <a:rPr lang="en-GB" sz="3908" b="1" i="1" dirty="0" err="1">
                <a:solidFill>
                  <a:srgbClr val="000000"/>
                </a:solidFill>
                <a:latin typeface="Times New Roman" panose="02020603050405020304" pitchFamily="18" charset="0"/>
                <a:ea typeface="宋体" panose="02010600030101010101" pitchFamily="2" charset="-122"/>
                <a:cs typeface="Times New Roman" panose="02020603050405020304" pitchFamily="18" charset="0"/>
              </a:rPr>
              <a:t>cả</a:t>
            </a:r>
            <a:r>
              <a:rPr lang="en-GB" sz="3908" b="1" i="1"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 </a:t>
            </a:r>
            <a:r>
              <a:rPr lang="en-GB" sz="3908" b="1" i="1" dirty="0" err="1">
                <a:solidFill>
                  <a:srgbClr val="000000"/>
                </a:solidFill>
                <a:latin typeface="Times New Roman" panose="02020603050405020304" pitchFamily="18" charset="0"/>
                <a:ea typeface="宋体" panose="02010600030101010101" pitchFamily="2" charset="-122"/>
                <a:cs typeface="Times New Roman" panose="02020603050405020304" pitchFamily="18" charset="0"/>
              </a:rPr>
              <a:t>những</a:t>
            </a:r>
            <a:r>
              <a:rPr lang="en-GB" sz="3908" b="1" i="1"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 </a:t>
            </a:r>
            <a:r>
              <a:rPr lang="en-GB" sz="3908" b="1" i="1" dirty="0" err="1">
                <a:solidFill>
                  <a:srgbClr val="000000"/>
                </a:solidFill>
                <a:latin typeface="Times New Roman" panose="02020603050405020304" pitchFamily="18" charset="0"/>
                <a:ea typeface="宋体" panose="02010600030101010101" pitchFamily="2" charset="-122"/>
                <a:cs typeface="Times New Roman" panose="02020603050405020304" pitchFamily="18" charset="0"/>
              </a:rPr>
              <a:t>món</a:t>
            </a:r>
            <a:r>
              <a:rPr lang="en-GB" sz="3908" b="1" i="1"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 </a:t>
            </a:r>
            <a:r>
              <a:rPr lang="en-GB" sz="3908" b="1" i="1" dirty="0" err="1">
                <a:solidFill>
                  <a:srgbClr val="000000"/>
                </a:solidFill>
                <a:latin typeface="Times New Roman" panose="02020603050405020304" pitchFamily="18" charset="0"/>
                <a:ea typeface="宋体" panose="02010600030101010101" pitchFamily="2" charset="-122"/>
                <a:cs typeface="Times New Roman" panose="02020603050405020304" pitchFamily="18" charset="0"/>
              </a:rPr>
              <a:t>ăn</a:t>
            </a:r>
            <a:r>
              <a:rPr lang="en-GB" sz="3908" b="1" i="1"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 </a:t>
            </a:r>
            <a:r>
              <a:rPr lang="en-GB" sz="3908" b="1" i="1" dirty="0" err="1">
                <a:solidFill>
                  <a:srgbClr val="000000"/>
                </a:solidFill>
                <a:latin typeface="Times New Roman" panose="02020603050405020304" pitchFamily="18" charset="0"/>
                <a:ea typeface="宋体" panose="02010600030101010101" pitchFamily="2" charset="-122"/>
                <a:cs typeface="Times New Roman" panose="02020603050405020304" pitchFamily="18" charset="0"/>
              </a:rPr>
              <a:t>được</a:t>
            </a:r>
            <a:r>
              <a:rPr lang="en-GB" sz="3908" b="1" i="1"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 </a:t>
            </a:r>
            <a:r>
              <a:rPr lang="en-GB" sz="3908" b="1" i="1" dirty="0" err="1">
                <a:solidFill>
                  <a:srgbClr val="000000"/>
                </a:solidFill>
                <a:latin typeface="Times New Roman" panose="02020603050405020304" pitchFamily="18" charset="0"/>
                <a:ea typeface="宋体" panose="02010600030101010101" pitchFamily="2" charset="-122"/>
                <a:cs typeface="Times New Roman" panose="02020603050405020304" pitchFamily="18" charset="0"/>
              </a:rPr>
              <a:t>bày</a:t>
            </a:r>
            <a:r>
              <a:rPr lang="en-GB" sz="3908" b="1" i="1"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 </a:t>
            </a:r>
            <a:r>
              <a:rPr lang="en-GB" sz="3908" b="1" i="1" dirty="0" err="1">
                <a:solidFill>
                  <a:srgbClr val="000000"/>
                </a:solidFill>
                <a:latin typeface="Times New Roman" panose="02020603050405020304" pitchFamily="18" charset="0"/>
                <a:ea typeface="宋体" panose="02010600030101010101" pitchFamily="2" charset="-122"/>
                <a:cs typeface="Times New Roman" panose="02020603050405020304" pitchFamily="18" charset="0"/>
              </a:rPr>
              <a:t>lên</a:t>
            </a:r>
            <a:r>
              <a:rPr lang="en-GB" sz="3908" b="1" i="1"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 </a:t>
            </a:r>
            <a:r>
              <a:rPr lang="en-GB" sz="3908" b="1" i="1" dirty="0" err="1">
                <a:solidFill>
                  <a:srgbClr val="000000"/>
                </a:solidFill>
                <a:latin typeface="Times New Roman" panose="02020603050405020304" pitchFamily="18" charset="0"/>
                <a:ea typeface="宋体" panose="02010600030101010101" pitchFamily="2" charset="-122"/>
                <a:cs typeface="Times New Roman" panose="02020603050405020304" pitchFamily="18" charset="0"/>
              </a:rPr>
              <a:t>mâm</a:t>
            </a:r>
            <a:r>
              <a:rPr lang="en-GB" sz="3908" b="1" i="1"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 </a:t>
            </a:r>
            <a:r>
              <a:rPr lang="en-GB" sz="3908" b="1" i="1" dirty="0" err="1">
                <a:solidFill>
                  <a:srgbClr val="000000"/>
                </a:solidFill>
                <a:latin typeface="Times New Roman" panose="02020603050405020304" pitchFamily="18" charset="0"/>
                <a:ea typeface="宋体" panose="02010600030101010101" pitchFamily="2" charset="-122"/>
                <a:cs typeface="Times New Roman" panose="02020603050405020304" pitchFamily="18" charset="0"/>
              </a:rPr>
              <a:t>để</a:t>
            </a:r>
            <a:r>
              <a:rPr lang="en-GB" sz="3908" b="1" i="1"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 </a:t>
            </a:r>
            <a:r>
              <a:rPr lang="en-GB" sz="3908" b="1" i="1" dirty="0" err="1">
                <a:solidFill>
                  <a:srgbClr val="000000"/>
                </a:solidFill>
                <a:latin typeface="Times New Roman" panose="02020603050405020304" pitchFamily="18" charset="0"/>
                <a:ea typeface="宋体" panose="02010600030101010101" pitchFamily="2" charset="-122"/>
                <a:cs typeface="Times New Roman" panose="02020603050405020304" pitchFamily="18" charset="0"/>
              </a:rPr>
              <a:t>cúng</a:t>
            </a:r>
            <a:r>
              <a:rPr lang="en-GB" sz="3908" b="1" i="1"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 </a:t>
            </a:r>
            <a:r>
              <a:rPr lang="en-GB" sz="3908" b="1" i="1" dirty="0" err="1">
                <a:solidFill>
                  <a:srgbClr val="000000"/>
                </a:solidFill>
                <a:latin typeface="Times New Roman" panose="02020603050405020304" pitchFamily="18" charset="0"/>
                <a:ea typeface="宋体" panose="02010600030101010101" pitchFamily="2" charset="-122"/>
                <a:cs typeface="Times New Roman" panose="02020603050405020304" pitchFamily="18" charset="0"/>
              </a:rPr>
              <a:t>hoặc</a:t>
            </a:r>
            <a:r>
              <a:rPr lang="en-GB" sz="3908" b="1" i="1"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 </a:t>
            </a:r>
            <a:r>
              <a:rPr lang="en-GB" sz="3908" b="1" i="1" dirty="0" err="1">
                <a:solidFill>
                  <a:srgbClr val="000000"/>
                </a:solidFill>
                <a:latin typeface="Times New Roman" panose="02020603050405020304" pitchFamily="18" charset="0"/>
                <a:ea typeface="宋体" panose="02010600030101010101" pitchFamily="2" charset="-122"/>
                <a:cs typeface="Times New Roman" panose="02020603050405020304" pitchFamily="18" charset="0"/>
              </a:rPr>
              <a:t>ăn</a:t>
            </a:r>
            <a:r>
              <a:rPr lang="en-GB" sz="3908" b="1" i="1"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 </a:t>
            </a:r>
            <a:r>
              <a:rPr lang="en-GB" sz="3908" b="1" i="1" dirty="0" err="1">
                <a:solidFill>
                  <a:srgbClr val="000000"/>
                </a:solidFill>
                <a:latin typeface="Times New Roman" panose="02020603050405020304" pitchFamily="18" charset="0"/>
                <a:ea typeface="宋体" panose="02010600030101010101" pitchFamily="2" charset="-122"/>
                <a:cs typeface="Times New Roman" panose="02020603050405020304" pitchFamily="18" charset="0"/>
              </a:rPr>
              <a:t>uống</a:t>
            </a:r>
            <a:r>
              <a:rPr lang="en-GB" sz="3908" b="1" i="1"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 </a:t>
            </a:r>
            <a:r>
              <a:rPr lang="en-GB" sz="3908" b="1" i="1" dirty="0" err="1">
                <a:solidFill>
                  <a:srgbClr val="000000"/>
                </a:solidFill>
                <a:latin typeface="Times New Roman" panose="02020603050405020304" pitchFamily="18" charset="0"/>
                <a:ea typeface="宋体" panose="02010600030101010101" pitchFamily="2" charset="-122"/>
                <a:cs typeface="Times New Roman" panose="02020603050405020304" pitchFamily="18" charset="0"/>
              </a:rPr>
              <a:t>theo</a:t>
            </a:r>
            <a:r>
              <a:rPr lang="en-GB" sz="3908" b="1" i="1"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 </a:t>
            </a:r>
            <a:r>
              <a:rPr lang="en-GB" sz="3908" b="1" i="1" dirty="0" err="1">
                <a:solidFill>
                  <a:srgbClr val="000000"/>
                </a:solidFill>
                <a:latin typeface="Times New Roman" panose="02020603050405020304" pitchFamily="18" charset="0"/>
                <a:ea typeface="宋体" panose="02010600030101010101" pitchFamily="2" charset="-122"/>
                <a:cs typeface="Times New Roman" panose="02020603050405020304" pitchFamily="18" charset="0"/>
              </a:rPr>
              <a:t>tục</a:t>
            </a:r>
            <a:r>
              <a:rPr lang="en-GB" sz="3908" b="1" i="1"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 </a:t>
            </a:r>
            <a:r>
              <a:rPr lang="en-GB" sz="3908" b="1" i="1" dirty="0" err="1">
                <a:solidFill>
                  <a:srgbClr val="000000"/>
                </a:solidFill>
                <a:latin typeface="Times New Roman" panose="02020603050405020304" pitchFamily="18" charset="0"/>
                <a:ea typeface="宋体" panose="02010600030101010101" pitchFamily="2" charset="-122"/>
                <a:cs typeface="Times New Roman" panose="02020603050405020304" pitchFamily="18" charset="0"/>
              </a:rPr>
              <a:t>lệ</a:t>
            </a:r>
            <a:r>
              <a:rPr lang="en-GB" sz="3908" b="1" i="1"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a:t>
            </a:r>
            <a:endParaRPr lang="en-US" sz="3908" b="1" i="1" dirty="0">
              <a:solidFill>
                <a:srgbClr val="000000"/>
              </a:solidFill>
              <a:latin typeface="Times New Roman" panose="02020603050405020304" pitchFamily="18" charset="0"/>
              <a:ea typeface="宋体" panose="02010600030101010101" pitchFamily="2" charset="-122"/>
              <a:cs typeface="Times New Roman" panose="02020603050405020304" pitchFamily="18" charset="0"/>
            </a:endParaRPr>
          </a:p>
        </p:txBody>
      </p:sp>
      <p:sp>
        <p:nvSpPr>
          <p:cNvPr id="2" name="Right Arrow 1">
            <a:hlinkClick r:id="rId6" action="ppaction://hlinksldjump"/>
          </p:cNvPr>
          <p:cNvSpPr/>
          <p:nvPr/>
        </p:nvSpPr>
        <p:spPr>
          <a:xfrm rot="10800000">
            <a:off x="10994812" y="6399556"/>
            <a:ext cx="990185" cy="458445"/>
          </a:xfrm>
          <a:prstGeom prst="righ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61751" fontAlgn="base">
              <a:spcBef>
                <a:spcPct val="0"/>
              </a:spcBef>
              <a:spcAft>
                <a:spcPct val="0"/>
              </a:spcAft>
            </a:pPr>
            <a:endParaRPr lang="en-US" sz="2171">
              <a:solidFill>
                <a:srgbClr val="FFFFFF"/>
              </a:solidFill>
              <a:latin typeface="Arial"/>
              <a:ea typeface="宋体"/>
            </a:endParaRPr>
          </a:p>
        </p:txBody>
      </p:sp>
    </p:spTree>
    <p:extLst>
      <p:ext uri="{BB962C8B-B14F-4D97-AF65-F5344CB8AC3E}">
        <p14:creationId xmlns:p14="http://schemas.microsoft.com/office/powerpoint/2010/main" val="798920164"/>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29"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ppt_x</p:attrName>
                                        </p:attrNameLst>
                                      </p:cBhvr>
                                      <p:tavLst>
                                        <p:tav tm="0">
                                          <p:val>
                                            <p:strVal val="#ppt_x-.2"/>
                                          </p:val>
                                        </p:tav>
                                        <p:tav tm="100000">
                                          <p:val>
                                            <p:strVal val="#ppt_x"/>
                                          </p:val>
                                        </p:tav>
                                      </p:tavLst>
                                    </p:anim>
                                    <p:anim calcmode="lin" valueType="num">
                                      <p:cBhvr>
                                        <p:cTn id="8" dur="1000" fill="hold"/>
                                        <p:tgtEl>
                                          <p:spTgt spid="6"/>
                                        </p:tgtEl>
                                        <p:attrNameLst>
                                          <p:attrName>ppt_y</p:attrName>
                                        </p:attrNameLst>
                                      </p:cBhvr>
                                      <p:tavLst>
                                        <p:tav tm="0">
                                          <p:val>
                                            <p:strVal val="#ppt_y"/>
                                          </p:val>
                                        </p:tav>
                                        <p:tav tm="100000">
                                          <p:val>
                                            <p:strVal val="#ppt_y"/>
                                          </p:val>
                                        </p:tav>
                                      </p:tavLst>
                                    </p:anim>
                                    <p:animEffect transition="in" filter="wipe(right)" prLst="gradientSize: 0.1">
                                      <p:cBhvr>
                                        <p:cTn id="9" dur="1000"/>
                                        <p:tgtEl>
                                          <p:spTgt spid="6"/>
                                        </p:tgtEl>
                                      </p:cBhvr>
                                    </p:animEffect>
                                  </p:childTnLst>
                                </p:cTn>
                              </p:par>
                            </p:childTnLst>
                          </p:cTn>
                        </p:par>
                        <p:par>
                          <p:cTn id="10" fill="hold">
                            <p:stCondLst>
                              <p:cond delay="1000"/>
                            </p:stCondLst>
                            <p:childTnLst>
                              <p:par>
                                <p:cTn id="11" presetID="15" presetClass="entr" presetSubtype="0"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1000" fill="hold"/>
                                        <p:tgtEl>
                                          <p:spTgt spid="7"/>
                                        </p:tgtEl>
                                        <p:attrNameLst>
                                          <p:attrName>ppt_w</p:attrName>
                                        </p:attrNameLst>
                                      </p:cBhvr>
                                      <p:tavLst>
                                        <p:tav tm="0">
                                          <p:val>
                                            <p:fltVal val="0"/>
                                          </p:val>
                                        </p:tav>
                                        <p:tav tm="100000">
                                          <p:val>
                                            <p:strVal val="#ppt_w"/>
                                          </p:val>
                                        </p:tav>
                                      </p:tavLst>
                                    </p:anim>
                                    <p:anim calcmode="lin" valueType="num">
                                      <p:cBhvr>
                                        <p:cTn id="14" dur="1000" fill="hold"/>
                                        <p:tgtEl>
                                          <p:spTgt spid="7"/>
                                        </p:tgtEl>
                                        <p:attrNameLst>
                                          <p:attrName>ppt_h</p:attrName>
                                        </p:attrNameLst>
                                      </p:cBhvr>
                                      <p:tavLst>
                                        <p:tav tm="0">
                                          <p:val>
                                            <p:fltVal val="0"/>
                                          </p:val>
                                        </p:tav>
                                        <p:tav tm="100000">
                                          <p:val>
                                            <p:strVal val="#ppt_h"/>
                                          </p:val>
                                        </p:tav>
                                      </p:tavLst>
                                    </p:anim>
                                    <p:anim calcmode="lin" valueType="num">
                                      <p:cBhvr>
                                        <p:cTn id="15" dur="1000" fill="hold"/>
                                        <p:tgtEl>
                                          <p:spTgt spid="7"/>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barn(inVertical)">
                                      <p:cBhvr>
                                        <p:cTn id="21" dur="500"/>
                                        <p:tgtEl>
                                          <p:spTgt spid="8"/>
                                        </p:tgtEl>
                                      </p:cBhvr>
                                    </p:animEffect>
                                  </p:childTnLst>
                                </p:cTn>
                              </p:par>
                              <p:par>
                                <p:cTn id="22" presetID="16" presetClass="entr" presetSubtype="21" fill="hold"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barn(inVertical)">
                                      <p:cBhvr>
                                        <p:cTn id="2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94" name="图片 67593" descr="PPT素材-21"/>
          <p:cNvPicPr>
            <a:picLocks noChangeAspect="1"/>
          </p:cNvPicPr>
          <p:nvPr/>
        </p:nvPicPr>
        <p:blipFill>
          <a:blip r:embed="rId3"/>
          <a:stretch>
            <a:fillRect/>
          </a:stretch>
        </p:blipFill>
        <p:spPr>
          <a:xfrm>
            <a:off x="1614108" y="-717614"/>
            <a:ext cx="10770163" cy="8077721"/>
          </a:xfrm>
          <a:prstGeom prst="rect">
            <a:avLst/>
          </a:prstGeom>
          <a:noFill/>
          <a:ln w="9525">
            <a:noFill/>
          </a:ln>
        </p:spPr>
      </p:pic>
      <p:sp>
        <p:nvSpPr>
          <p:cNvPr id="10" name="TextBox 9"/>
          <p:cNvSpPr txBox="1"/>
          <p:nvPr/>
        </p:nvSpPr>
        <p:spPr>
          <a:xfrm>
            <a:off x="4428319" y="991351"/>
            <a:ext cx="6566493" cy="1295098"/>
          </a:xfrm>
          <a:prstGeom prst="rect">
            <a:avLst/>
          </a:prstGeom>
          <a:noFill/>
        </p:spPr>
        <p:txBody>
          <a:bodyPr wrap="square" rtlCol="0">
            <a:spAutoFit/>
          </a:bodyPr>
          <a:lstStyle/>
          <a:p>
            <a:pPr defTabSz="661751" fontAlgn="base">
              <a:spcBef>
                <a:spcPct val="0"/>
              </a:spcBef>
              <a:spcAft>
                <a:spcPct val="0"/>
              </a:spcAft>
            </a:pPr>
            <a:r>
              <a:rPr lang="en-GB" sz="3908" b="1" dirty="0" err="1">
                <a:solidFill>
                  <a:srgbClr val="0000FF"/>
                </a:solidFill>
                <a:latin typeface="Times New Roman" panose="02020603050405020304" pitchFamily="18" charset="0"/>
                <a:ea typeface="宋体" panose="02010600030101010101" pitchFamily="2" charset="-122"/>
                <a:cs typeface="Times New Roman" panose="02020603050405020304" pitchFamily="18" charset="0"/>
              </a:rPr>
              <a:t>Trọng</a:t>
            </a:r>
            <a:r>
              <a:rPr lang="en-GB" sz="3908" b="1" dirty="0">
                <a:solidFill>
                  <a:srgbClr val="0000FF"/>
                </a:solidFill>
                <a:latin typeface="Times New Roman" panose="02020603050405020304" pitchFamily="18" charset="0"/>
                <a:ea typeface="宋体" panose="02010600030101010101" pitchFamily="2" charset="-122"/>
                <a:cs typeface="Times New Roman" panose="02020603050405020304" pitchFamily="18" charset="0"/>
              </a:rPr>
              <a:t> </a:t>
            </a:r>
            <a:r>
              <a:rPr lang="en-GB" sz="3908" b="1" dirty="0" err="1">
                <a:solidFill>
                  <a:srgbClr val="0000FF"/>
                </a:solidFill>
                <a:latin typeface="Times New Roman" panose="02020603050405020304" pitchFamily="18" charset="0"/>
                <a:ea typeface="宋体" panose="02010600030101010101" pitchFamily="2" charset="-122"/>
                <a:cs typeface="Times New Roman" panose="02020603050405020304" pitchFamily="18" charset="0"/>
              </a:rPr>
              <a:t>thưởng</a:t>
            </a:r>
            <a:r>
              <a:rPr lang="en-GB" sz="3908" b="1" dirty="0">
                <a:solidFill>
                  <a:srgbClr val="0000FF"/>
                </a:solidFill>
                <a:latin typeface="Times New Roman" panose="02020603050405020304" pitchFamily="18" charset="0"/>
                <a:ea typeface="宋体" panose="02010600030101010101" pitchFamily="2" charset="-122"/>
                <a:cs typeface="Times New Roman" panose="02020603050405020304" pitchFamily="18" charset="0"/>
              </a:rPr>
              <a:t>: </a:t>
            </a:r>
            <a:r>
              <a:rPr lang="en-GB" sz="3908" b="1" dirty="0" err="1">
                <a:solidFill>
                  <a:srgbClr val="000000"/>
                </a:solidFill>
                <a:latin typeface="Times New Roman" panose="02020603050405020304" pitchFamily="18" charset="0"/>
                <a:ea typeface="宋体" panose="02010600030101010101" pitchFamily="2" charset="-122"/>
                <a:cs typeface="Times New Roman" panose="02020603050405020304" pitchFamily="18" charset="0"/>
              </a:rPr>
              <a:t>tặng</a:t>
            </a:r>
            <a:r>
              <a:rPr lang="en-GB" sz="3908" b="1"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 </a:t>
            </a:r>
            <a:r>
              <a:rPr lang="en-GB" sz="3908" b="1" dirty="0" err="1">
                <a:solidFill>
                  <a:srgbClr val="000000"/>
                </a:solidFill>
                <a:latin typeface="Times New Roman" panose="02020603050405020304" pitchFamily="18" charset="0"/>
                <a:ea typeface="宋体" panose="02010600030101010101" pitchFamily="2" charset="-122"/>
                <a:cs typeface="Times New Roman" panose="02020603050405020304" pitchFamily="18" charset="0"/>
              </a:rPr>
              <a:t>cho</a:t>
            </a:r>
            <a:r>
              <a:rPr lang="en-GB" sz="3908" b="1"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 </a:t>
            </a:r>
            <a:r>
              <a:rPr lang="en-GB" sz="3908" b="1" dirty="0" err="1">
                <a:solidFill>
                  <a:srgbClr val="000000"/>
                </a:solidFill>
                <a:latin typeface="Times New Roman" panose="02020603050405020304" pitchFamily="18" charset="0"/>
                <a:ea typeface="宋体" panose="02010600030101010101" pitchFamily="2" charset="-122"/>
                <a:cs typeface="Times New Roman" panose="02020603050405020304" pitchFamily="18" charset="0"/>
              </a:rPr>
              <a:t>phần</a:t>
            </a:r>
            <a:r>
              <a:rPr lang="en-GB" sz="3908" b="1"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 </a:t>
            </a:r>
            <a:r>
              <a:rPr lang="en-GB" sz="3908" b="1" dirty="0" err="1">
                <a:solidFill>
                  <a:srgbClr val="000000"/>
                </a:solidFill>
                <a:latin typeface="Times New Roman" panose="02020603050405020304" pitchFamily="18" charset="0"/>
                <a:ea typeface="宋体" panose="02010600030101010101" pitchFamily="2" charset="-122"/>
                <a:cs typeface="Times New Roman" panose="02020603050405020304" pitchFamily="18" charset="0"/>
              </a:rPr>
              <a:t>thưởng</a:t>
            </a:r>
            <a:r>
              <a:rPr lang="en-GB" sz="3908" b="1"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 </a:t>
            </a:r>
            <a:r>
              <a:rPr lang="en-GB" sz="3908" b="1" dirty="0" err="1">
                <a:solidFill>
                  <a:srgbClr val="000000"/>
                </a:solidFill>
                <a:latin typeface="Times New Roman" panose="02020603050405020304" pitchFamily="18" charset="0"/>
                <a:ea typeface="宋体" panose="02010600030101010101" pitchFamily="2" charset="-122"/>
                <a:cs typeface="Times New Roman" panose="02020603050405020304" pitchFamily="18" charset="0"/>
              </a:rPr>
              <a:t>lớn</a:t>
            </a:r>
            <a:r>
              <a:rPr lang="en-GB" sz="3908" b="1"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a:t>
            </a:r>
            <a:endParaRPr lang="en-US" sz="3908" b="1" dirty="0">
              <a:solidFill>
                <a:srgbClr val="000000"/>
              </a:solidFill>
              <a:latin typeface="Times New Roman" panose="02020603050405020304" pitchFamily="18" charset="0"/>
              <a:ea typeface="宋体" panose="02010600030101010101" pitchFamily="2" charset="-122"/>
              <a:cs typeface="Times New Roman" panose="02020603050405020304" pitchFamily="18" charset="0"/>
            </a:endParaRPr>
          </a:p>
        </p:txBody>
      </p:sp>
      <p:pic>
        <p:nvPicPr>
          <p:cNvPr id="11" name="Picture 2" descr="Cuối năm nhận tiền thưởng, ai cũng phấn khởi nhưng tuyệt đối đừng tiêu vào 3">
            <a:extLst>
              <a:ext uri="{FF2B5EF4-FFF2-40B4-BE49-F238E27FC236}">
                <a16:creationId xmlns:a16="http://schemas.microsoft.com/office/drawing/2014/main" id="{AF03DEA7-A326-4674-8C3A-701F1897EAF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80660" y="2312926"/>
            <a:ext cx="8378957" cy="3740032"/>
          </a:xfrm>
          <a:prstGeom prst="rect">
            <a:avLst/>
          </a:prstGeom>
          <a:ln w="57150">
            <a:solidFill>
              <a:schemeClr val="tx1"/>
            </a:solidFill>
          </a:ln>
        </p:spPr>
        <p:style>
          <a:lnRef idx="2">
            <a:schemeClr val="dk1"/>
          </a:lnRef>
          <a:fillRef idx="1">
            <a:schemeClr val="lt1"/>
          </a:fillRef>
          <a:effectRef idx="0">
            <a:schemeClr val="dk1"/>
          </a:effectRef>
          <a:fontRef idx="minor">
            <a:schemeClr val="dk1"/>
          </a:fontRef>
        </p:style>
      </p:pic>
      <p:pic>
        <p:nvPicPr>
          <p:cNvPr id="12" name="图片 40965" descr="1-38"/>
          <p:cNvPicPr>
            <a:picLocks noChangeAspect="1"/>
          </p:cNvPicPr>
          <p:nvPr/>
        </p:nvPicPr>
        <p:blipFill>
          <a:blip r:embed="rId5"/>
          <a:stretch>
            <a:fillRect/>
          </a:stretch>
        </p:blipFill>
        <p:spPr>
          <a:xfrm>
            <a:off x="-1978" y="-531957"/>
            <a:ext cx="2982638" cy="7376170"/>
          </a:xfrm>
          <a:prstGeom prst="rect">
            <a:avLst/>
          </a:prstGeom>
          <a:noFill/>
          <a:ln w="9525">
            <a:noFill/>
          </a:ln>
        </p:spPr>
      </p:pic>
      <p:sp>
        <p:nvSpPr>
          <p:cNvPr id="4" name="Down Arrow 3">
            <a:hlinkClick r:id="rId6" action="ppaction://hlinksldjump"/>
          </p:cNvPr>
          <p:cNvSpPr/>
          <p:nvPr/>
        </p:nvSpPr>
        <p:spPr>
          <a:xfrm rot="5400000">
            <a:off x="9263496" y="5512110"/>
            <a:ext cx="726911" cy="1746172"/>
          </a:xfrm>
          <a:prstGeom prst="downArrow">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61751" fontAlgn="base">
              <a:spcBef>
                <a:spcPct val="0"/>
              </a:spcBef>
              <a:spcAft>
                <a:spcPct val="0"/>
              </a:spcAft>
            </a:pPr>
            <a:endParaRPr lang="en-US" sz="2171">
              <a:solidFill>
                <a:srgbClr val="FFFFFF"/>
              </a:solidFill>
              <a:latin typeface="Arial"/>
              <a:ea typeface="宋体"/>
            </a:endParaRPr>
          </a:p>
        </p:txBody>
      </p:sp>
    </p:spTree>
    <p:extLst>
      <p:ext uri="{BB962C8B-B14F-4D97-AF65-F5344CB8AC3E}">
        <p14:creationId xmlns:p14="http://schemas.microsoft.com/office/powerpoint/2010/main" val="1320745923"/>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nodeType="afterEffect">
                                  <p:stCondLst>
                                    <p:cond delay="0"/>
                                  </p:stCondLst>
                                  <p:childTnLst>
                                    <p:set>
                                      <p:cBhvr>
                                        <p:cTn id="6" dur="1" fill="hold">
                                          <p:stCondLst>
                                            <p:cond delay="0"/>
                                          </p:stCondLst>
                                        </p:cTn>
                                        <p:tgtEl>
                                          <p:spTgt spid="67594"/>
                                        </p:tgtEl>
                                        <p:attrNameLst>
                                          <p:attrName>style.visibility</p:attrName>
                                        </p:attrNameLst>
                                      </p:cBhvr>
                                      <p:to>
                                        <p:strVal val="visible"/>
                                      </p:to>
                                    </p:set>
                                    <p:anim calcmode="lin" valueType="num">
                                      <p:cBhvr>
                                        <p:cTn id="7" dur="1000" fill="hold"/>
                                        <p:tgtEl>
                                          <p:spTgt spid="67594"/>
                                        </p:tgtEl>
                                        <p:attrNameLst>
                                          <p:attrName>ppt_x</p:attrName>
                                        </p:attrNameLst>
                                      </p:cBhvr>
                                      <p:tavLst>
                                        <p:tav tm="0">
                                          <p:val>
                                            <p:strVal val="#ppt_x-.2"/>
                                          </p:val>
                                        </p:tav>
                                        <p:tav tm="100000">
                                          <p:val>
                                            <p:strVal val="#ppt_x"/>
                                          </p:val>
                                        </p:tav>
                                      </p:tavLst>
                                    </p:anim>
                                    <p:anim calcmode="lin" valueType="num">
                                      <p:cBhvr>
                                        <p:cTn id="8" dur="1000" fill="hold"/>
                                        <p:tgtEl>
                                          <p:spTgt spid="67594"/>
                                        </p:tgtEl>
                                        <p:attrNameLst>
                                          <p:attrName>ppt_y</p:attrName>
                                        </p:attrNameLst>
                                      </p:cBhvr>
                                      <p:tavLst>
                                        <p:tav tm="0">
                                          <p:val>
                                            <p:strVal val="#ppt_y"/>
                                          </p:val>
                                        </p:tav>
                                        <p:tav tm="100000">
                                          <p:val>
                                            <p:strVal val="#ppt_y"/>
                                          </p:val>
                                        </p:tav>
                                      </p:tavLst>
                                    </p:anim>
                                    <p:animEffect transition="in" filter="wipe(right)" prLst="gradientSize: 0.1">
                                      <p:cBhvr>
                                        <p:cTn id="9" dur="1000"/>
                                        <p:tgtEl>
                                          <p:spTgt spid="67594"/>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barn(inVertical)">
                                      <p:cBhvr>
                                        <p:cTn id="14" dur="500"/>
                                        <p:tgtEl>
                                          <p:spTgt spid="10"/>
                                        </p:tgtEl>
                                      </p:cBhvr>
                                    </p:animEffect>
                                  </p:childTnLst>
                                </p:cTn>
                              </p:par>
                              <p:par>
                                <p:cTn id="15" presetID="22" presetClass="entr" presetSubtype="4"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childTnLst>
                          </p:cTn>
                        </p:par>
                        <p:par>
                          <p:cTn id="18" fill="hold">
                            <p:stCondLst>
                              <p:cond delay="500"/>
                            </p:stCondLst>
                            <p:childTnLst>
                              <p:par>
                                <p:cTn id="19" presetID="2" presetClass="entr" presetSubtype="8" fill="hold" nodeType="after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additive="base">
                                        <p:cTn id="21" dur="500" fill="hold"/>
                                        <p:tgtEl>
                                          <p:spTgt spid="12"/>
                                        </p:tgtEl>
                                        <p:attrNameLst>
                                          <p:attrName>ppt_x</p:attrName>
                                        </p:attrNameLst>
                                      </p:cBhvr>
                                      <p:tavLst>
                                        <p:tav tm="0">
                                          <p:val>
                                            <p:strVal val="0-#ppt_w/2"/>
                                          </p:val>
                                        </p:tav>
                                        <p:tav tm="100000">
                                          <p:val>
                                            <p:strVal val="#ppt_x"/>
                                          </p:val>
                                        </p:tav>
                                      </p:tavLst>
                                    </p:anim>
                                    <p:anim calcmode="lin" valueType="num">
                                      <p:cBhvr additive="base">
                                        <p:cTn id="22"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7" name="图片 71696" descr="21"/>
          <p:cNvPicPr>
            <a:picLocks noChangeAspect="1"/>
          </p:cNvPicPr>
          <p:nvPr/>
        </p:nvPicPr>
        <p:blipFill>
          <a:blip r:embed="rId3"/>
          <a:stretch>
            <a:fillRect/>
          </a:stretch>
        </p:blipFill>
        <p:spPr>
          <a:xfrm>
            <a:off x="-835298" y="771134"/>
            <a:ext cx="13001702" cy="6097206"/>
          </a:xfrm>
          <a:prstGeom prst="rect">
            <a:avLst/>
          </a:prstGeom>
          <a:noFill/>
          <a:ln w="9525">
            <a:noFill/>
          </a:ln>
        </p:spPr>
      </p:pic>
      <p:pic>
        <p:nvPicPr>
          <p:cNvPr id="71684" name="图片 71683" descr="PPT素材-06"/>
          <p:cNvPicPr>
            <a:picLocks noChangeAspect="1"/>
          </p:cNvPicPr>
          <p:nvPr/>
        </p:nvPicPr>
        <p:blipFill>
          <a:blip r:embed="rId4"/>
          <a:stretch>
            <a:fillRect/>
          </a:stretch>
        </p:blipFill>
        <p:spPr>
          <a:xfrm>
            <a:off x="-366191" y="3476680"/>
            <a:ext cx="5155277" cy="3860426"/>
          </a:xfrm>
          <a:prstGeom prst="rect">
            <a:avLst/>
          </a:prstGeom>
          <a:noFill/>
          <a:ln w="9525">
            <a:noFill/>
          </a:ln>
        </p:spPr>
      </p:pic>
      <p:pic>
        <p:nvPicPr>
          <p:cNvPr id="71687" name="图片 71686" descr="11"/>
          <p:cNvPicPr>
            <a:picLocks noChangeAspect="1"/>
          </p:cNvPicPr>
          <p:nvPr/>
        </p:nvPicPr>
        <p:blipFill>
          <a:blip r:embed="rId5"/>
          <a:stretch>
            <a:fillRect/>
          </a:stretch>
        </p:blipFill>
        <p:spPr>
          <a:xfrm>
            <a:off x="4792532" y="4612706"/>
            <a:ext cx="7140351" cy="1943196"/>
          </a:xfrm>
          <a:prstGeom prst="rect">
            <a:avLst/>
          </a:prstGeom>
          <a:noFill/>
          <a:ln w="9525">
            <a:noFill/>
          </a:ln>
        </p:spPr>
      </p:pic>
      <p:pic>
        <p:nvPicPr>
          <p:cNvPr id="71688" name="图片 71687" descr="8"/>
          <p:cNvPicPr>
            <a:picLocks noChangeAspect="1"/>
          </p:cNvPicPr>
          <p:nvPr/>
        </p:nvPicPr>
        <p:blipFill>
          <a:blip r:embed="rId6"/>
          <a:stretch>
            <a:fillRect/>
          </a:stretch>
        </p:blipFill>
        <p:spPr>
          <a:xfrm>
            <a:off x="5679080" y="133995"/>
            <a:ext cx="5367847" cy="940979"/>
          </a:xfrm>
          <a:prstGeom prst="rect">
            <a:avLst/>
          </a:prstGeom>
          <a:noFill/>
          <a:ln w="9525">
            <a:noFill/>
          </a:ln>
        </p:spPr>
      </p:pic>
      <p:pic>
        <p:nvPicPr>
          <p:cNvPr id="71689" name="图片 71688" descr="9"/>
          <p:cNvPicPr>
            <a:picLocks noChangeAspect="1"/>
          </p:cNvPicPr>
          <p:nvPr/>
        </p:nvPicPr>
        <p:blipFill>
          <a:blip r:embed="rId7"/>
          <a:stretch>
            <a:fillRect/>
          </a:stretch>
        </p:blipFill>
        <p:spPr>
          <a:xfrm>
            <a:off x="2603773" y="1712087"/>
            <a:ext cx="9042110" cy="1140291"/>
          </a:xfrm>
          <a:prstGeom prst="rect">
            <a:avLst/>
          </a:prstGeom>
          <a:noFill/>
          <a:ln w="9525">
            <a:noFill/>
          </a:ln>
        </p:spPr>
      </p:pic>
      <p:pic>
        <p:nvPicPr>
          <p:cNvPr id="71690" name="图片 71689" descr="10"/>
          <p:cNvPicPr>
            <a:picLocks noChangeAspect="1"/>
          </p:cNvPicPr>
          <p:nvPr/>
        </p:nvPicPr>
        <p:blipFill>
          <a:blip r:embed="rId8"/>
          <a:stretch>
            <a:fillRect/>
          </a:stretch>
        </p:blipFill>
        <p:spPr>
          <a:xfrm>
            <a:off x="3618078" y="2778441"/>
            <a:ext cx="8144566" cy="1908116"/>
          </a:xfrm>
          <a:prstGeom prst="rect">
            <a:avLst/>
          </a:prstGeom>
          <a:noFill/>
          <a:ln w="9525">
            <a:noFill/>
          </a:ln>
        </p:spPr>
      </p:pic>
      <p:sp>
        <p:nvSpPr>
          <p:cNvPr id="71691" name="文本框 71690"/>
          <p:cNvSpPr txBox="1"/>
          <p:nvPr/>
        </p:nvSpPr>
        <p:spPr>
          <a:xfrm>
            <a:off x="6112661" y="134021"/>
            <a:ext cx="5527531" cy="693716"/>
          </a:xfrm>
          <a:prstGeom prst="rect">
            <a:avLst/>
          </a:prstGeom>
          <a:noFill/>
          <a:ln w="9525">
            <a:noFill/>
          </a:ln>
        </p:spPr>
        <p:txBody>
          <a:bodyPr wrap="square">
            <a:spAutoFit/>
          </a:bodyPr>
          <a:lstStyle/>
          <a:p>
            <a:pPr defTabSz="1085915" fontAlgn="base">
              <a:spcBef>
                <a:spcPct val="50000"/>
              </a:spcBef>
              <a:spcAft>
                <a:spcPct val="0"/>
              </a:spcAft>
            </a:pPr>
            <a:r>
              <a:rPr lang="en-GB" altLang="zh-CN" sz="3908" b="1" dirty="0" err="1">
                <a:solidFill>
                  <a:srgbClr val="002060"/>
                </a:solidFill>
                <a:latin typeface="Times New Roman" panose="02020603050405020304" pitchFamily="18" charset="0"/>
                <a:ea typeface="黑体" panose="02010609060101010101" pitchFamily="2" charset="-122"/>
                <a:cs typeface="Times New Roman" panose="02020603050405020304" pitchFamily="18" charset="0"/>
              </a:rPr>
              <a:t>Bài</a:t>
            </a:r>
            <a:r>
              <a:rPr lang="en-GB" altLang="zh-CN" sz="3908" b="1" dirty="0">
                <a:solidFill>
                  <a:srgbClr val="002060"/>
                </a:solidFill>
                <a:latin typeface="Times New Roman" panose="02020603050405020304" pitchFamily="18" charset="0"/>
                <a:ea typeface="黑体" panose="02010609060101010101" pitchFamily="2" charset="-122"/>
                <a:cs typeface="Times New Roman" panose="02020603050405020304" pitchFamily="18" charset="0"/>
              </a:rPr>
              <a:t> chia </a:t>
            </a:r>
            <a:r>
              <a:rPr lang="en-GB" altLang="zh-CN" sz="3908" b="1" dirty="0" err="1">
                <a:solidFill>
                  <a:srgbClr val="002060"/>
                </a:solidFill>
                <a:latin typeface="Times New Roman" panose="02020603050405020304" pitchFamily="18" charset="0"/>
                <a:ea typeface="黑体" panose="02010609060101010101" pitchFamily="2" charset="-122"/>
                <a:cs typeface="Times New Roman" panose="02020603050405020304" pitchFamily="18" charset="0"/>
              </a:rPr>
              <a:t>làm</a:t>
            </a:r>
            <a:r>
              <a:rPr lang="en-GB" altLang="zh-CN" sz="3908" b="1" dirty="0">
                <a:solidFill>
                  <a:srgbClr val="002060"/>
                </a:solidFill>
                <a:latin typeface="Times New Roman" panose="02020603050405020304" pitchFamily="18" charset="0"/>
                <a:ea typeface="黑体" panose="02010609060101010101" pitchFamily="2" charset="-122"/>
                <a:cs typeface="Times New Roman" panose="02020603050405020304" pitchFamily="18" charset="0"/>
              </a:rPr>
              <a:t> 3 </a:t>
            </a:r>
            <a:r>
              <a:rPr lang="en-GB" altLang="zh-CN" sz="3908" b="1" dirty="0" err="1">
                <a:solidFill>
                  <a:srgbClr val="002060"/>
                </a:solidFill>
                <a:latin typeface="Times New Roman" panose="02020603050405020304" pitchFamily="18" charset="0"/>
                <a:ea typeface="黑体" panose="02010609060101010101" pitchFamily="2" charset="-122"/>
                <a:cs typeface="Times New Roman" panose="02020603050405020304" pitchFamily="18" charset="0"/>
              </a:rPr>
              <a:t>đoạn</a:t>
            </a:r>
            <a:r>
              <a:rPr lang="en-GB" altLang="zh-CN" sz="3908" b="1" dirty="0">
                <a:solidFill>
                  <a:srgbClr val="002060"/>
                </a:solidFill>
                <a:latin typeface="Times New Roman" panose="02020603050405020304" pitchFamily="18" charset="0"/>
                <a:ea typeface="黑体" panose="02010609060101010101" pitchFamily="2" charset="-122"/>
                <a:cs typeface="Times New Roman" panose="02020603050405020304" pitchFamily="18" charset="0"/>
              </a:rPr>
              <a:t>: </a:t>
            </a:r>
            <a:endParaRPr lang="zh-CN" altLang="en-US" sz="3908" b="1" dirty="0">
              <a:solidFill>
                <a:srgbClr val="002060"/>
              </a:solidFill>
              <a:latin typeface="Times New Roman" panose="02020603050405020304" pitchFamily="18" charset="0"/>
              <a:ea typeface="黑体" panose="02010609060101010101" pitchFamily="2" charset="-122"/>
              <a:cs typeface="Times New Roman" panose="02020603050405020304" pitchFamily="18" charset="0"/>
            </a:endParaRPr>
          </a:p>
        </p:txBody>
      </p:sp>
      <p:pic>
        <p:nvPicPr>
          <p:cNvPr id="71696" name="图片 71695" descr="2"/>
          <p:cNvPicPr>
            <a:picLocks noChangeAspect="1"/>
          </p:cNvPicPr>
          <p:nvPr/>
        </p:nvPicPr>
        <p:blipFill>
          <a:blip r:embed="rId9"/>
          <a:stretch>
            <a:fillRect/>
          </a:stretch>
        </p:blipFill>
        <p:spPr>
          <a:xfrm>
            <a:off x="363348" y="207957"/>
            <a:ext cx="2240426" cy="1292554"/>
          </a:xfrm>
          <a:prstGeom prst="rect">
            <a:avLst/>
          </a:prstGeom>
          <a:noFill/>
          <a:ln w="9525">
            <a:noFill/>
          </a:ln>
        </p:spPr>
      </p:pic>
      <p:sp>
        <p:nvSpPr>
          <p:cNvPr id="13" name="文本框 71690"/>
          <p:cNvSpPr txBox="1"/>
          <p:nvPr/>
        </p:nvSpPr>
        <p:spPr>
          <a:xfrm>
            <a:off x="2853012" y="1823195"/>
            <a:ext cx="9053131" cy="626967"/>
          </a:xfrm>
          <a:prstGeom prst="rect">
            <a:avLst/>
          </a:prstGeom>
          <a:noFill/>
          <a:ln w="9525">
            <a:noFill/>
          </a:ln>
        </p:spPr>
        <p:txBody>
          <a:bodyPr wrap="square">
            <a:spAutoFit/>
          </a:bodyPr>
          <a:lstStyle/>
          <a:p>
            <a:pPr defTabSz="1085915" fontAlgn="base">
              <a:spcBef>
                <a:spcPct val="50000"/>
              </a:spcBef>
              <a:spcAft>
                <a:spcPct val="0"/>
              </a:spcAft>
            </a:pPr>
            <a:r>
              <a:rPr lang="en-GB" altLang="zh-CN" sz="3474" b="1" dirty="0" err="1">
                <a:solidFill>
                  <a:srgbClr val="FF0066"/>
                </a:solidFill>
                <a:latin typeface="Times New Roman" panose="02020603050405020304" pitchFamily="18" charset="0"/>
                <a:ea typeface="黑体" panose="02010609060101010101" pitchFamily="2" charset="-122"/>
                <a:cs typeface="Times New Roman" panose="02020603050405020304" pitchFamily="18" charset="0"/>
              </a:rPr>
              <a:t>Đoạn</a:t>
            </a:r>
            <a:r>
              <a:rPr lang="en-GB" altLang="zh-CN" sz="3474" b="1" dirty="0">
                <a:solidFill>
                  <a:srgbClr val="FF0066"/>
                </a:solidFill>
                <a:latin typeface="Times New Roman" panose="02020603050405020304" pitchFamily="18" charset="0"/>
                <a:ea typeface="黑体" panose="02010609060101010101" pitchFamily="2" charset="-122"/>
                <a:cs typeface="Times New Roman" panose="02020603050405020304" pitchFamily="18" charset="0"/>
              </a:rPr>
              <a:t> 1: </a:t>
            </a:r>
            <a:r>
              <a:rPr lang="en-GB" altLang="zh-CN" sz="3474" b="1" dirty="0" err="1">
                <a:solidFill>
                  <a:srgbClr val="FF0066"/>
                </a:solidFill>
                <a:latin typeface="Times New Roman" panose="02020603050405020304" pitchFamily="18" charset="0"/>
                <a:ea typeface="黑体" panose="02010609060101010101" pitchFamily="2" charset="-122"/>
                <a:cs typeface="Times New Roman" panose="02020603050405020304" pitchFamily="18" charset="0"/>
              </a:rPr>
              <a:t>Ngày</a:t>
            </a:r>
            <a:r>
              <a:rPr lang="en-GB" altLang="zh-CN" sz="3474" b="1" dirty="0">
                <a:solidFill>
                  <a:srgbClr val="FF0066"/>
                </a:solidFill>
                <a:latin typeface="Times New Roman" panose="02020603050405020304" pitchFamily="18" charset="0"/>
                <a:ea typeface="黑体" panose="02010609060101010101" pitchFamily="2" charset="-122"/>
                <a:cs typeface="Times New Roman" panose="02020603050405020304" pitchFamily="18" charset="0"/>
              </a:rPr>
              <a:t> </a:t>
            </a:r>
            <a:r>
              <a:rPr lang="en-GB" altLang="zh-CN" sz="3474" b="1" dirty="0" err="1">
                <a:solidFill>
                  <a:srgbClr val="FF0066"/>
                </a:solidFill>
                <a:latin typeface="Times New Roman" panose="02020603050405020304" pitchFamily="18" charset="0"/>
                <a:ea typeface="黑体" panose="02010609060101010101" pitchFamily="2" charset="-122"/>
                <a:cs typeface="Times New Roman" panose="02020603050405020304" pitchFamily="18" charset="0"/>
              </a:rPr>
              <a:t>xưa</a:t>
            </a:r>
            <a:r>
              <a:rPr lang="en-GB" altLang="zh-CN" sz="3474" b="1" dirty="0">
                <a:solidFill>
                  <a:srgbClr val="FF0066"/>
                </a:solidFill>
                <a:latin typeface="Times New Roman" panose="02020603050405020304" pitchFamily="18" charset="0"/>
                <a:ea typeface="黑体" panose="02010609060101010101" pitchFamily="2" charset="-122"/>
                <a:cs typeface="Times New Roman" panose="02020603050405020304" pitchFamily="18" charset="0"/>
              </a:rPr>
              <a:t>, …. </a:t>
            </a:r>
            <a:r>
              <a:rPr lang="en-GB" altLang="zh-CN" sz="3474" b="1" dirty="0" err="1">
                <a:solidFill>
                  <a:srgbClr val="FF0066"/>
                </a:solidFill>
                <a:latin typeface="Times New Roman" panose="02020603050405020304" pitchFamily="18" charset="0"/>
                <a:ea typeface="黑体" panose="02010609060101010101" pitchFamily="2" charset="-122"/>
                <a:cs typeface="Times New Roman" panose="02020603050405020304" pitchFamily="18" charset="0"/>
              </a:rPr>
              <a:t>hai</a:t>
            </a:r>
            <a:r>
              <a:rPr lang="en-GB" altLang="zh-CN" sz="3474" b="1" dirty="0">
                <a:solidFill>
                  <a:srgbClr val="FF0066"/>
                </a:solidFill>
                <a:latin typeface="Times New Roman" panose="02020603050405020304" pitchFamily="18" charset="0"/>
                <a:ea typeface="黑体" panose="02010609060101010101" pitchFamily="2" charset="-122"/>
                <a:cs typeface="Times New Roman" panose="02020603050405020304" pitchFamily="18" charset="0"/>
              </a:rPr>
              <a:t> cha con </a:t>
            </a:r>
            <a:r>
              <a:rPr lang="en-GB" altLang="zh-CN" sz="3474" b="1" dirty="0" err="1">
                <a:solidFill>
                  <a:srgbClr val="FF0066"/>
                </a:solidFill>
                <a:latin typeface="Times New Roman" panose="02020603050405020304" pitchFamily="18" charset="0"/>
                <a:ea typeface="黑体" panose="02010609060101010101" pitchFamily="2" charset="-122"/>
                <a:cs typeface="Times New Roman" panose="02020603050405020304" pitchFamily="18" charset="0"/>
              </a:rPr>
              <a:t>lên</a:t>
            </a:r>
            <a:r>
              <a:rPr lang="en-GB" altLang="zh-CN" sz="3474" b="1" dirty="0">
                <a:solidFill>
                  <a:srgbClr val="FF0066"/>
                </a:solidFill>
                <a:latin typeface="Times New Roman" panose="02020603050405020304" pitchFamily="18" charset="0"/>
                <a:ea typeface="黑体" panose="02010609060101010101" pitchFamily="2" charset="-122"/>
                <a:cs typeface="Times New Roman" panose="02020603050405020304" pitchFamily="18" charset="0"/>
              </a:rPr>
              <a:t> </a:t>
            </a:r>
            <a:r>
              <a:rPr lang="en-GB" altLang="zh-CN" sz="3474" b="1" dirty="0" err="1">
                <a:solidFill>
                  <a:srgbClr val="FF0066"/>
                </a:solidFill>
                <a:latin typeface="Times New Roman" panose="02020603050405020304" pitchFamily="18" charset="0"/>
                <a:ea typeface="黑体" panose="02010609060101010101" pitchFamily="2" charset="-122"/>
                <a:cs typeface="Times New Roman" panose="02020603050405020304" pitchFamily="18" charset="0"/>
              </a:rPr>
              <a:t>đường</a:t>
            </a:r>
            <a:r>
              <a:rPr lang="en-GB" altLang="zh-CN" sz="3474" b="1" dirty="0">
                <a:solidFill>
                  <a:srgbClr val="FF0066"/>
                </a:solidFill>
                <a:latin typeface="Times New Roman" panose="02020603050405020304" pitchFamily="18" charset="0"/>
                <a:ea typeface="黑体" panose="02010609060101010101" pitchFamily="2" charset="-122"/>
                <a:cs typeface="Times New Roman" panose="02020603050405020304" pitchFamily="18" charset="0"/>
              </a:rPr>
              <a:t>. </a:t>
            </a:r>
            <a:endParaRPr lang="zh-CN" altLang="en-US" sz="3474" b="1" dirty="0">
              <a:solidFill>
                <a:srgbClr val="FF0066"/>
              </a:solidFill>
              <a:latin typeface="Times New Roman" panose="02020603050405020304" pitchFamily="18" charset="0"/>
              <a:ea typeface="黑体" panose="02010609060101010101" pitchFamily="2" charset="-122"/>
              <a:cs typeface="Times New Roman" panose="02020603050405020304" pitchFamily="18" charset="0"/>
            </a:endParaRPr>
          </a:p>
        </p:txBody>
      </p:sp>
      <p:sp>
        <p:nvSpPr>
          <p:cNvPr id="14" name="文本框 71690"/>
          <p:cNvSpPr txBox="1"/>
          <p:nvPr/>
        </p:nvSpPr>
        <p:spPr>
          <a:xfrm>
            <a:off x="4187743" y="2980262"/>
            <a:ext cx="7452448" cy="1161600"/>
          </a:xfrm>
          <a:prstGeom prst="rect">
            <a:avLst/>
          </a:prstGeom>
          <a:noFill/>
          <a:ln w="9525">
            <a:noFill/>
          </a:ln>
        </p:spPr>
        <p:txBody>
          <a:bodyPr wrap="square">
            <a:spAutoFit/>
          </a:bodyPr>
          <a:lstStyle/>
          <a:p>
            <a:pPr defTabSz="1085915" fontAlgn="base">
              <a:spcBef>
                <a:spcPct val="50000"/>
              </a:spcBef>
              <a:spcAft>
                <a:spcPct val="0"/>
              </a:spcAft>
            </a:pPr>
            <a:r>
              <a:rPr lang="en-GB" altLang="zh-CN" sz="3474" b="1" dirty="0" err="1">
                <a:solidFill>
                  <a:srgbClr val="663300"/>
                </a:solidFill>
                <a:latin typeface="Times New Roman" panose="02020603050405020304" pitchFamily="18" charset="0"/>
                <a:ea typeface="黑体" panose="02010609060101010101" pitchFamily="2" charset="-122"/>
                <a:cs typeface="Times New Roman" panose="02020603050405020304" pitchFamily="18" charset="0"/>
              </a:rPr>
              <a:t>Đoạn</a:t>
            </a:r>
            <a:r>
              <a:rPr lang="en-GB" altLang="zh-CN" sz="3474" b="1" dirty="0">
                <a:solidFill>
                  <a:srgbClr val="663300"/>
                </a:solidFill>
                <a:latin typeface="Times New Roman" panose="02020603050405020304" pitchFamily="18" charset="0"/>
                <a:ea typeface="黑体" panose="02010609060101010101" pitchFamily="2" charset="-122"/>
                <a:cs typeface="Times New Roman" panose="02020603050405020304" pitchFamily="18" charset="0"/>
              </a:rPr>
              <a:t> 2: </a:t>
            </a:r>
            <a:r>
              <a:rPr lang="en-GB" altLang="zh-CN" sz="3474" b="1" dirty="0" err="1">
                <a:solidFill>
                  <a:srgbClr val="663300"/>
                </a:solidFill>
                <a:latin typeface="Times New Roman" panose="02020603050405020304" pitchFamily="18" charset="0"/>
                <a:ea typeface="黑体" panose="02010609060101010101" pitchFamily="2" charset="-122"/>
                <a:cs typeface="Times New Roman" panose="02020603050405020304" pitchFamily="18" charset="0"/>
              </a:rPr>
              <a:t>Đến</a:t>
            </a:r>
            <a:r>
              <a:rPr lang="en-GB" altLang="zh-CN" sz="3474" b="1" dirty="0">
                <a:solidFill>
                  <a:srgbClr val="663300"/>
                </a:solidFill>
                <a:latin typeface="Times New Roman" panose="02020603050405020304" pitchFamily="18" charset="0"/>
                <a:ea typeface="黑体" panose="02010609060101010101" pitchFamily="2" charset="-122"/>
                <a:cs typeface="Times New Roman" panose="02020603050405020304" pitchFamily="18" charset="0"/>
              </a:rPr>
              <a:t> </a:t>
            </a:r>
            <a:r>
              <a:rPr lang="en-GB" altLang="zh-CN" sz="3474" b="1" dirty="0" err="1">
                <a:solidFill>
                  <a:srgbClr val="663300"/>
                </a:solidFill>
                <a:latin typeface="Times New Roman" panose="02020603050405020304" pitchFamily="18" charset="0"/>
                <a:ea typeface="黑体" panose="02010609060101010101" pitchFamily="2" charset="-122"/>
                <a:cs typeface="Times New Roman" panose="02020603050405020304" pitchFamily="18" charset="0"/>
              </a:rPr>
              <a:t>trước</a:t>
            </a:r>
            <a:r>
              <a:rPr lang="en-GB" altLang="zh-CN" sz="3474" b="1" dirty="0">
                <a:solidFill>
                  <a:srgbClr val="663300"/>
                </a:solidFill>
                <a:latin typeface="Times New Roman" panose="02020603050405020304" pitchFamily="18" charset="0"/>
                <a:ea typeface="黑体" panose="02010609060101010101" pitchFamily="2" charset="-122"/>
                <a:cs typeface="Times New Roman" panose="02020603050405020304" pitchFamily="18" charset="0"/>
              </a:rPr>
              <a:t> </a:t>
            </a:r>
            <a:r>
              <a:rPr lang="en-GB" altLang="zh-CN" sz="3474" b="1" dirty="0" err="1">
                <a:solidFill>
                  <a:srgbClr val="663300"/>
                </a:solidFill>
                <a:latin typeface="Times New Roman" panose="02020603050405020304" pitchFamily="18" charset="0"/>
                <a:ea typeface="黑体" panose="02010609060101010101" pitchFamily="2" charset="-122"/>
                <a:cs typeface="Times New Roman" panose="02020603050405020304" pitchFamily="18" charset="0"/>
              </a:rPr>
              <a:t>cung</a:t>
            </a:r>
            <a:r>
              <a:rPr lang="en-GB" altLang="zh-CN" sz="3474" b="1" dirty="0">
                <a:solidFill>
                  <a:srgbClr val="663300"/>
                </a:solidFill>
                <a:latin typeface="Times New Roman" panose="02020603050405020304" pitchFamily="18" charset="0"/>
                <a:ea typeface="黑体" panose="02010609060101010101" pitchFamily="2" charset="-122"/>
                <a:cs typeface="Times New Roman" panose="02020603050405020304" pitchFamily="18" charset="0"/>
              </a:rPr>
              <a:t> </a:t>
            </a:r>
            <a:r>
              <a:rPr lang="en-GB" altLang="zh-CN" sz="3474" b="1" dirty="0" err="1">
                <a:solidFill>
                  <a:srgbClr val="663300"/>
                </a:solidFill>
                <a:latin typeface="Times New Roman" panose="02020603050405020304" pitchFamily="18" charset="0"/>
                <a:ea typeface="黑体" panose="02010609060101010101" pitchFamily="2" charset="-122"/>
                <a:cs typeface="Times New Roman" panose="02020603050405020304" pitchFamily="18" charset="0"/>
              </a:rPr>
              <a:t>vua</a:t>
            </a:r>
            <a:r>
              <a:rPr lang="en-GB" altLang="zh-CN" sz="3474" b="1" dirty="0">
                <a:solidFill>
                  <a:srgbClr val="663300"/>
                </a:solidFill>
                <a:latin typeface="Times New Roman" panose="02020603050405020304" pitchFamily="18" charset="0"/>
                <a:ea typeface="黑体" panose="02010609060101010101" pitchFamily="2" charset="-122"/>
                <a:cs typeface="Times New Roman" panose="02020603050405020304" pitchFamily="18" charset="0"/>
              </a:rPr>
              <a:t>, …. </a:t>
            </a:r>
            <a:r>
              <a:rPr lang="en-GB" altLang="zh-CN" sz="3474" b="1" dirty="0" err="1">
                <a:solidFill>
                  <a:srgbClr val="663300"/>
                </a:solidFill>
                <a:latin typeface="Times New Roman" panose="02020603050405020304" pitchFamily="18" charset="0"/>
                <a:ea typeface="黑体" panose="02010609060101010101" pitchFamily="2" charset="-122"/>
                <a:cs typeface="Times New Roman" panose="02020603050405020304" pitchFamily="18" charset="0"/>
              </a:rPr>
              <a:t>thử</a:t>
            </a:r>
            <a:r>
              <a:rPr lang="en-GB" altLang="zh-CN" sz="3474" b="1" dirty="0">
                <a:solidFill>
                  <a:srgbClr val="663300"/>
                </a:solidFill>
                <a:latin typeface="Times New Roman" panose="02020603050405020304" pitchFamily="18" charset="0"/>
                <a:ea typeface="黑体" panose="02010609060101010101" pitchFamily="2" charset="-122"/>
                <a:cs typeface="Times New Roman" panose="02020603050405020304" pitchFamily="18" charset="0"/>
              </a:rPr>
              <a:t> </a:t>
            </a:r>
            <a:r>
              <a:rPr lang="en-GB" altLang="zh-CN" sz="3474" b="1" dirty="0" err="1">
                <a:solidFill>
                  <a:srgbClr val="663300"/>
                </a:solidFill>
                <a:latin typeface="Times New Roman" panose="02020603050405020304" pitchFamily="18" charset="0"/>
                <a:ea typeface="黑体" panose="02010609060101010101" pitchFamily="2" charset="-122"/>
                <a:cs typeface="Times New Roman" panose="02020603050405020304" pitchFamily="18" charset="0"/>
              </a:rPr>
              <a:t>tài</a:t>
            </a:r>
            <a:r>
              <a:rPr lang="en-GB" altLang="zh-CN" sz="3474" b="1" dirty="0">
                <a:solidFill>
                  <a:srgbClr val="663300"/>
                </a:solidFill>
                <a:latin typeface="Times New Roman" panose="02020603050405020304" pitchFamily="18" charset="0"/>
                <a:ea typeface="黑体" panose="02010609060101010101" pitchFamily="2" charset="-122"/>
                <a:cs typeface="Times New Roman" panose="02020603050405020304" pitchFamily="18" charset="0"/>
              </a:rPr>
              <a:t> </a:t>
            </a:r>
            <a:r>
              <a:rPr lang="en-GB" altLang="zh-CN" sz="3474" b="1" dirty="0" err="1">
                <a:solidFill>
                  <a:srgbClr val="663300"/>
                </a:solidFill>
                <a:latin typeface="Times New Roman" panose="02020603050405020304" pitchFamily="18" charset="0"/>
                <a:ea typeface="黑体" panose="02010609060101010101" pitchFamily="2" charset="-122"/>
                <a:cs typeface="Times New Roman" panose="02020603050405020304" pitchFamily="18" charset="0"/>
              </a:rPr>
              <a:t>cậu</a:t>
            </a:r>
            <a:r>
              <a:rPr lang="en-GB" altLang="zh-CN" sz="3474" b="1" dirty="0">
                <a:solidFill>
                  <a:srgbClr val="663300"/>
                </a:solidFill>
                <a:latin typeface="Times New Roman" panose="02020603050405020304" pitchFamily="18" charset="0"/>
                <a:ea typeface="黑体" panose="02010609060101010101" pitchFamily="2" charset="-122"/>
                <a:cs typeface="Times New Roman" panose="02020603050405020304" pitchFamily="18" charset="0"/>
              </a:rPr>
              <a:t> </a:t>
            </a:r>
            <a:r>
              <a:rPr lang="en-GB" altLang="zh-CN" sz="3474" b="1" dirty="0" err="1">
                <a:solidFill>
                  <a:srgbClr val="663300"/>
                </a:solidFill>
                <a:latin typeface="Times New Roman" panose="02020603050405020304" pitchFamily="18" charset="0"/>
                <a:ea typeface="黑体" panose="02010609060101010101" pitchFamily="2" charset="-122"/>
                <a:cs typeface="Times New Roman" panose="02020603050405020304" pitchFamily="18" charset="0"/>
              </a:rPr>
              <a:t>lần</a:t>
            </a:r>
            <a:r>
              <a:rPr lang="en-GB" altLang="zh-CN" sz="3474" b="1" dirty="0">
                <a:solidFill>
                  <a:srgbClr val="663300"/>
                </a:solidFill>
                <a:latin typeface="Times New Roman" panose="02020603050405020304" pitchFamily="18" charset="0"/>
                <a:ea typeface="黑体" panose="02010609060101010101" pitchFamily="2" charset="-122"/>
                <a:cs typeface="Times New Roman" panose="02020603050405020304" pitchFamily="18" charset="0"/>
              </a:rPr>
              <a:t> </a:t>
            </a:r>
            <a:r>
              <a:rPr lang="en-GB" altLang="zh-CN" sz="3474" b="1" dirty="0" err="1">
                <a:solidFill>
                  <a:srgbClr val="663300"/>
                </a:solidFill>
                <a:latin typeface="Times New Roman" panose="02020603050405020304" pitchFamily="18" charset="0"/>
                <a:ea typeface="黑体" panose="02010609060101010101" pitchFamily="2" charset="-122"/>
                <a:cs typeface="Times New Roman" panose="02020603050405020304" pitchFamily="18" charset="0"/>
              </a:rPr>
              <a:t>nữa</a:t>
            </a:r>
            <a:r>
              <a:rPr lang="en-GB" altLang="zh-CN" sz="3474" b="1" dirty="0">
                <a:solidFill>
                  <a:srgbClr val="663300"/>
                </a:solidFill>
                <a:latin typeface="Times New Roman" panose="02020603050405020304" pitchFamily="18" charset="0"/>
                <a:ea typeface="黑体" panose="02010609060101010101" pitchFamily="2" charset="-122"/>
                <a:cs typeface="Times New Roman" panose="02020603050405020304" pitchFamily="18" charset="0"/>
              </a:rPr>
              <a:t>. </a:t>
            </a:r>
            <a:endParaRPr lang="zh-CN" altLang="en-US" sz="3474" b="1" dirty="0">
              <a:solidFill>
                <a:srgbClr val="663300"/>
              </a:solidFill>
              <a:latin typeface="Times New Roman" panose="02020603050405020304" pitchFamily="18" charset="0"/>
              <a:ea typeface="黑体" panose="02010609060101010101" pitchFamily="2" charset="-122"/>
              <a:cs typeface="Times New Roman" panose="02020603050405020304" pitchFamily="18" charset="0"/>
            </a:endParaRPr>
          </a:p>
        </p:txBody>
      </p:sp>
      <p:sp>
        <p:nvSpPr>
          <p:cNvPr id="15" name="文本框 71690"/>
          <p:cNvSpPr txBox="1"/>
          <p:nvPr/>
        </p:nvSpPr>
        <p:spPr>
          <a:xfrm>
            <a:off x="5022442" y="4839296"/>
            <a:ext cx="6910442" cy="1161600"/>
          </a:xfrm>
          <a:prstGeom prst="rect">
            <a:avLst/>
          </a:prstGeom>
          <a:noFill/>
          <a:ln w="9525">
            <a:noFill/>
          </a:ln>
        </p:spPr>
        <p:txBody>
          <a:bodyPr wrap="square">
            <a:spAutoFit/>
          </a:bodyPr>
          <a:lstStyle/>
          <a:p>
            <a:pPr defTabSz="1085915" fontAlgn="base">
              <a:spcBef>
                <a:spcPct val="50000"/>
              </a:spcBef>
              <a:spcAft>
                <a:spcPct val="0"/>
              </a:spcAft>
            </a:pPr>
            <a:r>
              <a:rPr lang="en-GB" altLang="zh-CN" sz="3474" b="1" dirty="0" err="1">
                <a:solidFill>
                  <a:srgbClr val="000000"/>
                </a:solidFill>
                <a:latin typeface="Times New Roman" panose="02020603050405020304" pitchFamily="18" charset="0"/>
                <a:ea typeface="黑体" panose="02010609060101010101" pitchFamily="2" charset="-122"/>
                <a:cs typeface="Times New Roman" panose="02020603050405020304" pitchFamily="18" charset="0"/>
              </a:rPr>
              <a:t>Đoạn</a:t>
            </a:r>
            <a:r>
              <a:rPr lang="en-GB" altLang="zh-CN" sz="3474" b="1" dirty="0">
                <a:solidFill>
                  <a:srgbClr val="000000"/>
                </a:solidFill>
                <a:latin typeface="Times New Roman" panose="02020603050405020304" pitchFamily="18" charset="0"/>
                <a:ea typeface="黑体" panose="02010609060101010101" pitchFamily="2" charset="-122"/>
                <a:cs typeface="Times New Roman" panose="02020603050405020304" pitchFamily="18" charset="0"/>
              </a:rPr>
              <a:t> 3: </a:t>
            </a:r>
            <a:r>
              <a:rPr lang="en-GB" altLang="zh-CN" sz="3474" b="1" dirty="0" err="1">
                <a:solidFill>
                  <a:srgbClr val="000000"/>
                </a:solidFill>
                <a:latin typeface="Times New Roman" panose="02020603050405020304" pitchFamily="18" charset="0"/>
                <a:ea typeface="黑体" panose="02010609060101010101" pitchFamily="2" charset="-122"/>
                <a:cs typeface="Times New Roman" panose="02020603050405020304" pitchFamily="18" charset="0"/>
              </a:rPr>
              <a:t>Hôm</a:t>
            </a:r>
            <a:r>
              <a:rPr lang="en-GB" altLang="zh-CN" sz="3474" b="1" dirty="0">
                <a:solidFill>
                  <a:srgbClr val="000000"/>
                </a:solidFill>
                <a:latin typeface="Times New Roman" panose="02020603050405020304" pitchFamily="18" charset="0"/>
                <a:ea typeface="黑体" panose="02010609060101010101" pitchFamily="2" charset="-122"/>
                <a:cs typeface="Times New Roman" panose="02020603050405020304" pitchFamily="18" charset="0"/>
              </a:rPr>
              <a:t> </a:t>
            </a:r>
            <a:r>
              <a:rPr lang="en-GB" altLang="zh-CN" sz="3474" b="1" dirty="0" err="1">
                <a:solidFill>
                  <a:srgbClr val="000000"/>
                </a:solidFill>
                <a:latin typeface="Times New Roman" panose="02020603050405020304" pitchFamily="18" charset="0"/>
                <a:ea typeface="黑体" panose="02010609060101010101" pitchFamily="2" charset="-122"/>
                <a:cs typeface="Times New Roman" panose="02020603050405020304" pitchFamily="18" charset="0"/>
              </a:rPr>
              <a:t>sau</a:t>
            </a:r>
            <a:r>
              <a:rPr lang="en-GB" altLang="zh-CN" sz="3474" b="1" dirty="0">
                <a:solidFill>
                  <a:srgbClr val="000000"/>
                </a:solidFill>
                <a:latin typeface="Times New Roman" panose="02020603050405020304" pitchFamily="18" charset="0"/>
                <a:ea typeface="黑体" panose="02010609060101010101" pitchFamily="2" charset="-122"/>
                <a:cs typeface="Times New Roman" panose="02020603050405020304" pitchFamily="18" charset="0"/>
              </a:rPr>
              <a:t> ….. </a:t>
            </a:r>
            <a:r>
              <a:rPr lang="en-GB" altLang="zh-CN" sz="3474" b="1" dirty="0" err="1">
                <a:solidFill>
                  <a:srgbClr val="000000"/>
                </a:solidFill>
                <a:latin typeface="Times New Roman" panose="02020603050405020304" pitchFamily="18" charset="0"/>
                <a:ea typeface="黑体" panose="02010609060101010101" pitchFamily="2" charset="-122"/>
                <a:cs typeface="Times New Roman" panose="02020603050405020304" pitchFamily="18" charset="0"/>
              </a:rPr>
              <a:t>vào</a:t>
            </a:r>
            <a:r>
              <a:rPr lang="en-GB" altLang="zh-CN" sz="3474" b="1" dirty="0">
                <a:solidFill>
                  <a:srgbClr val="000000"/>
                </a:solidFill>
                <a:latin typeface="Times New Roman" panose="02020603050405020304" pitchFamily="18" charset="0"/>
                <a:ea typeface="黑体" panose="02010609060101010101" pitchFamily="2" charset="-122"/>
                <a:cs typeface="Times New Roman" panose="02020603050405020304" pitchFamily="18" charset="0"/>
              </a:rPr>
              <a:t> </a:t>
            </a:r>
            <a:r>
              <a:rPr lang="en-GB" altLang="zh-CN" sz="3474" b="1" dirty="0" err="1">
                <a:solidFill>
                  <a:srgbClr val="000000"/>
                </a:solidFill>
                <a:latin typeface="Times New Roman" panose="02020603050405020304" pitchFamily="18" charset="0"/>
                <a:ea typeface="黑体" panose="02010609060101010101" pitchFamily="2" charset="-122"/>
                <a:cs typeface="Times New Roman" panose="02020603050405020304" pitchFamily="18" charset="0"/>
              </a:rPr>
              <a:t>trường</a:t>
            </a:r>
            <a:r>
              <a:rPr lang="en-GB" altLang="zh-CN" sz="3474" b="1" dirty="0">
                <a:solidFill>
                  <a:srgbClr val="000000"/>
                </a:solidFill>
                <a:latin typeface="Times New Roman" panose="02020603050405020304" pitchFamily="18" charset="0"/>
                <a:ea typeface="黑体" panose="02010609060101010101" pitchFamily="2" charset="-122"/>
                <a:cs typeface="Times New Roman" panose="02020603050405020304" pitchFamily="18" charset="0"/>
              </a:rPr>
              <a:t> </a:t>
            </a:r>
            <a:r>
              <a:rPr lang="en-GB" altLang="zh-CN" sz="3474" b="1" dirty="0" err="1">
                <a:solidFill>
                  <a:srgbClr val="000000"/>
                </a:solidFill>
                <a:latin typeface="Times New Roman" panose="02020603050405020304" pitchFamily="18" charset="0"/>
                <a:ea typeface="黑体" panose="02010609060101010101" pitchFamily="2" charset="-122"/>
                <a:cs typeface="Times New Roman" panose="02020603050405020304" pitchFamily="18" charset="0"/>
              </a:rPr>
              <a:t>học</a:t>
            </a:r>
            <a:r>
              <a:rPr lang="en-GB" altLang="zh-CN" sz="3474" b="1" dirty="0">
                <a:solidFill>
                  <a:srgbClr val="000000"/>
                </a:solidFill>
                <a:latin typeface="Times New Roman" panose="02020603050405020304" pitchFamily="18" charset="0"/>
                <a:ea typeface="黑体" panose="02010609060101010101" pitchFamily="2" charset="-122"/>
                <a:cs typeface="Times New Roman" panose="02020603050405020304" pitchFamily="18" charset="0"/>
              </a:rPr>
              <a:t> </a:t>
            </a:r>
            <a:r>
              <a:rPr lang="en-GB" altLang="zh-CN" sz="3474" b="1" dirty="0" err="1">
                <a:solidFill>
                  <a:srgbClr val="000000"/>
                </a:solidFill>
                <a:latin typeface="Times New Roman" panose="02020603050405020304" pitchFamily="18" charset="0"/>
                <a:ea typeface="黑体" panose="02010609060101010101" pitchFamily="2" charset="-122"/>
                <a:cs typeface="Times New Roman" panose="02020603050405020304" pitchFamily="18" charset="0"/>
              </a:rPr>
              <a:t>để</a:t>
            </a:r>
            <a:r>
              <a:rPr lang="en-GB" altLang="zh-CN" sz="3474" b="1" dirty="0">
                <a:solidFill>
                  <a:srgbClr val="000000"/>
                </a:solidFill>
                <a:latin typeface="Times New Roman" panose="02020603050405020304" pitchFamily="18" charset="0"/>
                <a:ea typeface="黑体" panose="02010609060101010101" pitchFamily="2" charset="-122"/>
                <a:cs typeface="Times New Roman" panose="02020603050405020304" pitchFamily="18" charset="0"/>
              </a:rPr>
              <a:t> </a:t>
            </a:r>
            <a:r>
              <a:rPr lang="en-GB" altLang="zh-CN" sz="3474" b="1" dirty="0" err="1">
                <a:solidFill>
                  <a:srgbClr val="000000"/>
                </a:solidFill>
                <a:latin typeface="Times New Roman" panose="02020603050405020304" pitchFamily="18" charset="0"/>
                <a:ea typeface="黑体" panose="02010609060101010101" pitchFamily="2" charset="-122"/>
                <a:cs typeface="Times New Roman" panose="02020603050405020304" pitchFamily="18" charset="0"/>
              </a:rPr>
              <a:t>luyện</a:t>
            </a:r>
            <a:r>
              <a:rPr lang="en-GB" altLang="zh-CN" sz="3474" b="1" dirty="0">
                <a:solidFill>
                  <a:srgbClr val="000000"/>
                </a:solidFill>
                <a:latin typeface="Times New Roman" panose="02020603050405020304" pitchFamily="18" charset="0"/>
                <a:ea typeface="黑体" panose="02010609060101010101" pitchFamily="2" charset="-122"/>
                <a:cs typeface="Times New Roman" panose="02020603050405020304" pitchFamily="18" charset="0"/>
              </a:rPr>
              <a:t> </a:t>
            </a:r>
            <a:r>
              <a:rPr lang="en-GB" altLang="zh-CN" sz="3474" b="1" dirty="0" err="1">
                <a:solidFill>
                  <a:srgbClr val="000000"/>
                </a:solidFill>
                <a:latin typeface="Times New Roman" panose="02020603050405020304" pitchFamily="18" charset="0"/>
                <a:ea typeface="黑体" panose="02010609060101010101" pitchFamily="2" charset="-122"/>
                <a:cs typeface="Times New Roman" panose="02020603050405020304" pitchFamily="18" charset="0"/>
              </a:rPr>
              <a:t>thành</a:t>
            </a:r>
            <a:r>
              <a:rPr lang="en-GB" altLang="zh-CN" sz="3474" b="1" dirty="0">
                <a:solidFill>
                  <a:srgbClr val="000000"/>
                </a:solidFill>
                <a:latin typeface="Times New Roman" panose="02020603050405020304" pitchFamily="18" charset="0"/>
                <a:ea typeface="黑体" panose="02010609060101010101" pitchFamily="2" charset="-122"/>
                <a:cs typeface="Times New Roman" panose="02020603050405020304" pitchFamily="18" charset="0"/>
              </a:rPr>
              <a:t> </a:t>
            </a:r>
            <a:r>
              <a:rPr lang="en-GB" altLang="zh-CN" sz="3474" b="1" dirty="0" err="1">
                <a:solidFill>
                  <a:srgbClr val="000000"/>
                </a:solidFill>
                <a:latin typeface="Times New Roman" panose="02020603050405020304" pitchFamily="18" charset="0"/>
                <a:ea typeface="黑体" panose="02010609060101010101" pitchFamily="2" charset="-122"/>
                <a:cs typeface="Times New Roman" panose="02020603050405020304" pitchFamily="18" charset="0"/>
              </a:rPr>
              <a:t>tài</a:t>
            </a:r>
            <a:r>
              <a:rPr lang="en-GB" altLang="zh-CN" sz="3474" b="1" dirty="0">
                <a:solidFill>
                  <a:srgbClr val="000000"/>
                </a:solidFill>
                <a:latin typeface="Times New Roman" panose="02020603050405020304" pitchFamily="18" charset="0"/>
                <a:ea typeface="黑体" panose="02010609060101010101" pitchFamily="2" charset="-122"/>
                <a:cs typeface="Times New Roman" panose="02020603050405020304" pitchFamily="18" charset="0"/>
              </a:rPr>
              <a:t>. </a:t>
            </a:r>
            <a:endParaRPr lang="zh-CN" altLang="en-US" sz="3474" b="1" dirty="0">
              <a:solidFill>
                <a:srgbClr val="000000"/>
              </a:solidFill>
              <a:latin typeface="Times New Roman" panose="02020603050405020304" pitchFamily="18" charset="0"/>
              <a:ea typeface="黑体" panose="02010609060101010101" pitchFamily="2" charset="-122"/>
              <a:cs typeface="Times New Roman" panose="02020603050405020304" pitchFamily="18" charset="0"/>
            </a:endParaRPr>
          </a:p>
        </p:txBody>
      </p:sp>
    </p:spTree>
    <p:extLst>
      <p:ext uri="{BB962C8B-B14F-4D97-AF65-F5344CB8AC3E}">
        <p14:creationId xmlns:p14="http://schemas.microsoft.com/office/powerpoint/2010/main" val="2939274970"/>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71684"/>
                                        </p:tgtEl>
                                        <p:attrNameLst>
                                          <p:attrName>style.visibility</p:attrName>
                                        </p:attrNameLst>
                                      </p:cBhvr>
                                      <p:to>
                                        <p:strVal val="visible"/>
                                      </p:to>
                                    </p:set>
                                    <p:animEffect transition="in" filter="fade">
                                      <p:cBhvr>
                                        <p:cTn id="7" dur="1000"/>
                                        <p:tgtEl>
                                          <p:spTgt spid="71684"/>
                                        </p:tgtEl>
                                      </p:cBhvr>
                                    </p:animEffect>
                                    <p:anim calcmode="lin" valueType="num">
                                      <p:cBhvr>
                                        <p:cTn id="8" dur="1000" fill="hold"/>
                                        <p:tgtEl>
                                          <p:spTgt spid="71684"/>
                                        </p:tgtEl>
                                        <p:attrNameLst>
                                          <p:attrName>ppt_x</p:attrName>
                                        </p:attrNameLst>
                                      </p:cBhvr>
                                      <p:tavLst>
                                        <p:tav tm="0">
                                          <p:val>
                                            <p:strVal val="#ppt_x"/>
                                          </p:val>
                                        </p:tav>
                                        <p:tav tm="100000">
                                          <p:val>
                                            <p:strVal val="#ppt_x"/>
                                          </p:val>
                                        </p:tav>
                                      </p:tavLst>
                                    </p:anim>
                                    <p:anim calcmode="lin" valueType="num">
                                      <p:cBhvr>
                                        <p:cTn id="9" dur="1000" fill="hold"/>
                                        <p:tgtEl>
                                          <p:spTgt spid="7168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9" presetClass="entr" presetSubtype="0" fill="hold" nodeType="afterEffect">
                                  <p:stCondLst>
                                    <p:cond delay="0"/>
                                  </p:stCondLst>
                                  <p:childTnLst>
                                    <p:set>
                                      <p:cBhvr>
                                        <p:cTn id="12" dur="1" fill="hold">
                                          <p:stCondLst>
                                            <p:cond delay="0"/>
                                          </p:stCondLst>
                                        </p:cTn>
                                        <p:tgtEl>
                                          <p:spTgt spid="71696"/>
                                        </p:tgtEl>
                                        <p:attrNameLst>
                                          <p:attrName>style.visibility</p:attrName>
                                        </p:attrNameLst>
                                      </p:cBhvr>
                                      <p:to>
                                        <p:strVal val="visible"/>
                                      </p:to>
                                    </p:set>
                                    <p:anim calcmode="lin" valueType="num">
                                      <p:cBhvr>
                                        <p:cTn id="13" dur="1000" fill="hold"/>
                                        <p:tgtEl>
                                          <p:spTgt spid="71696"/>
                                        </p:tgtEl>
                                        <p:attrNameLst>
                                          <p:attrName>ppt_x</p:attrName>
                                        </p:attrNameLst>
                                      </p:cBhvr>
                                      <p:tavLst>
                                        <p:tav tm="0">
                                          <p:val>
                                            <p:strVal val="#ppt_x-.2"/>
                                          </p:val>
                                        </p:tav>
                                        <p:tav tm="100000">
                                          <p:val>
                                            <p:strVal val="#ppt_x"/>
                                          </p:val>
                                        </p:tav>
                                      </p:tavLst>
                                    </p:anim>
                                    <p:anim calcmode="lin" valueType="num">
                                      <p:cBhvr>
                                        <p:cTn id="14" dur="1000" fill="hold"/>
                                        <p:tgtEl>
                                          <p:spTgt spid="71696"/>
                                        </p:tgtEl>
                                        <p:attrNameLst>
                                          <p:attrName>ppt_y</p:attrName>
                                        </p:attrNameLst>
                                      </p:cBhvr>
                                      <p:tavLst>
                                        <p:tav tm="0">
                                          <p:val>
                                            <p:strVal val="#ppt_y"/>
                                          </p:val>
                                        </p:tav>
                                        <p:tav tm="100000">
                                          <p:val>
                                            <p:strVal val="#ppt_y"/>
                                          </p:val>
                                        </p:tav>
                                      </p:tavLst>
                                    </p:anim>
                                    <p:animEffect transition="in" filter="wipe(right)" prLst="gradientSize: 0.1">
                                      <p:cBhvr>
                                        <p:cTn id="15" dur="1000"/>
                                        <p:tgtEl>
                                          <p:spTgt spid="71696"/>
                                        </p:tgtEl>
                                      </p:cBhvr>
                                    </p:animEffect>
                                  </p:childTnLst>
                                </p:cTn>
                              </p:par>
                            </p:childTnLst>
                          </p:cTn>
                        </p:par>
                        <p:par>
                          <p:cTn id="16" fill="hold">
                            <p:stCondLst>
                              <p:cond delay="2000"/>
                            </p:stCondLst>
                            <p:childTnLst>
                              <p:par>
                                <p:cTn id="17" presetID="29" presetClass="entr" presetSubtype="0" fill="hold" nodeType="afterEffect">
                                  <p:stCondLst>
                                    <p:cond delay="0"/>
                                  </p:stCondLst>
                                  <p:childTnLst>
                                    <p:set>
                                      <p:cBhvr>
                                        <p:cTn id="18" dur="1" fill="hold">
                                          <p:stCondLst>
                                            <p:cond delay="0"/>
                                          </p:stCondLst>
                                        </p:cTn>
                                        <p:tgtEl>
                                          <p:spTgt spid="71688"/>
                                        </p:tgtEl>
                                        <p:attrNameLst>
                                          <p:attrName>style.visibility</p:attrName>
                                        </p:attrNameLst>
                                      </p:cBhvr>
                                      <p:to>
                                        <p:strVal val="visible"/>
                                      </p:to>
                                    </p:set>
                                    <p:anim calcmode="lin" valueType="num">
                                      <p:cBhvr>
                                        <p:cTn id="19" dur="1000" fill="hold"/>
                                        <p:tgtEl>
                                          <p:spTgt spid="71688"/>
                                        </p:tgtEl>
                                        <p:attrNameLst>
                                          <p:attrName>ppt_x</p:attrName>
                                        </p:attrNameLst>
                                      </p:cBhvr>
                                      <p:tavLst>
                                        <p:tav tm="0">
                                          <p:val>
                                            <p:strVal val="#ppt_x-.2"/>
                                          </p:val>
                                        </p:tav>
                                        <p:tav tm="100000">
                                          <p:val>
                                            <p:strVal val="#ppt_x"/>
                                          </p:val>
                                        </p:tav>
                                      </p:tavLst>
                                    </p:anim>
                                    <p:anim calcmode="lin" valueType="num">
                                      <p:cBhvr>
                                        <p:cTn id="20" dur="1000" fill="hold"/>
                                        <p:tgtEl>
                                          <p:spTgt spid="71688"/>
                                        </p:tgtEl>
                                        <p:attrNameLst>
                                          <p:attrName>ppt_y</p:attrName>
                                        </p:attrNameLst>
                                      </p:cBhvr>
                                      <p:tavLst>
                                        <p:tav tm="0">
                                          <p:val>
                                            <p:strVal val="#ppt_y"/>
                                          </p:val>
                                        </p:tav>
                                        <p:tav tm="100000">
                                          <p:val>
                                            <p:strVal val="#ppt_y"/>
                                          </p:val>
                                        </p:tav>
                                      </p:tavLst>
                                    </p:anim>
                                    <p:animEffect transition="in" filter="wipe(right)" prLst="gradientSize: 0.1">
                                      <p:cBhvr>
                                        <p:cTn id="21" dur="1000"/>
                                        <p:tgtEl>
                                          <p:spTgt spid="71688"/>
                                        </p:tgtEl>
                                      </p:cBhvr>
                                    </p:animEffect>
                                  </p:childTnLst>
                                </p:cTn>
                              </p:par>
                            </p:childTnLst>
                          </p:cTn>
                        </p:par>
                        <p:par>
                          <p:cTn id="22" fill="hold">
                            <p:stCondLst>
                              <p:cond delay="3000"/>
                            </p:stCondLst>
                            <p:childTnLst>
                              <p:par>
                                <p:cTn id="23" presetID="29" presetClass="entr" presetSubtype="0" fill="hold" grpId="0" nodeType="afterEffect">
                                  <p:stCondLst>
                                    <p:cond delay="0"/>
                                  </p:stCondLst>
                                  <p:childTnLst>
                                    <p:set>
                                      <p:cBhvr>
                                        <p:cTn id="24" dur="1" fill="hold">
                                          <p:stCondLst>
                                            <p:cond delay="0"/>
                                          </p:stCondLst>
                                        </p:cTn>
                                        <p:tgtEl>
                                          <p:spTgt spid="71691"/>
                                        </p:tgtEl>
                                        <p:attrNameLst>
                                          <p:attrName>style.visibility</p:attrName>
                                        </p:attrNameLst>
                                      </p:cBhvr>
                                      <p:to>
                                        <p:strVal val="visible"/>
                                      </p:to>
                                    </p:set>
                                    <p:anim calcmode="lin" valueType="num">
                                      <p:cBhvr>
                                        <p:cTn id="25" dur="1000" fill="hold"/>
                                        <p:tgtEl>
                                          <p:spTgt spid="71691"/>
                                        </p:tgtEl>
                                        <p:attrNameLst>
                                          <p:attrName>ppt_x</p:attrName>
                                        </p:attrNameLst>
                                      </p:cBhvr>
                                      <p:tavLst>
                                        <p:tav tm="0">
                                          <p:val>
                                            <p:strVal val="#ppt_x-.2"/>
                                          </p:val>
                                        </p:tav>
                                        <p:tav tm="100000">
                                          <p:val>
                                            <p:strVal val="#ppt_x"/>
                                          </p:val>
                                        </p:tav>
                                      </p:tavLst>
                                    </p:anim>
                                    <p:anim calcmode="lin" valueType="num">
                                      <p:cBhvr>
                                        <p:cTn id="26" dur="1000" fill="hold"/>
                                        <p:tgtEl>
                                          <p:spTgt spid="71691"/>
                                        </p:tgtEl>
                                        <p:attrNameLst>
                                          <p:attrName>ppt_y</p:attrName>
                                        </p:attrNameLst>
                                      </p:cBhvr>
                                      <p:tavLst>
                                        <p:tav tm="0">
                                          <p:val>
                                            <p:strVal val="#ppt_y"/>
                                          </p:val>
                                        </p:tav>
                                        <p:tav tm="100000">
                                          <p:val>
                                            <p:strVal val="#ppt_y"/>
                                          </p:val>
                                        </p:tav>
                                      </p:tavLst>
                                    </p:anim>
                                    <p:animEffect transition="in" filter="wipe(right)" prLst="gradientSize: 0.1">
                                      <p:cBhvr>
                                        <p:cTn id="27" dur="1000"/>
                                        <p:tgtEl>
                                          <p:spTgt spid="71691"/>
                                        </p:tgtEl>
                                      </p:cBhvr>
                                    </p:animEffect>
                                  </p:childTnLst>
                                </p:cTn>
                              </p:par>
                            </p:childTnLst>
                          </p:cTn>
                        </p:par>
                        <p:par>
                          <p:cTn id="28" fill="hold">
                            <p:stCondLst>
                              <p:cond delay="4000"/>
                            </p:stCondLst>
                            <p:childTnLst>
                              <p:par>
                                <p:cTn id="29" presetID="29" presetClass="entr" presetSubtype="0" fill="hold" nodeType="afterEffect">
                                  <p:stCondLst>
                                    <p:cond delay="0"/>
                                  </p:stCondLst>
                                  <p:childTnLst>
                                    <p:set>
                                      <p:cBhvr>
                                        <p:cTn id="30" dur="1" fill="hold">
                                          <p:stCondLst>
                                            <p:cond delay="0"/>
                                          </p:stCondLst>
                                        </p:cTn>
                                        <p:tgtEl>
                                          <p:spTgt spid="71689"/>
                                        </p:tgtEl>
                                        <p:attrNameLst>
                                          <p:attrName>style.visibility</p:attrName>
                                        </p:attrNameLst>
                                      </p:cBhvr>
                                      <p:to>
                                        <p:strVal val="visible"/>
                                      </p:to>
                                    </p:set>
                                    <p:anim calcmode="lin" valueType="num">
                                      <p:cBhvr>
                                        <p:cTn id="31" dur="1000" fill="hold"/>
                                        <p:tgtEl>
                                          <p:spTgt spid="71689"/>
                                        </p:tgtEl>
                                        <p:attrNameLst>
                                          <p:attrName>ppt_x</p:attrName>
                                        </p:attrNameLst>
                                      </p:cBhvr>
                                      <p:tavLst>
                                        <p:tav tm="0">
                                          <p:val>
                                            <p:strVal val="#ppt_x-.2"/>
                                          </p:val>
                                        </p:tav>
                                        <p:tav tm="100000">
                                          <p:val>
                                            <p:strVal val="#ppt_x"/>
                                          </p:val>
                                        </p:tav>
                                      </p:tavLst>
                                    </p:anim>
                                    <p:anim calcmode="lin" valueType="num">
                                      <p:cBhvr>
                                        <p:cTn id="32" dur="1000" fill="hold"/>
                                        <p:tgtEl>
                                          <p:spTgt spid="71689"/>
                                        </p:tgtEl>
                                        <p:attrNameLst>
                                          <p:attrName>ppt_y</p:attrName>
                                        </p:attrNameLst>
                                      </p:cBhvr>
                                      <p:tavLst>
                                        <p:tav tm="0">
                                          <p:val>
                                            <p:strVal val="#ppt_y"/>
                                          </p:val>
                                        </p:tav>
                                        <p:tav tm="100000">
                                          <p:val>
                                            <p:strVal val="#ppt_y"/>
                                          </p:val>
                                        </p:tav>
                                      </p:tavLst>
                                    </p:anim>
                                    <p:animEffect transition="in" filter="wipe(right)" prLst="gradientSize: 0.1">
                                      <p:cBhvr>
                                        <p:cTn id="33" dur="1000"/>
                                        <p:tgtEl>
                                          <p:spTgt spid="71689"/>
                                        </p:tgtEl>
                                      </p:cBhvr>
                                    </p:animEffect>
                                  </p:childTnLst>
                                </p:cTn>
                              </p:par>
                            </p:childTnLst>
                          </p:cTn>
                        </p:par>
                        <p:par>
                          <p:cTn id="34" fill="hold">
                            <p:stCondLst>
                              <p:cond delay="5000"/>
                            </p:stCondLst>
                            <p:childTnLst>
                              <p:par>
                                <p:cTn id="35" presetID="29" presetClass="entr" presetSubtype="0" fill="hold" nodeType="afterEffect">
                                  <p:stCondLst>
                                    <p:cond delay="0"/>
                                  </p:stCondLst>
                                  <p:childTnLst>
                                    <p:set>
                                      <p:cBhvr>
                                        <p:cTn id="36" dur="1" fill="hold">
                                          <p:stCondLst>
                                            <p:cond delay="0"/>
                                          </p:stCondLst>
                                        </p:cTn>
                                        <p:tgtEl>
                                          <p:spTgt spid="71690"/>
                                        </p:tgtEl>
                                        <p:attrNameLst>
                                          <p:attrName>style.visibility</p:attrName>
                                        </p:attrNameLst>
                                      </p:cBhvr>
                                      <p:to>
                                        <p:strVal val="visible"/>
                                      </p:to>
                                    </p:set>
                                    <p:anim calcmode="lin" valueType="num">
                                      <p:cBhvr>
                                        <p:cTn id="37" dur="1000" fill="hold"/>
                                        <p:tgtEl>
                                          <p:spTgt spid="71690"/>
                                        </p:tgtEl>
                                        <p:attrNameLst>
                                          <p:attrName>ppt_x</p:attrName>
                                        </p:attrNameLst>
                                      </p:cBhvr>
                                      <p:tavLst>
                                        <p:tav tm="0">
                                          <p:val>
                                            <p:strVal val="#ppt_x-.2"/>
                                          </p:val>
                                        </p:tav>
                                        <p:tav tm="100000">
                                          <p:val>
                                            <p:strVal val="#ppt_x"/>
                                          </p:val>
                                        </p:tav>
                                      </p:tavLst>
                                    </p:anim>
                                    <p:anim calcmode="lin" valueType="num">
                                      <p:cBhvr>
                                        <p:cTn id="38" dur="1000" fill="hold"/>
                                        <p:tgtEl>
                                          <p:spTgt spid="71690"/>
                                        </p:tgtEl>
                                        <p:attrNameLst>
                                          <p:attrName>ppt_y</p:attrName>
                                        </p:attrNameLst>
                                      </p:cBhvr>
                                      <p:tavLst>
                                        <p:tav tm="0">
                                          <p:val>
                                            <p:strVal val="#ppt_y"/>
                                          </p:val>
                                        </p:tav>
                                        <p:tav tm="100000">
                                          <p:val>
                                            <p:strVal val="#ppt_y"/>
                                          </p:val>
                                        </p:tav>
                                      </p:tavLst>
                                    </p:anim>
                                    <p:animEffect transition="in" filter="wipe(right)" prLst="gradientSize: 0.1">
                                      <p:cBhvr>
                                        <p:cTn id="39" dur="1000"/>
                                        <p:tgtEl>
                                          <p:spTgt spid="71690"/>
                                        </p:tgtEl>
                                      </p:cBhvr>
                                    </p:animEffect>
                                  </p:childTnLst>
                                </p:cTn>
                              </p:par>
                            </p:childTnLst>
                          </p:cTn>
                        </p:par>
                        <p:par>
                          <p:cTn id="40" fill="hold">
                            <p:stCondLst>
                              <p:cond delay="6000"/>
                            </p:stCondLst>
                            <p:childTnLst>
                              <p:par>
                                <p:cTn id="41" presetID="29" presetClass="entr" presetSubtype="0" fill="hold" nodeType="afterEffect">
                                  <p:stCondLst>
                                    <p:cond delay="0"/>
                                  </p:stCondLst>
                                  <p:childTnLst>
                                    <p:set>
                                      <p:cBhvr>
                                        <p:cTn id="42" dur="1" fill="hold">
                                          <p:stCondLst>
                                            <p:cond delay="0"/>
                                          </p:stCondLst>
                                        </p:cTn>
                                        <p:tgtEl>
                                          <p:spTgt spid="71687"/>
                                        </p:tgtEl>
                                        <p:attrNameLst>
                                          <p:attrName>style.visibility</p:attrName>
                                        </p:attrNameLst>
                                      </p:cBhvr>
                                      <p:to>
                                        <p:strVal val="visible"/>
                                      </p:to>
                                    </p:set>
                                    <p:anim calcmode="lin" valueType="num">
                                      <p:cBhvr>
                                        <p:cTn id="43" dur="1000" fill="hold"/>
                                        <p:tgtEl>
                                          <p:spTgt spid="71687"/>
                                        </p:tgtEl>
                                        <p:attrNameLst>
                                          <p:attrName>ppt_x</p:attrName>
                                        </p:attrNameLst>
                                      </p:cBhvr>
                                      <p:tavLst>
                                        <p:tav tm="0">
                                          <p:val>
                                            <p:strVal val="#ppt_x-.2"/>
                                          </p:val>
                                        </p:tav>
                                        <p:tav tm="100000">
                                          <p:val>
                                            <p:strVal val="#ppt_x"/>
                                          </p:val>
                                        </p:tav>
                                      </p:tavLst>
                                    </p:anim>
                                    <p:anim calcmode="lin" valueType="num">
                                      <p:cBhvr>
                                        <p:cTn id="44" dur="1000" fill="hold"/>
                                        <p:tgtEl>
                                          <p:spTgt spid="71687"/>
                                        </p:tgtEl>
                                        <p:attrNameLst>
                                          <p:attrName>ppt_y</p:attrName>
                                        </p:attrNameLst>
                                      </p:cBhvr>
                                      <p:tavLst>
                                        <p:tav tm="0">
                                          <p:val>
                                            <p:strVal val="#ppt_y"/>
                                          </p:val>
                                        </p:tav>
                                        <p:tav tm="100000">
                                          <p:val>
                                            <p:strVal val="#ppt_y"/>
                                          </p:val>
                                        </p:tav>
                                      </p:tavLst>
                                    </p:anim>
                                    <p:animEffect transition="in" filter="wipe(right)" prLst="gradientSize: 0.1">
                                      <p:cBhvr>
                                        <p:cTn id="45" dur="1000"/>
                                        <p:tgtEl>
                                          <p:spTgt spid="71687"/>
                                        </p:tgtEl>
                                      </p:cBhvr>
                                    </p:animEffect>
                                  </p:childTnLst>
                                </p:cTn>
                              </p:par>
                            </p:childTnLst>
                          </p:cTn>
                        </p:par>
                        <p:par>
                          <p:cTn id="46" fill="hold">
                            <p:stCondLst>
                              <p:cond delay="7000"/>
                            </p:stCondLst>
                            <p:childTnLst>
                              <p:par>
                                <p:cTn id="47" presetID="29" presetClass="entr" presetSubtype="0" fill="hold" grpId="0" nodeType="afterEffect">
                                  <p:stCondLst>
                                    <p:cond delay="0"/>
                                  </p:stCondLst>
                                  <p:childTnLst>
                                    <p:set>
                                      <p:cBhvr>
                                        <p:cTn id="48" dur="1" fill="hold">
                                          <p:stCondLst>
                                            <p:cond delay="0"/>
                                          </p:stCondLst>
                                        </p:cTn>
                                        <p:tgtEl>
                                          <p:spTgt spid="13"/>
                                        </p:tgtEl>
                                        <p:attrNameLst>
                                          <p:attrName>style.visibility</p:attrName>
                                        </p:attrNameLst>
                                      </p:cBhvr>
                                      <p:to>
                                        <p:strVal val="visible"/>
                                      </p:to>
                                    </p:set>
                                    <p:anim calcmode="lin" valueType="num">
                                      <p:cBhvr>
                                        <p:cTn id="49" dur="1000" fill="hold"/>
                                        <p:tgtEl>
                                          <p:spTgt spid="13"/>
                                        </p:tgtEl>
                                        <p:attrNameLst>
                                          <p:attrName>ppt_x</p:attrName>
                                        </p:attrNameLst>
                                      </p:cBhvr>
                                      <p:tavLst>
                                        <p:tav tm="0">
                                          <p:val>
                                            <p:strVal val="#ppt_x-.2"/>
                                          </p:val>
                                        </p:tav>
                                        <p:tav tm="100000">
                                          <p:val>
                                            <p:strVal val="#ppt_x"/>
                                          </p:val>
                                        </p:tav>
                                      </p:tavLst>
                                    </p:anim>
                                    <p:anim calcmode="lin" valueType="num">
                                      <p:cBhvr>
                                        <p:cTn id="50" dur="1000" fill="hold"/>
                                        <p:tgtEl>
                                          <p:spTgt spid="13"/>
                                        </p:tgtEl>
                                        <p:attrNameLst>
                                          <p:attrName>ppt_y</p:attrName>
                                        </p:attrNameLst>
                                      </p:cBhvr>
                                      <p:tavLst>
                                        <p:tav tm="0">
                                          <p:val>
                                            <p:strVal val="#ppt_y"/>
                                          </p:val>
                                        </p:tav>
                                        <p:tav tm="100000">
                                          <p:val>
                                            <p:strVal val="#ppt_y"/>
                                          </p:val>
                                        </p:tav>
                                      </p:tavLst>
                                    </p:anim>
                                    <p:animEffect transition="in" filter="wipe(right)" prLst="gradientSize: 0.1">
                                      <p:cBhvr>
                                        <p:cTn id="51" dur="1000"/>
                                        <p:tgtEl>
                                          <p:spTgt spid="13"/>
                                        </p:tgtEl>
                                      </p:cBhvr>
                                    </p:animEffect>
                                  </p:childTnLst>
                                </p:cTn>
                              </p:par>
                            </p:childTnLst>
                          </p:cTn>
                        </p:par>
                        <p:par>
                          <p:cTn id="52" fill="hold">
                            <p:stCondLst>
                              <p:cond delay="8000"/>
                            </p:stCondLst>
                            <p:childTnLst>
                              <p:par>
                                <p:cTn id="53" presetID="29" presetClass="entr" presetSubtype="0" fill="hold" grpId="0" nodeType="afterEffect">
                                  <p:stCondLst>
                                    <p:cond delay="0"/>
                                  </p:stCondLst>
                                  <p:childTnLst>
                                    <p:set>
                                      <p:cBhvr>
                                        <p:cTn id="54" dur="1" fill="hold">
                                          <p:stCondLst>
                                            <p:cond delay="0"/>
                                          </p:stCondLst>
                                        </p:cTn>
                                        <p:tgtEl>
                                          <p:spTgt spid="14"/>
                                        </p:tgtEl>
                                        <p:attrNameLst>
                                          <p:attrName>style.visibility</p:attrName>
                                        </p:attrNameLst>
                                      </p:cBhvr>
                                      <p:to>
                                        <p:strVal val="visible"/>
                                      </p:to>
                                    </p:set>
                                    <p:anim calcmode="lin" valueType="num">
                                      <p:cBhvr>
                                        <p:cTn id="55" dur="1000" fill="hold"/>
                                        <p:tgtEl>
                                          <p:spTgt spid="14"/>
                                        </p:tgtEl>
                                        <p:attrNameLst>
                                          <p:attrName>ppt_x</p:attrName>
                                        </p:attrNameLst>
                                      </p:cBhvr>
                                      <p:tavLst>
                                        <p:tav tm="0">
                                          <p:val>
                                            <p:strVal val="#ppt_x-.2"/>
                                          </p:val>
                                        </p:tav>
                                        <p:tav tm="100000">
                                          <p:val>
                                            <p:strVal val="#ppt_x"/>
                                          </p:val>
                                        </p:tav>
                                      </p:tavLst>
                                    </p:anim>
                                    <p:anim calcmode="lin" valueType="num">
                                      <p:cBhvr>
                                        <p:cTn id="56" dur="1000" fill="hold"/>
                                        <p:tgtEl>
                                          <p:spTgt spid="14"/>
                                        </p:tgtEl>
                                        <p:attrNameLst>
                                          <p:attrName>ppt_y</p:attrName>
                                        </p:attrNameLst>
                                      </p:cBhvr>
                                      <p:tavLst>
                                        <p:tav tm="0">
                                          <p:val>
                                            <p:strVal val="#ppt_y"/>
                                          </p:val>
                                        </p:tav>
                                        <p:tav tm="100000">
                                          <p:val>
                                            <p:strVal val="#ppt_y"/>
                                          </p:val>
                                        </p:tav>
                                      </p:tavLst>
                                    </p:anim>
                                    <p:animEffect transition="in" filter="wipe(right)" prLst="gradientSize: 0.1">
                                      <p:cBhvr>
                                        <p:cTn id="57" dur="1000"/>
                                        <p:tgtEl>
                                          <p:spTgt spid="14"/>
                                        </p:tgtEl>
                                      </p:cBhvr>
                                    </p:animEffect>
                                  </p:childTnLst>
                                </p:cTn>
                              </p:par>
                            </p:childTnLst>
                          </p:cTn>
                        </p:par>
                        <p:par>
                          <p:cTn id="58" fill="hold">
                            <p:stCondLst>
                              <p:cond delay="9000"/>
                            </p:stCondLst>
                            <p:childTnLst>
                              <p:par>
                                <p:cTn id="59" presetID="29" presetClass="entr" presetSubtype="0" fill="hold" grpId="0" nodeType="afterEffect">
                                  <p:stCondLst>
                                    <p:cond delay="0"/>
                                  </p:stCondLst>
                                  <p:childTnLst>
                                    <p:set>
                                      <p:cBhvr>
                                        <p:cTn id="60" dur="1" fill="hold">
                                          <p:stCondLst>
                                            <p:cond delay="0"/>
                                          </p:stCondLst>
                                        </p:cTn>
                                        <p:tgtEl>
                                          <p:spTgt spid="15"/>
                                        </p:tgtEl>
                                        <p:attrNameLst>
                                          <p:attrName>style.visibility</p:attrName>
                                        </p:attrNameLst>
                                      </p:cBhvr>
                                      <p:to>
                                        <p:strVal val="visible"/>
                                      </p:to>
                                    </p:set>
                                    <p:anim calcmode="lin" valueType="num">
                                      <p:cBhvr>
                                        <p:cTn id="61" dur="1000" fill="hold"/>
                                        <p:tgtEl>
                                          <p:spTgt spid="15"/>
                                        </p:tgtEl>
                                        <p:attrNameLst>
                                          <p:attrName>ppt_x</p:attrName>
                                        </p:attrNameLst>
                                      </p:cBhvr>
                                      <p:tavLst>
                                        <p:tav tm="0">
                                          <p:val>
                                            <p:strVal val="#ppt_x-.2"/>
                                          </p:val>
                                        </p:tav>
                                        <p:tav tm="100000">
                                          <p:val>
                                            <p:strVal val="#ppt_x"/>
                                          </p:val>
                                        </p:tav>
                                      </p:tavLst>
                                    </p:anim>
                                    <p:anim calcmode="lin" valueType="num">
                                      <p:cBhvr>
                                        <p:cTn id="62" dur="1000" fill="hold"/>
                                        <p:tgtEl>
                                          <p:spTgt spid="15"/>
                                        </p:tgtEl>
                                        <p:attrNameLst>
                                          <p:attrName>ppt_y</p:attrName>
                                        </p:attrNameLst>
                                      </p:cBhvr>
                                      <p:tavLst>
                                        <p:tav tm="0">
                                          <p:val>
                                            <p:strVal val="#ppt_y"/>
                                          </p:val>
                                        </p:tav>
                                        <p:tav tm="100000">
                                          <p:val>
                                            <p:strVal val="#ppt_y"/>
                                          </p:val>
                                        </p:tav>
                                      </p:tavLst>
                                    </p:anim>
                                    <p:animEffect transition="in" filter="wipe(right)" prLst="gradientSize: 0.1">
                                      <p:cBhvr>
                                        <p:cTn id="63"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691" grpId="0"/>
      <p:bldP spid="13" grpId="0"/>
      <p:bldP spid="14" grpId="0"/>
      <p:bldP spid="1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Bảng">
            <a:extLst>
              <a:ext uri="{FF2B5EF4-FFF2-40B4-BE49-F238E27FC236}">
                <a16:creationId xmlns:a16="http://schemas.microsoft.com/office/drawing/2014/main" id="{B01E563B-2B5B-42EE-8427-356BDB4C79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61356" y="987922"/>
            <a:ext cx="7892358" cy="4552320"/>
          </a:xfrm>
          <a:prstGeom prst="rect">
            <a:avLst/>
          </a:prstGeom>
        </p:spPr>
      </p:pic>
      <p:pic>
        <p:nvPicPr>
          <p:cNvPr id="3" name="图片 13323" descr="18"/>
          <p:cNvPicPr>
            <a:picLocks noChangeAspect="1"/>
          </p:cNvPicPr>
          <p:nvPr/>
        </p:nvPicPr>
        <p:blipFill rotWithShape="1">
          <a:blip r:embed="rId4"/>
          <a:srcRect l="6893" t="36140" r="-1" b="11698"/>
          <a:stretch/>
        </p:blipFill>
        <p:spPr>
          <a:xfrm>
            <a:off x="125073" y="2466390"/>
            <a:ext cx="2943671" cy="1824026"/>
          </a:xfrm>
          <a:prstGeom prst="rect">
            <a:avLst/>
          </a:prstGeom>
          <a:noFill/>
          <a:ln w="9525">
            <a:noFill/>
          </a:ln>
        </p:spPr>
      </p:pic>
      <p:pic>
        <p:nvPicPr>
          <p:cNvPr id="4" name="bóng bay 1">
            <a:extLst>
              <a:ext uri="{FF2B5EF4-FFF2-40B4-BE49-F238E27FC236}">
                <a16:creationId xmlns:a16="http://schemas.microsoft.com/office/drawing/2014/main" id="{7A93F8E8-0282-4159-B1C7-00A9F2E978C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97338" y="1015023"/>
            <a:ext cx="719940" cy="1305490"/>
          </a:xfrm>
          <a:prstGeom prst="rect">
            <a:avLst/>
          </a:prstGeom>
        </p:spPr>
      </p:pic>
      <p:pic>
        <p:nvPicPr>
          <p:cNvPr id="5" name="bóng bay 2">
            <a:extLst>
              <a:ext uri="{FF2B5EF4-FFF2-40B4-BE49-F238E27FC236}">
                <a16:creationId xmlns:a16="http://schemas.microsoft.com/office/drawing/2014/main" id="{22C5EFB3-49C0-4658-A0CA-CD0E4F34678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821719" y="6089"/>
            <a:ext cx="526061" cy="1109109"/>
          </a:xfrm>
          <a:prstGeom prst="rect">
            <a:avLst/>
          </a:prstGeom>
        </p:spPr>
      </p:pic>
      <p:pic>
        <p:nvPicPr>
          <p:cNvPr id="6" name="Mây 2">
            <a:extLst>
              <a:ext uri="{FF2B5EF4-FFF2-40B4-BE49-F238E27FC236}">
                <a16:creationId xmlns:a16="http://schemas.microsoft.com/office/drawing/2014/main" id="{52AF4C38-29F5-4402-B531-270D2EBA04A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160641" y="443882"/>
            <a:ext cx="1158556" cy="525212"/>
          </a:xfrm>
          <a:prstGeom prst="rect">
            <a:avLst/>
          </a:prstGeom>
        </p:spPr>
      </p:pic>
      <p:pic>
        <p:nvPicPr>
          <p:cNvPr id="7" name="Mây 1">
            <a:extLst>
              <a:ext uri="{FF2B5EF4-FFF2-40B4-BE49-F238E27FC236}">
                <a16:creationId xmlns:a16="http://schemas.microsoft.com/office/drawing/2014/main" id="{7D6F8ED2-3AEC-4783-9D72-751F5781114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25073" y="390020"/>
            <a:ext cx="1159698" cy="533462"/>
          </a:xfrm>
          <a:prstGeom prst="rect">
            <a:avLst/>
          </a:prstGeom>
        </p:spPr>
      </p:pic>
      <p:pic>
        <p:nvPicPr>
          <p:cNvPr id="8" name="Mặt trời">
            <a:extLst>
              <a:ext uri="{FF2B5EF4-FFF2-40B4-BE49-F238E27FC236}">
                <a16:creationId xmlns:a16="http://schemas.microsoft.com/office/drawing/2014/main" id="{6636E5CD-B3A7-4E53-948D-E3AEF61E335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981956" y="44762"/>
            <a:ext cx="1241992" cy="1237852"/>
          </a:xfrm>
          <a:prstGeom prst="rect">
            <a:avLst/>
          </a:prstGeom>
        </p:spPr>
      </p:pic>
      <p:pic>
        <p:nvPicPr>
          <p:cNvPr id="9" name="Mây 3">
            <a:extLst>
              <a:ext uri="{FF2B5EF4-FFF2-40B4-BE49-F238E27FC236}">
                <a16:creationId xmlns:a16="http://schemas.microsoft.com/office/drawing/2014/main" id="{AE93FE02-DB59-4C79-9595-BDB21391818D}"/>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444800" y="130226"/>
            <a:ext cx="1159698" cy="533462"/>
          </a:xfrm>
          <a:prstGeom prst="rect">
            <a:avLst/>
          </a:prstGeom>
        </p:spPr>
      </p:pic>
      <p:pic>
        <p:nvPicPr>
          <p:cNvPr id="11" name="bóng bay 3">
            <a:extLst>
              <a:ext uri="{FF2B5EF4-FFF2-40B4-BE49-F238E27FC236}">
                <a16:creationId xmlns:a16="http://schemas.microsoft.com/office/drawing/2014/main" id="{BBB5CE74-F31D-4B7D-BF2E-90F5B2E105D1}"/>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086617" y="390020"/>
            <a:ext cx="640255" cy="1160996"/>
          </a:xfrm>
          <a:prstGeom prst="rect">
            <a:avLst/>
          </a:prstGeom>
        </p:spPr>
      </p:pic>
      <p:pic>
        <p:nvPicPr>
          <p:cNvPr id="12" name="Mây 4">
            <a:extLst>
              <a:ext uri="{FF2B5EF4-FFF2-40B4-BE49-F238E27FC236}">
                <a16:creationId xmlns:a16="http://schemas.microsoft.com/office/drawing/2014/main" id="{440933B4-60B6-471D-9839-79BAFAC76CB0}"/>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699165" y="714253"/>
            <a:ext cx="1367763" cy="686161"/>
          </a:xfrm>
          <a:prstGeom prst="rect">
            <a:avLst/>
          </a:prstGeom>
        </p:spPr>
      </p:pic>
      <p:pic>
        <p:nvPicPr>
          <p:cNvPr id="13" name="bóng bay 4">
            <a:extLst>
              <a:ext uri="{FF2B5EF4-FFF2-40B4-BE49-F238E27FC236}">
                <a16:creationId xmlns:a16="http://schemas.microsoft.com/office/drawing/2014/main" id="{D89CA989-BC85-4D67-8058-6CFC5AEDBA43}"/>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0917138" y="2955586"/>
            <a:ext cx="806993" cy="1463347"/>
          </a:xfrm>
          <a:prstGeom prst="rect">
            <a:avLst/>
          </a:prstGeom>
        </p:spPr>
      </p:pic>
      <p:pic>
        <p:nvPicPr>
          <p:cNvPr id="14" name="bkgr 1">
            <a:extLst>
              <a:ext uri="{FF2B5EF4-FFF2-40B4-BE49-F238E27FC236}">
                <a16:creationId xmlns:a16="http://schemas.microsoft.com/office/drawing/2014/main" id="{EE608529-74D9-400B-8DBC-8AA55BF44F4C}"/>
              </a:ext>
            </a:extLst>
          </p:cNvPr>
          <p:cNvPicPr>
            <a:picLocks noChangeAspect="1"/>
          </p:cNvPicPr>
          <p:nvPr/>
        </p:nvPicPr>
        <p:blipFill rotWithShape="1">
          <a:blip r:embed="rId14">
            <a:extLst>
              <a:ext uri="{28A0092B-C50C-407E-A947-70E740481C1C}">
                <a14:useLocalDpi xmlns:a14="http://schemas.microsoft.com/office/drawing/2010/main" val="0"/>
              </a:ext>
            </a:extLst>
          </a:blip>
          <a:srcRect t="-1" b="-247"/>
          <a:stretch/>
        </p:blipFill>
        <p:spPr>
          <a:xfrm>
            <a:off x="24447" y="4809403"/>
            <a:ext cx="12143107" cy="2073258"/>
          </a:xfrm>
          <a:prstGeom prst="rect">
            <a:avLst/>
          </a:prstGeom>
        </p:spPr>
      </p:pic>
      <p:sp>
        <p:nvSpPr>
          <p:cNvPr id="16" name="TextBox 15"/>
          <p:cNvSpPr txBox="1"/>
          <p:nvPr/>
        </p:nvSpPr>
        <p:spPr>
          <a:xfrm>
            <a:off x="427631" y="2593030"/>
            <a:ext cx="2642858" cy="1295098"/>
          </a:xfrm>
          <a:prstGeom prst="rect">
            <a:avLst/>
          </a:prstGeom>
          <a:noFill/>
        </p:spPr>
        <p:txBody>
          <a:bodyPr wrap="square" rtlCol="0">
            <a:spAutoFit/>
          </a:bodyPr>
          <a:lstStyle/>
          <a:p>
            <a:pPr defTabSz="661751" fontAlgn="base">
              <a:spcBef>
                <a:spcPct val="0"/>
              </a:spcBef>
              <a:spcAft>
                <a:spcPct val="0"/>
              </a:spcAft>
            </a:pPr>
            <a:r>
              <a:rPr lang="en-GB" sz="3908" b="1" dirty="0" err="1">
                <a:solidFill>
                  <a:srgbClr val="FF0000"/>
                </a:solidFill>
                <a:latin typeface="Times New Roman" panose="02020603050405020304" pitchFamily="18" charset="0"/>
                <a:ea typeface="宋体" panose="02010600030101010101" pitchFamily="2" charset="-122"/>
                <a:cs typeface="Times New Roman" panose="02020603050405020304" pitchFamily="18" charset="0"/>
              </a:rPr>
              <a:t>Luyện</a:t>
            </a:r>
            <a:r>
              <a:rPr lang="en-GB" sz="3908" b="1"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 </a:t>
            </a:r>
            <a:r>
              <a:rPr lang="en-GB" sz="3908" b="1" dirty="0" err="1">
                <a:solidFill>
                  <a:srgbClr val="FF0000"/>
                </a:solidFill>
                <a:latin typeface="Times New Roman" panose="02020603050405020304" pitchFamily="18" charset="0"/>
                <a:ea typeface="宋体" panose="02010600030101010101" pitchFamily="2" charset="-122"/>
                <a:cs typeface="Times New Roman" panose="02020603050405020304" pitchFamily="18" charset="0"/>
              </a:rPr>
              <a:t>đọc</a:t>
            </a:r>
            <a:r>
              <a:rPr lang="en-GB" sz="3908" b="1"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 </a:t>
            </a:r>
            <a:r>
              <a:rPr lang="en-GB" sz="3908" b="1" dirty="0" err="1">
                <a:solidFill>
                  <a:srgbClr val="FF0000"/>
                </a:solidFill>
                <a:latin typeface="Times New Roman" panose="02020603050405020304" pitchFamily="18" charset="0"/>
                <a:ea typeface="宋体" panose="02010600030101010101" pitchFamily="2" charset="-122"/>
                <a:cs typeface="Times New Roman" panose="02020603050405020304" pitchFamily="18" charset="0"/>
              </a:rPr>
              <a:t>câu</a:t>
            </a:r>
            <a:r>
              <a:rPr lang="en-GB" sz="3908" b="1"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 </a:t>
            </a:r>
            <a:r>
              <a:rPr lang="en-GB" sz="3908" b="1" dirty="0" err="1">
                <a:solidFill>
                  <a:srgbClr val="FF0000"/>
                </a:solidFill>
                <a:latin typeface="Times New Roman" panose="02020603050405020304" pitchFamily="18" charset="0"/>
                <a:ea typeface="宋体" panose="02010600030101010101" pitchFamily="2" charset="-122"/>
                <a:cs typeface="Times New Roman" panose="02020603050405020304" pitchFamily="18" charset="0"/>
              </a:rPr>
              <a:t>dài</a:t>
            </a:r>
            <a:endParaRPr lang="en-US" sz="3908" b="1" dirty="0">
              <a:solidFill>
                <a:srgbClr val="FF0000"/>
              </a:solidFill>
              <a:latin typeface="Times New Roman" panose="02020603050405020304" pitchFamily="18" charset="0"/>
              <a:ea typeface="宋体" panose="02010600030101010101" pitchFamily="2" charset="-122"/>
              <a:cs typeface="Times New Roman" panose="02020603050405020304" pitchFamily="18" charset="0"/>
            </a:endParaRPr>
          </a:p>
        </p:txBody>
      </p:sp>
      <p:sp>
        <p:nvSpPr>
          <p:cNvPr id="17" name="TextBox 6"/>
          <p:cNvSpPr txBox="1">
            <a:spLocks noChangeArrowheads="1"/>
          </p:cNvSpPr>
          <p:nvPr/>
        </p:nvSpPr>
        <p:spPr bwMode="auto">
          <a:xfrm>
            <a:off x="3208381" y="1746428"/>
            <a:ext cx="7447540" cy="12950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200" b="1">
                <a:solidFill>
                  <a:schemeClr val="tx1"/>
                </a:solidFill>
                <a:latin typeface=".VnTime" pitchFamily="34" charset="0"/>
              </a:defRPr>
            </a:lvl1pPr>
            <a:lvl2pPr marL="742950" indent="-285750" eaLnBrk="0" hangingPunct="0">
              <a:defRPr sz="3200" b="1">
                <a:solidFill>
                  <a:schemeClr val="tx1"/>
                </a:solidFill>
                <a:latin typeface=".VnTime" pitchFamily="34" charset="0"/>
              </a:defRPr>
            </a:lvl2pPr>
            <a:lvl3pPr marL="1143000" indent="-228600" eaLnBrk="0" hangingPunct="0">
              <a:defRPr sz="3200" b="1">
                <a:solidFill>
                  <a:schemeClr val="tx1"/>
                </a:solidFill>
                <a:latin typeface=".VnTime" pitchFamily="34" charset="0"/>
              </a:defRPr>
            </a:lvl3pPr>
            <a:lvl4pPr marL="1600200" indent="-228600" eaLnBrk="0" hangingPunct="0">
              <a:defRPr sz="3200" b="1">
                <a:solidFill>
                  <a:schemeClr val="tx1"/>
                </a:solidFill>
                <a:latin typeface=".VnTime" pitchFamily="34" charset="0"/>
              </a:defRPr>
            </a:lvl4pPr>
            <a:lvl5pPr marL="2057400" indent="-228600" eaLnBrk="0" hangingPunct="0">
              <a:defRPr sz="3200" b="1">
                <a:solidFill>
                  <a:schemeClr val="tx1"/>
                </a:solidFill>
                <a:latin typeface=".VnTime" pitchFamily="34" charset="0"/>
              </a:defRPr>
            </a:lvl5pPr>
            <a:lvl6pPr marL="2514600" indent="-228600" eaLnBrk="0" fontAlgn="base" hangingPunct="0">
              <a:spcBef>
                <a:spcPct val="0"/>
              </a:spcBef>
              <a:spcAft>
                <a:spcPct val="0"/>
              </a:spcAft>
              <a:defRPr sz="3200" b="1">
                <a:solidFill>
                  <a:schemeClr val="tx1"/>
                </a:solidFill>
                <a:latin typeface=".VnTime" pitchFamily="34" charset="0"/>
              </a:defRPr>
            </a:lvl6pPr>
            <a:lvl7pPr marL="2971800" indent="-228600" eaLnBrk="0" fontAlgn="base" hangingPunct="0">
              <a:spcBef>
                <a:spcPct val="0"/>
              </a:spcBef>
              <a:spcAft>
                <a:spcPct val="0"/>
              </a:spcAft>
              <a:defRPr sz="3200" b="1">
                <a:solidFill>
                  <a:schemeClr val="tx1"/>
                </a:solidFill>
                <a:latin typeface=".VnTime" pitchFamily="34" charset="0"/>
              </a:defRPr>
            </a:lvl7pPr>
            <a:lvl8pPr marL="3429000" indent="-228600" eaLnBrk="0" fontAlgn="base" hangingPunct="0">
              <a:spcBef>
                <a:spcPct val="0"/>
              </a:spcBef>
              <a:spcAft>
                <a:spcPct val="0"/>
              </a:spcAft>
              <a:defRPr sz="3200" b="1">
                <a:solidFill>
                  <a:schemeClr val="tx1"/>
                </a:solidFill>
                <a:latin typeface=".VnTime" pitchFamily="34" charset="0"/>
              </a:defRPr>
            </a:lvl8pPr>
            <a:lvl9pPr marL="3886200" indent="-228600" eaLnBrk="0" fontAlgn="base" hangingPunct="0">
              <a:spcBef>
                <a:spcPct val="0"/>
              </a:spcBef>
              <a:spcAft>
                <a:spcPct val="0"/>
              </a:spcAft>
              <a:defRPr sz="3200" b="1">
                <a:solidFill>
                  <a:schemeClr val="tx1"/>
                </a:solidFill>
                <a:latin typeface=".VnTime" pitchFamily="34" charset="0"/>
              </a:defRPr>
            </a:lvl9pPr>
          </a:lstStyle>
          <a:p>
            <a:pPr algn="just" defTabSz="661751" fontAlgn="base">
              <a:spcBef>
                <a:spcPct val="50000"/>
              </a:spcBef>
              <a:spcAft>
                <a:spcPct val="0"/>
              </a:spcAft>
            </a:pPr>
            <a:r>
              <a:rPr lang="en-GB" altLang="en-US" sz="3908" dirty="0">
                <a:solidFill>
                  <a:srgbClr val="FFFFFF"/>
                </a:solidFill>
                <a:latin typeface="Times New Roman" pitchFamily="18" charset="0"/>
                <a:ea typeface="宋体" panose="02010600030101010101" pitchFamily="2" charset="-122"/>
                <a:cs typeface="Times New Roman" pitchFamily="18" charset="0"/>
              </a:rPr>
              <a:t>      </a:t>
            </a:r>
            <a:r>
              <a:rPr lang="en-GB" altLang="en-US" sz="3908" dirty="0" err="1">
                <a:solidFill>
                  <a:srgbClr val="FFFFFF"/>
                </a:solidFill>
                <a:latin typeface="Times New Roman" pitchFamily="18" charset="0"/>
                <a:ea typeface="宋体" panose="02010600030101010101" pitchFamily="2" charset="-122"/>
                <a:cs typeface="Times New Roman" pitchFamily="18" charset="0"/>
              </a:rPr>
              <a:t>Cậu</a:t>
            </a:r>
            <a:r>
              <a:rPr lang="en-GB" altLang="en-US" sz="3908" dirty="0">
                <a:solidFill>
                  <a:srgbClr val="FFFFFF"/>
                </a:solidFill>
                <a:latin typeface="Times New Roman" pitchFamily="18" charset="0"/>
                <a:ea typeface="宋体" panose="02010600030101010101" pitchFamily="2" charset="-122"/>
                <a:cs typeface="Times New Roman" pitchFamily="18" charset="0"/>
              </a:rPr>
              <a:t> </a:t>
            </a:r>
            <a:r>
              <a:rPr lang="en-GB" altLang="en-US" sz="3908" dirty="0" err="1">
                <a:solidFill>
                  <a:srgbClr val="FFFFFF"/>
                </a:solidFill>
                <a:latin typeface="Times New Roman" pitchFamily="18" charset="0"/>
                <a:ea typeface="宋体" panose="02010600030101010101" pitchFamily="2" charset="-122"/>
                <a:cs typeface="Times New Roman" pitchFamily="18" charset="0"/>
              </a:rPr>
              <a:t>bé</a:t>
            </a:r>
            <a:r>
              <a:rPr lang="en-GB" altLang="en-US" sz="3908" dirty="0">
                <a:solidFill>
                  <a:srgbClr val="FFFFFF"/>
                </a:solidFill>
                <a:latin typeface="Times New Roman" pitchFamily="18" charset="0"/>
                <a:ea typeface="宋体" panose="02010600030101010101" pitchFamily="2" charset="-122"/>
                <a:cs typeface="Times New Roman" pitchFamily="18" charset="0"/>
              </a:rPr>
              <a:t> </a:t>
            </a:r>
            <a:r>
              <a:rPr lang="en-GB" altLang="en-US" sz="3908" dirty="0" err="1">
                <a:solidFill>
                  <a:srgbClr val="FFFFFF"/>
                </a:solidFill>
                <a:latin typeface="Times New Roman" pitchFamily="18" charset="0"/>
                <a:ea typeface="宋体" panose="02010600030101010101" pitchFamily="2" charset="-122"/>
                <a:cs typeface="Times New Roman" pitchFamily="18" charset="0"/>
              </a:rPr>
              <a:t>kia</a:t>
            </a:r>
            <a:r>
              <a:rPr lang="en-GB" altLang="en-US" sz="3908" dirty="0">
                <a:solidFill>
                  <a:srgbClr val="FFFFFF"/>
                </a:solidFill>
                <a:latin typeface="Times New Roman" pitchFamily="18" charset="0"/>
                <a:ea typeface="宋体" panose="02010600030101010101" pitchFamily="2" charset="-122"/>
                <a:cs typeface="Times New Roman" pitchFamily="18" charset="0"/>
              </a:rPr>
              <a:t>, </a:t>
            </a:r>
            <a:r>
              <a:rPr lang="en-GB" altLang="en-US" sz="3908" dirty="0" err="1">
                <a:solidFill>
                  <a:srgbClr val="FFFFFF"/>
                </a:solidFill>
                <a:latin typeface="Times New Roman" pitchFamily="18" charset="0"/>
                <a:ea typeface="宋体" panose="02010600030101010101" pitchFamily="2" charset="-122"/>
                <a:cs typeface="Times New Roman" pitchFamily="18" charset="0"/>
              </a:rPr>
              <a:t>sao</a:t>
            </a:r>
            <a:r>
              <a:rPr lang="en-GB" altLang="en-US" sz="3908" dirty="0">
                <a:solidFill>
                  <a:srgbClr val="FFFFFF"/>
                </a:solidFill>
                <a:latin typeface="Times New Roman" pitchFamily="18" charset="0"/>
                <a:ea typeface="宋体" panose="02010600030101010101" pitchFamily="2" charset="-122"/>
                <a:cs typeface="Times New Roman" pitchFamily="18" charset="0"/>
              </a:rPr>
              <a:t> </a:t>
            </a:r>
            <a:r>
              <a:rPr lang="en-GB" altLang="en-US" sz="3908" dirty="0" err="1">
                <a:solidFill>
                  <a:srgbClr val="FFFFFF"/>
                </a:solidFill>
                <a:latin typeface="Times New Roman" pitchFamily="18" charset="0"/>
                <a:ea typeface="宋体" panose="02010600030101010101" pitchFamily="2" charset="-122"/>
                <a:cs typeface="Times New Roman" pitchFamily="18" charset="0"/>
              </a:rPr>
              <a:t>dám</a:t>
            </a:r>
            <a:r>
              <a:rPr lang="en-GB" altLang="en-US" sz="3908" dirty="0">
                <a:solidFill>
                  <a:srgbClr val="FFFFFF"/>
                </a:solidFill>
                <a:latin typeface="Times New Roman" pitchFamily="18" charset="0"/>
                <a:ea typeface="宋体" panose="02010600030101010101" pitchFamily="2" charset="-122"/>
                <a:cs typeface="Times New Roman" pitchFamily="18" charset="0"/>
              </a:rPr>
              <a:t> </a:t>
            </a:r>
            <a:r>
              <a:rPr lang="en-GB" altLang="en-US" sz="3908" dirty="0" err="1">
                <a:solidFill>
                  <a:srgbClr val="FFFFFF"/>
                </a:solidFill>
                <a:latin typeface="Times New Roman" pitchFamily="18" charset="0"/>
                <a:ea typeface="宋体" panose="02010600030101010101" pitchFamily="2" charset="-122"/>
                <a:cs typeface="Times New Roman" pitchFamily="18" charset="0"/>
              </a:rPr>
              <a:t>đến</a:t>
            </a:r>
            <a:r>
              <a:rPr lang="en-GB" altLang="en-US" sz="3908" dirty="0">
                <a:solidFill>
                  <a:srgbClr val="FFFFFF"/>
                </a:solidFill>
                <a:latin typeface="Times New Roman" pitchFamily="18" charset="0"/>
                <a:ea typeface="宋体" panose="02010600030101010101" pitchFamily="2" charset="-122"/>
                <a:cs typeface="Times New Roman" pitchFamily="18" charset="0"/>
              </a:rPr>
              <a:t> </a:t>
            </a:r>
            <a:r>
              <a:rPr lang="en-GB" altLang="en-US" sz="3908" dirty="0" err="1">
                <a:solidFill>
                  <a:srgbClr val="FFFFFF"/>
                </a:solidFill>
                <a:latin typeface="Times New Roman" pitchFamily="18" charset="0"/>
                <a:ea typeface="宋体" panose="02010600030101010101" pitchFamily="2" charset="-122"/>
                <a:cs typeface="Times New Roman" pitchFamily="18" charset="0"/>
              </a:rPr>
              <a:t>đây</a:t>
            </a:r>
            <a:r>
              <a:rPr lang="en-GB" altLang="en-US" sz="3908" dirty="0">
                <a:solidFill>
                  <a:srgbClr val="FFFFFF"/>
                </a:solidFill>
                <a:latin typeface="Times New Roman" pitchFamily="18" charset="0"/>
                <a:ea typeface="宋体" panose="02010600030101010101" pitchFamily="2" charset="-122"/>
                <a:cs typeface="Times New Roman" pitchFamily="18" charset="0"/>
              </a:rPr>
              <a:t> </a:t>
            </a:r>
            <a:r>
              <a:rPr lang="en-GB" altLang="en-US" sz="3908" dirty="0" err="1">
                <a:solidFill>
                  <a:srgbClr val="FFFFFF"/>
                </a:solidFill>
                <a:latin typeface="Times New Roman" pitchFamily="18" charset="0"/>
                <a:ea typeface="宋体" panose="02010600030101010101" pitchFamily="2" charset="-122"/>
                <a:cs typeface="Times New Roman" pitchFamily="18" charset="0"/>
              </a:rPr>
              <a:t>làm</a:t>
            </a:r>
            <a:r>
              <a:rPr lang="en-GB" altLang="en-US" sz="3908" dirty="0">
                <a:solidFill>
                  <a:srgbClr val="FFFFFF"/>
                </a:solidFill>
                <a:latin typeface="Times New Roman" pitchFamily="18" charset="0"/>
                <a:ea typeface="宋体" panose="02010600030101010101" pitchFamily="2" charset="-122"/>
                <a:cs typeface="Times New Roman" pitchFamily="18" charset="0"/>
              </a:rPr>
              <a:t> </a:t>
            </a:r>
            <a:r>
              <a:rPr lang="en-GB" altLang="en-US" sz="3908" dirty="0" err="1">
                <a:solidFill>
                  <a:srgbClr val="FFFFFF"/>
                </a:solidFill>
                <a:latin typeface="Times New Roman" pitchFamily="18" charset="0"/>
                <a:ea typeface="宋体" panose="02010600030101010101" pitchFamily="2" charset="-122"/>
                <a:cs typeface="Times New Roman" pitchFamily="18" charset="0"/>
              </a:rPr>
              <a:t>ầm</a:t>
            </a:r>
            <a:r>
              <a:rPr lang="en-GB" altLang="en-US" sz="3908" dirty="0">
                <a:solidFill>
                  <a:srgbClr val="FFFFFF"/>
                </a:solidFill>
                <a:latin typeface="Times New Roman" pitchFamily="18" charset="0"/>
                <a:ea typeface="宋体" panose="02010600030101010101" pitchFamily="2" charset="-122"/>
                <a:cs typeface="Times New Roman" pitchFamily="18" charset="0"/>
              </a:rPr>
              <a:t> ĩ?</a:t>
            </a:r>
            <a:endParaRPr lang="en-US" altLang="en-US" sz="3908" i="1" dirty="0">
              <a:solidFill>
                <a:srgbClr val="FFFFFF"/>
              </a:solidFill>
              <a:latin typeface="Times New Roman" pitchFamily="18" charset="0"/>
              <a:ea typeface="宋体" panose="02010600030101010101" pitchFamily="2" charset="-122"/>
              <a:cs typeface="Times New Roman" pitchFamily="18" charset="0"/>
            </a:endParaRPr>
          </a:p>
        </p:txBody>
      </p:sp>
      <p:cxnSp>
        <p:nvCxnSpPr>
          <p:cNvPr id="18" name="Straight Connector 17"/>
          <p:cNvCxnSpPr/>
          <p:nvPr/>
        </p:nvCxnSpPr>
        <p:spPr>
          <a:xfrm flipH="1">
            <a:off x="6617150" y="1798869"/>
            <a:ext cx="183977" cy="59038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H="1">
            <a:off x="5474665" y="2381266"/>
            <a:ext cx="91767" cy="51075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H="1">
            <a:off x="5401798" y="2381266"/>
            <a:ext cx="89445" cy="48602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H="1" flipV="1">
            <a:off x="4188819" y="2954377"/>
            <a:ext cx="895462" cy="1584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33" name="TextBox 6"/>
          <p:cNvSpPr txBox="1">
            <a:spLocks noChangeArrowheads="1"/>
          </p:cNvSpPr>
          <p:nvPr/>
        </p:nvSpPr>
        <p:spPr bwMode="auto">
          <a:xfrm>
            <a:off x="4125053" y="3406574"/>
            <a:ext cx="5741797" cy="693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200" b="1">
                <a:solidFill>
                  <a:schemeClr val="tx1"/>
                </a:solidFill>
                <a:latin typeface=".VnTime" pitchFamily="34" charset="0"/>
              </a:defRPr>
            </a:lvl1pPr>
            <a:lvl2pPr marL="742950" indent="-285750" eaLnBrk="0" hangingPunct="0">
              <a:defRPr sz="3200" b="1">
                <a:solidFill>
                  <a:schemeClr val="tx1"/>
                </a:solidFill>
                <a:latin typeface=".VnTime" pitchFamily="34" charset="0"/>
              </a:defRPr>
            </a:lvl2pPr>
            <a:lvl3pPr marL="1143000" indent="-228600" eaLnBrk="0" hangingPunct="0">
              <a:defRPr sz="3200" b="1">
                <a:solidFill>
                  <a:schemeClr val="tx1"/>
                </a:solidFill>
                <a:latin typeface=".VnTime" pitchFamily="34" charset="0"/>
              </a:defRPr>
            </a:lvl3pPr>
            <a:lvl4pPr marL="1600200" indent="-228600" eaLnBrk="0" hangingPunct="0">
              <a:defRPr sz="3200" b="1">
                <a:solidFill>
                  <a:schemeClr val="tx1"/>
                </a:solidFill>
                <a:latin typeface=".VnTime" pitchFamily="34" charset="0"/>
              </a:defRPr>
            </a:lvl4pPr>
            <a:lvl5pPr marL="2057400" indent="-228600" eaLnBrk="0" hangingPunct="0">
              <a:defRPr sz="3200" b="1">
                <a:solidFill>
                  <a:schemeClr val="tx1"/>
                </a:solidFill>
                <a:latin typeface=".VnTime" pitchFamily="34" charset="0"/>
              </a:defRPr>
            </a:lvl5pPr>
            <a:lvl6pPr marL="2514600" indent="-228600" eaLnBrk="0" fontAlgn="base" hangingPunct="0">
              <a:spcBef>
                <a:spcPct val="0"/>
              </a:spcBef>
              <a:spcAft>
                <a:spcPct val="0"/>
              </a:spcAft>
              <a:defRPr sz="3200" b="1">
                <a:solidFill>
                  <a:schemeClr val="tx1"/>
                </a:solidFill>
                <a:latin typeface=".VnTime" pitchFamily="34" charset="0"/>
              </a:defRPr>
            </a:lvl6pPr>
            <a:lvl7pPr marL="2971800" indent="-228600" eaLnBrk="0" fontAlgn="base" hangingPunct="0">
              <a:spcBef>
                <a:spcPct val="0"/>
              </a:spcBef>
              <a:spcAft>
                <a:spcPct val="0"/>
              </a:spcAft>
              <a:defRPr sz="3200" b="1">
                <a:solidFill>
                  <a:schemeClr val="tx1"/>
                </a:solidFill>
                <a:latin typeface=".VnTime" pitchFamily="34" charset="0"/>
              </a:defRPr>
            </a:lvl7pPr>
            <a:lvl8pPr marL="3429000" indent="-228600" eaLnBrk="0" fontAlgn="base" hangingPunct="0">
              <a:spcBef>
                <a:spcPct val="0"/>
              </a:spcBef>
              <a:spcAft>
                <a:spcPct val="0"/>
              </a:spcAft>
              <a:defRPr sz="3200" b="1">
                <a:solidFill>
                  <a:schemeClr val="tx1"/>
                </a:solidFill>
                <a:latin typeface=".VnTime" pitchFamily="34" charset="0"/>
              </a:defRPr>
            </a:lvl8pPr>
            <a:lvl9pPr marL="3886200" indent="-228600" eaLnBrk="0" fontAlgn="base" hangingPunct="0">
              <a:spcBef>
                <a:spcPct val="0"/>
              </a:spcBef>
              <a:spcAft>
                <a:spcPct val="0"/>
              </a:spcAft>
              <a:defRPr sz="3200" b="1">
                <a:solidFill>
                  <a:schemeClr val="tx1"/>
                </a:solidFill>
                <a:latin typeface=".VnTime" pitchFamily="34" charset="0"/>
              </a:defRPr>
            </a:lvl9pPr>
          </a:lstStyle>
          <a:p>
            <a:pPr algn="just" defTabSz="661751" fontAlgn="base">
              <a:spcBef>
                <a:spcPct val="50000"/>
              </a:spcBef>
              <a:spcAft>
                <a:spcPct val="0"/>
              </a:spcAft>
            </a:pPr>
            <a:r>
              <a:rPr lang="en-GB" altLang="en-US" sz="3908" i="1" dirty="0">
                <a:solidFill>
                  <a:srgbClr val="FFFF00"/>
                </a:solidFill>
                <a:latin typeface="Times New Roman" pitchFamily="18" charset="0"/>
                <a:ea typeface="宋体" panose="02010600030101010101" pitchFamily="2" charset="-122"/>
                <a:cs typeface="Times New Roman" pitchFamily="18" charset="0"/>
              </a:rPr>
              <a:t>(</a:t>
            </a:r>
            <a:r>
              <a:rPr lang="en-GB" altLang="en-US" sz="3908" i="1" dirty="0" err="1">
                <a:solidFill>
                  <a:srgbClr val="FFFF00"/>
                </a:solidFill>
                <a:latin typeface="Times New Roman" pitchFamily="18" charset="0"/>
                <a:ea typeface="宋体" panose="02010600030101010101" pitchFamily="2" charset="-122"/>
                <a:cs typeface="Times New Roman" pitchFamily="18" charset="0"/>
              </a:rPr>
              <a:t>đọc</a:t>
            </a:r>
            <a:r>
              <a:rPr lang="en-GB" altLang="en-US" sz="3908" i="1" dirty="0">
                <a:solidFill>
                  <a:srgbClr val="FFFF00"/>
                </a:solidFill>
                <a:latin typeface="Times New Roman" pitchFamily="18" charset="0"/>
                <a:ea typeface="宋体" panose="02010600030101010101" pitchFamily="2" charset="-122"/>
                <a:cs typeface="Times New Roman" pitchFamily="18" charset="0"/>
              </a:rPr>
              <a:t> </a:t>
            </a:r>
            <a:r>
              <a:rPr lang="en-GB" altLang="en-US" sz="3908" i="1" dirty="0" err="1">
                <a:solidFill>
                  <a:srgbClr val="FFFF00"/>
                </a:solidFill>
                <a:latin typeface="Times New Roman" pitchFamily="18" charset="0"/>
                <a:ea typeface="宋体" panose="02010600030101010101" pitchFamily="2" charset="-122"/>
                <a:cs typeface="Times New Roman" pitchFamily="18" charset="0"/>
              </a:rPr>
              <a:t>với</a:t>
            </a:r>
            <a:r>
              <a:rPr lang="en-GB" altLang="en-US" sz="3908" i="1" dirty="0">
                <a:solidFill>
                  <a:srgbClr val="FFFF00"/>
                </a:solidFill>
                <a:latin typeface="Times New Roman" pitchFamily="18" charset="0"/>
                <a:ea typeface="宋体" panose="02010600030101010101" pitchFamily="2" charset="-122"/>
                <a:cs typeface="Times New Roman" pitchFamily="18" charset="0"/>
              </a:rPr>
              <a:t> </a:t>
            </a:r>
            <a:r>
              <a:rPr lang="en-GB" altLang="en-US" sz="3908" i="1" dirty="0" err="1">
                <a:solidFill>
                  <a:srgbClr val="FFFF00"/>
                </a:solidFill>
                <a:latin typeface="Times New Roman" pitchFamily="18" charset="0"/>
                <a:ea typeface="宋体" panose="02010600030101010101" pitchFamily="2" charset="-122"/>
                <a:cs typeface="Times New Roman" pitchFamily="18" charset="0"/>
              </a:rPr>
              <a:t>giọng</a:t>
            </a:r>
            <a:r>
              <a:rPr lang="en-GB" altLang="en-US" sz="3908" i="1" dirty="0">
                <a:solidFill>
                  <a:srgbClr val="FFFF00"/>
                </a:solidFill>
                <a:latin typeface="Times New Roman" pitchFamily="18" charset="0"/>
                <a:ea typeface="宋体" panose="02010600030101010101" pitchFamily="2" charset="-122"/>
                <a:cs typeface="Times New Roman" pitchFamily="18" charset="0"/>
              </a:rPr>
              <a:t> </a:t>
            </a:r>
            <a:r>
              <a:rPr lang="en-GB" altLang="en-US" sz="3908" i="1" dirty="0" err="1">
                <a:solidFill>
                  <a:srgbClr val="FFFF00"/>
                </a:solidFill>
                <a:latin typeface="Times New Roman" pitchFamily="18" charset="0"/>
                <a:ea typeface="宋体" panose="02010600030101010101" pitchFamily="2" charset="-122"/>
                <a:cs typeface="Times New Roman" pitchFamily="18" charset="0"/>
              </a:rPr>
              <a:t>oai</a:t>
            </a:r>
            <a:r>
              <a:rPr lang="en-GB" altLang="en-US" sz="3908" i="1" dirty="0">
                <a:solidFill>
                  <a:srgbClr val="FFFF00"/>
                </a:solidFill>
                <a:latin typeface="Times New Roman" pitchFamily="18" charset="0"/>
                <a:ea typeface="宋体" panose="02010600030101010101" pitchFamily="2" charset="-122"/>
                <a:cs typeface="Times New Roman" pitchFamily="18" charset="0"/>
              </a:rPr>
              <a:t> </a:t>
            </a:r>
            <a:r>
              <a:rPr lang="en-GB" altLang="en-US" sz="3908" i="1" dirty="0" err="1">
                <a:solidFill>
                  <a:srgbClr val="FFFF00"/>
                </a:solidFill>
                <a:latin typeface="Times New Roman" pitchFamily="18" charset="0"/>
                <a:ea typeface="宋体" panose="02010600030101010101" pitchFamily="2" charset="-122"/>
                <a:cs typeface="Times New Roman" pitchFamily="18" charset="0"/>
              </a:rPr>
              <a:t>nghiêm</a:t>
            </a:r>
            <a:r>
              <a:rPr lang="en-GB" altLang="en-US" sz="3908" i="1" dirty="0">
                <a:solidFill>
                  <a:srgbClr val="FFFF00"/>
                </a:solidFill>
                <a:latin typeface="Times New Roman" pitchFamily="18" charset="0"/>
                <a:ea typeface="宋体" panose="02010600030101010101" pitchFamily="2" charset="-122"/>
                <a:cs typeface="Times New Roman" pitchFamily="18" charset="0"/>
              </a:rPr>
              <a:t>)</a:t>
            </a:r>
            <a:endParaRPr lang="en-US" altLang="en-US" sz="3908" i="1" dirty="0">
              <a:solidFill>
                <a:srgbClr val="FFFF00"/>
              </a:solidFill>
              <a:latin typeface="Times New Roman" pitchFamily="18" charset="0"/>
              <a:ea typeface="宋体" panose="02010600030101010101" pitchFamily="2" charset="-122"/>
              <a:cs typeface="Times New Roman" pitchFamily="18" charset="0"/>
            </a:endParaRPr>
          </a:p>
        </p:txBody>
      </p:sp>
    </p:spTree>
    <p:extLst>
      <p:ext uri="{BB962C8B-B14F-4D97-AF65-F5344CB8AC3E}">
        <p14:creationId xmlns:p14="http://schemas.microsoft.com/office/powerpoint/2010/main" val="2818798178"/>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500"/>
                                        <p:tgtEl>
                                          <p:spTgt spid="4"/>
                                        </p:tgtEl>
                                      </p:cBhvr>
                                    </p:animEffect>
                                    <p:anim calcmode="lin" valueType="num">
                                      <p:cBhvr>
                                        <p:cTn id="14" dur="1500" fill="hold"/>
                                        <p:tgtEl>
                                          <p:spTgt spid="4"/>
                                        </p:tgtEl>
                                        <p:attrNameLst>
                                          <p:attrName>ppt_x</p:attrName>
                                        </p:attrNameLst>
                                      </p:cBhvr>
                                      <p:tavLst>
                                        <p:tav tm="0">
                                          <p:val>
                                            <p:strVal val="#ppt_x"/>
                                          </p:val>
                                        </p:tav>
                                        <p:tav tm="100000">
                                          <p:val>
                                            <p:strVal val="#ppt_x"/>
                                          </p:val>
                                        </p:tav>
                                      </p:tavLst>
                                    </p:anim>
                                    <p:anim calcmode="lin" valueType="num">
                                      <p:cBhvr>
                                        <p:cTn id="15" dur="1500" fill="hold"/>
                                        <p:tgtEl>
                                          <p:spTgt spid="4"/>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1500"/>
                                        <p:tgtEl>
                                          <p:spTgt spid="5"/>
                                        </p:tgtEl>
                                      </p:cBhvr>
                                    </p:animEffect>
                                    <p:anim calcmode="lin" valueType="num">
                                      <p:cBhvr>
                                        <p:cTn id="19" dur="1500" fill="hold"/>
                                        <p:tgtEl>
                                          <p:spTgt spid="5"/>
                                        </p:tgtEl>
                                        <p:attrNameLst>
                                          <p:attrName>ppt_x</p:attrName>
                                        </p:attrNameLst>
                                      </p:cBhvr>
                                      <p:tavLst>
                                        <p:tav tm="0">
                                          <p:val>
                                            <p:strVal val="#ppt_x"/>
                                          </p:val>
                                        </p:tav>
                                        <p:tav tm="100000">
                                          <p:val>
                                            <p:strVal val="#ppt_x"/>
                                          </p:val>
                                        </p:tav>
                                      </p:tavLst>
                                    </p:anim>
                                    <p:anim calcmode="lin" valueType="num">
                                      <p:cBhvr>
                                        <p:cTn id="20" dur="1500" fill="hold"/>
                                        <p:tgtEl>
                                          <p:spTgt spid="5"/>
                                        </p:tgtEl>
                                        <p:attrNameLst>
                                          <p:attrName>ppt_y</p:attrName>
                                        </p:attrNameLst>
                                      </p:cBhvr>
                                      <p:tavLst>
                                        <p:tav tm="0">
                                          <p:val>
                                            <p:strVal val="#ppt_y+.1"/>
                                          </p:val>
                                        </p:tav>
                                        <p:tav tm="100000">
                                          <p:val>
                                            <p:strVal val="#ppt_y"/>
                                          </p:val>
                                        </p:tav>
                                      </p:tavLst>
                                    </p:anim>
                                  </p:childTnLst>
                                </p:cTn>
                              </p:par>
                              <p:par>
                                <p:cTn id="21" presetID="10" presetClass="entr" presetSubtype="0"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par>
                                <p:cTn id="28" presetID="6" presetClass="entr" presetSubtype="32" fill="hold" nodeType="with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circle(out)">
                                      <p:cBhvr>
                                        <p:cTn id="30" dur="1000"/>
                                        <p:tgtEl>
                                          <p:spTgt spid="8"/>
                                        </p:tgtEl>
                                      </p:cBhvr>
                                    </p:animEffect>
                                  </p:childTnLst>
                                </p:cTn>
                              </p:par>
                              <p:par>
                                <p:cTn id="31" presetID="32" presetClass="emph" presetSubtype="0" repeatCount="2000" fill="hold" nodeType="withEffect">
                                  <p:stCondLst>
                                    <p:cond delay="0"/>
                                  </p:stCondLst>
                                  <p:childTnLst>
                                    <p:animRot by="120000">
                                      <p:cBhvr>
                                        <p:cTn id="32" dur="75" fill="hold">
                                          <p:stCondLst>
                                            <p:cond delay="0"/>
                                          </p:stCondLst>
                                        </p:cTn>
                                        <p:tgtEl>
                                          <p:spTgt spid="8"/>
                                        </p:tgtEl>
                                        <p:attrNameLst>
                                          <p:attrName>r</p:attrName>
                                        </p:attrNameLst>
                                      </p:cBhvr>
                                    </p:animRot>
                                    <p:animRot by="-240000">
                                      <p:cBhvr>
                                        <p:cTn id="33" dur="150" fill="hold">
                                          <p:stCondLst>
                                            <p:cond delay="150"/>
                                          </p:stCondLst>
                                        </p:cTn>
                                        <p:tgtEl>
                                          <p:spTgt spid="8"/>
                                        </p:tgtEl>
                                        <p:attrNameLst>
                                          <p:attrName>r</p:attrName>
                                        </p:attrNameLst>
                                      </p:cBhvr>
                                    </p:animRot>
                                    <p:animRot by="240000">
                                      <p:cBhvr>
                                        <p:cTn id="34" dur="150" fill="hold">
                                          <p:stCondLst>
                                            <p:cond delay="300"/>
                                          </p:stCondLst>
                                        </p:cTn>
                                        <p:tgtEl>
                                          <p:spTgt spid="8"/>
                                        </p:tgtEl>
                                        <p:attrNameLst>
                                          <p:attrName>r</p:attrName>
                                        </p:attrNameLst>
                                      </p:cBhvr>
                                    </p:animRot>
                                    <p:animRot by="-240000">
                                      <p:cBhvr>
                                        <p:cTn id="35" dur="150" fill="hold">
                                          <p:stCondLst>
                                            <p:cond delay="450"/>
                                          </p:stCondLst>
                                        </p:cTn>
                                        <p:tgtEl>
                                          <p:spTgt spid="8"/>
                                        </p:tgtEl>
                                        <p:attrNameLst>
                                          <p:attrName>r</p:attrName>
                                        </p:attrNameLst>
                                      </p:cBhvr>
                                    </p:animRot>
                                    <p:animRot by="120000">
                                      <p:cBhvr>
                                        <p:cTn id="36" dur="150" fill="hold">
                                          <p:stCondLst>
                                            <p:cond delay="600"/>
                                          </p:stCondLst>
                                        </p:cTn>
                                        <p:tgtEl>
                                          <p:spTgt spid="8"/>
                                        </p:tgtEl>
                                        <p:attrNameLst>
                                          <p:attrName>r</p:attrName>
                                        </p:attrNameLst>
                                      </p:cBhvr>
                                    </p:animRot>
                                  </p:childTnLst>
                                </p:cTn>
                              </p:par>
                              <p:par>
                                <p:cTn id="37" presetID="10" presetClass="entr" presetSubtype="0" fill="hold" nodeType="with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fade">
                                      <p:cBhvr>
                                        <p:cTn id="39" dur="500"/>
                                        <p:tgtEl>
                                          <p:spTgt spid="9"/>
                                        </p:tgtEl>
                                      </p:cBhvr>
                                    </p:animEffect>
                                  </p:childTnLst>
                                </p:cTn>
                              </p:par>
                              <p:par>
                                <p:cTn id="40" presetID="42" presetClass="entr" presetSubtype="0" fill="hold" nodeType="with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1500"/>
                                        <p:tgtEl>
                                          <p:spTgt spid="11"/>
                                        </p:tgtEl>
                                      </p:cBhvr>
                                    </p:animEffect>
                                    <p:anim calcmode="lin" valueType="num">
                                      <p:cBhvr>
                                        <p:cTn id="43" dur="1500" fill="hold"/>
                                        <p:tgtEl>
                                          <p:spTgt spid="11"/>
                                        </p:tgtEl>
                                        <p:attrNameLst>
                                          <p:attrName>ppt_x</p:attrName>
                                        </p:attrNameLst>
                                      </p:cBhvr>
                                      <p:tavLst>
                                        <p:tav tm="0">
                                          <p:val>
                                            <p:strVal val="#ppt_x"/>
                                          </p:val>
                                        </p:tav>
                                        <p:tav tm="100000">
                                          <p:val>
                                            <p:strVal val="#ppt_x"/>
                                          </p:val>
                                        </p:tav>
                                      </p:tavLst>
                                    </p:anim>
                                    <p:anim calcmode="lin" valueType="num">
                                      <p:cBhvr>
                                        <p:cTn id="44" dur="1500" fill="hold"/>
                                        <p:tgtEl>
                                          <p:spTgt spid="11"/>
                                        </p:tgtEl>
                                        <p:attrNameLst>
                                          <p:attrName>ppt_y</p:attrName>
                                        </p:attrNameLst>
                                      </p:cBhvr>
                                      <p:tavLst>
                                        <p:tav tm="0">
                                          <p:val>
                                            <p:strVal val="#ppt_y+.1"/>
                                          </p:val>
                                        </p:tav>
                                        <p:tav tm="100000">
                                          <p:val>
                                            <p:strVal val="#ppt_y"/>
                                          </p:val>
                                        </p:tav>
                                      </p:tavLst>
                                    </p:anim>
                                  </p:childTnLst>
                                </p:cTn>
                              </p:par>
                              <p:par>
                                <p:cTn id="45" presetID="10" presetClass="entr" presetSubtype="0" fill="hold" nodeType="with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fade">
                                      <p:cBhvr>
                                        <p:cTn id="47" dur="500"/>
                                        <p:tgtEl>
                                          <p:spTgt spid="12"/>
                                        </p:tgtEl>
                                      </p:cBhvr>
                                    </p:animEffect>
                                  </p:childTnLst>
                                </p:cTn>
                              </p:par>
                              <p:par>
                                <p:cTn id="48" presetID="42" presetClass="entr" presetSubtype="0" fill="hold" nodeType="withEffect">
                                  <p:stCondLst>
                                    <p:cond delay="0"/>
                                  </p:stCondLst>
                                  <p:childTnLst>
                                    <p:set>
                                      <p:cBhvr>
                                        <p:cTn id="49" dur="1" fill="hold">
                                          <p:stCondLst>
                                            <p:cond delay="0"/>
                                          </p:stCondLst>
                                        </p:cTn>
                                        <p:tgtEl>
                                          <p:spTgt spid="13"/>
                                        </p:tgtEl>
                                        <p:attrNameLst>
                                          <p:attrName>style.visibility</p:attrName>
                                        </p:attrNameLst>
                                      </p:cBhvr>
                                      <p:to>
                                        <p:strVal val="visible"/>
                                      </p:to>
                                    </p:set>
                                    <p:animEffect transition="in" filter="fade">
                                      <p:cBhvr>
                                        <p:cTn id="50" dur="1500"/>
                                        <p:tgtEl>
                                          <p:spTgt spid="13"/>
                                        </p:tgtEl>
                                      </p:cBhvr>
                                    </p:animEffect>
                                    <p:anim calcmode="lin" valueType="num">
                                      <p:cBhvr>
                                        <p:cTn id="51" dur="1500" fill="hold"/>
                                        <p:tgtEl>
                                          <p:spTgt spid="13"/>
                                        </p:tgtEl>
                                        <p:attrNameLst>
                                          <p:attrName>ppt_x</p:attrName>
                                        </p:attrNameLst>
                                      </p:cBhvr>
                                      <p:tavLst>
                                        <p:tav tm="0">
                                          <p:val>
                                            <p:strVal val="#ppt_x"/>
                                          </p:val>
                                        </p:tav>
                                        <p:tav tm="100000">
                                          <p:val>
                                            <p:strVal val="#ppt_x"/>
                                          </p:val>
                                        </p:tav>
                                      </p:tavLst>
                                    </p:anim>
                                    <p:anim calcmode="lin" valueType="num">
                                      <p:cBhvr>
                                        <p:cTn id="52" dur="1500" fill="hold"/>
                                        <p:tgtEl>
                                          <p:spTgt spid="13"/>
                                        </p:tgtEl>
                                        <p:attrNameLst>
                                          <p:attrName>ppt_y</p:attrName>
                                        </p:attrNameLst>
                                      </p:cBhvr>
                                      <p:tavLst>
                                        <p:tav tm="0">
                                          <p:val>
                                            <p:strVal val="#ppt_y+.1"/>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14"/>
                                        </p:tgtEl>
                                        <p:attrNameLst>
                                          <p:attrName>style.visibility</p:attrName>
                                        </p:attrNameLst>
                                      </p:cBhvr>
                                      <p:to>
                                        <p:strVal val="visible"/>
                                      </p:to>
                                    </p:set>
                                    <p:anim calcmode="lin" valueType="num">
                                      <p:cBhvr additive="base">
                                        <p:cTn id="55" dur="750" fill="hold"/>
                                        <p:tgtEl>
                                          <p:spTgt spid="14"/>
                                        </p:tgtEl>
                                        <p:attrNameLst>
                                          <p:attrName>ppt_x</p:attrName>
                                        </p:attrNameLst>
                                      </p:cBhvr>
                                      <p:tavLst>
                                        <p:tav tm="0">
                                          <p:val>
                                            <p:strVal val="#ppt_x"/>
                                          </p:val>
                                        </p:tav>
                                        <p:tav tm="100000">
                                          <p:val>
                                            <p:strVal val="#ppt_x"/>
                                          </p:val>
                                        </p:tav>
                                      </p:tavLst>
                                    </p:anim>
                                    <p:anim calcmode="lin" valueType="num">
                                      <p:cBhvr additive="base">
                                        <p:cTn id="56" dur="750" fill="hold"/>
                                        <p:tgtEl>
                                          <p:spTgt spid="14"/>
                                        </p:tgtEl>
                                        <p:attrNameLst>
                                          <p:attrName>ppt_y</p:attrName>
                                        </p:attrNameLst>
                                      </p:cBhvr>
                                      <p:tavLst>
                                        <p:tav tm="0">
                                          <p:val>
                                            <p:strVal val="1+#ppt_h/2"/>
                                          </p:val>
                                        </p:tav>
                                        <p:tav tm="100000">
                                          <p:val>
                                            <p:strVal val="#ppt_y"/>
                                          </p:val>
                                        </p:tav>
                                      </p:tavLst>
                                    </p:anim>
                                  </p:childTnLst>
                                </p:cTn>
                              </p:par>
                            </p:childTnLst>
                          </p:cTn>
                        </p:par>
                        <p:par>
                          <p:cTn id="57" fill="hold">
                            <p:stCondLst>
                              <p:cond delay="4000"/>
                            </p:stCondLst>
                            <p:childTnLst>
                              <p:par>
                                <p:cTn id="58" presetID="10" presetClass="entr" presetSubtype="0" fill="hold" nodeType="afterEffect">
                                  <p:stCondLst>
                                    <p:cond delay="1000"/>
                                  </p:stCondLst>
                                  <p:childTnLst>
                                    <p:set>
                                      <p:cBhvr>
                                        <p:cTn id="59" dur="1" fill="hold">
                                          <p:stCondLst>
                                            <p:cond delay="0"/>
                                          </p:stCondLst>
                                        </p:cTn>
                                        <p:tgtEl>
                                          <p:spTgt spid="15"/>
                                        </p:tgtEl>
                                        <p:attrNameLst>
                                          <p:attrName>style.visibility</p:attrName>
                                        </p:attrNameLst>
                                      </p:cBhvr>
                                      <p:to>
                                        <p:strVal val="visible"/>
                                      </p:to>
                                    </p:set>
                                    <p:animEffect transition="in" filter="fade">
                                      <p:cBhvr>
                                        <p:cTn id="60" dur="750"/>
                                        <p:tgtEl>
                                          <p:spTgt spid="15"/>
                                        </p:tgtEl>
                                      </p:cBhvr>
                                    </p:animEffect>
                                  </p:childTnLst>
                                </p:cTn>
                              </p:par>
                            </p:childTnLst>
                          </p:cTn>
                        </p:par>
                      </p:childTnLst>
                    </p:cTn>
                  </p:par>
                  <p:par>
                    <p:cTn id="61" fill="hold">
                      <p:stCondLst>
                        <p:cond delay="indefinite"/>
                      </p:stCondLst>
                      <p:childTnLst>
                        <p:par>
                          <p:cTn id="62" fill="hold">
                            <p:stCondLst>
                              <p:cond delay="0"/>
                            </p:stCondLst>
                            <p:childTnLst>
                              <p:par>
                                <p:cTn id="63" presetID="16" presetClass="entr" presetSubtype="21" fill="hold" grpId="0" nodeType="clickEffect">
                                  <p:stCondLst>
                                    <p:cond delay="0"/>
                                  </p:stCondLst>
                                  <p:childTnLst>
                                    <p:set>
                                      <p:cBhvr>
                                        <p:cTn id="64" dur="1" fill="hold">
                                          <p:stCondLst>
                                            <p:cond delay="0"/>
                                          </p:stCondLst>
                                        </p:cTn>
                                        <p:tgtEl>
                                          <p:spTgt spid="17"/>
                                        </p:tgtEl>
                                        <p:attrNameLst>
                                          <p:attrName>style.visibility</p:attrName>
                                        </p:attrNameLst>
                                      </p:cBhvr>
                                      <p:to>
                                        <p:strVal val="visible"/>
                                      </p:to>
                                    </p:set>
                                    <p:animEffect transition="in" filter="barn(inVertical)">
                                      <p:cBhvr>
                                        <p:cTn id="65" dur="500"/>
                                        <p:tgtEl>
                                          <p:spTgt spid="17"/>
                                        </p:tgtEl>
                                      </p:cBhvr>
                                    </p:animEffect>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nodeType="clickEffect">
                                  <p:stCondLst>
                                    <p:cond delay="0"/>
                                  </p:stCondLst>
                                  <p:childTnLst>
                                    <p:set>
                                      <p:cBhvr>
                                        <p:cTn id="69" dur="1" fill="hold">
                                          <p:stCondLst>
                                            <p:cond delay="0"/>
                                          </p:stCondLst>
                                        </p:cTn>
                                        <p:tgtEl>
                                          <p:spTgt spid="18"/>
                                        </p:tgtEl>
                                        <p:attrNameLst>
                                          <p:attrName>style.visibility</p:attrName>
                                        </p:attrNameLst>
                                      </p:cBhvr>
                                      <p:to>
                                        <p:strVal val="visible"/>
                                      </p:to>
                                    </p:set>
                                    <p:animEffect transition="in" filter="fade">
                                      <p:cBhvr>
                                        <p:cTn id="70" dur="1000"/>
                                        <p:tgtEl>
                                          <p:spTgt spid="18"/>
                                        </p:tgtEl>
                                      </p:cBhvr>
                                    </p:animEffect>
                                    <p:anim calcmode="lin" valueType="num">
                                      <p:cBhvr>
                                        <p:cTn id="71" dur="1000" fill="hold"/>
                                        <p:tgtEl>
                                          <p:spTgt spid="18"/>
                                        </p:tgtEl>
                                        <p:attrNameLst>
                                          <p:attrName>ppt_x</p:attrName>
                                        </p:attrNameLst>
                                      </p:cBhvr>
                                      <p:tavLst>
                                        <p:tav tm="0">
                                          <p:val>
                                            <p:strVal val="#ppt_x"/>
                                          </p:val>
                                        </p:tav>
                                        <p:tav tm="100000">
                                          <p:val>
                                            <p:strVal val="#ppt_x"/>
                                          </p:val>
                                        </p:tav>
                                      </p:tavLst>
                                    </p:anim>
                                    <p:anim calcmode="lin" valueType="num">
                                      <p:cBhvr>
                                        <p:cTn id="72" dur="1000" fill="hold"/>
                                        <p:tgtEl>
                                          <p:spTgt spid="18"/>
                                        </p:tgtEl>
                                        <p:attrNameLst>
                                          <p:attrName>ppt_y</p:attrName>
                                        </p:attrNameLst>
                                      </p:cBhvr>
                                      <p:tavLst>
                                        <p:tav tm="0">
                                          <p:val>
                                            <p:strVal val="#ppt_y+.1"/>
                                          </p:val>
                                        </p:tav>
                                        <p:tav tm="100000">
                                          <p:val>
                                            <p:strVal val="#ppt_y"/>
                                          </p:val>
                                        </p:tav>
                                      </p:tavLst>
                                    </p:anim>
                                  </p:childTnLst>
                                </p:cTn>
                              </p:par>
                              <p:par>
                                <p:cTn id="73" presetID="42" presetClass="entr" presetSubtype="0" fill="hold" nodeType="withEffect">
                                  <p:stCondLst>
                                    <p:cond delay="0"/>
                                  </p:stCondLst>
                                  <p:childTnLst>
                                    <p:set>
                                      <p:cBhvr>
                                        <p:cTn id="74" dur="1" fill="hold">
                                          <p:stCondLst>
                                            <p:cond delay="0"/>
                                          </p:stCondLst>
                                        </p:cTn>
                                        <p:tgtEl>
                                          <p:spTgt spid="23"/>
                                        </p:tgtEl>
                                        <p:attrNameLst>
                                          <p:attrName>style.visibility</p:attrName>
                                        </p:attrNameLst>
                                      </p:cBhvr>
                                      <p:to>
                                        <p:strVal val="visible"/>
                                      </p:to>
                                    </p:set>
                                    <p:animEffect transition="in" filter="fade">
                                      <p:cBhvr>
                                        <p:cTn id="75" dur="1000"/>
                                        <p:tgtEl>
                                          <p:spTgt spid="23"/>
                                        </p:tgtEl>
                                      </p:cBhvr>
                                    </p:animEffect>
                                    <p:anim calcmode="lin" valueType="num">
                                      <p:cBhvr>
                                        <p:cTn id="76" dur="1000" fill="hold"/>
                                        <p:tgtEl>
                                          <p:spTgt spid="23"/>
                                        </p:tgtEl>
                                        <p:attrNameLst>
                                          <p:attrName>ppt_x</p:attrName>
                                        </p:attrNameLst>
                                      </p:cBhvr>
                                      <p:tavLst>
                                        <p:tav tm="0">
                                          <p:val>
                                            <p:strVal val="#ppt_x"/>
                                          </p:val>
                                        </p:tav>
                                        <p:tav tm="100000">
                                          <p:val>
                                            <p:strVal val="#ppt_x"/>
                                          </p:val>
                                        </p:tav>
                                      </p:tavLst>
                                    </p:anim>
                                    <p:anim calcmode="lin" valueType="num">
                                      <p:cBhvr>
                                        <p:cTn id="77" dur="1000" fill="hold"/>
                                        <p:tgtEl>
                                          <p:spTgt spid="23"/>
                                        </p:tgtEl>
                                        <p:attrNameLst>
                                          <p:attrName>ppt_y</p:attrName>
                                        </p:attrNameLst>
                                      </p:cBhvr>
                                      <p:tavLst>
                                        <p:tav tm="0">
                                          <p:val>
                                            <p:strVal val="#ppt_y+.1"/>
                                          </p:val>
                                        </p:tav>
                                        <p:tav tm="100000">
                                          <p:val>
                                            <p:strVal val="#ppt_y"/>
                                          </p:val>
                                        </p:tav>
                                      </p:tavLst>
                                    </p:anim>
                                  </p:childTnLst>
                                </p:cTn>
                              </p:par>
                              <p:par>
                                <p:cTn id="78" presetID="42" presetClass="entr" presetSubtype="0" fill="hold" nodeType="withEffect">
                                  <p:stCondLst>
                                    <p:cond delay="0"/>
                                  </p:stCondLst>
                                  <p:childTnLst>
                                    <p:set>
                                      <p:cBhvr>
                                        <p:cTn id="79" dur="1" fill="hold">
                                          <p:stCondLst>
                                            <p:cond delay="0"/>
                                          </p:stCondLst>
                                        </p:cTn>
                                        <p:tgtEl>
                                          <p:spTgt spid="22"/>
                                        </p:tgtEl>
                                        <p:attrNameLst>
                                          <p:attrName>style.visibility</p:attrName>
                                        </p:attrNameLst>
                                      </p:cBhvr>
                                      <p:to>
                                        <p:strVal val="visible"/>
                                      </p:to>
                                    </p:set>
                                    <p:animEffect transition="in" filter="fade">
                                      <p:cBhvr>
                                        <p:cTn id="80" dur="1000"/>
                                        <p:tgtEl>
                                          <p:spTgt spid="22"/>
                                        </p:tgtEl>
                                      </p:cBhvr>
                                    </p:animEffect>
                                    <p:anim calcmode="lin" valueType="num">
                                      <p:cBhvr>
                                        <p:cTn id="81" dur="1000" fill="hold"/>
                                        <p:tgtEl>
                                          <p:spTgt spid="22"/>
                                        </p:tgtEl>
                                        <p:attrNameLst>
                                          <p:attrName>ppt_x</p:attrName>
                                        </p:attrNameLst>
                                      </p:cBhvr>
                                      <p:tavLst>
                                        <p:tav tm="0">
                                          <p:val>
                                            <p:strVal val="#ppt_x"/>
                                          </p:val>
                                        </p:tav>
                                        <p:tav tm="100000">
                                          <p:val>
                                            <p:strVal val="#ppt_x"/>
                                          </p:val>
                                        </p:tav>
                                      </p:tavLst>
                                    </p:anim>
                                    <p:anim calcmode="lin" valueType="num">
                                      <p:cBhvr>
                                        <p:cTn id="82" dur="1000" fill="hold"/>
                                        <p:tgtEl>
                                          <p:spTgt spid="22"/>
                                        </p:tgtEl>
                                        <p:attrNameLst>
                                          <p:attrName>ppt_y</p:attrName>
                                        </p:attrNameLst>
                                      </p:cBhvr>
                                      <p:tavLst>
                                        <p:tav tm="0">
                                          <p:val>
                                            <p:strVal val="#ppt_y+.1"/>
                                          </p:val>
                                        </p:tav>
                                        <p:tav tm="100000">
                                          <p:val>
                                            <p:strVal val="#ppt_y"/>
                                          </p:val>
                                        </p:tav>
                                      </p:tavLst>
                                    </p:anim>
                                  </p:childTnLst>
                                </p:cTn>
                              </p:par>
                              <p:par>
                                <p:cTn id="83" presetID="42" presetClass="entr" presetSubtype="0" fill="hold" nodeType="withEffect">
                                  <p:stCondLst>
                                    <p:cond delay="0"/>
                                  </p:stCondLst>
                                  <p:childTnLst>
                                    <p:set>
                                      <p:cBhvr>
                                        <p:cTn id="84" dur="1" fill="hold">
                                          <p:stCondLst>
                                            <p:cond delay="0"/>
                                          </p:stCondLst>
                                        </p:cTn>
                                        <p:tgtEl>
                                          <p:spTgt spid="29"/>
                                        </p:tgtEl>
                                        <p:attrNameLst>
                                          <p:attrName>style.visibility</p:attrName>
                                        </p:attrNameLst>
                                      </p:cBhvr>
                                      <p:to>
                                        <p:strVal val="visible"/>
                                      </p:to>
                                    </p:set>
                                    <p:animEffect transition="in" filter="fade">
                                      <p:cBhvr>
                                        <p:cTn id="85" dur="1000"/>
                                        <p:tgtEl>
                                          <p:spTgt spid="29"/>
                                        </p:tgtEl>
                                      </p:cBhvr>
                                    </p:animEffect>
                                    <p:anim calcmode="lin" valueType="num">
                                      <p:cBhvr>
                                        <p:cTn id="86" dur="1000" fill="hold"/>
                                        <p:tgtEl>
                                          <p:spTgt spid="29"/>
                                        </p:tgtEl>
                                        <p:attrNameLst>
                                          <p:attrName>ppt_x</p:attrName>
                                        </p:attrNameLst>
                                      </p:cBhvr>
                                      <p:tavLst>
                                        <p:tav tm="0">
                                          <p:val>
                                            <p:strVal val="#ppt_x"/>
                                          </p:val>
                                        </p:tav>
                                        <p:tav tm="100000">
                                          <p:val>
                                            <p:strVal val="#ppt_x"/>
                                          </p:val>
                                        </p:tav>
                                      </p:tavLst>
                                    </p:anim>
                                    <p:anim calcmode="lin" valueType="num">
                                      <p:cBhvr>
                                        <p:cTn id="87"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88" fill="hold">
                      <p:stCondLst>
                        <p:cond delay="indefinite"/>
                      </p:stCondLst>
                      <p:childTnLst>
                        <p:par>
                          <p:cTn id="89" fill="hold">
                            <p:stCondLst>
                              <p:cond delay="0"/>
                            </p:stCondLst>
                            <p:childTnLst>
                              <p:par>
                                <p:cTn id="90" presetID="16" presetClass="entr" presetSubtype="21" fill="hold" grpId="0" nodeType="clickEffect">
                                  <p:stCondLst>
                                    <p:cond delay="0"/>
                                  </p:stCondLst>
                                  <p:childTnLst>
                                    <p:set>
                                      <p:cBhvr>
                                        <p:cTn id="91" dur="1" fill="hold">
                                          <p:stCondLst>
                                            <p:cond delay="0"/>
                                          </p:stCondLst>
                                        </p:cTn>
                                        <p:tgtEl>
                                          <p:spTgt spid="33"/>
                                        </p:tgtEl>
                                        <p:attrNameLst>
                                          <p:attrName>style.visibility</p:attrName>
                                        </p:attrNameLst>
                                      </p:cBhvr>
                                      <p:to>
                                        <p:strVal val="visible"/>
                                      </p:to>
                                    </p:set>
                                    <p:animEffect transition="in" filter="barn(inVertical)">
                                      <p:cBhvr>
                                        <p:cTn id="92"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3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Bảng">
            <a:extLst>
              <a:ext uri="{FF2B5EF4-FFF2-40B4-BE49-F238E27FC236}">
                <a16:creationId xmlns:a16="http://schemas.microsoft.com/office/drawing/2014/main" id="{B01E563B-2B5B-42EE-8427-356BDB4C79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77016" y="1102244"/>
            <a:ext cx="7892358" cy="4552320"/>
          </a:xfrm>
          <a:prstGeom prst="rect">
            <a:avLst/>
          </a:prstGeom>
        </p:spPr>
      </p:pic>
      <p:pic>
        <p:nvPicPr>
          <p:cNvPr id="3" name="图片 13323" descr="18"/>
          <p:cNvPicPr>
            <a:picLocks noChangeAspect="1"/>
          </p:cNvPicPr>
          <p:nvPr/>
        </p:nvPicPr>
        <p:blipFill rotWithShape="1">
          <a:blip r:embed="rId4"/>
          <a:srcRect l="6893" t="36140" r="-1" b="11698"/>
          <a:stretch/>
        </p:blipFill>
        <p:spPr>
          <a:xfrm>
            <a:off x="125073" y="2466390"/>
            <a:ext cx="2943671" cy="1824026"/>
          </a:xfrm>
          <a:prstGeom prst="rect">
            <a:avLst/>
          </a:prstGeom>
          <a:noFill/>
          <a:ln w="9525">
            <a:noFill/>
          </a:ln>
        </p:spPr>
      </p:pic>
      <p:pic>
        <p:nvPicPr>
          <p:cNvPr id="4" name="bóng bay 1">
            <a:extLst>
              <a:ext uri="{FF2B5EF4-FFF2-40B4-BE49-F238E27FC236}">
                <a16:creationId xmlns:a16="http://schemas.microsoft.com/office/drawing/2014/main" id="{7A93F8E8-0282-4159-B1C7-00A9F2E978C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97338" y="1015023"/>
            <a:ext cx="719940" cy="1305490"/>
          </a:xfrm>
          <a:prstGeom prst="rect">
            <a:avLst/>
          </a:prstGeom>
        </p:spPr>
      </p:pic>
      <p:pic>
        <p:nvPicPr>
          <p:cNvPr id="5" name="bóng bay 2">
            <a:extLst>
              <a:ext uri="{FF2B5EF4-FFF2-40B4-BE49-F238E27FC236}">
                <a16:creationId xmlns:a16="http://schemas.microsoft.com/office/drawing/2014/main" id="{22C5EFB3-49C0-4658-A0CA-CD0E4F34678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821719" y="6089"/>
            <a:ext cx="526061" cy="1109109"/>
          </a:xfrm>
          <a:prstGeom prst="rect">
            <a:avLst/>
          </a:prstGeom>
        </p:spPr>
      </p:pic>
      <p:pic>
        <p:nvPicPr>
          <p:cNvPr id="6" name="Mây 2">
            <a:extLst>
              <a:ext uri="{FF2B5EF4-FFF2-40B4-BE49-F238E27FC236}">
                <a16:creationId xmlns:a16="http://schemas.microsoft.com/office/drawing/2014/main" id="{52AF4C38-29F5-4402-B531-270D2EBA04A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160641" y="443882"/>
            <a:ext cx="1158556" cy="525212"/>
          </a:xfrm>
          <a:prstGeom prst="rect">
            <a:avLst/>
          </a:prstGeom>
        </p:spPr>
      </p:pic>
      <p:pic>
        <p:nvPicPr>
          <p:cNvPr id="7" name="Mây 1">
            <a:extLst>
              <a:ext uri="{FF2B5EF4-FFF2-40B4-BE49-F238E27FC236}">
                <a16:creationId xmlns:a16="http://schemas.microsoft.com/office/drawing/2014/main" id="{7D6F8ED2-3AEC-4783-9D72-751F5781114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25073" y="390020"/>
            <a:ext cx="1159698" cy="533462"/>
          </a:xfrm>
          <a:prstGeom prst="rect">
            <a:avLst/>
          </a:prstGeom>
        </p:spPr>
      </p:pic>
      <p:pic>
        <p:nvPicPr>
          <p:cNvPr id="8" name="Mặt trời">
            <a:extLst>
              <a:ext uri="{FF2B5EF4-FFF2-40B4-BE49-F238E27FC236}">
                <a16:creationId xmlns:a16="http://schemas.microsoft.com/office/drawing/2014/main" id="{6636E5CD-B3A7-4E53-948D-E3AEF61E335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981956" y="44762"/>
            <a:ext cx="1241992" cy="1237852"/>
          </a:xfrm>
          <a:prstGeom prst="rect">
            <a:avLst/>
          </a:prstGeom>
        </p:spPr>
      </p:pic>
      <p:pic>
        <p:nvPicPr>
          <p:cNvPr id="9" name="Mây 3">
            <a:extLst>
              <a:ext uri="{FF2B5EF4-FFF2-40B4-BE49-F238E27FC236}">
                <a16:creationId xmlns:a16="http://schemas.microsoft.com/office/drawing/2014/main" id="{AE93FE02-DB59-4C79-9595-BDB21391818D}"/>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444800" y="130226"/>
            <a:ext cx="1159698" cy="533462"/>
          </a:xfrm>
          <a:prstGeom prst="rect">
            <a:avLst/>
          </a:prstGeom>
        </p:spPr>
      </p:pic>
      <p:pic>
        <p:nvPicPr>
          <p:cNvPr id="11" name="bóng bay 3">
            <a:extLst>
              <a:ext uri="{FF2B5EF4-FFF2-40B4-BE49-F238E27FC236}">
                <a16:creationId xmlns:a16="http://schemas.microsoft.com/office/drawing/2014/main" id="{BBB5CE74-F31D-4B7D-BF2E-90F5B2E105D1}"/>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086617" y="390020"/>
            <a:ext cx="640255" cy="1160996"/>
          </a:xfrm>
          <a:prstGeom prst="rect">
            <a:avLst/>
          </a:prstGeom>
        </p:spPr>
      </p:pic>
      <p:pic>
        <p:nvPicPr>
          <p:cNvPr id="12" name="Mây 4">
            <a:extLst>
              <a:ext uri="{FF2B5EF4-FFF2-40B4-BE49-F238E27FC236}">
                <a16:creationId xmlns:a16="http://schemas.microsoft.com/office/drawing/2014/main" id="{440933B4-60B6-471D-9839-79BAFAC76CB0}"/>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699165" y="714253"/>
            <a:ext cx="1367763" cy="686161"/>
          </a:xfrm>
          <a:prstGeom prst="rect">
            <a:avLst/>
          </a:prstGeom>
        </p:spPr>
      </p:pic>
      <p:pic>
        <p:nvPicPr>
          <p:cNvPr id="13" name="bóng bay 4">
            <a:extLst>
              <a:ext uri="{FF2B5EF4-FFF2-40B4-BE49-F238E27FC236}">
                <a16:creationId xmlns:a16="http://schemas.microsoft.com/office/drawing/2014/main" id="{D89CA989-BC85-4D67-8058-6CFC5AEDBA43}"/>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0917138" y="2955586"/>
            <a:ext cx="806993" cy="1463347"/>
          </a:xfrm>
          <a:prstGeom prst="rect">
            <a:avLst/>
          </a:prstGeom>
        </p:spPr>
      </p:pic>
      <p:pic>
        <p:nvPicPr>
          <p:cNvPr id="14" name="bkgr 1">
            <a:extLst>
              <a:ext uri="{FF2B5EF4-FFF2-40B4-BE49-F238E27FC236}">
                <a16:creationId xmlns:a16="http://schemas.microsoft.com/office/drawing/2014/main" id="{EE608529-74D9-400B-8DBC-8AA55BF44F4C}"/>
              </a:ext>
            </a:extLst>
          </p:cNvPr>
          <p:cNvPicPr>
            <a:picLocks noChangeAspect="1"/>
          </p:cNvPicPr>
          <p:nvPr/>
        </p:nvPicPr>
        <p:blipFill rotWithShape="1">
          <a:blip r:embed="rId14">
            <a:extLst>
              <a:ext uri="{28A0092B-C50C-407E-A947-70E740481C1C}">
                <a14:useLocalDpi xmlns:a14="http://schemas.microsoft.com/office/drawing/2010/main" val="0"/>
              </a:ext>
            </a:extLst>
          </a:blip>
          <a:srcRect t="-1" b="-247"/>
          <a:stretch/>
        </p:blipFill>
        <p:spPr>
          <a:xfrm>
            <a:off x="24447" y="5290294"/>
            <a:ext cx="12143107" cy="1592367"/>
          </a:xfrm>
          <a:prstGeom prst="rect">
            <a:avLst/>
          </a:prstGeom>
        </p:spPr>
      </p:pic>
      <p:sp>
        <p:nvSpPr>
          <p:cNvPr id="16" name="TextBox 15"/>
          <p:cNvSpPr txBox="1"/>
          <p:nvPr/>
        </p:nvSpPr>
        <p:spPr>
          <a:xfrm>
            <a:off x="472548" y="2518346"/>
            <a:ext cx="2464305" cy="1295098"/>
          </a:xfrm>
          <a:prstGeom prst="rect">
            <a:avLst/>
          </a:prstGeom>
          <a:noFill/>
        </p:spPr>
        <p:txBody>
          <a:bodyPr wrap="square" rtlCol="0">
            <a:spAutoFit/>
          </a:bodyPr>
          <a:lstStyle/>
          <a:p>
            <a:pPr defTabSz="661751" fontAlgn="base">
              <a:spcBef>
                <a:spcPct val="0"/>
              </a:spcBef>
              <a:spcAft>
                <a:spcPct val="0"/>
              </a:spcAft>
            </a:pPr>
            <a:r>
              <a:rPr lang="en-GB" sz="3908" b="1" dirty="0" err="1">
                <a:solidFill>
                  <a:srgbClr val="FF0000"/>
                </a:solidFill>
                <a:latin typeface="Times New Roman" panose="02020603050405020304" pitchFamily="18" charset="0"/>
                <a:ea typeface="宋体" panose="02010600030101010101" pitchFamily="2" charset="-122"/>
                <a:cs typeface="Times New Roman" panose="02020603050405020304" pitchFamily="18" charset="0"/>
              </a:rPr>
              <a:t>Luyện</a:t>
            </a:r>
            <a:r>
              <a:rPr lang="en-GB" sz="3908" b="1"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 </a:t>
            </a:r>
            <a:r>
              <a:rPr lang="en-GB" sz="3908" b="1" dirty="0" err="1">
                <a:solidFill>
                  <a:srgbClr val="FF0000"/>
                </a:solidFill>
                <a:latin typeface="Times New Roman" panose="02020603050405020304" pitchFamily="18" charset="0"/>
                <a:ea typeface="宋体" panose="02010600030101010101" pitchFamily="2" charset="-122"/>
                <a:cs typeface="Times New Roman" panose="02020603050405020304" pitchFamily="18" charset="0"/>
              </a:rPr>
              <a:t>đọc</a:t>
            </a:r>
            <a:r>
              <a:rPr lang="en-GB" sz="3908" b="1"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 </a:t>
            </a:r>
            <a:r>
              <a:rPr lang="en-GB" sz="3908" b="1" dirty="0" err="1">
                <a:solidFill>
                  <a:srgbClr val="FF0000"/>
                </a:solidFill>
                <a:latin typeface="Times New Roman" panose="02020603050405020304" pitchFamily="18" charset="0"/>
                <a:ea typeface="宋体" panose="02010600030101010101" pitchFamily="2" charset="-122"/>
                <a:cs typeface="Times New Roman" panose="02020603050405020304" pitchFamily="18" charset="0"/>
              </a:rPr>
              <a:t>câu</a:t>
            </a:r>
            <a:r>
              <a:rPr lang="en-GB" sz="3908" b="1"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 </a:t>
            </a:r>
            <a:r>
              <a:rPr lang="en-GB" sz="3908" b="1" dirty="0" err="1">
                <a:solidFill>
                  <a:srgbClr val="FF0000"/>
                </a:solidFill>
                <a:latin typeface="Times New Roman" panose="02020603050405020304" pitchFamily="18" charset="0"/>
                <a:ea typeface="宋体" panose="02010600030101010101" pitchFamily="2" charset="-122"/>
                <a:cs typeface="Times New Roman" panose="02020603050405020304" pitchFamily="18" charset="0"/>
              </a:rPr>
              <a:t>dài</a:t>
            </a:r>
            <a:endParaRPr lang="en-US" sz="3908" b="1" dirty="0">
              <a:solidFill>
                <a:srgbClr val="FF0000"/>
              </a:solidFill>
              <a:latin typeface="Times New Roman" panose="02020603050405020304" pitchFamily="18" charset="0"/>
              <a:ea typeface="宋体" panose="02010600030101010101" pitchFamily="2" charset="-122"/>
              <a:cs typeface="Times New Roman" panose="02020603050405020304" pitchFamily="18" charset="0"/>
            </a:endParaRPr>
          </a:p>
        </p:txBody>
      </p:sp>
      <p:cxnSp>
        <p:nvCxnSpPr>
          <p:cNvPr id="18" name="Straight Connector 17"/>
          <p:cNvCxnSpPr/>
          <p:nvPr/>
        </p:nvCxnSpPr>
        <p:spPr>
          <a:xfrm flipH="1">
            <a:off x="8444800" y="1364712"/>
            <a:ext cx="183977" cy="59038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H="1">
            <a:off x="4211296" y="2011277"/>
            <a:ext cx="91767" cy="51075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H="1">
            <a:off x="4133895" y="1992497"/>
            <a:ext cx="89445" cy="48602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33" name="TextBox 6"/>
          <p:cNvSpPr txBox="1">
            <a:spLocks noChangeArrowheads="1"/>
          </p:cNvSpPr>
          <p:nvPr/>
        </p:nvSpPr>
        <p:spPr bwMode="auto">
          <a:xfrm>
            <a:off x="4160641" y="3837822"/>
            <a:ext cx="5470078" cy="12950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200" b="1">
                <a:solidFill>
                  <a:schemeClr val="tx1"/>
                </a:solidFill>
                <a:latin typeface=".VnTime" pitchFamily="34" charset="0"/>
              </a:defRPr>
            </a:lvl1pPr>
            <a:lvl2pPr marL="742950" indent="-285750" eaLnBrk="0" hangingPunct="0">
              <a:defRPr sz="3200" b="1">
                <a:solidFill>
                  <a:schemeClr val="tx1"/>
                </a:solidFill>
                <a:latin typeface=".VnTime" pitchFamily="34" charset="0"/>
              </a:defRPr>
            </a:lvl2pPr>
            <a:lvl3pPr marL="1143000" indent="-228600" eaLnBrk="0" hangingPunct="0">
              <a:defRPr sz="3200" b="1">
                <a:solidFill>
                  <a:schemeClr val="tx1"/>
                </a:solidFill>
                <a:latin typeface=".VnTime" pitchFamily="34" charset="0"/>
              </a:defRPr>
            </a:lvl3pPr>
            <a:lvl4pPr marL="1600200" indent="-228600" eaLnBrk="0" hangingPunct="0">
              <a:defRPr sz="3200" b="1">
                <a:solidFill>
                  <a:schemeClr val="tx1"/>
                </a:solidFill>
                <a:latin typeface=".VnTime" pitchFamily="34" charset="0"/>
              </a:defRPr>
            </a:lvl4pPr>
            <a:lvl5pPr marL="2057400" indent="-228600" eaLnBrk="0" hangingPunct="0">
              <a:defRPr sz="3200" b="1">
                <a:solidFill>
                  <a:schemeClr val="tx1"/>
                </a:solidFill>
                <a:latin typeface=".VnTime" pitchFamily="34" charset="0"/>
              </a:defRPr>
            </a:lvl5pPr>
            <a:lvl6pPr marL="2514600" indent="-228600" eaLnBrk="0" fontAlgn="base" hangingPunct="0">
              <a:spcBef>
                <a:spcPct val="0"/>
              </a:spcBef>
              <a:spcAft>
                <a:spcPct val="0"/>
              </a:spcAft>
              <a:defRPr sz="3200" b="1">
                <a:solidFill>
                  <a:schemeClr val="tx1"/>
                </a:solidFill>
                <a:latin typeface=".VnTime" pitchFamily="34" charset="0"/>
              </a:defRPr>
            </a:lvl6pPr>
            <a:lvl7pPr marL="2971800" indent="-228600" eaLnBrk="0" fontAlgn="base" hangingPunct="0">
              <a:spcBef>
                <a:spcPct val="0"/>
              </a:spcBef>
              <a:spcAft>
                <a:spcPct val="0"/>
              </a:spcAft>
              <a:defRPr sz="3200" b="1">
                <a:solidFill>
                  <a:schemeClr val="tx1"/>
                </a:solidFill>
                <a:latin typeface=".VnTime" pitchFamily="34" charset="0"/>
              </a:defRPr>
            </a:lvl7pPr>
            <a:lvl8pPr marL="3429000" indent="-228600" eaLnBrk="0" fontAlgn="base" hangingPunct="0">
              <a:spcBef>
                <a:spcPct val="0"/>
              </a:spcBef>
              <a:spcAft>
                <a:spcPct val="0"/>
              </a:spcAft>
              <a:defRPr sz="3200" b="1">
                <a:solidFill>
                  <a:schemeClr val="tx1"/>
                </a:solidFill>
                <a:latin typeface=".VnTime" pitchFamily="34" charset="0"/>
              </a:defRPr>
            </a:lvl8pPr>
            <a:lvl9pPr marL="3886200" indent="-228600" eaLnBrk="0" fontAlgn="base" hangingPunct="0">
              <a:spcBef>
                <a:spcPct val="0"/>
              </a:spcBef>
              <a:spcAft>
                <a:spcPct val="0"/>
              </a:spcAft>
              <a:defRPr sz="3200" b="1">
                <a:solidFill>
                  <a:schemeClr val="tx1"/>
                </a:solidFill>
                <a:latin typeface=".VnTime" pitchFamily="34" charset="0"/>
              </a:defRPr>
            </a:lvl9pPr>
          </a:lstStyle>
          <a:p>
            <a:pPr algn="just" defTabSz="661751" fontAlgn="base">
              <a:spcBef>
                <a:spcPct val="50000"/>
              </a:spcBef>
              <a:spcAft>
                <a:spcPct val="0"/>
              </a:spcAft>
            </a:pPr>
            <a:r>
              <a:rPr lang="en-GB" altLang="en-US" sz="3908" i="1" dirty="0">
                <a:solidFill>
                  <a:srgbClr val="FFFF00"/>
                </a:solidFill>
                <a:latin typeface="Times New Roman" pitchFamily="18" charset="0"/>
                <a:ea typeface="宋体" panose="02010600030101010101" pitchFamily="2" charset="-122"/>
                <a:cs typeface="Times New Roman" pitchFamily="18" charset="0"/>
              </a:rPr>
              <a:t>(</a:t>
            </a:r>
            <a:r>
              <a:rPr lang="en-GB" altLang="en-US" sz="3908" i="1" dirty="0" err="1">
                <a:solidFill>
                  <a:srgbClr val="FFFF00"/>
                </a:solidFill>
                <a:latin typeface="Times New Roman" pitchFamily="18" charset="0"/>
                <a:ea typeface="宋体" panose="02010600030101010101" pitchFamily="2" charset="-122"/>
                <a:cs typeface="Times New Roman" pitchFamily="18" charset="0"/>
              </a:rPr>
              <a:t>đọc</a:t>
            </a:r>
            <a:r>
              <a:rPr lang="en-GB" altLang="en-US" sz="3908" i="1" dirty="0">
                <a:solidFill>
                  <a:srgbClr val="FFFF00"/>
                </a:solidFill>
                <a:latin typeface="Times New Roman" pitchFamily="18" charset="0"/>
                <a:ea typeface="宋体" panose="02010600030101010101" pitchFamily="2" charset="-122"/>
                <a:cs typeface="Times New Roman" pitchFamily="18" charset="0"/>
              </a:rPr>
              <a:t> </a:t>
            </a:r>
            <a:r>
              <a:rPr lang="en-GB" altLang="en-US" sz="3908" i="1" dirty="0" err="1">
                <a:solidFill>
                  <a:srgbClr val="FFFF00"/>
                </a:solidFill>
                <a:latin typeface="Times New Roman" pitchFamily="18" charset="0"/>
                <a:ea typeface="宋体" panose="02010600030101010101" pitchFamily="2" charset="-122"/>
                <a:cs typeface="Times New Roman" pitchFamily="18" charset="0"/>
              </a:rPr>
              <a:t>với</a:t>
            </a:r>
            <a:r>
              <a:rPr lang="en-GB" altLang="en-US" sz="3908" i="1" dirty="0">
                <a:solidFill>
                  <a:srgbClr val="FFFF00"/>
                </a:solidFill>
                <a:latin typeface="Times New Roman" pitchFamily="18" charset="0"/>
                <a:ea typeface="宋体" panose="02010600030101010101" pitchFamily="2" charset="-122"/>
                <a:cs typeface="Times New Roman" pitchFamily="18" charset="0"/>
              </a:rPr>
              <a:t> </a:t>
            </a:r>
            <a:r>
              <a:rPr lang="en-GB" altLang="en-US" sz="3908" i="1" dirty="0" err="1">
                <a:solidFill>
                  <a:srgbClr val="FFFF00"/>
                </a:solidFill>
                <a:latin typeface="Times New Roman" pitchFamily="18" charset="0"/>
                <a:ea typeface="宋体" panose="02010600030101010101" pitchFamily="2" charset="-122"/>
                <a:cs typeface="Times New Roman" pitchFamily="18" charset="0"/>
              </a:rPr>
              <a:t>giọng</a:t>
            </a:r>
            <a:r>
              <a:rPr lang="en-GB" altLang="en-US" sz="3908" i="1" dirty="0">
                <a:solidFill>
                  <a:srgbClr val="FFFF00"/>
                </a:solidFill>
                <a:latin typeface="Times New Roman" pitchFamily="18" charset="0"/>
                <a:ea typeface="宋体" panose="02010600030101010101" pitchFamily="2" charset="-122"/>
                <a:cs typeface="Times New Roman" pitchFamily="18" charset="0"/>
              </a:rPr>
              <a:t> </a:t>
            </a:r>
            <a:r>
              <a:rPr lang="en-GB" altLang="en-US" sz="3908" i="1" dirty="0" err="1">
                <a:solidFill>
                  <a:srgbClr val="FFFF00"/>
                </a:solidFill>
                <a:latin typeface="Times New Roman" pitchFamily="18" charset="0"/>
                <a:ea typeface="宋体" panose="02010600030101010101" pitchFamily="2" charset="-122"/>
                <a:cs typeface="Times New Roman" pitchFamily="18" charset="0"/>
              </a:rPr>
              <a:t>lễ</a:t>
            </a:r>
            <a:r>
              <a:rPr lang="en-GB" altLang="en-US" sz="3908" i="1" dirty="0">
                <a:solidFill>
                  <a:srgbClr val="FFFF00"/>
                </a:solidFill>
                <a:latin typeface="Times New Roman" pitchFamily="18" charset="0"/>
                <a:ea typeface="宋体" panose="02010600030101010101" pitchFamily="2" charset="-122"/>
                <a:cs typeface="Times New Roman" pitchFamily="18" charset="0"/>
              </a:rPr>
              <a:t> </a:t>
            </a:r>
            <a:r>
              <a:rPr lang="en-GB" altLang="en-US" sz="3908" i="1" dirty="0" err="1">
                <a:solidFill>
                  <a:srgbClr val="FFFF00"/>
                </a:solidFill>
                <a:latin typeface="Times New Roman" pitchFamily="18" charset="0"/>
                <a:ea typeface="宋体" panose="02010600030101010101" pitchFamily="2" charset="-122"/>
                <a:cs typeface="Times New Roman" pitchFamily="18" charset="0"/>
              </a:rPr>
              <a:t>phép</a:t>
            </a:r>
            <a:r>
              <a:rPr lang="en-GB" altLang="en-US" sz="3908" i="1" dirty="0">
                <a:solidFill>
                  <a:srgbClr val="FFFF00"/>
                </a:solidFill>
                <a:latin typeface="Times New Roman" pitchFamily="18" charset="0"/>
                <a:ea typeface="宋体" panose="02010600030101010101" pitchFamily="2" charset="-122"/>
                <a:cs typeface="Times New Roman" pitchFamily="18" charset="0"/>
              </a:rPr>
              <a:t>,        </a:t>
            </a:r>
            <a:r>
              <a:rPr lang="en-GB" altLang="en-US" sz="3908" i="1" dirty="0" err="1">
                <a:solidFill>
                  <a:srgbClr val="FFFF00"/>
                </a:solidFill>
                <a:latin typeface="Times New Roman" pitchFamily="18" charset="0"/>
                <a:ea typeface="宋体" panose="02010600030101010101" pitchFamily="2" charset="-122"/>
                <a:cs typeface="Times New Roman" pitchFamily="18" charset="0"/>
              </a:rPr>
              <a:t>bình</a:t>
            </a:r>
            <a:r>
              <a:rPr lang="en-GB" altLang="en-US" sz="3908" i="1" dirty="0">
                <a:solidFill>
                  <a:srgbClr val="FFFF00"/>
                </a:solidFill>
                <a:latin typeface="Times New Roman" pitchFamily="18" charset="0"/>
                <a:ea typeface="宋体" panose="02010600030101010101" pitchFamily="2" charset="-122"/>
                <a:cs typeface="Times New Roman" pitchFamily="18" charset="0"/>
              </a:rPr>
              <a:t> </a:t>
            </a:r>
            <a:r>
              <a:rPr lang="en-GB" altLang="en-US" sz="3908" i="1" dirty="0" err="1">
                <a:solidFill>
                  <a:srgbClr val="FFFF00"/>
                </a:solidFill>
                <a:latin typeface="Times New Roman" pitchFamily="18" charset="0"/>
                <a:ea typeface="宋体" panose="02010600030101010101" pitchFamily="2" charset="-122"/>
                <a:cs typeface="Times New Roman" pitchFamily="18" charset="0"/>
              </a:rPr>
              <a:t>tĩnh</a:t>
            </a:r>
            <a:r>
              <a:rPr lang="en-GB" altLang="en-US" sz="3908" i="1" dirty="0">
                <a:solidFill>
                  <a:srgbClr val="FFFF00"/>
                </a:solidFill>
                <a:latin typeface="Times New Roman" pitchFamily="18" charset="0"/>
                <a:ea typeface="宋体" panose="02010600030101010101" pitchFamily="2" charset="-122"/>
                <a:cs typeface="Times New Roman" pitchFamily="18" charset="0"/>
              </a:rPr>
              <a:t>, </a:t>
            </a:r>
            <a:r>
              <a:rPr lang="en-GB" altLang="en-US" sz="3908" i="1" dirty="0" err="1">
                <a:solidFill>
                  <a:srgbClr val="FFFF00"/>
                </a:solidFill>
                <a:latin typeface="Times New Roman" pitchFamily="18" charset="0"/>
                <a:ea typeface="宋体" panose="02010600030101010101" pitchFamily="2" charset="-122"/>
                <a:cs typeface="Times New Roman" pitchFamily="18" charset="0"/>
              </a:rPr>
              <a:t>tự</a:t>
            </a:r>
            <a:r>
              <a:rPr lang="en-GB" altLang="en-US" sz="3908" i="1" dirty="0">
                <a:solidFill>
                  <a:srgbClr val="FFFF00"/>
                </a:solidFill>
                <a:latin typeface="Times New Roman" pitchFamily="18" charset="0"/>
                <a:ea typeface="宋体" panose="02010600030101010101" pitchFamily="2" charset="-122"/>
                <a:cs typeface="Times New Roman" pitchFamily="18" charset="0"/>
              </a:rPr>
              <a:t> tin)</a:t>
            </a:r>
            <a:endParaRPr lang="en-US" altLang="en-US" sz="3908" i="1" dirty="0">
              <a:solidFill>
                <a:srgbClr val="FFFF00"/>
              </a:solidFill>
              <a:latin typeface="Times New Roman" pitchFamily="18" charset="0"/>
              <a:ea typeface="宋体" panose="02010600030101010101" pitchFamily="2" charset="-122"/>
              <a:cs typeface="Times New Roman" pitchFamily="18" charset="0"/>
            </a:endParaRPr>
          </a:p>
        </p:txBody>
      </p:sp>
      <p:sp>
        <p:nvSpPr>
          <p:cNvPr id="34" name="TextBox 6"/>
          <p:cNvSpPr txBox="1">
            <a:spLocks noChangeArrowheads="1"/>
          </p:cNvSpPr>
          <p:nvPr/>
        </p:nvSpPr>
        <p:spPr bwMode="auto">
          <a:xfrm>
            <a:off x="3252699" y="1285774"/>
            <a:ext cx="7369790" cy="249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200" b="1">
                <a:solidFill>
                  <a:schemeClr val="tx1"/>
                </a:solidFill>
                <a:latin typeface=".VnTime" pitchFamily="34" charset="0"/>
              </a:defRPr>
            </a:lvl1pPr>
            <a:lvl2pPr marL="742950" indent="-285750" eaLnBrk="0" hangingPunct="0">
              <a:defRPr sz="3200" b="1">
                <a:solidFill>
                  <a:schemeClr val="tx1"/>
                </a:solidFill>
                <a:latin typeface=".VnTime" pitchFamily="34" charset="0"/>
              </a:defRPr>
            </a:lvl2pPr>
            <a:lvl3pPr marL="1143000" indent="-228600" eaLnBrk="0" hangingPunct="0">
              <a:defRPr sz="3200" b="1">
                <a:solidFill>
                  <a:schemeClr val="tx1"/>
                </a:solidFill>
                <a:latin typeface=".VnTime" pitchFamily="34" charset="0"/>
              </a:defRPr>
            </a:lvl3pPr>
            <a:lvl4pPr marL="1600200" indent="-228600" eaLnBrk="0" hangingPunct="0">
              <a:defRPr sz="3200" b="1">
                <a:solidFill>
                  <a:schemeClr val="tx1"/>
                </a:solidFill>
                <a:latin typeface=".VnTime" pitchFamily="34" charset="0"/>
              </a:defRPr>
            </a:lvl4pPr>
            <a:lvl5pPr marL="2057400" indent="-228600" eaLnBrk="0" hangingPunct="0">
              <a:defRPr sz="3200" b="1">
                <a:solidFill>
                  <a:schemeClr val="tx1"/>
                </a:solidFill>
                <a:latin typeface=".VnTime" pitchFamily="34" charset="0"/>
              </a:defRPr>
            </a:lvl5pPr>
            <a:lvl6pPr marL="2514600" indent="-228600" eaLnBrk="0" fontAlgn="base" hangingPunct="0">
              <a:spcBef>
                <a:spcPct val="0"/>
              </a:spcBef>
              <a:spcAft>
                <a:spcPct val="0"/>
              </a:spcAft>
              <a:defRPr sz="3200" b="1">
                <a:solidFill>
                  <a:schemeClr val="tx1"/>
                </a:solidFill>
                <a:latin typeface=".VnTime" pitchFamily="34" charset="0"/>
              </a:defRPr>
            </a:lvl6pPr>
            <a:lvl7pPr marL="2971800" indent="-228600" eaLnBrk="0" fontAlgn="base" hangingPunct="0">
              <a:spcBef>
                <a:spcPct val="0"/>
              </a:spcBef>
              <a:spcAft>
                <a:spcPct val="0"/>
              </a:spcAft>
              <a:defRPr sz="3200" b="1">
                <a:solidFill>
                  <a:schemeClr val="tx1"/>
                </a:solidFill>
                <a:latin typeface=".VnTime" pitchFamily="34" charset="0"/>
              </a:defRPr>
            </a:lvl7pPr>
            <a:lvl8pPr marL="3429000" indent="-228600" eaLnBrk="0" fontAlgn="base" hangingPunct="0">
              <a:spcBef>
                <a:spcPct val="0"/>
              </a:spcBef>
              <a:spcAft>
                <a:spcPct val="0"/>
              </a:spcAft>
              <a:defRPr sz="3200" b="1">
                <a:solidFill>
                  <a:schemeClr val="tx1"/>
                </a:solidFill>
                <a:latin typeface=".VnTime" pitchFamily="34" charset="0"/>
              </a:defRPr>
            </a:lvl8pPr>
            <a:lvl9pPr marL="3886200" indent="-228600" eaLnBrk="0" fontAlgn="base" hangingPunct="0">
              <a:spcBef>
                <a:spcPct val="0"/>
              </a:spcBef>
              <a:spcAft>
                <a:spcPct val="0"/>
              </a:spcAft>
              <a:defRPr sz="3200" b="1">
                <a:solidFill>
                  <a:schemeClr val="tx1"/>
                </a:solidFill>
                <a:latin typeface=".VnTime" pitchFamily="34" charset="0"/>
              </a:defRPr>
            </a:lvl9pPr>
          </a:lstStyle>
          <a:p>
            <a:pPr algn="just" defTabSz="661751" fontAlgn="base">
              <a:spcBef>
                <a:spcPct val="50000"/>
              </a:spcBef>
              <a:spcAft>
                <a:spcPct val="0"/>
              </a:spcAft>
            </a:pPr>
            <a:r>
              <a:rPr lang="en-GB" altLang="en-US" sz="3908" dirty="0">
                <a:solidFill>
                  <a:srgbClr val="FFFFFF"/>
                </a:solidFill>
                <a:latin typeface="Times New Roman" pitchFamily="18" charset="0"/>
                <a:ea typeface="宋体" panose="02010600030101010101" pitchFamily="2" charset="-122"/>
                <a:cs typeface="Times New Roman" pitchFamily="18" charset="0"/>
              </a:rPr>
              <a:t>       </a:t>
            </a:r>
            <a:r>
              <a:rPr lang="en-GB" altLang="en-US" sz="3908" dirty="0" err="1">
                <a:solidFill>
                  <a:srgbClr val="FFFFFF"/>
                </a:solidFill>
                <a:latin typeface="Times New Roman" pitchFamily="18" charset="0"/>
                <a:ea typeface="宋体" panose="02010600030101010101" pitchFamily="2" charset="-122"/>
                <a:cs typeface="Times New Roman" pitchFamily="18" charset="0"/>
              </a:rPr>
              <a:t>Muôn</a:t>
            </a:r>
            <a:r>
              <a:rPr lang="en-GB" altLang="en-US" sz="3908" dirty="0">
                <a:solidFill>
                  <a:srgbClr val="FFFFFF"/>
                </a:solidFill>
                <a:latin typeface="Times New Roman" pitchFamily="18" charset="0"/>
                <a:ea typeface="宋体" panose="02010600030101010101" pitchFamily="2" charset="-122"/>
                <a:cs typeface="Times New Roman" pitchFamily="18" charset="0"/>
              </a:rPr>
              <a:t> </a:t>
            </a:r>
            <a:r>
              <a:rPr lang="en-GB" altLang="en-US" sz="3908" dirty="0" err="1">
                <a:solidFill>
                  <a:srgbClr val="FFFFFF"/>
                </a:solidFill>
                <a:latin typeface="Times New Roman" pitchFamily="18" charset="0"/>
                <a:ea typeface="宋体" panose="02010600030101010101" pitchFamily="2" charset="-122"/>
                <a:cs typeface="Times New Roman" pitchFamily="18" charset="0"/>
              </a:rPr>
              <a:t>tâu</a:t>
            </a:r>
            <a:r>
              <a:rPr lang="en-GB" altLang="en-US" sz="3908" dirty="0">
                <a:solidFill>
                  <a:srgbClr val="FFFFFF"/>
                </a:solidFill>
                <a:latin typeface="Times New Roman" pitchFamily="18" charset="0"/>
                <a:ea typeface="宋体" panose="02010600030101010101" pitchFamily="2" charset="-122"/>
                <a:cs typeface="Times New Roman" pitchFamily="18" charset="0"/>
              </a:rPr>
              <a:t> </a:t>
            </a:r>
            <a:r>
              <a:rPr lang="en-GB" altLang="en-US" sz="3908" dirty="0" err="1">
                <a:solidFill>
                  <a:srgbClr val="FFFFFF"/>
                </a:solidFill>
                <a:latin typeface="Times New Roman" pitchFamily="18" charset="0"/>
                <a:ea typeface="宋体" panose="02010600030101010101" pitchFamily="2" charset="-122"/>
                <a:cs typeface="Times New Roman" pitchFamily="18" charset="0"/>
              </a:rPr>
              <a:t>Đức</a:t>
            </a:r>
            <a:r>
              <a:rPr lang="en-GB" altLang="en-US" sz="3908" dirty="0">
                <a:solidFill>
                  <a:srgbClr val="FFFFFF"/>
                </a:solidFill>
                <a:latin typeface="Times New Roman" pitchFamily="18" charset="0"/>
                <a:ea typeface="宋体" panose="02010600030101010101" pitchFamily="2" charset="-122"/>
                <a:cs typeface="Times New Roman" pitchFamily="18" charset="0"/>
              </a:rPr>
              <a:t> </a:t>
            </a:r>
            <a:r>
              <a:rPr lang="en-GB" altLang="en-US" sz="3908" dirty="0" err="1">
                <a:solidFill>
                  <a:srgbClr val="FFFFFF"/>
                </a:solidFill>
                <a:latin typeface="Times New Roman" pitchFamily="18" charset="0"/>
                <a:ea typeface="宋体" panose="02010600030101010101" pitchFamily="2" charset="-122"/>
                <a:cs typeface="Times New Roman" pitchFamily="18" charset="0"/>
              </a:rPr>
              <a:t>Vua</a:t>
            </a:r>
            <a:r>
              <a:rPr lang="en-GB" altLang="en-US" sz="3908" dirty="0">
                <a:solidFill>
                  <a:srgbClr val="FFFFFF"/>
                </a:solidFill>
                <a:latin typeface="Times New Roman" pitchFamily="18" charset="0"/>
                <a:ea typeface="宋体" panose="02010600030101010101" pitchFamily="2" charset="-122"/>
                <a:cs typeface="Times New Roman" pitchFamily="18" charset="0"/>
              </a:rPr>
              <a:t> – </a:t>
            </a:r>
            <a:r>
              <a:rPr lang="en-GB" altLang="en-US" sz="3908" dirty="0" err="1">
                <a:solidFill>
                  <a:srgbClr val="FFFFFF"/>
                </a:solidFill>
                <a:latin typeface="Times New Roman" pitchFamily="18" charset="0"/>
                <a:ea typeface="宋体" panose="02010600030101010101" pitchFamily="2" charset="-122"/>
                <a:cs typeface="Times New Roman" pitchFamily="18" charset="0"/>
              </a:rPr>
              <a:t>cậu</a:t>
            </a:r>
            <a:r>
              <a:rPr lang="en-GB" altLang="en-US" sz="3908" dirty="0">
                <a:solidFill>
                  <a:srgbClr val="FFFFFF"/>
                </a:solidFill>
                <a:latin typeface="Times New Roman" pitchFamily="18" charset="0"/>
                <a:ea typeface="宋体" panose="02010600030101010101" pitchFamily="2" charset="-122"/>
                <a:cs typeface="Times New Roman" pitchFamily="18" charset="0"/>
              </a:rPr>
              <a:t> </a:t>
            </a:r>
            <a:r>
              <a:rPr lang="en-GB" altLang="en-US" sz="3908" dirty="0" err="1">
                <a:solidFill>
                  <a:srgbClr val="FFFFFF"/>
                </a:solidFill>
                <a:latin typeface="Times New Roman" pitchFamily="18" charset="0"/>
                <a:ea typeface="宋体" panose="02010600030101010101" pitchFamily="2" charset="-122"/>
                <a:cs typeface="Times New Roman" pitchFamily="18" charset="0"/>
              </a:rPr>
              <a:t>bé</a:t>
            </a:r>
            <a:r>
              <a:rPr lang="en-GB" altLang="en-US" sz="3908" dirty="0">
                <a:solidFill>
                  <a:srgbClr val="FFFFFF"/>
                </a:solidFill>
                <a:latin typeface="Times New Roman" pitchFamily="18" charset="0"/>
                <a:ea typeface="宋体" panose="02010600030101010101" pitchFamily="2" charset="-122"/>
                <a:cs typeface="Times New Roman" pitchFamily="18" charset="0"/>
              </a:rPr>
              <a:t> </a:t>
            </a:r>
            <a:r>
              <a:rPr lang="en-GB" altLang="en-US" sz="3908" dirty="0" err="1">
                <a:solidFill>
                  <a:srgbClr val="FFFFFF"/>
                </a:solidFill>
                <a:latin typeface="Times New Roman" pitchFamily="18" charset="0"/>
                <a:ea typeface="宋体" panose="02010600030101010101" pitchFamily="2" charset="-122"/>
                <a:cs typeface="Times New Roman" pitchFamily="18" charset="0"/>
              </a:rPr>
              <a:t>đáp</a:t>
            </a:r>
            <a:r>
              <a:rPr lang="en-GB" altLang="en-US" sz="3908" dirty="0">
                <a:solidFill>
                  <a:srgbClr val="FFFFFF"/>
                </a:solidFill>
                <a:latin typeface="Times New Roman" pitchFamily="18" charset="0"/>
                <a:ea typeface="宋体" panose="02010600030101010101" pitchFamily="2" charset="-122"/>
                <a:cs typeface="Times New Roman" pitchFamily="18" charset="0"/>
              </a:rPr>
              <a:t> – </a:t>
            </a:r>
            <a:r>
              <a:rPr lang="en-GB" altLang="en-US" sz="3908" dirty="0" err="1">
                <a:solidFill>
                  <a:srgbClr val="FFFFFF"/>
                </a:solidFill>
                <a:latin typeface="Times New Roman" pitchFamily="18" charset="0"/>
                <a:ea typeface="宋体" panose="02010600030101010101" pitchFamily="2" charset="-122"/>
                <a:cs typeface="Times New Roman" pitchFamily="18" charset="0"/>
              </a:rPr>
              <a:t>bố</a:t>
            </a:r>
            <a:r>
              <a:rPr lang="en-GB" altLang="en-US" sz="3908" dirty="0">
                <a:solidFill>
                  <a:srgbClr val="FFFFFF"/>
                </a:solidFill>
                <a:latin typeface="Times New Roman" pitchFamily="18" charset="0"/>
                <a:ea typeface="宋体" panose="02010600030101010101" pitchFamily="2" charset="-122"/>
                <a:cs typeface="Times New Roman" pitchFamily="18" charset="0"/>
              </a:rPr>
              <a:t> con </a:t>
            </a:r>
            <a:r>
              <a:rPr lang="en-GB" altLang="en-US" sz="3908" dirty="0" err="1">
                <a:solidFill>
                  <a:srgbClr val="FFFFFF"/>
                </a:solidFill>
                <a:latin typeface="Times New Roman" pitchFamily="18" charset="0"/>
                <a:ea typeface="宋体" panose="02010600030101010101" pitchFamily="2" charset="-122"/>
                <a:cs typeface="Times New Roman" pitchFamily="18" charset="0"/>
              </a:rPr>
              <a:t>mới</a:t>
            </a:r>
            <a:r>
              <a:rPr lang="en-GB" altLang="en-US" sz="3908" dirty="0">
                <a:solidFill>
                  <a:srgbClr val="FFFFFF"/>
                </a:solidFill>
                <a:latin typeface="Times New Roman" pitchFamily="18" charset="0"/>
                <a:ea typeface="宋体" panose="02010600030101010101" pitchFamily="2" charset="-122"/>
                <a:cs typeface="Times New Roman" pitchFamily="18" charset="0"/>
              </a:rPr>
              <a:t> </a:t>
            </a:r>
            <a:r>
              <a:rPr lang="en-GB" altLang="en-US" sz="3908" dirty="0" err="1">
                <a:solidFill>
                  <a:srgbClr val="FFFFFF"/>
                </a:solidFill>
                <a:latin typeface="Times New Roman" pitchFamily="18" charset="0"/>
                <a:ea typeface="宋体" panose="02010600030101010101" pitchFamily="2" charset="-122"/>
                <a:cs typeface="Times New Roman" pitchFamily="18" charset="0"/>
              </a:rPr>
              <a:t>đẻ</a:t>
            </a:r>
            <a:r>
              <a:rPr lang="en-GB" altLang="en-US" sz="3908" dirty="0">
                <a:solidFill>
                  <a:srgbClr val="FFFFFF"/>
                </a:solidFill>
                <a:latin typeface="Times New Roman" pitchFamily="18" charset="0"/>
                <a:ea typeface="宋体" panose="02010600030101010101" pitchFamily="2" charset="-122"/>
                <a:cs typeface="Times New Roman" pitchFamily="18" charset="0"/>
              </a:rPr>
              <a:t> </a:t>
            </a:r>
            <a:r>
              <a:rPr lang="en-GB" altLang="en-US" sz="3908" dirty="0" err="1">
                <a:solidFill>
                  <a:srgbClr val="FFFFFF"/>
                </a:solidFill>
                <a:latin typeface="Times New Roman" pitchFamily="18" charset="0"/>
                <a:ea typeface="宋体" panose="02010600030101010101" pitchFamily="2" charset="-122"/>
                <a:cs typeface="Times New Roman" pitchFamily="18" charset="0"/>
              </a:rPr>
              <a:t>em</a:t>
            </a:r>
            <a:r>
              <a:rPr lang="en-GB" altLang="en-US" sz="3908" dirty="0">
                <a:solidFill>
                  <a:srgbClr val="FFFFFF"/>
                </a:solidFill>
                <a:latin typeface="Times New Roman" pitchFamily="18" charset="0"/>
                <a:ea typeface="宋体" panose="02010600030101010101" pitchFamily="2" charset="-122"/>
                <a:cs typeface="Times New Roman" pitchFamily="18" charset="0"/>
              </a:rPr>
              <a:t> </a:t>
            </a:r>
            <a:r>
              <a:rPr lang="en-GB" altLang="en-US" sz="3908" dirty="0" err="1">
                <a:solidFill>
                  <a:srgbClr val="FFFFFF"/>
                </a:solidFill>
                <a:latin typeface="Times New Roman" pitchFamily="18" charset="0"/>
                <a:ea typeface="宋体" panose="02010600030101010101" pitchFamily="2" charset="-122"/>
                <a:cs typeface="Times New Roman" pitchFamily="18" charset="0"/>
              </a:rPr>
              <a:t>bé</a:t>
            </a:r>
            <a:r>
              <a:rPr lang="en-GB" altLang="en-US" sz="3908" dirty="0">
                <a:solidFill>
                  <a:srgbClr val="FFFFFF"/>
                </a:solidFill>
                <a:latin typeface="Times New Roman" pitchFamily="18" charset="0"/>
                <a:ea typeface="宋体" panose="02010600030101010101" pitchFamily="2" charset="-122"/>
                <a:cs typeface="Times New Roman" pitchFamily="18" charset="0"/>
              </a:rPr>
              <a:t>, </a:t>
            </a:r>
            <a:r>
              <a:rPr lang="en-GB" altLang="en-US" sz="3908" dirty="0" err="1">
                <a:solidFill>
                  <a:srgbClr val="FFFFFF"/>
                </a:solidFill>
                <a:latin typeface="Times New Roman" pitchFamily="18" charset="0"/>
                <a:ea typeface="宋体" panose="02010600030101010101" pitchFamily="2" charset="-122"/>
                <a:cs typeface="Times New Roman" pitchFamily="18" charset="0"/>
              </a:rPr>
              <a:t>bắt</a:t>
            </a:r>
            <a:r>
              <a:rPr lang="en-GB" altLang="en-US" sz="3908" dirty="0">
                <a:solidFill>
                  <a:srgbClr val="FFFFFF"/>
                </a:solidFill>
                <a:latin typeface="Times New Roman" pitchFamily="18" charset="0"/>
                <a:ea typeface="宋体" panose="02010600030101010101" pitchFamily="2" charset="-122"/>
                <a:cs typeface="Times New Roman" pitchFamily="18" charset="0"/>
              </a:rPr>
              <a:t> con </a:t>
            </a:r>
            <a:r>
              <a:rPr lang="en-GB" altLang="en-US" sz="3908" dirty="0" err="1">
                <a:solidFill>
                  <a:srgbClr val="FFFFFF"/>
                </a:solidFill>
                <a:latin typeface="Times New Roman" pitchFamily="18" charset="0"/>
                <a:ea typeface="宋体" panose="02010600030101010101" pitchFamily="2" charset="-122"/>
                <a:cs typeface="Times New Roman" pitchFamily="18" charset="0"/>
              </a:rPr>
              <a:t>đi</a:t>
            </a:r>
            <a:r>
              <a:rPr lang="en-GB" altLang="en-US" sz="3908" dirty="0">
                <a:solidFill>
                  <a:srgbClr val="FFFFFF"/>
                </a:solidFill>
                <a:latin typeface="Times New Roman" pitchFamily="18" charset="0"/>
                <a:ea typeface="宋体" panose="02010600030101010101" pitchFamily="2" charset="-122"/>
                <a:cs typeface="Times New Roman" pitchFamily="18" charset="0"/>
              </a:rPr>
              <a:t> </a:t>
            </a:r>
            <a:r>
              <a:rPr lang="en-GB" altLang="en-US" sz="3908" dirty="0" err="1">
                <a:solidFill>
                  <a:srgbClr val="FFFFFF"/>
                </a:solidFill>
                <a:latin typeface="Times New Roman" pitchFamily="18" charset="0"/>
                <a:ea typeface="宋体" panose="02010600030101010101" pitchFamily="2" charset="-122"/>
                <a:cs typeface="Times New Roman" pitchFamily="18" charset="0"/>
              </a:rPr>
              <a:t>xin</a:t>
            </a:r>
            <a:r>
              <a:rPr lang="en-GB" altLang="en-US" sz="3908" dirty="0">
                <a:solidFill>
                  <a:srgbClr val="FFFFFF"/>
                </a:solidFill>
                <a:latin typeface="Times New Roman" pitchFamily="18" charset="0"/>
                <a:ea typeface="宋体" panose="02010600030101010101" pitchFamily="2" charset="-122"/>
                <a:cs typeface="Times New Roman" pitchFamily="18" charset="0"/>
              </a:rPr>
              <a:t> </a:t>
            </a:r>
            <a:r>
              <a:rPr lang="en-GB" altLang="en-US" sz="3908" dirty="0" err="1">
                <a:solidFill>
                  <a:srgbClr val="FFFFFF"/>
                </a:solidFill>
                <a:latin typeface="Times New Roman" pitchFamily="18" charset="0"/>
                <a:ea typeface="宋体" panose="02010600030101010101" pitchFamily="2" charset="-122"/>
                <a:cs typeface="Times New Roman" pitchFamily="18" charset="0"/>
              </a:rPr>
              <a:t>sữa</a:t>
            </a:r>
            <a:r>
              <a:rPr lang="en-GB" altLang="en-US" sz="3908" dirty="0">
                <a:solidFill>
                  <a:srgbClr val="FFFFFF"/>
                </a:solidFill>
                <a:latin typeface="Times New Roman" pitchFamily="18" charset="0"/>
                <a:ea typeface="宋体" panose="02010600030101010101" pitchFamily="2" charset="-122"/>
                <a:cs typeface="Times New Roman" pitchFamily="18" charset="0"/>
              </a:rPr>
              <a:t> </a:t>
            </a:r>
            <a:r>
              <a:rPr lang="en-GB" altLang="en-US" sz="3908" dirty="0" err="1">
                <a:solidFill>
                  <a:srgbClr val="FFFFFF"/>
                </a:solidFill>
                <a:latin typeface="Times New Roman" pitchFamily="18" charset="0"/>
                <a:ea typeface="宋体" panose="02010600030101010101" pitchFamily="2" charset="-122"/>
                <a:cs typeface="Times New Roman" pitchFamily="18" charset="0"/>
              </a:rPr>
              <a:t>cho</a:t>
            </a:r>
            <a:r>
              <a:rPr lang="en-GB" altLang="en-US" sz="3908" dirty="0">
                <a:solidFill>
                  <a:srgbClr val="FFFFFF"/>
                </a:solidFill>
                <a:latin typeface="Times New Roman" pitchFamily="18" charset="0"/>
                <a:ea typeface="宋体" panose="02010600030101010101" pitchFamily="2" charset="-122"/>
                <a:cs typeface="Times New Roman" pitchFamily="18" charset="0"/>
              </a:rPr>
              <a:t> </a:t>
            </a:r>
            <a:r>
              <a:rPr lang="en-GB" altLang="en-US" sz="3908" dirty="0" err="1">
                <a:solidFill>
                  <a:srgbClr val="FFFFFF"/>
                </a:solidFill>
                <a:latin typeface="Times New Roman" pitchFamily="18" charset="0"/>
                <a:ea typeface="宋体" panose="02010600030101010101" pitchFamily="2" charset="-122"/>
                <a:cs typeface="Times New Roman" pitchFamily="18" charset="0"/>
              </a:rPr>
              <a:t>em</a:t>
            </a:r>
            <a:r>
              <a:rPr lang="en-GB" altLang="en-US" sz="3908" dirty="0">
                <a:solidFill>
                  <a:srgbClr val="FFFFFF"/>
                </a:solidFill>
                <a:latin typeface="Times New Roman" pitchFamily="18" charset="0"/>
                <a:ea typeface="宋体" panose="02010600030101010101" pitchFamily="2" charset="-122"/>
                <a:cs typeface="Times New Roman" pitchFamily="18" charset="0"/>
              </a:rPr>
              <a:t>. Con </a:t>
            </a:r>
            <a:r>
              <a:rPr lang="en-GB" altLang="en-US" sz="3908" dirty="0" err="1">
                <a:solidFill>
                  <a:srgbClr val="FFFFFF"/>
                </a:solidFill>
                <a:latin typeface="Times New Roman" pitchFamily="18" charset="0"/>
                <a:ea typeface="宋体" panose="02010600030101010101" pitchFamily="2" charset="-122"/>
                <a:cs typeface="Times New Roman" pitchFamily="18" charset="0"/>
              </a:rPr>
              <a:t>không</a:t>
            </a:r>
            <a:r>
              <a:rPr lang="en-GB" altLang="en-US" sz="3908" dirty="0">
                <a:solidFill>
                  <a:srgbClr val="FFFFFF"/>
                </a:solidFill>
                <a:latin typeface="Times New Roman" pitchFamily="18" charset="0"/>
                <a:ea typeface="宋体" panose="02010600030101010101" pitchFamily="2" charset="-122"/>
                <a:cs typeface="Times New Roman" pitchFamily="18" charset="0"/>
              </a:rPr>
              <a:t> </a:t>
            </a:r>
            <a:r>
              <a:rPr lang="en-GB" altLang="en-US" sz="3908" dirty="0" err="1">
                <a:solidFill>
                  <a:srgbClr val="FFFFFF"/>
                </a:solidFill>
                <a:latin typeface="Times New Roman" pitchFamily="18" charset="0"/>
                <a:ea typeface="宋体" panose="02010600030101010101" pitchFamily="2" charset="-122"/>
                <a:cs typeface="Times New Roman" pitchFamily="18" charset="0"/>
              </a:rPr>
              <a:t>xin</a:t>
            </a:r>
            <a:r>
              <a:rPr lang="en-GB" altLang="en-US" sz="3908" dirty="0">
                <a:solidFill>
                  <a:srgbClr val="FFFFFF"/>
                </a:solidFill>
                <a:latin typeface="Times New Roman" pitchFamily="18" charset="0"/>
                <a:ea typeface="宋体" panose="02010600030101010101" pitchFamily="2" charset="-122"/>
                <a:cs typeface="Times New Roman" pitchFamily="18" charset="0"/>
              </a:rPr>
              <a:t> </a:t>
            </a:r>
            <a:r>
              <a:rPr lang="en-GB" altLang="en-US" sz="3908" dirty="0" err="1">
                <a:solidFill>
                  <a:srgbClr val="FFFFFF"/>
                </a:solidFill>
                <a:latin typeface="Times New Roman" pitchFamily="18" charset="0"/>
                <a:ea typeface="宋体" panose="02010600030101010101" pitchFamily="2" charset="-122"/>
                <a:cs typeface="Times New Roman" pitchFamily="18" charset="0"/>
              </a:rPr>
              <a:t>được</a:t>
            </a:r>
            <a:r>
              <a:rPr lang="en-GB" altLang="en-US" sz="3908" dirty="0">
                <a:solidFill>
                  <a:srgbClr val="FFFFFF"/>
                </a:solidFill>
                <a:latin typeface="Times New Roman" pitchFamily="18" charset="0"/>
                <a:ea typeface="宋体" panose="02010600030101010101" pitchFamily="2" charset="-122"/>
                <a:cs typeface="Times New Roman" pitchFamily="18" charset="0"/>
              </a:rPr>
              <a:t>, </a:t>
            </a:r>
            <a:r>
              <a:rPr lang="en-GB" altLang="en-US" sz="3908" dirty="0" err="1">
                <a:solidFill>
                  <a:srgbClr val="FFFFFF"/>
                </a:solidFill>
                <a:latin typeface="Times New Roman" pitchFamily="18" charset="0"/>
                <a:ea typeface="宋体" panose="02010600030101010101" pitchFamily="2" charset="-122"/>
                <a:cs typeface="Times New Roman" pitchFamily="18" charset="0"/>
              </a:rPr>
              <a:t>liền</a:t>
            </a:r>
            <a:r>
              <a:rPr lang="en-GB" altLang="en-US" sz="3908" dirty="0">
                <a:solidFill>
                  <a:srgbClr val="FFFFFF"/>
                </a:solidFill>
                <a:latin typeface="Times New Roman" pitchFamily="18" charset="0"/>
                <a:ea typeface="宋体" panose="02010600030101010101" pitchFamily="2" charset="-122"/>
                <a:cs typeface="Times New Roman" pitchFamily="18" charset="0"/>
              </a:rPr>
              <a:t> </a:t>
            </a:r>
            <a:r>
              <a:rPr lang="en-GB" altLang="en-US" sz="3908" dirty="0" err="1">
                <a:solidFill>
                  <a:srgbClr val="FFFFFF"/>
                </a:solidFill>
                <a:latin typeface="Times New Roman" pitchFamily="18" charset="0"/>
                <a:ea typeface="宋体" panose="02010600030101010101" pitchFamily="2" charset="-122"/>
                <a:cs typeface="Times New Roman" pitchFamily="18" charset="0"/>
              </a:rPr>
              <a:t>bị</a:t>
            </a:r>
            <a:r>
              <a:rPr lang="en-GB" altLang="en-US" sz="3908" dirty="0">
                <a:solidFill>
                  <a:srgbClr val="FFFFFF"/>
                </a:solidFill>
                <a:latin typeface="Times New Roman" pitchFamily="18" charset="0"/>
                <a:ea typeface="宋体" panose="02010600030101010101" pitchFamily="2" charset="-122"/>
                <a:cs typeface="Times New Roman" pitchFamily="18" charset="0"/>
              </a:rPr>
              <a:t> </a:t>
            </a:r>
            <a:r>
              <a:rPr lang="en-GB" altLang="en-US" sz="3908" dirty="0" err="1">
                <a:solidFill>
                  <a:srgbClr val="FFFFFF"/>
                </a:solidFill>
                <a:latin typeface="Times New Roman" pitchFamily="18" charset="0"/>
                <a:ea typeface="宋体" panose="02010600030101010101" pitchFamily="2" charset="-122"/>
                <a:cs typeface="Times New Roman" pitchFamily="18" charset="0"/>
              </a:rPr>
              <a:t>đuổi</a:t>
            </a:r>
            <a:r>
              <a:rPr lang="en-GB" altLang="en-US" sz="3908" dirty="0">
                <a:solidFill>
                  <a:srgbClr val="FFFFFF"/>
                </a:solidFill>
                <a:latin typeface="Times New Roman" pitchFamily="18" charset="0"/>
                <a:ea typeface="宋体" panose="02010600030101010101" pitchFamily="2" charset="-122"/>
                <a:cs typeface="Times New Roman" pitchFamily="18" charset="0"/>
              </a:rPr>
              <a:t> </a:t>
            </a:r>
            <a:r>
              <a:rPr lang="en-GB" altLang="en-US" sz="3908" dirty="0" err="1">
                <a:solidFill>
                  <a:srgbClr val="FFFFFF"/>
                </a:solidFill>
                <a:latin typeface="Times New Roman" pitchFamily="18" charset="0"/>
                <a:ea typeface="宋体" panose="02010600030101010101" pitchFamily="2" charset="-122"/>
                <a:cs typeface="Times New Roman" pitchFamily="18" charset="0"/>
              </a:rPr>
              <a:t>đi</a:t>
            </a:r>
            <a:r>
              <a:rPr lang="en-GB" altLang="en-US" sz="3908" dirty="0">
                <a:solidFill>
                  <a:srgbClr val="FFFFFF"/>
                </a:solidFill>
                <a:latin typeface="Times New Roman" pitchFamily="18" charset="0"/>
                <a:ea typeface="宋体" panose="02010600030101010101" pitchFamily="2" charset="-122"/>
                <a:cs typeface="Times New Roman" pitchFamily="18" charset="0"/>
              </a:rPr>
              <a:t>. </a:t>
            </a:r>
            <a:endParaRPr lang="en-US" altLang="en-US" sz="3908" dirty="0">
              <a:solidFill>
                <a:srgbClr val="FFFFFF"/>
              </a:solidFill>
              <a:latin typeface="Times New Roman" pitchFamily="18" charset="0"/>
              <a:ea typeface="宋体" panose="02010600030101010101" pitchFamily="2" charset="-122"/>
              <a:cs typeface="Times New Roman" pitchFamily="18" charset="0"/>
            </a:endParaRPr>
          </a:p>
        </p:txBody>
      </p:sp>
      <p:cxnSp>
        <p:nvCxnSpPr>
          <p:cNvPr id="24" name="Straight Connector 23"/>
          <p:cNvCxnSpPr/>
          <p:nvPr/>
        </p:nvCxnSpPr>
        <p:spPr>
          <a:xfrm flipH="1">
            <a:off x="8521476" y="1375912"/>
            <a:ext cx="183977" cy="59038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H="1">
            <a:off x="9630719" y="1955092"/>
            <a:ext cx="91767" cy="51075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H="1">
            <a:off x="8113117" y="2547043"/>
            <a:ext cx="91767" cy="51075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H="1">
            <a:off x="8036441" y="2533374"/>
            <a:ext cx="91767" cy="51075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H="1">
            <a:off x="8475592" y="3153183"/>
            <a:ext cx="91767" cy="51075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H="1">
            <a:off x="5319197" y="3123024"/>
            <a:ext cx="91767" cy="51075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H="1">
            <a:off x="8559065" y="3153183"/>
            <a:ext cx="91767" cy="51075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56091684"/>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500"/>
                                        <p:tgtEl>
                                          <p:spTgt spid="4"/>
                                        </p:tgtEl>
                                      </p:cBhvr>
                                    </p:animEffect>
                                    <p:anim calcmode="lin" valueType="num">
                                      <p:cBhvr>
                                        <p:cTn id="14" dur="1500" fill="hold"/>
                                        <p:tgtEl>
                                          <p:spTgt spid="4"/>
                                        </p:tgtEl>
                                        <p:attrNameLst>
                                          <p:attrName>ppt_x</p:attrName>
                                        </p:attrNameLst>
                                      </p:cBhvr>
                                      <p:tavLst>
                                        <p:tav tm="0">
                                          <p:val>
                                            <p:strVal val="#ppt_x"/>
                                          </p:val>
                                        </p:tav>
                                        <p:tav tm="100000">
                                          <p:val>
                                            <p:strVal val="#ppt_x"/>
                                          </p:val>
                                        </p:tav>
                                      </p:tavLst>
                                    </p:anim>
                                    <p:anim calcmode="lin" valueType="num">
                                      <p:cBhvr>
                                        <p:cTn id="15" dur="1500" fill="hold"/>
                                        <p:tgtEl>
                                          <p:spTgt spid="4"/>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1500"/>
                                        <p:tgtEl>
                                          <p:spTgt spid="5"/>
                                        </p:tgtEl>
                                      </p:cBhvr>
                                    </p:animEffect>
                                    <p:anim calcmode="lin" valueType="num">
                                      <p:cBhvr>
                                        <p:cTn id="19" dur="1500" fill="hold"/>
                                        <p:tgtEl>
                                          <p:spTgt spid="5"/>
                                        </p:tgtEl>
                                        <p:attrNameLst>
                                          <p:attrName>ppt_x</p:attrName>
                                        </p:attrNameLst>
                                      </p:cBhvr>
                                      <p:tavLst>
                                        <p:tav tm="0">
                                          <p:val>
                                            <p:strVal val="#ppt_x"/>
                                          </p:val>
                                        </p:tav>
                                        <p:tav tm="100000">
                                          <p:val>
                                            <p:strVal val="#ppt_x"/>
                                          </p:val>
                                        </p:tav>
                                      </p:tavLst>
                                    </p:anim>
                                    <p:anim calcmode="lin" valueType="num">
                                      <p:cBhvr>
                                        <p:cTn id="20" dur="1500" fill="hold"/>
                                        <p:tgtEl>
                                          <p:spTgt spid="5"/>
                                        </p:tgtEl>
                                        <p:attrNameLst>
                                          <p:attrName>ppt_y</p:attrName>
                                        </p:attrNameLst>
                                      </p:cBhvr>
                                      <p:tavLst>
                                        <p:tav tm="0">
                                          <p:val>
                                            <p:strVal val="#ppt_y+.1"/>
                                          </p:val>
                                        </p:tav>
                                        <p:tav tm="100000">
                                          <p:val>
                                            <p:strVal val="#ppt_y"/>
                                          </p:val>
                                        </p:tav>
                                      </p:tavLst>
                                    </p:anim>
                                  </p:childTnLst>
                                </p:cTn>
                              </p:par>
                              <p:par>
                                <p:cTn id="21" presetID="10" presetClass="entr" presetSubtype="0"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par>
                                <p:cTn id="28" presetID="6" presetClass="entr" presetSubtype="32" fill="hold" nodeType="with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circle(out)">
                                      <p:cBhvr>
                                        <p:cTn id="30" dur="1000"/>
                                        <p:tgtEl>
                                          <p:spTgt spid="8"/>
                                        </p:tgtEl>
                                      </p:cBhvr>
                                    </p:animEffect>
                                  </p:childTnLst>
                                </p:cTn>
                              </p:par>
                              <p:par>
                                <p:cTn id="31" presetID="32" presetClass="emph" presetSubtype="0" repeatCount="2000" fill="hold" nodeType="withEffect">
                                  <p:stCondLst>
                                    <p:cond delay="0"/>
                                  </p:stCondLst>
                                  <p:childTnLst>
                                    <p:animRot by="120000">
                                      <p:cBhvr>
                                        <p:cTn id="32" dur="75" fill="hold">
                                          <p:stCondLst>
                                            <p:cond delay="0"/>
                                          </p:stCondLst>
                                        </p:cTn>
                                        <p:tgtEl>
                                          <p:spTgt spid="8"/>
                                        </p:tgtEl>
                                        <p:attrNameLst>
                                          <p:attrName>r</p:attrName>
                                        </p:attrNameLst>
                                      </p:cBhvr>
                                    </p:animRot>
                                    <p:animRot by="-240000">
                                      <p:cBhvr>
                                        <p:cTn id="33" dur="150" fill="hold">
                                          <p:stCondLst>
                                            <p:cond delay="150"/>
                                          </p:stCondLst>
                                        </p:cTn>
                                        <p:tgtEl>
                                          <p:spTgt spid="8"/>
                                        </p:tgtEl>
                                        <p:attrNameLst>
                                          <p:attrName>r</p:attrName>
                                        </p:attrNameLst>
                                      </p:cBhvr>
                                    </p:animRot>
                                    <p:animRot by="240000">
                                      <p:cBhvr>
                                        <p:cTn id="34" dur="150" fill="hold">
                                          <p:stCondLst>
                                            <p:cond delay="300"/>
                                          </p:stCondLst>
                                        </p:cTn>
                                        <p:tgtEl>
                                          <p:spTgt spid="8"/>
                                        </p:tgtEl>
                                        <p:attrNameLst>
                                          <p:attrName>r</p:attrName>
                                        </p:attrNameLst>
                                      </p:cBhvr>
                                    </p:animRot>
                                    <p:animRot by="-240000">
                                      <p:cBhvr>
                                        <p:cTn id="35" dur="150" fill="hold">
                                          <p:stCondLst>
                                            <p:cond delay="450"/>
                                          </p:stCondLst>
                                        </p:cTn>
                                        <p:tgtEl>
                                          <p:spTgt spid="8"/>
                                        </p:tgtEl>
                                        <p:attrNameLst>
                                          <p:attrName>r</p:attrName>
                                        </p:attrNameLst>
                                      </p:cBhvr>
                                    </p:animRot>
                                    <p:animRot by="120000">
                                      <p:cBhvr>
                                        <p:cTn id="36" dur="150" fill="hold">
                                          <p:stCondLst>
                                            <p:cond delay="600"/>
                                          </p:stCondLst>
                                        </p:cTn>
                                        <p:tgtEl>
                                          <p:spTgt spid="8"/>
                                        </p:tgtEl>
                                        <p:attrNameLst>
                                          <p:attrName>r</p:attrName>
                                        </p:attrNameLst>
                                      </p:cBhvr>
                                    </p:animRot>
                                  </p:childTnLst>
                                </p:cTn>
                              </p:par>
                              <p:par>
                                <p:cTn id="37" presetID="10" presetClass="entr" presetSubtype="0" fill="hold" nodeType="with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fade">
                                      <p:cBhvr>
                                        <p:cTn id="39" dur="500"/>
                                        <p:tgtEl>
                                          <p:spTgt spid="9"/>
                                        </p:tgtEl>
                                      </p:cBhvr>
                                    </p:animEffect>
                                  </p:childTnLst>
                                </p:cTn>
                              </p:par>
                              <p:par>
                                <p:cTn id="40" presetID="42" presetClass="entr" presetSubtype="0" fill="hold" nodeType="with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1500"/>
                                        <p:tgtEl>
                                          <p:spTgt spid="11"/>
                                        </p:tgtEl>
                                      </p:cBhvr>
                                    </p:animEffect>
                                    <p:anim calcmode="lin" valueType="num">
                                      <p:cBhvr>
                                        <p:cTn id="43" dur="1500" fill="hold"/>
                                        <p:tgtEl>
                                          <p:spTgt spid="11"/>
                                        </p:tgtEl>
                                        <p:attrNameLst>
                                          <p:attrName>ppt_x</p:attrName>
                                        </p:attrNameLst>
                                      </p:cBhvr>
                                      <p:tavLst>
                                        <p:tav tm="0">
                                          <p:val>
                                            <p:strVal val="#ppt_x"/>
                                          </p:val>
                                        </p:tav>
                                        <p:tav tm="100000">
                                          <p:val>
                                            <p:strVal val="#ppt_x"/>
                                          </p:val>
                                        </p:tav>
                                      </p:tavLst>
                                    </p:anim>
                                    <p:anim calcmode="lin" valueType="num">
                                      <p:cBhvr>
                                        <p:cTn id="44" dur="1500" fill="hold"/>
                                        <p:tgtEl>
                                          <p:spTgt spid="11"/>
                                        </p:tgtEl>
                                        <p:attrNameLst>
                                          <p:attrName>ppt_y</p:attrName>
                                        </p:attrNameLst>
                                      </p:cBhvr>
                                      <p:tavLst>
                                        <p:tav tm="0">
                                          <p:val>
                                            <p:strVal val="#ppt_y+.1"/>
                                          </p:val>
                                        </p:tav>
                                        <p:tav tm="100000">
                                          <p:val>
                                            <p:strVal val="#ppt_y"/>
                                          </p:val>
                                        </p:tav>
                                      </p:tavLst>
                                    </p:anim>
                                  </p:childTnLst>
                                </p:cTn>
                              </p:par>
                              <p:par>
                                <p:cTn id="45" presetID="10" presetClass="entr" presetSubtype="0" fill="hold" nodeType="with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fade">
                                      <p:cBhvr>
                                        <p:cTn id="47" dur="500"/>
                                        <p:tgtEl>
                                          <p:spTgt spid="12"/>
                                        </p:tgtEl>
                                      </p:cBhvr>
                                    </p:animEffect>
                                  </p:childTnLst>
                                </p:cTn>
                              </p:par>
                              <p:par>
                                <p:cTn id="48" presetID="42" presetClass="entr" presetSubtype="0" fill="hold" nodeType="withEffect">
                                  <p:stCondLst>
                                    <p:cond delay="0"/>
                                  </p:stCondLst>
                                  <p:childTnLst>
                                    <p:set>
                                      <p:cBhvr>
                                        <p:cTn id="49" dur="1" fill="hold">
                                          <p:stCondLst>
                                            <p:cond delay="0"/>
                                          </p:stCondLst>
                                        </p:cTn>
                                        <p:tgtEl>
                                          <p:spTgt spid="13"/>
                                        </p:tgtEl>
                                        <p:attrNameLst>
                                          <p:attrName>style.visibility</p:attrName>
                                        </p:attrNameLst>
                                      </p:cBhvr>
                                      <p:to>
                                        <p:strVal val="visible"/>
                                      </p:to>
                                    </p:set>
                                    <p:animEffect transition="in" filter="fade">
                                      <p:cBhvr>
                                        <p:cTn id="50" dur="1500"/>
                                        <p:tgtEl>
                                          <p:spTgt spid="13"/>
                                        </p:tgtEl>
                                      </p:cBhvr>
                                    </p:animEffect>
                                    <p:anim calcmode="lin" valueType="num">
                                      <p:cBhvr>
                                        <p:cTn id="51" dur="1500" fill="hold"/>
                                        <p:tgtEl>
                                          <p:spTgt spid="13"/>
                                        </p:tgtEl>
                                        <p:attrNameLst>
                                          <p:attrName>ppt_x</p:attrName>
                                        </p:attrNameLst>
                                      </p:cBhvr>
                                      <p:tavLst>
                                        <p:tav tm="0">
                                          <p:val>
                                            <p:strVal val="#ppt_x"/>
                                          </p:val>
                                        </p:tav>
                                        <p:tav tm="100000">
                                          <p:val>
                                            <p:strVal val="#ppt_x"/>
                                          </p:val>
                                        </p:tav>
                                      </p:tavLst>
                                    </p:anim>
                                    <p:anim calcmode="lin" valueType="num">
                                      <p:cBhvr>
                                        <p:cTn id="52" dur="1500" fill="hold"/>
                                        <p:tgtEl>
                                          <p:spTgt spid="13"/>
                                        </p:tgtEl>
                                        <p:attrNameLst>
                                          <p:attrName>ppt_y</p:attrName>
                                        </p:attrNameLst>
                                      </p:cBhvr>
                                      <p:tavLst>
                                        <p:tav tm="0">
                                          <p:val>
                                            <p:strVal val="#ppt_y+.1"/>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14"/>
                                        </p:tgtEl>
                                        <p:attrNameLst>
                                          <p:attrName>style.visibility</p:attrName>
                                        </p:attrNameLst>
                                      </p:cBhvr>
                                      <p:to>
                                        <p:strVal val="visible"/>
                                      </p:to>
                                    </p:set>
                                    <p:anim calcmode="lin" valueType="num">
                                      <p:cBhvr additive="base">
                                        <p:cTn id="55" dur="750" fill="hold"/>
                                        <p:tgtEl>
                                          <p:spTgt spid="14"/>
                                        </p:tgtEl>
                                        <p:attrNameLst>
                                          <p:attrName>ppt_x</p:attrName>
                                        </p:attrNameLst>
                                      </p:cBhvr>
                                      <p:tavLst>
                                        <p:tav tm="0">
                                          <p:val>
                                            <p:strVal val="#ppt_x"/>
                                          </p:val>
                                        </p:tav>
                                        <p:tav tm="100000">
                                          <p:val>
                                            <p:strVal val="#ppt_x"/>
                                          </p:val>
                                        </p:tav>
                                      </p:tavLst>
                                    </p:anim>
                                    <p:anim calcmode="lin" valueType="num">
                                      <p:cBhvr additive="base">
                                        <p:cTn id="56" dur="750" fill="hold"/>
                                        <p:tgtEl>
                                          <p:spTgt spid="14"/>
                                        </p:tgtEl>
                                        <p:attrNameLst>
                                          <p:attrName>ppt_y</p:attrName>
                                        </p:attrNameLst>
                                      </p:cBhvr>
                                      <p:tavLst>
                                        <p:tav tm="0">
                                          <p:val>
                                            <p:strVal val="1+#ppt_h/2"/>
                                          </p:val>
                                        </p:tav>
                                        <p:tav tm="100000">
                                          <p:val>
                                            <p:strVal val="#ppt_y"/>
                                          </p:val>
                                        </p:tav>
                                      </p:tavLst>
                                    </p:anim>
                                  </p:childTnLst>
                                </p:cTn>
                              </p:par>
                            </p:childTnLst>
                          </p:cTn>
                        </p:par>
                        <p:par>
                          <p:cTn id="57" fill="hold">
                            <p:stCondLst>
                              <p:cond delay="4000"/>
                            </p:stCondLst>
                            <p:childTnLst>
                              <p:par>
                                <p:cTn id="58" presetID="10" presetClass="entr" presetSubtype="0" fill="hold" nodeType="afterEffect">
                                  <p:stCondLst>
                                    <p:cond delay="1000"/>
                                  </p:stCondLst>
                                  <p:childTnLst>
                                    <p:set>
                                      <p:cBhvr>
                                        <p:cTn id="59" dur="1" fill="hold">
                                          <p:stCondLst>
                                            <p:cond delay="0"/>
                                          </p:stCondLst>
                                        </p:cTn>
                                        <p:tgtEl>
                                          <p:spTgt spid="15"/>
                                        </p:tgtEl>
                                        <p:attrNameLst>
                                          <p:attrName>style.visibility</p:attrName>
                                        </p:attrNameLst>
                                      </p:cBhvr>
                                      <p:to>
                                        <p:strVal val="visible"/>
                                      </p:to>
                                    </p:set>
                                    <p:animEffect transition="in" filter="fade">
                                      <p:cBhvr>
                                        <p:cTn id="60" dur="750"/>
                                        <p:tgtEl>
                                          <p:spTgt spid="15"/>
                                        </p:tgtEl>
                                      </p:cBhvr>
                                    </p:animEffect>
                                  </p:childTnLst>
                                </p:cTn>
                              </p:par>
                            </p:childTnLst>
                          </p:cTn>
                        </p:par>
                      </p:childTnLst>
                    </p:cTn>
                  </p:par>
                  <p:par>
                    <p:cTn id="61" fill="hold">
                      <p:stCondLst>
                        <p:cond delay="indefinite"/>
                      </p:stCondLst>
                      <p:childTnLst>
                        <p:par>
                          <p:cTn id="62" fill="hold">
                            <p:stCondLst>
                              <p:cond delay="0"/>
                            </p:stCondLst>
                            <p:childTnLst>
                              <p:par>
                                <p:cTn id="63" presetID="16" presetClass="entr" presetSubtype="21" fill="hold" grpId="0" nodeType="clickEffect">
                                  <p:stCondLst>
                                    <p:cond delay="0"/>
                                  </p:stCondLst>
                                  <p:childTnLst>
                                    <p:set>
                                      <p:cBhvr>
                                        <p:cTn id="64" dur="1" fill="hold">
                                          <p:stCondLst>
                                            <p:cond delay="0"/>
                                          </p:stCondLst>
                                        </p:cTn>
                                        <p:tgtEl>
                                          <p:spTgt spid="34"/>
                                        </p:tgtEl>
                                        <p:attrNameLst>
                                          <p:attrName>style.visibility</p:attrName>
                                        </p:attrNameLst>
                                      </p:cBhvr>
                                      <p:to>
                                        <p:strVal val="visible"/>
                                      </p:to>
                                    </p:set>
                                    <p:animEffect transition="in" filter="barn(inVertical)">
                                      <p:cBhvr>
                                        <p:cTn id="65" dur="500"/>
                                        <p:tgtEl>
                                          <p:spTgt spid="34"/>
                                        </p:tgtEl>
                                      </p:cBhvr>
                                    </p:animEffect>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nodeType="clickEffect">
                                  <p:stCondLst>
                                    <p:cond delay="0"/>
                                  </p:stCondLst>
                                  <p:childTnLst>
                                    <p:set>
                                      <p:cBhvr>
                                        <p:cTn id="69" dur="1" fill="hold">
                                          <p:stCondLst>
                                            <p:cond delay="0"/>
                                          </p:stCondLst>
                                        </p:cTn>
                                        <p:tgtEl>
                                          <p:spTgt spid="18"/>
                                        </p:tgtEl>
                                        <p:attrNameLst>
                                          <p:attrName>style.visibility</p:attrName>
                                        </p:attrNameLst>
                                      </p:cBhvr>
                                      <p:to>
                                        <p:strVal val="visible"/>
                                      </p:to>
                                    </p:set>
                                    <p:animEffect transition="in" filter="fade">
                                      <p:cBhvr>
                                        <p:cTn id="70" dur="1000"/>
                                        <p:tgtEl>
                                          <p:spTgt spid="18"/>
                                        </p:tgtEl>
                                      </p:cBhvr>
                                    </p:animEffect>
                                    <p:anim calcmode="lin" valueType="num">
                                      <p:cBhvr>
                                        <p:cTn id="71" dur="1000" fill="hold"/>
                                        <p:tgtEl>
                                          <p:spTgt spid="18"/>
                                        </p:tgtEl>
                                        <p:attrNameLst>
                                          <p:attrName>ppt_x</p:attrName>
                                        </p:attrNameLst>
                                      </p:cBhvr>
                                      <p:tavLst>
                                        <p:tav tm="0">
                                          <p:val>
                                            <p:strVal val="#ppt_x"/>
                                          </p:val>
                                        </p:tav>
                                        <p:tav tm="100000">
                                          <p:val>
                                            <p:strVal val="#ppt_x"/>
                                          </p:val>
                                        </p:tav>
                                      </p:tavLst>
                                    </p:anim>
                                    <p:anim calcmode="lin" valueType="num">
                                      <p:cBhvr>
                                        <p:cTn id="72" dur="1000" fill="hold"/>
                                        <p:tgtEl>
                                          <p:spTgt spid="18"/>
                                        </p:tgtEl>
                                        <p:attrNameLst>
                                          <p:attrName>ppt_y</p:attrName>
                                        </p:attrNameLst>
                                      </p:cBhvr>
                                      <p:tavLst>
                                        <p:tav tm="0">
                                          <p:val>
                                            <p:strVal val="#ppt_y+.1"/>
                                          </p:val>
                                        </p:tav>
                                        <p:tav tm="100000">
                                          <p:val>
                                            <p:strVal val="#ppt_y"/>
                                          </p:val>
                                        </p:tav>
                                      </p:tavLst>
                                    </p:anim>
                                  </p:childTnLst>
                                </p:cTn>
                              </p:par>
                              <p:par>
                                <p:cTn id="73" presetID="42" presetClass="entr" presetSubtype="0" fill="hold" nodeType="withEffect">
                                  <p:stCondLst>
                                    <p:cond delay="0"/>
                                  </p:stCondLst>
                                  <p:childTnLst>
                                    <p:set>
                                      <p:cBhvr>
                                        <p:cTn id="74" dur="1" fill="hold">
                                          <p:stCondLst>
                                            <p:cond delay="0"/>
                                          </p:stCondLst>
                                        </p:cTn>
                                        <p:tgtEl>
                                          <p:spTgt spid="23"/>
                                        </p:tgtEl>
                                        <p:attrNameLst>
                                          <p:attrName>style.visibility</p:attrName>
                                        </p:attrNameLst>
                                      </p:cBhvr>
                                      <p:to>
                                        <p:strVal val="visible"/>
                                      </p:to>
                                    </p:set>
                                    <p:animEffect transition="in" filter="fade">
                                      <p:cBhvr>
                                        <p:cTn id="75" dur="1000"/>
                                        <p:tgtEl>
                                          <p:spTgt spid="23"/>
                                        </p:tgtEl>
                                      </p:cBhvr>
                                    </p:animEffect>
                                    <p:anim calcmode="lin" valueType="num">
                                      <p:cBhvr>
                                        <p:cTn id="76" dur="1000" fill="hold"/>
                                        <p:tgtEl>
                                          <p:spTgt spid="23"/>
                                        </p:tgtEl>
                                        <p:attrNameLst>
                                          <p:attrName>ppt_x</p:attrName>
                                        </p:attrNameLst>
                                      </p:cBhvr>
                                      <p:tavLst>
                                        <p:tav tm="0">
                                          <p:val>
                                            <p:strVal val="#ppt_x"/>
                                          </p:val>
                                        </p:tav>
                                        <p:tav tm="100000">
                                          <p:val>
                                            <p:strVal val="#ppt_x"/>
                                          </p:val>
                                        </p:tav>
                                      </p:tavLst>
                                    </p:anim>
                                    <p:anim calcmode="lin" valueType="num">
                                      <p:cBhvr>
                                        <p:cTn id="77" dur="1000" fill="hold"/>
                                        <p:tgtEl>
                                          <p:spTgt spid="23"/>
                                        </p:tgtEl>
                                        <p:attrNameLst>
                                          <p:attrName>ppt_y</p:attrName>
                                        </p:attrNameLst>
                                      </p:cBhvr>
                                      <p:tavLst>
                                        <p:tav tm="0">
                                          <p:val>
                                            <p:strVal val="#ppt_y+.1"/>
                                          </p:val>
                                        </p:tav>
                                        <p:tav tm="100000">
                                          <p:val>
                                            <p:strVal val="#ppt_y"/>
                                          </p:val>
                                        </p:tav>
                                      </p:tavLst>
                                    </p:anim>
                                  </p:childTnLst>
                                </p:cTn>
                              </p:par>
                              <p:par>
                                <p:cTn id="78" presetID="42" presetClass="entr" presetSubtype="0" fill="hold" nodeType="withEffect">
                                  <p:stCondLst>
                                    <p:cond delay="0"/>
                                  </p:stCondLst>
                                  <p:childTnLst>
                                    <p:set>
                                      <p:cBhvr>
                                        <p:cTn id="79" dur="1" fill="hold">
                                          <p:stCondLst>
                                            <p:cond delay="0"/>
                                          </p:stCondLst>
                                        </p:cTn>
                                        <p:tgtEl>
                                          <p:spTgt spid="22"/>
                                        </p:tgtEl>
                                        <p:attrNameLst>
                                          <p:attrName>style.visibility</p:attrName>
                                        </p:attrNameLst>
                                      </p:cBhvr>
                                      <p:to>
                                        <p:strVal val="visible"/>
                                      </p:to>
                                    </p:set>
                                    <p:animEffect transition="in" filter="fade">
                                      <p:cBhvr>
                                        <p:cTn id="80" dur="1000"/>
                                        <p:tgtEl>
                                          <p:spTgt spid="22"/>
                                        </p:tgtEl>
                                      </p:cBhvr>
                                    </p:animEffect>
                                    <p:anim calcmode="lin" valueType="num">
                                      <p:cBhvr>
                                        <p:cTn id="81" dur="1000" fill="hold"/>
                                        <p:tgtEl>
                                          <p:spTgt spid="22"/>
                                        </p:tgtEl>
                                        <p:attrNameLst>
                                          <p:attrName>ppt_x</p:attrName>
                                        </p:attrNameLst>
                                      </p:cBhvr>
                                      <p:tavLst>
                                        <p:tav tm="0">
                                          <p:val>
                                            <p:strVal val="#ppt_x"/>
                                          </p:val>
                                        </p:tav>
                                        <p:tav tm="100000">
                                          <p:val>
                                            <p:strVal val="#ppt_x"/>
                                          </p:val>
                                        </p:tav>
                                      </p:tavLst>
                                    </p:anim>
                                    <p:anim calcmode="lin" valueType="num">
                                      <p:cBhvr>
                                        <p:cTn id="82" dur="1000" fill="hold"/>
                                        <p:tgtEl>
                                          <p:spTgt spid="22"/>
                                        </p:tgtEl>
                                        <p:attrNameLst>
                                          <p:attrName>ppt_y</p:attrName>
                                        </p:attrNameLst>
                                      </p:cBhvr>
                                      <p:tavLst>
                                        <p:tav tm="0">
                                          <p:val>
                                            <p:strVal val="#ppt_y+.1"/>
                                          </p:val>
                                        </p:tav>
                                        <p:tav tm="100000">
                                          <p:val>
                                            <p:strVal val="#ppt_y"/>
                                          </p:val>
                                        </p:tav>
                                      </p:tavLst>
                                    </p:anim>
                                  </p:childTnLst>
                                </p:cTn>
                              </p:par>
                              <p:par>
                                <p:cTn id="83" presetID="42" presetClass="entr" presetSubtype="0" fill="hold" nodeType="withEffect">
                                  <p:stCondLst>
                                    <p:cond delay="0"/>
                                  </p:stCondLst>
                                  <p:childTnLst>
                                    <p:set>
                                      <p:cBhvr>
                                        <p:cTn id="84" dur="1" fill="hold">
                                          <p:stCondLst>
                                            <p:cond delay="0"/>
                                          </p:stCondLst>
                                        </p:cTn>
                                        <p:tgtEl>
                                          <p:spTgt spid="24"/>
                                        </p:tgtEl>
                                        <p:attrNameLst>
                                          <p:attrName>style.visibility</p:attrName>
                                        </p:attrNameLst>
                                      </p:cBhvr>
                                      <p:to>
                                        <p:strVal val="visible"/>
                                      </p:to>
                                    </p:set>
                                    <p:animEffect transition="in" filter="fade">
                                      <p:cBhvr>
                                        <p:cTn id="85" dur="1000"/>
                                        <p:tgtEl>
                                          <p:spTgt spid="24"/>
                                        </p:tgtEl>
                                      </p:cBhvr>
                                    </p:animEffect>
                                    <p:anim calcmode="lin" valueType="num">
                                      <p:cBhvr>
                                        <p:cTn id="86" dur="1000" fill="hold"/>
                                        <p:tgtEl>
                                          <p:spTgt spid="24"/>
                                        </p:tgtEl>
                                        <p:attrNameLst>
                                          <p:attrName>ppt_x</p:attrName>
                                        </p:attrNameLst>
                                      </p:cBhvr>
                                      <p:tavLst>
                                        <p:tav tm="0">
                                          <p:val>
                                            <p:strVal val="#ppt_x"/>
                                          </p:val>
                                        </p:tav>
                                        <p:tav tm="100000">
                                          <p:val>
                                            <p:strVal val="#ppt_x"/>
                                          </p:val>
                                        </p:tav>
                                      </p:tavLst>
                                    </p:anim>
                                    <p:anim calcmode="lin" valueType="num">
                                      <p:cBhvr>
                                        <p:cTn id="87" dur="1000" fill="hold"/>
                                        <p:tgtEl>
                                          <p:spTgt spid="24"/>
                                        </p:tgtEl>
                                        <p:attrNameLst>
                                          <p:attrName>ppt_y</p:attrName>
                                        </p:attrNameLst>
                                      </p:cBhvr>
                                      <p:tavLst>
                                        <p:tav tm="0">
                                          <p:val>
                                            <p:strVal val="#ppt_y+.1"/>
                                          </p:val>
                                        </p:tav>
                                        <p:tav tm="100000">
                                          <p:val>
                                            <p:strVal val="#ppt_y"/>
                                          </p:val>
                                        </p:tav>
                                      </p:tavLst>
                                    </p:anim>
                                  </p:childTnLst>
                                </p:cTn>
                              </p:par>
                              <p:par>
                                <p:cTn id="88" presetID="42" presetClass="entr" presetSubtype="0" fill="hold" nodeType="withEffect">
                                  <p:stCondLst>
                                    <p:cond delay="0"/>
                                  </p:stCondLst>
                                  <p:childTnLst>
                                    <p:set>
                                      <p:cBhvr>
                                        <p:cTn id="89" dur="1" fill="hold">
                                          <p:stCondLst>
                                            <p:cond delay="0"/>
                                          </p:stCondLst>
                                        </p:cTn>
                                        <p:tgtEl>
                                          <p:spTgt spid="25"/>
                                        </p:tgtEl>
                                        <p:attrNameLst>
                                          <p:attrName>style.visibility</p:attrName>
                                        </p:attrNameLst>
                                      </p:cBhvr>
                                      <p:to>
                                        <p:strVal val="visible"/>
                                      </p:to>
                                    </p:set>
                                    <p:animEffect transition="in" filter="fade">
                                      <p:cBhvr>
                                        <p:cTn id="90" dur="1000"/>
                                        <p:tgtEl>
                                          <p:spTgt spid="25"/>
                                        </p:tgtEl>
                                      </p:cBhvr>
                                    </p:animEffect>
                                    <p:anim calcmode="lin" valueType="num">
                                      <p:cBhvr>
                                        <p:cTn id="91" dur="1000" fill="hold"/>
                                        <p:tgtEl>
                                          <p:spTgt spid="25"/>
                                        </p:tgtEl>
                                        <p:attrNameLst>
                                          <p:attrName>ppt_x</p:attrName>
                                        </p:attrNameLst>
                                      </p:cBhvr>
                                      <p:tavLst>
                                        <p:tav tm="0">
                                          <p:val>
                                            <p:strVal val="#ppt_x"/>
                                          </p:val>
                                        </p:tav>
                                        <p:tav tm="100000">
                                          <p:val>
                                            <p:strVal val="#ppt_x"/>
                                          </p:val>
                                        </p:tav>
                                      </p:tavLst>
                                    </p:anim>
                                    <p:anim calcmode="lin" valueType="num">
                                      <p:cBhvr>
                                        <p:cTn id="92" dur="1000" fill="hold"/>
                                        <p:tgtEl>
                                          <p:spTgt spid="25"/>
                                        </p:tgtEl>
                                        <p:attrNameLst>
                                          <p:attrName>ppt_y</p:attrName>
                                        </p:attrNameLst>
                                      </p:cBhvr>
                                      <p:tavLst>
                                        <p:tav tm="0">
                                          <p:val>
                                            <p:strVal val="#ppt_y+.1"/>
                                          </p:val>
                                        </p:tav>
                                        <p:tav tm="100000">
                                          <p:val>
                                            <p:strVal val="#ppt_y"/>
                                          </p:val>
                                        </p:tav>
                                      </p:tavLst>
                                    </p:anim>
                                  </p:childTnLst>
                                </p:cTn>
                              </p:par>
                              <p:par>
                                <p:cTn id="93" presetID="42" presetClass="entr" presetSubtype="0" fill="hold" nodeType="withEffect">
                                  <p:stCondLst>
                                    <p:cond delay="0"/>
                                  </p:stCondLst>
                                  <p:childTnLst>
                                    <p:set>
                                      <p:cBhvr>
                                        <p:cTn id="94" dur="1" fill="hold">
                                          <p:stCondLst>
                                            <p:cond delay="0"/>
                                          </p:stCondLst>
                                        </p:cTn>
                                        <p:tgtEl>
                                          <p:spTgt spid="26"/>
                                        </p:tgtEl>
                                        <p:attrNameLst>
                                          <p:attrName>style.visibility</p:attrName>
                                        </p:attrNameLst>
                                      </p:cBhvr>
                                      <p:to>
                                        <p:strVal val="visible"/>
                                      </p:to>
                                    </p:set>
                                    <p:animEffect transition="in" filter="fade">
                                      <p:cBhvr>
                                        <p:cTn id="95" dur="1000"/>
                                        <p:tgtEl>
                                          <p:spTgt spid="26"/>
                                        </p:tgtEl>
                                      </p:cBhvr>
                                    </p:animEffect>
                                    <p:anim calcmode="lin" valueType="num">
                                      <p:cBhvr>
                                        <p:cTn id="96" dur="1000" fill="hold"/>
                                        <p:tgtEl>
                                          <p:spTgt spid="26"/>
                                        </p:tgtEl>
                                        <p:attrNameLst>
                                          <p:attrName>ppt_x</p:attrName>
                                        </p:attrNameLst>
                                      </p:cBhvr>
                                      <p:tavLst>
                                        <p:tav tm="0">
                                          <p:val>
                                            <p:strVal val="#ppt_x"/>
                                          </p:val>
                                        </p:tav>
                                        <p:tav tm="100000">
                                          <p:val>
                                            <p:strVal val="#ppt_x"/>
                                          </p:val>
                                        </p:tav>
                                      </p:tavLst>
                                    </p:anim>
                                    <p:anim calcmode="lin" valueType="num">
                                      <p:cBhvr>
                                        <p:cTn id="97" dur="1000" fill="hold"/>
                                        <p:tgtEl>
                                          <p:spTgt spid="26"/>
                                        </p:tgtEl>
                                        <p:attrNameLst>
                                          <p:attrName>ppt_y</p:attrName>
                                        </p:attrNameLst>
                                      </p:cBhvr>
                                      <p:tavLst>
                                        <p:tav tm="0">
                                          <p:val>
                                            <p:strVal val="#ppt_y+.1"/>
                                          </p:val>
                                        </p:tav>
                                        <p:tav tm="100000">
                                          <p:val>
                                            <p:strVal val="#ppt_y"/>
                                          </p:val>
                                        </p:tav>
                                      </p:tavLst>
                                    </p:anim>
                                  </p:childTnLst>
                                </p:cTn>
                              </p:par>
                              <p:par>
                                <p:cTn id="98" presetID="42" presetClass="entr" presetSubtype="0" fill="hold" nodeType="withEffect">
                                  <p:stCondLst>
                                    <p:cond delay="0"/>
                                  </p:stCondLst>
                                  <p:childTnLst>
                                    <p:set>
                                      <p:cBhvr>
                                        <p:cTn id="99" dur="1" fill="hold">
                                          <p:stCondLst>
                                            <p:cond delay="0"/>
                                          </p:stCondLst>
                                        </p:cTn>
                                        <p:tgtEl>
                                          <p:spTgt spid="27"/>
                                        </p:tgtEl>
                                        <p:attrNameLst>
                                          <p:attrName>style.visibility</p:attrName>
                                        </p:attrNameLst>
                                      </p:cBhvr>
                                      <p:to>
                                        <p:strVal val="visible"/>
                                      </p:to>
                                    </p:set>
                                    <p:animEffect transition="in" filter="fade">
                                      <p:cBhvr>
                                        <p:cTn id="100" dur="1000"/>
                                        <p:tgtEl>
                                          <p:spTgt spid="27"/>
                                        </p:tgtEl>
                                      </p:cBhvr>
                                    </p:animEffect>
                                    <p:anim calcmode="lin" valueType="num">
                                      <p:cBhvr>
                                        <p:cTn id="101" dur="1000" fill="hold"/>
                                        <p:tgtEl>
                                          <p:spTgt spid="27"/>
                                        </p:tgtEl>
                                        <p:attrNameLst>
                                          <p:attrName>ppt_x</p:attrName>
                                        </p:attrNameLst>
                                      </p:cBhvr>
                                      <p:tavLst>
                                        <p:tav tm="0">
                                          <p:val>
                                            <p:strVal val="#ppt_x"/>
                                          </p:val>
                                        </p:tav>
                                        <p:tav tm="100000">
                                          <p:val>
                                            <p:strVal val="#ppt_x"/>
                                          </p:val>
                                        </p:tav>
                                      </p:tavLst>
                                    </p:anim>
                                    <p:anim calcmode="lin" valueType="num">
                                      <p:cBhvr>
                                        <p:cTn id="102" dur="1000" fill="hold"/>
                                        <p:tgtEl>
                                          <p:spTgt spid="27"/>
                                        </p:tgtEl>
                                        <p:attrNameLst>
                                          <p:attrName>ppt_y</p:attrName>
                                        </p:attrNameLst>
                                      </p:cBhvr>
                                      <p:tavLst>
                                        <p:tav tm="0">
                                          <p:val>
                                            <p:strVal val="#ppt_y+.1"/>
                                          </p:val>
                                        </p:tav>
                                        <p:tav tm="100000">
                                          <p:val>
                                            <p:strVal val="#ppt_y"/>
                                          </p:val>
                                        </p:tav>
                                      </p:tavLst>
                                    </p:anim>
                                  </p:childTnLst>
                                </p:cTn>
                              </p:par>
                              <p:par>
                                <p:cTn id="103" presetID="42" presetClass="entr" presetSubtype="0" fill="hold" nodeType="withEffect">
                                  <p:stCondLst>
                                    <p:cond delay="0"/>
                                  </p:stCondLst>
                                  <p:childTnLst>
                                    <p:set>
                                      <p:cBhvr>
                                        <p:cTn id="104" dur="1" fill="hold">
                                          <p:stCondLst>
                                            <p:cond delay="0"/>
                                          </p:stCondLst>
                                        </p:cTn>
                                        <p:tgtEl>
                                          <p:spTgt spid="28"/>
                                        </p:tgtEl>
                                        <p:attrNameLst>
                                          <p:attrName>style.visibility</p:attrName>
                                        </p:attrNameLst>
                                      </p:cBhvr>
                                      <p:to>
                                        <p:strVal val="visible"/>
                                      </p:to>
                                    </p:set>
                                    <p:animEffect transition="in" filter="fade">
                                      <p:cBhvr>
                                        <p:cTn id="105" dur="1000"/>
                                        <p:tgtEl>
                                          <p:spTgt spid="28"/>
                                        </p:tgtEl>
                                      </p:cBhvr>
                                    </p:animEffect>
                                    <p:anim calcmode="lin" valueType="num">
                                      <p:cBhvr>
                                        <p:cTn id="106" dur="1000" fill="hold"/>
                                        <p:tgtEl>
                                          <p:spTgt spid="28"/>
                                        </p:tgtEl>
                                        <p:attrNameLst>
                                          <p:attrName>ppt_x</p:attrName>
                                        </p:attrNameLst>
                                      </p:cBhvr>
                                      <p:tavLst>
                                        <p:tav tm="0">
                                          <p:val>
                                            <p:strVal val="#ppt_x"/>
                                          </p:val>
                                        </p:tav>
                                        <p:tav tm="100000">
                                          <p:val>
                                            <p:strVal val="#ppt_x"/>
                                          </p:val>
                                        </p:tav>
                                      </p:tavLst>
                                    </p:anim>
                                    <p:anim calcmode="lin" valueType="num">
                                      <p:cBhvr>
                                        <p:cTn id="107" dur="1000" fill="hold"/>
                                        <p:tgtEl>
                                          <p:spTgt spid="28"/>
                                        </p:tgtEl>
                                        <p:attrNameLst>
                                          <p:attrName>ppt_y</p:attrName>
                                        </p:attrNameLst>
                                      </p:cBhvr>
                                      <p:tavLst>
                                        <p:tav tm="0">
                                          <p:val>
                                            <p:strVal val="#ppt_y+.1"/>
                                          </p:val>
                                        </p:tav>
                                        <p:tav tm="100000">
                                          <p:val>
                                            <p:strVal val="#ppt_y"/>
                                          </p:val>
                                        </p:tav>
                                      </p:tavLst>
                                    </p:anim>
                                  </p:childTnLst>
                                </p:cTn>
                              </p:par>
                              <p:par>
                                <p:cTn id="108" presetID="42" presetClass="entr" presetSubtype="0" fill="hold" nodeType="withEffect">
                                  <p:stCondLst>
                                    <p:cond delay="0"/>
                                  </p:stCondLst>
                                  <p:childTnLst>
                                    <p:set>
                                      <p:cBhvr>
                                        <p:cTn id="109" dur="1" fill="hold">
                                          <p:stCondLst>
                                            <p:cond delay="0"/>
                                          </p:stCondLst>
                                        </p:cTn>
                                        <p:tgtEl>
                                          <p:spTgt spid="30"/>
                                        </p:tgtEl>
                                        <p:attrNameLst>
                                          <p:attrName>style.visibility</p:attrName>
                                        </p:attrNameLst>
                                      </p:cBhvr>
                                      <p:to>
                                        <p:strVal val="visible"/>
                                      </p:to>
                                    </p:set>
                                    <p:animEffect transition="in" filter="fade">
                                      <p:cBhvr>
                                        <p:cTn id="110" dur="1000"/>
                                        <p:tgtEl>
                                          <p:spTgt spid="30"/>
                                        </p:tgtEl>
                                      </p:cBhvr>
                                    </p:animEffect>
                                    <p:anim calcmode="lin" valueType="num">
                                      <p:cBhvr>
                                        <p:cTn id="111" dur="1000" fill="hold"/>
                                        <p:tgtEl>
                                          <p:spTgt spid="30"/>
                                        </p:tgtEl>
                                        <p:attrNameLst>
                                          <p:attrName>ppt_x</p:attrName>
                                        </p:attrNameLst>
                                      </p:cBhvr>
                                      <p:tavLst>
                                        <p:tav tm="0">
                                          <p:val>
                                            <p:strVal val="#ppt_x"/>
                                          </p:val>
                                        </p:tav>
                                        <p:tav tm="100000">
                                          <p:val>
                                            <p:strVal val="#ppt_x"/>
                                          </p:val>
                                        </p:tav>
                                      </p:tavLst>
                                    </p:anim>
                                    <p:anim calcmode="lin" valueType="num">
                                      <p:cBhvr>
                                        <p:cTn id="112" dur="1000" fill="hold"/>
                                        <p:tgtEl>
                                          <p:spTgt spid="30"/>
                                        </p:tgtEl>
                                        <p:attrNameLst>
                                          <p:attrName>ppt_y</p:attrName>
                                        </p:attrNameLst>
                                      </p:cBhvr>
                                      <p:tavLst>
                                        <p:tav tm="0">
                                          <p:val>
                                            <p:strVal val="#ppt_y+.1"/>
                                          </p:val>
                                        </p:tav>
                                        <p:tav tm="100000">
                                          <p:val>
                                            <p:strVal val="#ppt_y"/>
                                          </p:val>
                                        </p:tav>
                                      </p:tavLst>
                                    </p:anim>
                                  </p:childTnLst>
                                </p:cTn>
                              </p:par>
                              <p:par>
                                <p:cTn id="113" presetID="42" presetClass="entr" presetSubtype="0" fill="hold" nodeType="withEffect">
                                  <p:stCondLst>
                                    <p:cond delay="0"/>
                                  </p:stCondLst>
                                  <p:childTnLst>
                                    <p:set>
                                      <p:cBhvr>
                                        <p:cTn id="114" dur="1" fill="hold">
                                          <p:stCondLst>
                                            <p:cond delay="0"/>
                                          </p:stCondLst>
                                        </p:cTn>
                                        <p:tgtEl>
                                          <p:spTgt spid="31"/>
                                        </p:tgtEl>
                                        <p:attrNameLst>
                                          <p:attrName>style.visibility</p:attrName>
                                        </p:attrNameLst>
                                      </p:cBhvr>
                                      <p:to>
                                        <p:strVal val="visible"/>
                                      </p:to>
                                    </p:set>
                                    <p:animEffect transition="in" filter="fade">
                                      <p:cBhvr>
                                        <p:cTn id="115" dur="1000"/>
                                        <p:tgtEl>
                                          <p:spTgt spid="31"/>
                                        </p:tgtEl>
                                      </p:cBhvr>
                                    </p:animEffect>
                                    <p:anim calcmode="lin" valueType="num">
                                      <p:cBhvr>
                                        <p:cTn id="116" dur="1000" fill="hold"/>
                                        <p:tgtEl>
                                          <p:spTgt spid="31"/>
                                        </p:tgtEl>
                                        <p:attrNameLst>
                                          <p:attrName>ppt_x</p:attrName>
                                        </p:attrNameLst>
                                      </p:cBhvr>
                                      <p:tavLst>
                                        <p:tav tm="0">
                                          <p:val>
                                            <p:strVal val="#ppt_x"/>
                                          </p:val>
                                        </p:tav>
                                        <p:tav tm="100000">
                                          <p:val>
                                            <p:strVal val="#ppt_x"/>
                                          </p:val>
                                        </p:tav>
                                      </p:tavLst>
                                    </p:anim>
                                    <p:anim calcmode="lin" valueType="num">
                                      <p:cBhvr>
                                        <p:cTn id="117"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118" fill="hold">
                      <p:stCondLst>
                        <p:cond delay="indefinite"/>
                      </p:stCondLst>
                      <p:childTnLst>
                        <p:par>
                          <p:cTn id="119" fill="hold">
                            <p:stCondLst>
                              <p:cond delay="0"/>
                            </p:stCondLst>
                            <p:childTnLst>
                              <p:par>
                                <p:cTn id="120" presetID="16" presetClass="entr" presetSubtype="21" fill="hold" grpId="0" nodeType="clickEffect">
                                  <p:stCondLst>
                                    <p:cond delay="0"/>
                                  </p:stCondLst>
                                  <p:childTnLst>
                                    <p:set>
                                      <p:cBhvr>
                                        <p:cTn id="121" dur="1" fill="hold">
                                          <p:stCondLst>
                                            <p:cond delay="0"/>
                                          </p:stCondLst>
                                        </p:cTn>
                                        <p:tgtEl>
                                          <p:spTgt spid="33"/>
                                        </p:tgtEl>
                                        <p:attrNameLst>
                                          <p:attrName>style.visibility</p:attrName>
                                        </p:attrNameLst>
                                      </p:cBhvr>
                                      <p:to>
                                        <p:strVal val="visible"/>
                                      </p:to>
                                    </p:set>
                                    <p:animEffect transition="in" filter="barn(inVertical)">
                                      <p:cBhvr>
                                        <p:cTn id="122"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Bảng">
            <a:extLst>
              <a:ext uri="{FF2B5EF4-FFF2-40B4-BE49-F238E27FC236}">
                <a16:creationId xmlns:a16="http://schemas.microsoft.com/office/drawing/2014/main" id="{B01E563B-2B5B-42EE-8427-356BDB4C79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35776" y="1115198"/>
            <a:ext cx="7892358" cy="4552320"/>
          </a:xfrm>
          <a:prstGeom prst="rect">
            <a:avLst/>
          </a:prstGeom>
        </p:spPr>
      </p:pic>
      <p:pic>
        <p:nvPicPr>
          <p:cNvPr id="3" name="图片 13323" descr="18"/>
          <p:cNvPicPr>
            <a:picLocks noChangeAspect="1"/>
          </p:cNvPicPr>
          <p:nvPr/>
        </p:nvPicPr>
        <p:blipFill rotWithShape="1">
          <a:blip r:embed="rId4"/>
          <a:srcRect l="6893" t="36140" r="-1" b="11698"/>
          <a:stretch/>
        </p:blipFill>
        <p:spPr>
          <a:xfrm>
            <a:off x="125073" y="2466390"/>
            <a:ext cx="2943671" cy="1824026"/>
          </a:xfrm>
          <a:prstGeom prst="rect">
            <a:avLst/>
          </a:prstGeom>
          <a:noFill/>
          <a:ln w="9525">
            <a:noFill/>
          </a:ln>
        </p:spPr>
      </p:pic>
      <p:pic>
        <p:nvPicPr>
          <p:cNvPr id="4" name="bóng bay 1">
            <a:extLst>
              <a:ext uri="{FF2B5EF4-FFF2-40B4-BE49-F238E27FC236}">
                <a16:creationId xmlns:a16="http://schemas.microsoft.com/office/drawing/2014/main" id="{7A93F8E8-0282-4159-B1C7-00A9F2E978C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97338" y="1015023"/>
            <a:ext cx="719940" cy="1305490"/>
          </a:xfrm>
          <a:prstGeom prst="rect">
            <a:avLst/>
          </a:prstGeom>
        </p:spPr>
      </p:pic>
      <p:pic>
        <p:nvPicPr>
          <p:cNvPr id="5" name="bóng bay 2">
            <a:extLst>
              <a:ext uri="{FF2B5EF4-FFF2-40B4-BE49-F238E27FC236}">
                <a16:creationId xmlns:a16="http://schemas.microsoft.com/office/drawing/2014/main" id="{22C5EFB3-49C0-4658-A0CA-CD0E4F34678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821719" y="6089"/>
            <a:ext cx="526061" cy="1109109"/>
          </a:xfrm>
          <a:prstGeom prst="rect">
            <a:avLst/>
          </a:prstGeom>
        </p:spPr>
      </p:pic>
      <p:pic>
        <p:nvPicPr>
          <p:cNvPr id="6" name="Mây 2">
            <a:extLst>
              <a:ext uri="{FF2B5EF4-FFF2-40B4-BE49-F238E27FC236}">
                <a16:creationId xmlns:a16="http://schemas.microsoft.com/office/drawing/2014/main" id="{52AF4C38-29F5-4402-B531-270D2EBA04A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160641" y="443882"/>
            <a:ext cx="1158556" cy="525212"/>
          </a:xfrm>
          <a:prstGeom prst="rect">
            <a:avLst/>
          </a:prstGeom>
        </p:spPr>
      </p:pic>
      <p:pic>
        <p:nvPicPr>
          <p:cNvPr id="7" name="Mây 1">
            <a:extLst>
              <a:ext uri="{FF2B5EF4-FFF2-40B4-BE49-F238E27FC236}">
                <a16:creationId xmlns:a16="http://schemas.microsoft.com/office/drawing/2014/main" id="{7D6F8ED2-3AEC-4783-9D72-751F5781114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25073" y="390020"/>
            <a:ext cx="1159698" cy="533462"/>
          </a:xfrm>
          <a:prstGeom prst="rect">
            <a:avLst/>
          </a:prstGeom>
        </p:spPr>
      </p:pic>
      <p:pic>
        <p:nvPicPr>
          <p:cNvPr id="8" name="Mặt trời">
            <a:extLst>
              <a:ext uri="{FF2B5EF4-FFF2-40B4-BE49-F238E27FC236}">
                <a16:creationId xmlns:a16="http://schemas.microsoft.com/office/drawing/2014/main" id="{6636E5CD-B3A7-4E53-948D-E3AEF61E335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981956" y="44762"/>
            <a:ext cx="1241992" cy="1237852"/>
          </a:xfrm>
          <a:prstGeom prst="rect">
            <a:avLst/>
          </a:prstGeom>
        </p:spPr>
      </p:pic>
      <p:pic>
        <p:nvPicPr>
          <p:cNvPr id="9" name="Mây 3">
            <a:extLst>
              <a:ext uri="{FF2B5EF4-FFF2-40B4-BE49-F238E27FC236}">
                <a16:creationId xmlns:a16="http://schemas.microsoft.com/office/drawing/2014/main" id="{AE93FE02-DB59-4C79-9595-BDB21391818D}"/>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444800" y="130226"/>
            <a:ext cx="1159698" cy="533462"/>
          </a:xfrm>
          <a:prstGeom prst="rect">
            <a:avLst/>
          </a:prstGeom>
        </p:spPr>
      </p:pic>
      <p:pic>
        <p:nvPicPr>
          <p:cNvPr id="11" name="bóng bay 3">
            <a:extLst>
              <a:ext uri="{FF2B5EF4-FFF2-40B4-BE49-F238E27FC236}">
                <a16:creationId xmlns:a16="http://schemas.microsoft.com/office/drawing/2014/main" id="{BBB5CE74-F31D-4B7D-BF2E-90F5B2E105D1}"/>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086617" y="390020"/>
            <a:ext cx="640255" cy="1160996"/>
          </a:xfrm>
          <a:prstGeom prst="rect">
            <a:avLst/>
          </a:prstGeom>
        </p:spPr>
      </p:pic>
      <p:pic>
        <p:nvPicPr>
          <p:cNvPr id="12" name="Mây 4">
            <a:extLst>
              <a:ext uri="{FF2B5EF4-FFF2-40B4-BE49-F238E27FC236}">
                <a16:creationId xmlns:a16="http://schemas.microsoft.com/office/drawing/2014/main" id="{440933B4-60B6-471D-9839-79BAFAC76CB0}"/>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699165" y="714253"/>
            <a:ext cx="1367763" cy="686161"/>
          </a:xfrm>
          <a:prstGeom prst="rect">
            <a:avLst/>
          </a:prstGeom>
        </p:spPr>
      </p:pic>
      <p:pic>
        <p:nvPicPr>
          <p:cNvPr id="13" name="bóng bay 4">
            <a:extLst>
              <a:ext uri="{FF2B5EF4-FFF2-40B4-BE49-F238E27FC236}">
                <a16:creationId xmlns:a16="http://schemas.microsoft.com/office/drawing/2014/main" id="{D89CA989-BC85-4D67-8058-6CFC5AEDBA43}"/>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0917138" y="2955586"/>
            <a:ext cx="806993" cy="1463347"/>
          </a:xfrm>
          <a:prstGeom prst="rect">
            <a:avLst/>
          </a:prstGeom>
        </p:spPr>
      </p:pic>
      <p:pic>
        <p:nvPicPr>
          <p:cNvPr id="14" name="bkgr 1">
            <a:extLst>
              <a:ext uri="{FF2B5EF4-FFF2-40B4-BE49-F238E27FC236}">
                <a16:creationId xmlns:a16="http://schemas.microsoft.com/office/drawing/2014/main" id="{EE608529-74D9-400B-8DBC-8AA55BF44F4C}"/>
              </a:ext>
            </a:extLst>
          </p:cNvPr>
          <p:cNvPicPr>
            <a:picLocks noChangeAspect="1"/>
          </p:cNvPicPr>
          <p:nvPr/>
        </p:nvPicPr>
        <p:blipFill rotWithShape="1">
          <a:blip r:embed="rId14">
            <a:extLst>
              <a:ext uri="{28A0092B-C50C-407E-A947-70E740481C1C}">
                <a14:useLocalDpi xmlns:a14="http://schemas.microsoft.com/office/drawing/2010/main" val="0"/>
              </a:ext>
            </a:extLst>
          </a:blip>
          <a:srcRect t="-1" b="-247"/>
          <a:stretch/>
        </p:blipFill>
        <p:spPr>
          <a:xfrm>
            <a:off x="24447" y="5290294"/>
            <a:ext cx="12143107" cy="1592367"/>
          </a:xfrm>
          <a:prstGeom prst="rect">
            <a:avLst/>
          </a:prstGeom>
        </p:spPr>
      </p:pic>
      <p:sp>
        <p:nvSpPr>
          <p:cNvPr id="16" name="TextBox 15"/>
          <p:cNvSpPr txBox="1"/>
          <p:nvPr/>
        </p:nvSpPr>
        <p:spPr>
          <a:xfrm>
            <a:off x="409451" y="2585301"/>
            <a:ext cx="2642337" cy="1295098"/>
          </a:xfrm>
          <a:prstGeom prst="rect">
            <a:avLst/>
          </a:prstGeom>
          <a:noFill/>
        </p:spPr>
        <p:txBody>
          <a:bodyPr wrap="square" rtlCol="0">
            <a:spAutoFit/>
          </a:bodyPr>
          <a:lstStyle/>
          <a:p>
            <a:pPr defTabSz="661751" fontAlgn="base">
              <a:spcBef>
                <a:spcPct val="0"/>
              </a:spcBef>
              <a:spcAft>
                <a:spcPct val="0"/>
              </a:spcAft>
            </a:pPr>
            <a:r>
              <a:rPr lang="en-GB" sz="3908" b="1" dirty="0" err="1">
                <a:solidFill>
                  <a:srgbClr val="FF0000"/>
                </a:solidFill>
                <a:latin typeface="Times New Roman" panose="02020603050405020304" pitchFamily="18" charset="0"/>
                <a:ea typeface="宋体" panose="02010600030101010101" pitchFamily="2" charset="-122"/>
                <a:cs typeface="Times New Roman" panose="02020603050405020304" pitchFamily="18" charset="0"/>
              </a:rPr>
              <a:t>Luyện</a:t>
            </a:r>
            <a:r>
              <a:rPr lang="en-GB" sz="3908" b="1"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 </a:t>
            </a:r>
            <a:r>
              <a:rPr lang="en-GB" sz="3908" b="1" dirty="0" err="1">
                <a:solidFill>
                  <a:srgbClr val="FF0000"/>
                </a:solidFill>
                <a:latin typeface="Times New Roman" panose="02020603050405020304" pitchFamily="18" charset="0"/>
                <a:ea typeface="宋体" panose="02010600030101010101" pitchFamily="2" charset="-122"/>
                <a:cs typeface="Times New Roman" panose="02020603050405020304" pitchFamily="18" charset="0"/>
              </a:rPr>
              <a:t>đọc</a:t>
            </a:r>
            <a:r>
              <a:rPr lang="en-GB" sz="3908" b="1"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 </a:t>
            </a:r>
            <a:r>
              <a:rPr lang="en-GB" sz="3908" b="1" dirty="0" err="1">
                <a:solidFill>
                  <a:srgbClr val="FF0000"/>
                </a:solidFill>
                <a:latin typeface="Times New Roman" panose="02020603050405020304" pitchFamily="18" charset="0"/>
                <a:ea typeface="宋体" panose="02010600030101010101" pitchFamily="2" charset="-122"/>
                <a:cs typeface="Times New Roman" panose="02020603050405020304" pitchFamily="18" charset="0"/>
              </a:rPr>
              <a:t>câu</a:t>
            </a:r>
            <a:r>
              <a:rPr lang="en-GB" sz="3908" b="1"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 </a:t>
            </a:r>
            <a:r>
              <a:rPr lang="en-GB" sz="3908" b="1" dirty="0" err="1">
                <a:solidFill>
                  <a:srgbClr val="FF0000"/>
                </a:solidFill>
                <a:latin typeface="Times New Roman" panose="02020603050405020304" pitchFamily="18" charset="0"/>
                <a:ea typeface="宋体" panose="02010600030101010101" pitchFamily="2" charset="-122"/>
                <a:cs typeface="Times New Roman" panose="02020603050405020304" pitchFamily="18" charset="0"/>
              </a:rPr>
              <a:t>dài</a:t>
            </a:r>
            <a:r>
              <a:rPr lang="en-GB" sz="3908" b="1"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a:t>
            </a:r>
            <a:endParaRPr lang="en-US" sz="3908" b="1" dirty="0">
              <a:solidFill>
                <a:srgbClr val="FF0000"/>
              </a:solidFill>
              <a:latin typeface="Times New Roman" panose="02020603050405020304" pitchFamily="18" charset="0"/>
              <a:ea typeface="宋体" panose="02010600030101010101" pitchFamily="2" charset="-122"/>
              <a:cs typeface="Times New Roman" panose="02020603050405020304" pitchFamily="18" charset="0"/>
            </a:endParaRPr>
          </a:p>
        </p:txBody>
      </p:sp>
      <p:sp>
        <p:nvSpPr>
          <p:cNvPr id="33" name="TextBox 6"/>
          <p:cNvSpPr txBox="1">
            <a:spLocks noChangeArrowheads="1"/>
          </p:cNvSpPr>
          <p:nvPr/>
        </p:nvSpPr>
        <p:spPr bwMode="auto">
          <a:xfrm>
            <a:off x="4263341" y="3477304"/>
            <a:ext cx="5470078" cy="12950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200" b="1">
                <a:solidFill>
                  <a:schemeClr val="tx1"/>
                </a:solidFill>
                <a:latin typeface=".VnTime" pitchFamily="34" charset="0"/>
              </a:defRPr>
            </a:lvl1pPr>
            <a:lvl2pPr marL="742950" indent="-285750" eaLnBrk="0" hangingPunct="0">
              <a:defRPr sz="3200" b="1">
                <a:solidFill>
                  <a:schemeClr val="tx1"/>
                </a:solidFill>
                <a:latin typeface=".VnTime" pitchFamily="34" charset="0"/>
              </a:defRPr>
            </a:lvl2pPr>
            <a:lvl3pPr marL="1143000" indent="-228600" eaLnBrk="0" hangingPunct="0">
              <a:defRPr sz="3200" b="1">
                <a:solidFill>
                  <a:schemeClr val="tx1"/>
                </a:solidFill>
                <a:latin typeface=".VnTime" pitchFamily="34" charset="0"/>
              </a:defRPr>
            </a:lvl3pPr>
            <a:lvl4pPr marL="1600200" indent="-228600" eaLnBrk="0" hangingPunct="0">
              <a:defRPr sz="3200" b="1">
                <a:solidFill>
                  <a:schemeClr val="tx1"/>
                </a:solidFill>
                <a:latin typeface=".VnTime" pitchFamily="34" charset="0"/>
              </a:defRPr>
            </a:lvl4pPr>
            <a:lvl5pPr marL="2057400" indent="-228600" eaLnBrk="0" hangingPunct="0">
              <a:defRPr sz="3200" b="1">
                <a:solidFill>
                  <a:schemeClr val="tx1"/>
                </a:solidFill>
                <a:latin typeface=".VnTime" pitchFamily="34" charset="0"/>
              </a:defRPr>
            </a:lvl5pPr>
            <a:lvl6pPr marL="2514600" indent="-228600" eaLnBrk="0" fontAlgn="base" hangingPunct="0">
              <a:spcBef>
                <a:spcPct val="0"/>
              </a:spcBef>
              <a:spcAft>
                <a:spcPct val="0"/>
              </a:spcAft>
              <a:defRPr sz="3200" b="1">
                <a:solidFill>
                  <a:schemeClr val="tx1"/>
                </a:solidFill>
                <a:latin typeface=".VnTime" pitchFamily="34" charset="0"/>
              </a:defRPr>
            </a:lvl6pPr>
            <a:lvl7pPr marL="2971800" indent="-228600" eaLnBrk="0" fontAlgn="base" hangingPunct="0">
              <a:spcBef>
                <a:spcPct val="0"/>
              </a:spcBef>
              <a:spcAft>
                <a:spcPct val="0"/>
              </a:spcAft>
              <a:defRPr sz="3200" b="1">
                <a:solidFill>
                  <a:schemeClr val="tx1"/>
                </a:solidFill>
                <a:latin typeface=".VnTime" pitchFamily="34" charset="0"/>
              </a:defRPr>
            </a:lvl7pPr>
            <a:lvl8pPr marL="3429000" indent="-228600" eaLnBrk="0" fontAlgn="base" hangingPunct="0">
              <a:spcBef>
                <a:spcPct val="0"/>
              </a:spcBef>
              <a:spcAft>
                <a:spcPct val="0"/>
              </a:spcAft>
              <a:defRPr sz="3200" b="1">
                <a:solidFill>
                  <a:schemeClr val="tx1"/>
                </a:solidFill>
                <a:latin typeface=".VnTime" pitchFamily="34" charset="0"/>
              </a:defRPr>
            </a:lvl8pPr>
            <a:lvl9pPr marL="3886200" indent="-228600" eaLnBrk="0" fontAlgn="base" hangingPunct="0">
              <a:spcBef>
                <a:spcPct val="0"/>
              </a:spcBef>
              <a:spcAft>
                <a:spcPct val="0"/>
              </a:spcAft>
              <a:defRPr sz="3200" b="1">
                <a:solidFill>
                  <a:schemeClr val="tx1"/>
                </a:solidFill>
                <a:latin typeface=".VnTime" pitchFamily="34" charset="0"/>
              </a:defRPr>
            </a:lvl9pPr>
          </a:lstStyle>
          <a:p>
            <a:pPr algn="just" defTabSz="661751" fontAlgn="base">
              <a:spcBef>
                <a:spcPct val="50000"/>
              </a:spcBef>
              <a:spcAft>
                <a:spcPct val="0"/>
              </a:spcAft>
            </a:pPr>
            <a:r>
              <a:rPr lang="en-GB" altLang="en-US" sz="3908" i="1" dirty="0">
                <a:solidFill>
                  <a:srgbClr val="FFFF00"/>
                </a:solidFill>
                <a:latin typeface="Times New Roman" pitchFamily="18" charset="0"/>
                <a:ea typeface="宋体" panose="02010600030101010101" pitchFamily="2" charset="-122"/>
                <a:cs typeface="Times New Roman" pitchFamily="18" charset="0"/>
              </a:rPr>
              <a:t>(</a:t>
            </a:r>
            <a:r>
              <a:rPr lang="en-GB" altLang="en-US" sz="3908" i="1" dirty="0" err="1">
                <a:solidFill>
                  <a:srgbClr val="FFFF00"/>
                </a:solidFill>
                <a:latin typeface="Times New Roman" pitchFamily="18" charset="0"/>
                <a:ea typeface="宋体" panose="02010600030101010101" pitchFamily="2" charset="-122"/>
                <a:cs typeface="Times New Roman" pitchFamily="18" charset="0"/>
              </a:rPr>
              <a:t>đọc</a:t>
            </a:r>
            <a:r>
              <a:rPr lang="en-GB" altLang="en-US" sz="3908" i="1" dirty="0">
                <a:solidFill>
                  <a:srgbClr val="FFFF00"/>
                </a:solidFill>
                <a:latin typeface="Times New Roman" pitchFamily="18" charset="0"/>
                <a:ea typeface="宋体" panose="02010600030101010101" pitchFamily="2" charset="-122"/>
                <a:cs typeface="Times New Roman" pitchFamily="18" charset="0"/>
              </a:rPr>
              <a:t> </a:t>
            </a:r>
            <a:r>
              <a:rPr lang="en-GB" altLang="en-US" sz="3908" i="1" dirty="0" err="1">
                <a:solidFill>
                  <a:srgbClr val="FFFF00"/>
                </a:solidFill>
                <a:latin typeface="Times New Roman" pitchFamily="18" charset="0"/>
                <a:ea typeface="宋体" panose="02010600030101010101" pitchFamily="2" charset="-122"/>
                <a:cs typeface="Times New Roman" pitchFamily="18" charset="0"/>
              </a:rPr>
              <a:t>với</a:t>
            </a:r>
            <a:r>
              <a:rPr lang="en-GB" altLang="en-US" sz="3908" i="1" dirty="0">
                <a:solidFill>
                  <a:srgbClr val="FFFF00"/>
                </a:solidFill>
                <a:latin typeface="Times New Roman" pitchFamily="18" charset="0"/>
                <a:ea typeface="宋体" panose="02010600030101010101" pitchFamily="2" charset="-122"/>
                <a:cs typeface="Times New Roman" pitchFamily="18" charset="0"/>
              </a:rPr>
              <a:t> </a:t>
            </a:r>
            <a:r>
              <a:rPr lang="en-GB" altLang="en-US" sz="3908" i="1" dirty="0" err="1">
                <a:solidFill>
                  <a:srgbClr val="FFFF00"/>
                </a:solidFill>
                <a:latin typeface="Times New Roman" pitchFamily="18" charset="0"/>
                <a:ea typeface="宋体" panose="02010600030101010101" pitchFamily="2" charset="-122"/>
                <a:cs typeface="Times New Roman" pitchFamily="18" charset="0"/>
              </a:rPr>
              <a:t>giọng</a:t>
            </a:r>
            <a:r>
              <a:rPr lang="en-GB" altLang="en-US" sz="3908" i="1" dirty="0">
                <a:solidFill>
                  <a:srgbClr val="FFFF00"/>
                </a:solidFill>
                <a:latin typeface="Times New Roman" pitchFamily="18" charset="0"/>
                <a:ea typeface="宋体" panose="02010600030101010101" pitchFamily="2" charset="-122"/>
                <a:cs typeface="Times New Roman" pitchFamily="18" charset="0"/>
              </a:rPr>
              <a:t> </a:t>
            </a:r>
            <a:r>
              <a:rPr lang="en-GB" altLang="en-US" sz="3908" i="1" dirty="0" err="1">
                <a:solidFill>
                  <a:srgbClr val="FFFF00"/>
                </a:solidFill>
                <a:latin typeface="Times New Roman" pitchFamily="18" charset="0"/>
                <a:ea typeface="宋体" panose="02010600030101010101" pitchFamily="2" charset="-122"/>
                <a:cs typeface="Times New Roman" pitchFamily="18" charset="0"/>
              </a:rPr>
              <a:t>hơi</a:t>
            </a:r>
            <a:r>
              <a:rPr lang="en-GB" altLang="en-US" sz="3908" i="1" dirty="0">
                <a:solidFill>
                  <a:srgbClr val="FFFF00"/>
                </a:solidFill>
                <a:latin typeface="Times New Roman" pitchFamily="18" charset="0"/>
                <a:ea typeface="宋体" panose="02010600030101010101" pitchFamily="2" charset="-122"/>
                <a:cs typeface="Times New Roman" pitchFamily="18" charset="0"/>
              </a:rPr>
              <a:t> </a:t>
            </a:r>
            <a:r>
              <a:rPr lang="en-GB" altLang="en-US" sz="3908" i="1" dirty="0" err="1">
                <a:solidFill>
                  <a:srgbClr val="FFFF00"/>
                </a:solidFill>
                <a:latin typeface="Times New Roman" pitchFamily="18" charset="0"/>
                <a:ea typeface="宋体" panose="02010600030101010101" pitchFamily="2" charset="-122"/>
                <a:cs typeface="Times New Roman" pitchFamily="18" charset="0"/>
              </a:rPr>
              <a:t>giận</a:t>
            </a:r>
            <a:r>
              <a:rPr lang="en-GB" altLang="en-US" sz="3908" i="1" dirty="0">
                <a:solidFill>
                  <a:srgbClr val="FFFF00"/>
                </a:solidFill>
                <a:latin typeface="Times New Roman" pitchFamily="18" charset="0"/>
                <a:ea typeface="宋体" panose="02010600030101010101" pitchFamily="2" charset="-122"/>
                <a:cs typeface="Times New Roman" pitchFamily="18" charset="0"/>
              </a:rPr>
              <a:t> </a:t>
            </a:r>
            <a:r>
              <a:rPr lang="en-GB" altLang="en-US" sz="3908" i="1" dirty="0" err="1">
                <a:solidFill>
                  <a:srgbClr val="FFFF00"/>
                </a:solidFill>
                <a:latin typeface="Times New Roman" pitchFamily="18" charset="0"/>
                <a:ea typeface="宋体" panose="02010600030101010101" pitchFamily="2" charset="-122"/>
                <a:cs typeface="Times New Roman" pitchFamily="18" charset="0"/>
              </a:rPr>
              <a:t>dữ</a:t>
            </a:r>
            <a:r>
              <a:rPr lang="en-GB" altLang="en-US" sz="3908" i="1" dirty="0">
                <a:solidFill>
                  <a:srgbClr val="FFFF00"/>
                </a:solidFill>
                <a:latin typeface="Times New Roman" pitchFamily="18" charset="0"/>
                <a:ea typeface="宋体" panose="02010600030101010101" pitchFamily="2" charset="-122"/>
                <a:cs typeface="Times New Roman" pitchFamily="18" charset="0"/>
              </a:rPr>
              <a:t>, </a:t>
            </a:r>
            <a:r>
              <a:rPr lang="en-GB" altLang="en-US" sz="3908" i="1" dirty="0" err="1">
                <a:solidFill>
                  <a:srgbClr val="FFFF00"/>
                </a:solidFill>
                <a:latin typeface="Times New Roman" pitchFamily="18" charset="0"/>
                <a:ea typeface="宋体" panose="02010600030101010101" pitchFamily="2" charset="-122"/>
                <a:cs typeface="Times New Roman" pitchFamily="18" charset="0"/>
              </a:rPr>
              <a:t>lên</a:t>
            </a:r>
            <a:r>
              <a:rPr lang="en-GB" altLang="en-US" sz="3908" i="1" dirty="0">
                <a:solidFill>
                  <a:srgbClr val="FFFF00"/>
                </a:solidFill>
                <a:latin typeface="Times New Roman" pitchFamily="18" charset="0"/>
                <a:ea typeface="宋体" panose="02010600030101010101" pitchFamily="2" charset="-122"/>
                <a:cs typeface="Times New Roman" pitchFamily="18" charset="0"/>
              </a:rPr>
              <a:t> </a:t>
            </a:r>
            <a:r>
              <a:rPr lang="en-GB" altLang="en-US" sz="3908" i="1" dirty="0" err="1">
                <a:solidFill>
                  <a:srgbClr val="FFFF00"/>
                </a:solidFill>
                <a:latin typeface="Times New Roman" pitchFamily="18" charset="0"/>
                <a:ea typeface="宋体" panose="02010600030101010101" pitchFamily="2" charset="-122"/>
                <a:cs typeface="Times New Roman" pitchFamily="18" charset="0"/>
              </a:rPr>
              <a:t>giọng</a:t>
            </a:r>
            <a:r>
              <a:rPr lang="en-GB" altLang="en-US" sz="3908" i="1" dirty="0">
                <a:solidFill>
                  <a:srgbClr val="FFFF00"/>
                </a:solidFill>
                <a:latin typeface="Times New Roman" pitchFamily="18" charset="0"/>
                <a:ea typeface="宋体" panose="02010600030101010101" pitchFamily="2" charset="-122"/>
                <a:cs typeface="Times New Roman" pitchFamily="18" charset="0"/>
              </a:rPr>
              <a:t> ở </a:t>
            </a:r>
            <a:r>
              <a:rPr lang="en-GB" altLang="en-US" sz="3908" i="1" dirty="0" err="1">
                <a:solidFill>
                  <a:srgbClr val="FFFF00"/>
                </a:solidFill>
                <a:latin typeface="Times New Roman" pitchFamily="18" charset="0"/>
                <a:ea typeface="宋体" panose="02010600030101010101" pitchFamily="2" charset="-122"/>
                <a:cs typeface="Times New Roman" pitchFamily="18" charset="0"/>
              </a:rPr>
              <a:t>cuối</a:t>
            </a:r>
            <a:r>
              <a:rPr lang="en-GB" altLang="en-US" sz="3908" i="1" dirty="0">
                <a:solidFill>
                  <a:srgbClr val="FFFF00"/>
                </a:solidFill>
                <a:latin typeface="Times New Roman" pitchFamily="18" charset="0"/>
                <a:ea typeface="宋体" panose="02010600030101010101" pitchFamily="2" charset="-122"/>
                <a:cs typeface="Times New Roman" pitchFamily="18" charset="0"/>
              </a:rPr>
              <a:t> </a:t>
            </a:r>
            <a:r>
              <a:rPr lang="en-GB" altLang="en-US" sz="3908" i="1" dirty="0" err="1">
                <a:solidFill>
                  <a:srgbClr val="FFFF00"/>
                </a:solidFill>
                <a:latin typeface="Times New Roman" pitchFamily="18" charset="0"/>
                <a:ea typeface="宋体" panose="02010600030101010101" pitchFamily="2" charset="-122"/>
                <a:cs typeface="Times New Roman" pitchFamily="18" charset="0"/>
              </a:rPr>
              <a:t>câu</a:t>
            </a:r>
            <a:r>
              <a:rPr lang="en-GB" altLang="en-US" sz="3908" i="1" dirty="0">
                <a:solidFill>
                  <a:srgbClr val="FFFF00"/>
                </a:solidFill>
                <a:latin typeface="Times New Roman" pitchFamily="18" charset="0"/>
                <a:ea typeface="宋体" panose="02010600030101010101" pitchFamily="2" charset="-122"/>
                <a:cs typeface="Times New Roman" pitchFamily="18" charset="0"/>
              </a:rPr>
              <a:t>)</a:t>
            </a:r>
            <a:endParaRPr lang="en-US" altLang="en-US" sz="3908" i="1" dirty="0">
              <a:solidFill>
                <a:srgbClr val="FFFF00"/>
              </a:solidFill>
              <a:latin typeface="Times New Roman" pitchFamily="18" charset="0"/>
              <a:ea typeface="宋体" panose="02010600030101010101" pitchFamily="2" charset="-122"/>
              <a:cs typeface="Times New Roman" pitchFamily="18" charset="0"/>
            </a:endParaRPr>
          </a:p>
        </p:txBody>
      </p:sp>
      <p:sp>
        <p:nvSpPr>
          <p:cNvPr id="34" name="TextBox 6"/>
          <p:cNvSpPr txBox="1">
            <a:spLocks noChangeArrowheads="1"/>
          </p:cNvSpPr>
          <p:nvPr/>
        </p:nvSpPr>
        <p:spPr bwMode="auto">
          <a:xfrm>
            <a:off x="3246632" y="1310470"/>
            <a:ext cx="7369790" cy="18964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200" b="1">
                <a:solidFill>
                  <a:schemeClr val="tx1"/>
                </a:solidFill>
                <a:latin typeface=".VnTime" pitchFamily="34" charset="0"/>
              </a:defRPr>
            </a:lvl1pPr>
            <a:lvl2pPr marL="742950" indent="-285750" eaLnBrk="0" hangingPunct="0">
              <a:defRPr sz="3200" b="1">
                <a:solidFill>
                  <a:schemeClr val="tx1"/>
                </a:solidFill>
                <a:latin typeface=".VnTime" pitchFamily="34" charset="0"/>
              </a:defRPr>
            </a:lvl2pPr>
            <a:lvl3pPr marL="1143000" indent="-228600" eaLnBrk="0" hangingPunct="0">
              <a:defRPr sz="3200" b="1">
                <a:solidFill>
                  <a:schemeClr val="tx1"/>
                </a:solidFill>
                <a:latin typeface=".VnTime" pitchFamily="34" charset="0"/>
              </a:defRPr>
            </a:lvl3pPr>
            <a:lvl4pPr marL="1600200" indent="-228600" eaLnBrk="0" hangingPunct="0">
              <a:defRPr sz="3200" b="1">
                <a:solidFill>
                  <a:schemeClr val="tx1"/>
                </a:solidFill>
                <a:latin typeface=".VnTime" pitchFamily="34" charset="0"/>
              </a:defRPr>
            </a:lvl4pPr>
            <a:lvl5pPr marL="2057400" indent="-228600" eaLnBrk="0" hangingPunct="0">
              <a:defRPr sz="3200" b="1">
                <a:solidFill>
                  <a:schemeClr val="tx1"/>
                </a:solidFill>
                <a:latin typeface=".VnTime" pitchFamily="34" charset="0"/>
              </a:defRPr>
            </a:lvl5pPr>
            <a:lvl6pPr marL="2514600" indent="-228600" eaLnBrk="0" fontAlgn="base" hangingPunct="0">
              <a:spcBef>
                <a:spcPct val="0"/>
              </a:spcBef>
              <a:spcAft>
                <a:spcPct val="0"/>
              </a:spcAft>
              <a:defRPr sz="3200" b="1">
                <a:solidFill>
                  <a:schemeClr val="tx1"/>
                </a:solidFill>
                <a:latin typeface=".VnTime" pitchFamily="34" charset="0"/>
              </a:defRPr>
            </a:lvl6pPr>
            <a:lvl7pPr marL="2971800" indent="-228600" eaLnBrk="0" fontAlgn="base" hangingPunct="0">
              <a:spcBef>
                <a:spcPct val="0"/>
              </a:spcBef>
              <a:spcAft>
                <a:spcPct val="0"/>
              </a:spcAft>
              <a:defRPr sz="3200" b="1">
                <a:solidFill>
                  <a:schemeClr val="tx1"/>
                </a:solidFill>
                <a:latin typeface=".VnTime" pitchFamily="34" charset="0"/>
              </a:defRPr>
            </a:lvl7pPr>
            <a:lvl8pPr marL="3429000" indent="-228600" eaLnBrk="0" fontAlgn="base" hangingPunct="0">
              <a:spcBef>
                <a:spcPct val="0"/>
              </a:spcBef>
              <a:spcAft>
                <a:spcPct val="0"/>
              </a:spcAft>
              <a:defRPr sz="3200" b="1">
                <a:solidFill>
                  <a:schemeClr val="tx1"/>
                </a:solidFill>
                <a:latin typeface=".VnTime" pitchFamily="34" charset="0"/>
              </a:defRPr>
            </a:lvl8pPr>
            <a:lvl9pPr marL="3886200" indent="-228600" eaLnBrk="0" fontAlgn="base" hangingPunct="0">
              <a:spcBef>
                <a:spcPct val="0"/>
              </a:spcBef>
              <a:spcAft>
                <a:spcPct val="0"/>
              </a:spcAft>
              <a:defRPr sz="3200" b="1">
                <a:solidFill>
                  <a:schemeClr val="tx1"/>
                </a:solidFill>
                <a:latin typeface=".VnTime" pitchFamily="34" charset="0"/>
              </a:defRPr>
            </a:lvl9pPr>
          </a:lstStyle>
          <a:p>
            <a:pPr algn="just" defTabSz="661751" fontAlgn="base">
              <a:spcBef>
                <a:spcPct val="50000"/>
              </a:spcBef>
              <a:spcAft>
                <a:spcPct val="0"/>
              </a:spcAft>
            </a:pPr>
            <a:r>
              <a:rPr lang="en-GB" altLang="en-US" sz="3908" dirty="0">
                <a:solidFill>
                  <a:srgbClr val="FFFFFF"/>
                </a:solidFill>
                <a:latin typeface="Times New Roman" pitchFamily="18" charset="0"/>
                <a:ea typeface="宋体" panose="02010600030101010101" pitchFamily="2" charset="-122"/>
                <a:cs typeface="Times New Roman" pitchFamily="18" charset="0"/>
              </a:rPr>
              <a:t>      -</a:t>
            </a:r>
            <a:r>
              <a:rPr lang="en-GB" altLang="en-US" sz="3908" dirty="0" err="1">
                <a:solidFill>
                  <a:srgbClr val="FFFFFF"/>
                </a:solidFill>
                <a:latin typeface="Times New Roman" pitchFamily="18" charset="0"/>
                <a:ea typeface="宋体" panose="02010600030101010101" pitchFamily="2" charset="-122"/>
                <a:cs typeface="Times New Roman" pitchFamily="18" charset="0"/>
              </a:rPr>
              <a:t>Thằng</a:t>
            </a:r>
            <a:r>
              <a:rPr lang="en-GB" altLang="en-US" sz="3908" dirty="0">
                <a:solidFill>
                  <a:srgbClr val="FFFFFF"/>
                </a:solidFill>
                <a:latin typeface="Times New Roman" pitchFamily="18" charset="0"/>
                <a:ea typeface="宋体" panose="02010600030101010101" pitchFamily="2" charset="-122"/>
                <a:cs typeface="Times New Roman" pitchFamily="18" charset="0"/>
              </a:rPr>
              <a:t> </a:t>
            </a:r>
            <a:r>
              <a:rPr lang="en-GB" altLang="en-US" sz="3908" dirty="0" err="1">
                <a:solidFill>
                  <a:srgbClr val="FFFFFF"/>
                </a:solidFill>
                <a:latin typeface="Times New Roman" pitchFamily="18" charset="0"/>
                <a:ea typeface="宋体" panose="02010600030101010101" pitchFamily="2" charset="-122"/>
                <a:cs typeface="Times New Roman" pitchFamily="18" charset="0"/>
              </a:rPr>
              <a:t>bé</a:t>
            </a:r>
            <a:r>
              <a:rPr lang="en-GB" altLang="en-US" sz="3908" dirty="0">
                <a:solidFill>
                  <a:srgbClr val="FFFFFF"/>
                </a:solidFill>
                <a:latin typeface="Times New Roman" pitchFamily="18" charset="0"/>
                <a:ea typeface="宋体" panose="02010600030101010101" pitchFamily="2" charset="-122"/>
                <a:cs typeface="Times New Roman" pitchFamily="18" charset="0"/>
              </a:rPr>
              <a:t> </a:t>
            </a:r>
            <a:r>
              <a:rPr lang="en-GB" altLang="en-US" sz="3908" dirty="0" err="1">
                <a:solidFill>
                  <a:srgbClr val="FFFFFF"/>
                </a:solidFill>
                <a:latin typeface="Times New Roman" pitchFamily="18" charset="0"/>
                <a:ea typeface="宋体" panose="02010600030101010101" pitchFamily="2" charset="-122"/>
                <a:cs typeface="Times New Roman" pitchFamily="18" charset="0"/>
              </a:rPr>
              <a:t>này</a:t>
            </a:r>
            <a:r>
              <a:rPr lang="en-GB" altLang="en-US" sz="3908" dirty="0">
                <a:solidFill>
                  <a:srgbClr val="FFFFFF"/>
                </a:solidFill>
                <a:latin typeface="Times New Roman" pitchFamily="18" charset="0"/>
                <a:ea typeface="宋体" panose="02010600030101010101" pitchFamily="2" charset="-122"/>
                <a:cs typeface="Times New Roman" pitchFamily="18" charset="0"/>
              </a:rPr>
              <a:t> </a:t>
            </a:r>
            <a:r>
              <a:rPr lang="en-GB" altLang="en-US" sz="3908" dirty="0" err="1">
                <a:solidFill>
                  <a:srgbClr val="FFFFFF"/>
                </a:solidFill>
                <a:latin typeface="Times New Roman" pitchFamily="18" charset="0"/>
                <a:ea typeface="宋体" panose="02010600030101010101" pitchFamily="2" charset="-122"/>
                <a:cs typeface="Times New Roman" pitchFamily="18" charset="0"/>
              </a:rPr>
              <a:t>láo</a:t>
            </a:r>
            <a:r>
              <a:rPr lang="en-GB" altLang="en-US" sz="3908" dirty="0">
                <a:solidFill>
                  <a:srgbClr val="FFFFFF"/>
                </a:solidFill>
                <a:latin typeface="Times New Roman" pitchFamily="18" charset="0"/>
                <a:ea typeface="宋体" panose="02010600030101010101" pitchFamily="2" charset="-122"/>
                <a:cs typeface="Times New Roman" pitchFamily="18" charset="0"/>
              </a:rPr>
              <a:t>, </a:t>
            </a:r>
            <a:r>
              <a:rPr lang="en-GB" altLang="en-US" sz="3908" dirty="0" err="1">
                <a:solidFill>
                  <a:srgbClr val="FFFFFF"/>
                </a:solidFill>
                <a:latin typeface="Times New Roman" pitchFamily="18" charset="0"/>
                <a:ea typeface="宋体" panose="02010600030101010101" pitchFamily="2" charset="-122"/>
                <a:cs typeface="Times New Roman" pitchFamily="18" charset="0"/>
              </a:rPr>
              <a:t>dám</a:t>
            </a:r>
            <a:r>
              <a:rPr lang="en-GB" altLang="en-US" sz="3908" dirty="0">
                <a:solidFill>
                  <a:srgbClr val="FFFFFF"/>
                </a:solidFill>
                <a:latin typeface="Times New Roman" pitchFamily="18" charset="0"/>
                <a:ea typeface="宋体" panose="02010600030101010101" pitchFamily="2" charset="-122"/>
                <a:cs typeface="Times New Roman" pitchFamily="18" charset="0"/>
              </a:rPr>
              <a:t> </a:t>
            </a:r>
            <a:r>
              <a:rPr lang="en-GB" altLang="en-US" sz="3908" dirty="0" err="1">
                <a:solidFill>
                  <a:srgbClr val="FFFFFF"/>
                </a:solidFill>
                <a:latin typeface="Times New Roman" pitchFamily="18" charset="0"/>
                <a:ea typeface="宋体" panose="02010600030101010101" pitchFamily="2" charset="-122"/>
                <a:cs typeface="Times New Roman" pitchFamily="18" charset="0"/>
              </a:rPr>
              <a:t>đùa</a:t>
            </a:r>
            <a:r>
              <a:rPr lang="en-GB" altLang="en-US" sz="3908" dirty="0">
                <a:solidFill>
                  <a:srgbClr val="FFFFFF"/>
                </a:solidFill>
                <a:latin typeface="Times New Roman" pitchFamily="18" charset="0"/>
                <a:ea typeface="宋体" panose="02010600030101010101" pitchFamily="2" charset="-122"/>
                <a:cs typeface="Times New Roman" pitchFamily="18" charset="0"/>
              </a:rPr>
              <a:t> </a:t>
            </a:r>
            <a:r>
              <a:rPr lang="en-GB" altLang="en-US" sz="3908" dirty="0" err="1">
                <a:solidFill>
                  <a:srgbClr val="FFFFFF"/>
                </a:solidFill>
                <a:latin typeface="Times New Roman" pitchFamily="18" charset="0"/>
                <a:ea typeface="宋体" panose="02010600030101010101" pitchFamily="2" charset="-122"/>
                <a:cs typeface="Times New Roman" pitchFamily="18" charset="0"/>
              </a:rPr>
              <a:t>với</a:t>
            </a:r>
            <a:r>
              <a:rPr lang="en-GB" altLang="en-US" sz="3908" dirty="0">
                <a:solidFill>
                  <a:srgbClr val="FFFFFF"/>
                </a:solidFill>
                <a:latin typeface="Times New Roman" pitchFamily="18" charset="0"/>
                <a:ea typeface="宋体" panose="02010600030101010101" pitchFamily="2" charset="-122"/>
                <a:cs typeface="Times New Roman" pitchFamily="18" charset="0"/>
              </a:rPr>
              <a:t> </a:t>
            </a:r>
            <a:r>
              <a:rPr lang="en-GB" altLang="en-US" sz="3908" dirty="0" err="1">
                <a:solidFill>
                  <a:srgbClr val="FFFFFF"/>
                </a:solidFill>
                <a:latin typeface="Times New Roman" pitchFamily="18" charset="0"/>
                <a:ea typeface="宋体" panose="02010600030101010101" pitchFamily="2" charset="-122"/>
                <a:cs typeface="Times New Roman" pitchFamily="18" charset="0"/>
              </a:rPr>
              <a:t>trẫm</a:t>
            </a:r>
            <a:r>
              <a:rPr lang="en-GB" altLang="en-US" sz="3908" dirty="0">
                <a:solidFill>
                  <a:srgbClr val="FFFFFF"/>
                </a:solidFill>
                <a:latin typeface="Times New Roman" pitchFamily="18" charset="0"/>
                <a:ea typeface="宋体" panose="02010600030101010101" pitchFamily="2" charset="-122"/>
                <a:cs typeface="Times New Roman" pitchFamily="18" charset="0"/>
              </a:rPr>
              <a:t>!  </a:t>
            </a:r>
            <a:r>
              <a:rPr lang="en-GB" altLang="en-US" sz="3908" dirty="0" err="1">
                <a:solidFill>
                  <a:srgbClr val="FFFFFF"/>
                </a:solidFill>
                <a:latin typeface="Times New Roman" pitchFamily="18" charset="0"/>
                <a:ea typeface="宋体" panose="02010600030101010101" pitchFamily="2" charset="-122"/>
                <a:cs typeface="Times New Roman" pitchFamily="18" charset="0"/>
              </a:rPr>
              <a:t>Bố</a:t>
            </a:r>
            <a:r>
              <a:rPr lang="en-GB" altLang="en-US" sz="3908" dirty="0">
                <a:solidFill>
                  <a:srgbClr val="FFFFFF"/>
                </a:solidFill>
                <a:latin typeface="Times New Roman" pitchFamily="18" charset="0"/>
                <a:ea typeface="宋体" panose="02010600030101010101" pitchFamily="2" charset="-122"/>
                <a:cs typeface="Times New Roman" pitchFamily="18" charset="0"/>
              </a:rPr>
              <a:t> </a:t>
            </a:r>
            <a:r>
              <a:rPr lang="en-GB" altLang="en-US" sz="3908" dirty="0" err="1">
                <a:solidFill>
                  <a:srgbClr val="FFFFFF"/>
                </a:solidFill>
                <a:latin typeface="Times New Roman" pitchFamily="18" charset="0"/>
                <a:ea typeface="宋体" panose="02010600030101010101" pitchFamily="2" charset="-122"/>
                <a:cs typeface="Times New Roman" pitchFamily="18" charset="0"/>
              </a:rPr>
              <a:t>ngươi</a:t>
            </a:r>
            <a:r>
              <a:rPr lang="en-GB" altLang="en-US" sz="3908" dirty="0">
                <a:solidFill>
                  <a:srgbClr val="FFFFFF"/>
                </a:solidFill>
                <a:latin typeface="Times New Roman" pitchFamily="18" charset="0"/>
                <a:ea typeface="宋体" panose="02010600030101010101" pitchFamily="2" charset="-122"/>
                <a:cs typeface="Times New Roman" pitchFamily="18" charset="0"/>
              </a:rPr>
              <a:t> </a:t>
            </a:r>
            <a:r>
              <a:rPr lang="en-GB" altLang="en-US" sz="3908" dirty="0" err="1">
                <a:solidFill>
                  <a:srgbClr val="FFFFFF"/>
                </a:solidFill>
                <a:latin typeface="Times New Roman" pitchFamily="18" charset="0"/>
                <a:ea typeface="宋体" panose="02010600030101010101" pitchFamily="2" charset="-122"/>
                <a:cs typeface="Times New Roman" pitchFamily="18" charset="0"/>
              </a:rPr>
              <a:t>là</a:t>
            </a:r>
            <a:r>
              <a:rPr lang="en-GB" altLang="en-US" sz="3908" dirty="0">
                <a:solidFill>
                  <a:srgbClr val="FFFFFF"/>
                </a:solidFill>
                <a:latin typeface="Times New Roman" pitchFamily="18" charset="0"/>
                <a:ea typeface="宋体" panose="02010600030101010101" pitchFamily="2" charset="-122"/>
                <a:cs typeface="Times New Roman" pitchFamily="18" charset="0"/>
              </a:rPr>
              <a:t> </a:t>
            </a:r>
            <a:r>
              <a:rPr lang="en-GB" altLang="en-US" sz="3908" dirty="0" err="1">
                <a:solidFill>
                  <a:srgbClr val="FFFFFF"/>
                </a:solidFill>
                <a:latin typeface="Times New Roman" pitchFamily="18" charset="0"/>
                <a:ea typeface="宋体" panose="02010600030101010101" pitchFamily="2" charset="-122"/>
                <a:cs typeface="Times New Roman" pitchFamily="18" charset="0"/>
              </a:rPr>
              <a:t>đàn</a:t>
            </a:r>
            <a:r>
              <a:rPr lang="en-GB" altLang="en-US" sz="3908" dirty="0">
                <a:solidFill>
                  <a:srgbClr val="FFFFFF"/>
                </a:solidFill>
                <a:latin typeface="Times New Roman" pitchFamily="18" charset="0"/>
                <a:ea typeface="宋体" panose="02010600030101010101" pitchFamily="2" charset="-122"/>
                <a:cs typeface="Times New Roman" pitchFamily="18" charset="0"/>
              </a:rPr>
              <a:t> </a:t>
            </a:r>
            <a:r>
              <a:rPr lang="en-GB" altLang="en-US" sz="3908" dirty="0" err="1">
                <a:solidFill>
                  <a:srgbClr val="FFFFFF"/>
                </a:solidFill>
                <a:latin typeface="Times New Roman" pitchFamily="18" charset="0"/>
                <a:ea typeface="宋体" panose="02010600030101010101" pitchFamily="2" charset="-122"/>
                <a:cs typeface="Times New Roman" pitchFamily="18" charset="0"/>
              </a:rPr>
              <a:t>ông</a:t>
            </a:r>
            <a:r>
              <a:rPr lang="en-GB" altLang="en-US" sz="3908" dirty="0">
                <a:solidFill>
                  <a:srgbClr val="FFFFFF"/>
                </a:solidFill>
                <a:latin typeface="Times New Roman" pitchFamily="18" charset="0"/>
                <a:ea typeface="宋体" panose="02010600030101010101" pitchFamily="2" charset="-122"/>
                <a:cs typeface="Times New Roman" pitchFamily="18" charset="0"/>
              </a:rPr>
              <a:t> </a:t>
            </a:r>
            <a:r>
              <a:rPr lang="en-GB" altLang="en-US" sz="3908" dirty="0" err="1">
                <a:solidFill>
                  <a:srgbClr val="FFFFFF"/>
                </a:solidFill>
                <a:latin typeface="Times New Roman" pitchFamily="18" charset="0"/>
                <a:ea typeface="宋体" panose="02010600030101010101" pitchFamily="2" charset="-122"/>
                <a:cs typeface="Times New Roman" pitchFamily="18" charset="0"/>
              </a:rPr>
              <a:t>thì</a:t>
            </a:r>
            <a:r>
              <a:rPr lang="en-GB" altLang="en-US" sz="3908" dirty="0">
                <a:solidFill>
                  <a:srgbClr val="FFFFFF"/>
                </a:solidFill>
                <a:latin typeface="Times New Roman" pitchFamily="18" charset="0"/>
                <a:ea typeface="宋体" panose="02010600030101010101" pitchFamily="2" charset="-122"/>
                <a:cs typeface="Times New Roman" pitchFamily="18" charset="0"/>
              </a:rPr>
              <a:t> </a:t>
            </a:r>
            <a:r>
              <a:rPr lang="en-GB" altLang="en-US" sz="3908" dirty="0" err="1">
                <a:solidFill>
                  <a:srgbClr val="FFFFFF"/>
                </a:solidFill>
                <a:latin typeface="Times New Roman" pitchFamily="18" charset="0"/>
                <a:ea typeface="宋体" panose="02010600030101010101" pitchFamily="2" charset="-122"/>
                <a:cs typeface="Times New Roman" pitchFamily="18" charset="0"/>
              </a:rPr>
              <a:t>đẻ</a:t>
            </a:r>
            <a:r>
              <a:rPr lang="en-GB" altLang="en-US" sz="3908" dirty="0">
                <a:solidFill>
                  <a:srgbClr val="FFFFFF"/>
                </a:solidFill>
                <a:latin typeface="Times New Roman" pitchFamily="18" charset="0"/>
                <a:ea typeface="宋体" panose="02010600030101010101" pitchFamily="2" charset="-122"/>
                <a:cs typeface="Times New Roman" pitchFamily="18" charset="0"/>
              </a:rPr>
              <a:t> </a:t>
            </a:r>
            <a:r>
              <a:rPr lang="en-GB" altLang="en-US" sz="3908" dirty="0" err="1">
                <a:solidFill>
                  <a:srgbClr val="FFFFFF"/>
                </a:solidFill>
                <a:latin typeface="Times New Roman" pitchFamily="18" charset="0"/>
                <a:ea typeface="宋体" panose="02010600030101010101" pitchFamily="2" charset="-122"/>
                <a:cs typeface="Times New Roman" pitchFamily="18" charset="0"/>
              </a:rPr>
              <a:t>sao</a:t>
            </a:r>
            <a:r>
              <a:rPr lang="en-GB" altLang="en-US" sz="3908" dirty="0">
                <a:solidFill>
                  <a:srgbClr val="FFFFFF"/>
                </a:solidFill>
                <a:latin typeface="Times New Roman" pitchFamily="18" charset="0"/>
                <a:ea typeface="宋体" panose="02010600030101010101" pitchFamily="2" charset="-122"/>
                <a:cs typeface="Times New Roman" pitchFamily="18" charset="0"/>
              </a:rPr>
              <a:t> </a:t>
            </a:r>
            <a:r>
              <a:rPr lang="en-GB" altLang="en-US" sz="3908" dirty="0" err="1">
                <a:solidFill>
                  <a:srgbClr val="FFFFFF"/>
                </a:solidFill>
                <a:latin typeface="Times New Roman" pitchFamily="18" charset="0"/>
                <a:ea typeface="宋体" panose="02010600030101010101" pitchFamily="2" charset="-122"/>
                <a:cs typeface="Times New Roman" pitchFamily="18" charset="0"/>
              </a:rPr>
              <a:t>được</a:t>
            </a:r>
            <a:r>
              <a:rPr lang="en-GB" altLang="en-US" sz="3908" dirty="0">
                <a:solidFill>
                  <a:srgbClr val="FFFFFF"/>
                </a:solidFill>
                <a:latin typeface="Times New Roman" pitchFamily="18" charset="0"/>
                <a:ea typeface="宋体" panose="02010600030101010101" pitchFamily="2" charset="-122"/>
                <a:cs typeface="Times New Roman" pitchFamily="18" charset="0"/>
              </a:rPr>
              <a:t>?  </a:t>
            </a:r>
            <a:endParaRPr lang="en-US" altLang="en-US" sz="3908" dirty="0">
              <a:solidFill>
                <a:srgbClr val="FFFFFF"/>
              </a:solidFill>
              <a:latin typeface="Times New Roman" pitchFamily="18" charset="0"/>
              <a:ea typeface="宋体" panose="02010600030101010101" pitchFamily="2" charset="-122"/>
              <a:cs typeface="Times New Roman" pitchFamily="18" charset="0"/>
            </a:endParaRPr>
          </a:p>
        </p:txBody>
      </p:sp>
      <p:cxnSp>
        <p:nvCxnSpPr>
          <p:cNvPr id="25" name="Straight Connector 24"/>
          <p:cNvCxnSpPr/>
          <p:nvPr/>
        </p:nvCxnSpPr>
        <p:spPr>
          <a:xfrm flipH="1">
            <a:off x="5560263" y="1984260"/>
            <a:ext cx="91767" cy="51075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H="1">
            <a:off x="6899478" y="2573883"/>
            <a:ext cx="91767" cy="51075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H="1">
            <a:off x="6815256" y="2570723"/>
            <a:ext cx="91767" cy="51075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H="1">
            <a:off x="8398916" y="1388866"/>
            <a:ext cx="91767" cy="51075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H="1">
            <a:off x="5657173" y="1979433"/>
            <a:ext cx="91767" cy="51075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7450991" y="1953906"/>
            <a:ext cx="772957" cy="0"/>
          </a:xfrm>
          <a:prstGeom prst="line">
            <a:avLst/>
          </a:prstGeom>
          <a:ln w="57150">
            <a:solidFill>
              <a:srgbClr val="FF0000"/>
            </a:solidFill>
          </a:ln>
        </p:spPr>
        <p:style>
          <a:lnRef idx="3">
            <a:schemeClr val="accent4"/>
          </a:lnRef>
          <a:fillRef idx="0">
            <a:schemeClr val="accent4"/>
          </a:fillRef>
          <a:effectRef idx="2">
            <a:schemeClr val="accent4"/>
          </a:effectRef>
          <a:fontRef idx="minor">
            <a:schemeClr val="tx1"/>
          </a:fontRef>
        </p:style>
      </p:cxnSp>
      <p:cxnSp>
        <p:nvCxnSpPr>
          <p:cNvPr id="29" name="Straight Connector 28"/>
          <p:cNvCxnSpPr/>
          <p:nvPr/>
        </p:nvCxnSpPr>
        <p:spPr>
          <a:xfrm>
            <a:off x="9733419" y="1909531"/>
            <a:ext cx="772957" cy="0"/>
          </a:xfrm>
          <a:prstGeom prst="line">
            <a:avLst/>
          </a:prstGeom>
          <a:ln w="57150">
            <a:solidFill>
              <a:srgbClr val="FF0000"/>
            </a:solidFill>
          </a:ln>
        </p:spPr>
        <p:style>
          <a:lnRef idx="3">
            <a:schemeClr val="accent4"/>
          </a:lnRef>
          <a:fillRef idx="0">
            <a:schemeClr val="accent4"/>
          </a:fillRef>
          <a:effectRef idx="2">
            <a:schemeClr val="accent4"/>
          </a:effectRef>
          <a:fontRef idx="minor">
            <a:schemeClr val="tx1"/>
          </a:fontRef>
        </p:style>
      </p:cxnSp>
      <p:cxnSp>
        <p:nvCxnSpPr>
          <p:cNvPr id="31" name="Straight Connector 30"/>
          <p:cNvCxnSpPr/>
          <p:nvPr/>
        </p:nvCxnSpPr>
        <p:spPr>
          <a:xfrm>
            <a:off x="8786553" y="2490192"/>
            <a:ext cx="1686697" cy="4827"/>
          </a:xfrm>
          <a:prstGeom prst="line">
            <a:avLst/>
          </a:prstGeom>
          <a:ln w="57150">
            <a:solidFill>
              <a:srgbClr val="FF0000"/>
            </a:solidFill>
          </a:ln>
        </p:spPr>
        <p:style>
          <a:lnRef idx="3">
            <a:schemeClr val="accent4"/>
          </a:lnRef>
          <a:fillRef idx="0">
            <a:schemeClr val="accent4"/>
          </a:fillRef>
          <a:effectRef idx="2">
            <a:schemeClr val="accent4"/>
          </a:effectRef>
          <a:fontRef idx="minor">
            <a:schemeClr val="tx1"/>
          </a:fontRef>
        </p:style>
      </p:cxnSp>
      <p:cxnSp>
        <p:nvCxnSpPr>
          <p:cNvPr id="32" name="Straight Connector 31"/>
          <p:cNvCxnSpPr/>
          <p:nvPr/>
        </p:nvCxnSpPr>
        <p:spPr>
          <a:xfrm>
            <a:off x="4048298" y="3131360"/>
            <a:ext cx="2576946" cy="0"/>
          </a:xfrm>
          <a:prstGeom prst="line">
            <a:avLst/>
          </a:prstGeom>
          <a:ln w="57150">
            <a:solidFill>
              <a:srgbClr val="FF0000"/>
            </a:solidFill>
          </a:ln>
        </p:spPr>
        <p:style>
          <a:lnRef idx="3">
            <a:schemeClr val="accent4"/>
          </a:lnRef>
          <a:fillRef idx="0">
            <a:schemeClr val="accent4"/>
          </a:fillRef>
          <a:effectRef idx="2">
            <a:schemeClr val="accent4"/>
          </a:effectRef>
          <a:fontRef idx="minor">
            <a:schemeClr val="tx1"/>
          </a:fontRef>
        </p:style>
      </p:cxnSp>
    </p:spTree>
    <p:extLst>
      <p:ext uri="{BB962C8B-B14F-4D97-AF65-F5344CB8AC3E}">
        <p14:creationId xmlns:p14="http://schemas.microsoft.com/office/powerpoint/2010/main" val="1187101683"/>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500"/>
                                        <p:tgtEl>
                                          <p:spTgt spid="4"/>
                                        </p:tgtEl>
                                      </p:cBhvr>
                                    </p:animEffect>
                                    <p:anim calcmode="lin" valueType="num">
                                      <p:cBhvr>
                                        <p:cTn id="14" dur="1500" fill="hold"/>
                                        <p:tgtEl>
                                          <p:spTgt spid="4"/>
                                        </p:tgtEl>
                                        <p:attrNameLst>
                                          <p:attrName>ppt_x</p:attrName>
                                        </p:attrNameLst>
                                      </p:cBhvr>
                                      <p:tavLst>
                                        <p:tav tm="0">
                                          <p:val>
                                            <p:strVal val="#ppt_x"/>
                                          </p:val>
                                        </p:tav>
                                        <p:tav tm="100000">
                                          <p:val>
                                            <p:strVal val="#ppt_x"/>
                                          </p:val>
                                        </p:tav>
                                      </p:tavLst>
                                    </p:anim>
                                    <p:anim calcmode="lin" valueType="num">
                                      <p:cBhvr>
                                        <p:cTn id="15" dur="1500" fill="hold"/>
                                        <p:tgtEl>
                                          <p:spTgt spid="4"/>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1500"/>
                                        <p:tgtEl>
                                          <p:spTgt spid="5"/>
                                        </p:tgtEl>
                                      </p:cBhvr>
                                    </p:animEffect>
                                    <p:anim calcmode="lin" valueType="num">
                                      <p:cBhvr>
                                        <p:cTn id="19" dur="1500" fill="hold"/>
                                        <p:tgtEl>
                                          <p:spTgt spid="5"/>
                                        </p:tgtEl>
                                        <p:attrNameLst>
                                          <p:attrName>ppt_x</p:attrName>
                                        </p:attrNameLst>
                                      </p:cBhvr>
                                      <p:tavLst>
                                        <p:tav tm="0">
                                          <p:val>
                                            <p:strVal val="#ppt_x"/>
                                          </p:val>
                                        </p:tav>
                                        <p:tav tm="100000">
                                          <p:val>
                                            <p:strVal val="#ppt_x"/>
                                          </p:val>
                                        </p:tav>
                                      </p:tavLst>
                                    </p:anim>
                                    <p:anim calcmode="lin" valueType="num">
                                      <p:cBhvr>
                                        <p:cTn id="20" dur="1500" fill="hold"/>
                                        <p:tgtEl>
                                          <p:spTgt spid="5"/>
                                        </p:tgtEl>
                                        <p:attrNameLst>
                                          <p:attrName>ppt_y</p:attrName>
                                        </p:attrNameLst>
                                      </p:cBhvr>
                                      <p:tavLst>
                                        <p:tav tm="0">
                                          <p:val>
                                            <p:strVal val="#ppt_y+.1"/>
                                          </p:val>
                                        </p:tav>
                                        <p:tav tm="100000">
                                          <p:val>
                                            <p:strVal val="#ppt_y"/>
                                          </p:val>
                                        </p:tav>
                                      </p:tavLst>
                                    </p:anim>
                                  </p:childTnLst>
                                </p:cTn>
                              </p:par>
                              <p:par>
                                <p:cTn id="21" presetID="10" presetClass="entr" presetSubtype="0"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par>
                                <p:cTn id="28" presetID="6" presetClass="entr" presetSubtype="32" fill="hold" nodeType="with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circle(out)">
                                      <p:cBhvr>
                                        <p:cTn id="30" dur="1000"/>
                                        <p:tgtEl>
                                          <p:spTgt spid="8"/>
                                        </p:tgtEl>
                                      </p:cBhvr>
                                    </p:animEffect>
                                  </p:childTnLst>
                                </p:cTn>
                              </p:par>
                              <p:par>
                                <p:cTn id="31" presetID="32" presetClass="emph" presetSubtype="0" repeatCount="2000" fill="hold" nodeType="withEffect">
                                  <p:stCondLst>
                                    <p:cond delay="0"/>
                                  </p:stCondLst>
                                  <p:childTnLst>
                                    <p:animRot by="120000">
                                      <p:cBhvr>
                                        <p:cTn id="32" dur="75" fill="hold">
                                          <p:stCondLst>
                                            <p:cond delay="0"/>
                                          </p:stCondLst>
                                        </p:cTn>
                                        <p:tgtEl>
                                          <p:spTgt spid="8"/>
                                        </p:tgtEl>
                                        <p:attrNameLst>
                                          <p:attrName>r</p:attrName>
                                        </p:attrNameLst>
                                      </p:cBhvr>
                                    </p:animRot>
                                    <p:animRot by="-240000">
                                      <p:cBhvr>
                                        <p:cTn id="33" dur="150" fill="hold">
                                          <p:stCondLst>
                                            <p:cond delay="150"/>
                                          </p:stCondLst>
                                        </p:cTn>
                                        <p:tgtEl>
                                          <p:spTgt spid="8"/>
                                        </p:tgtEl>
                                        <p:attrNameLst>
                                          <p:attrName>r</p:attrName>
                                        </p:attrNameLst>
                                      </p:cBhvr>
                                    </p:animRot>
                                    <p:animRot by="240000">
                                      <p:cBhvr>
                                        <p:cTn id="34" dur="150" fill="hold">
                                          <p:stCondLst>
                                            <p:cond delay="300"/>
                                          </p:stCondLst>
                                        </p:cTn>
                                        <p:tgtEl>
                                          <p:spTgt spid="8"/>
                                        </p:tgtEl>
                                        <p:attrNameLst>
                                          <p:attrName>r</p:attrName>
                                        </p:attrNameLst>
                                      </p:cBhvr>
                                    </p:animRot>
                                    <p:animRot by="-240000">
                                      <p:cBhvr>
                                        <p:cTn id="35" dur="150" fill="hold">
                                          <p:stCondLst>
                                            <p:cond delay="450"/>
                                          </p:stCondLst>
                                        </p:cTn>
                                        <p:tgtEl>
                                          <p:spTgt spid="8"/>
                                        </p:tgtEl>
                                        <p:attrNameLst>
                                          <p:attrName>r</p:attrName>
                                        </p:attrNameLst>
                                      </p:cBhvr>
                                    </p:animRot>
                                    <p:animRot by="120000">
                                      <p:cBhvr>
                                        <p:cTn id="36" dur="150" fill="hold">
                                          <p:stCondLst>
                                            <p:cond delay="600"/>
                                          </p:stCondLst>
                                        </p:cTn>
                                        <p:tgtEl>
                                          <p:spTgt spid="8"/>
                                        </p:tgtEl>
                                        <p:attrNameLst>
                                          <p:attrName>r</p:attrName>
                                        </p:attrNameLst>
                                      </p:cBhvr>
                                    </p:animRot>
                                  </p:childTnLst>
                                </p:cTn>
                              </p:par>
                              <p:par>
                                <p:cTn id="37" presetID="10" presetClass="entr" presetSubtype="0" fill="hold" nodeType="with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fade">
                                      <p:cBhvr>
                                        <p:cTn id="39" dur="500"/>
                                        <p:tgtEl>
                                          <p:spTgt spid="9"/>
                                        </p:tgtEl>
                                      </p:cBhvr>
                                    </p:animEffect>
                                  </p:childTnLst>
                                </p:cTn>
                              </p:par>
                              <p:par>
                                <p:cTn id="40" presetID="42" presetClass="entr" presetSubtype="0" fill="hold" nodeType="with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1500"/>
                                        <p:tgtEl>
                                          <p:spTgt spid="11"/>
                                        </p:tgtEl>
                                      </p:cBhvr>
                                    </p:animEffect>
                                    <p:anim calcmode="lin" valueType="num">
                                      <p:cBhvr>
                                        <p:cTn id="43" dur="1500" fill="hold"/>
                                        <p:tgtEl>
                                          <p:spTgt spid="11"/>
                                        </p:tgtEl>
                                        <p:attrNameLst>
                                          <p:attrName>ppt_x</p:attrName>
                                        </p:attrNameLst>
                                      </p:cBhvr>
                                      <p:tavLst>
                                        <p:tav tm="0">
                                          <p:val>
                                            <p:strVal val="#ppt_x"/>
                                          </p:val>
                                        </p:tav>
                                        <p:tav tm="100000">
                                          <p:val>
                                            <p:strVal val="#ppt_x"/>
                                          </p:val>
                                        </p:tav>
                                      </p:tavLst>
                                    </p:anim>
                                    <p:anim calcmode="lin" valueType="num">
                                      <p:cBhvr>
                                        <p:cTn id="44" dur="1500" fill="hold"/>
                                        <p:tgtEl>
                                          <p:spTgt spid="11"/>
                                        </p:tgtEl>
                                        <p:attrNameLst>
                                          <p:attrName>ppt_y</p:attrName>
                                        </p:attrNameLst>
                                      </p:cBhvr>
                                      <p:tavLst>
                                        <p:tav tm="0">
                                          <p:val>
                                            <p:strVal val="#ppt_y+.1"/>
                                          </p:val>
                                        </p:tav>
                                        <p:tav tm="100000">
                                          <p:val>
                                            <p:strVal val="#ppt_y"/>
                                          </p:val>
                                        </p:tav>
                                      </p:tavLst>
                                    </p:anim>
                                  </p:childTnLst>
                                </p:cTn>
                              </p:par>
                              <p:par>
                                <p:cTn id="45" presetID="10" presetClass="entr" presetSubtype="0" fill="hold" nodeType="with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fade">
                                      <p:cBhvr>
                                        <p:cTn id="47" dur="500"/>
                                        <p:tgtEl>
                                          <p:spTgt spid="12"/>
                                        </p:tgtEl>
                                      </p:cBhvr>
                                    </p:animEffect>
                                  </p:childTnLst>
                                </p:cTn>
                              </p:par>
                              <p:par>
                                <p:cTn id="48" presetID="42" presetClass="entr" presetSubtype="0" fill="hold" nodeType="withEffect">
                                  <p:stCondLst>
                                    <p:cond delay="0"/>
                                  </p:stCondLst>
                                  <p:childTnLst>
                                    <p:set>
                                      <p:cBhvr>
                                        <p:cTn id="49" dur="1" fill="hold">
                                          <p:stCondLst>
                                            <p:cond delay="0"/>
                                          </p:stCondLst>
                                        </p:cTn>
                                        <p:tgtEl>
                                          <p:spTgt spid="13"/>
                                        </p:tgtEl>
                                        <p:attrNameLst>
                                          <p:attrName>style.visibility</p:attrName>
                                        </p:attrNameLst>
                                      </p:cBhvr>
                                      <p:to>
                                        <p:strVal val="visible"/>
                                      </p:to>
                                    </p:set>
                                    <p:animEffect transition="in" filter="fade">
                                      <p:cBhvr>
                                        <p:cTn id="50" dur="1500"/>
                                        <p:tgtEl>
                                          <p:spTgt spid="13"/>
                                        </p:tgtEl>
                                      </p:cBhvr>
                                    </p:animEffect>
                                    <p:anim calcmode="lin" valueType="num">
                                      <p:cBhvr>
                                        <p:cTn id="51" dur="1500" fill="hold"/>
                                        <p:tgtEl>
                                          <p:spTgt spid="13"/>
                                        </p:tgtEl>
                                        <p:attrNameLst>
                                          <p:attrName>ppt_x</p:attrName>
                                        </p:attrNameLst>
                                      </p:cBhvr>
                                      <p:tavLst>
                                        <p:tav tm="0">
                                          <p:val>
                                            <p:strVal val="#ppt_x"/>
                                          </p:val>
                                        </p:tav>
                                        <p:tav tm="100000">
                                          <p:val>
                                            <p:strVal val="#ppt_x"/>
                                          </p:val>
                                        </p:tav>
                                      </p:tavLst>
                                    </p:anim>
                                    <p:anim calcmode="lin" valueType="num">
                                      <p:cBhvr>
                                        <p:cTn id="52" dur="1500" fill="hold"/>
                                        <p:tgtEl>
                                          <p:spTgt spid="13"/>
                                        </p:tgtEl>
                                        <p:attrNameLst>
                                          <p:attrName>ppt_y</p:attrName>
                                        </p:attrNameLst>
                                      </p:cBhvr>
                                      <p:tavLst>
                                        <p:tav tm="0">
                                          <p:val>
                                            <p:strVal val="#ppt_y+.1"/>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14"/>
                                        </p:tgtEl>
                                        <p:attrNameLst>
                                          <p:attrName>style.visibility</p:attrName>
                                        </p:attrNameLst>
                                      </p:cBhvr>
                                      <p:to>
                                        <p:strVal val="visible"/>
                                      </p:to>
                                    </p:set>
                                    <p:anim calcmode="lin" valueType="num">
                                      <p:cBhvr additive="base">
                                        <p:cTn id="55" dur="750" fill="hold"/>
                                        <p:tgtEl>
                                          <p:spTgt spid="14"/>
                                        </p:tgtEl>
                                        <p:attrNameLst>
                                          <p:attrName>ppt_x</p:attrName>
                                        </p:attrNameLst>
                                      </p:cBhvr>
                                      <p:tavLst>
                                        <p:tav tm="0">
                                          <p:val>
                                            <p:strVal val="#ppt_x"/>
                                          </p:val>
                                        </p:tav>
                                        <p:tav tm="100000">
                                          <p:val>
                                            <p:strVal val="#ppt_x"/>
                                          </p:val>
                                        </p:tav>
                                      </p:tavLst>
                                    </p:anim>
                                    <p:anim calcmode="lin" valueType="num">
                                      <p:cBhvr additive="base">
                                        <p:cTn id="56" dur="75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16" presetClass="entr" presetSubtype="21" fill="hold" nodeType="clickEffect">
                                  <p:stCondLst>
                                    <p:cond delay="0"/>
                                  </p:stCondLst>
                                  <p:childTnLst>
                                    <p:set>
                                      <p:cBhvr>
                                        <p:cTn id="60" dur="1" fill="hold">
                                          <p:stCondLst>
                                            <p:cond delay="0"/>
                                          </p:stCondLst>
                                        </p:cTn>
                                        <p:tgtEl>
                                          <p:spTgt spid="28"/>
                                        </p:tgtEl>
                                        <p:attrNameLst>
                                          <p:attrName>style.visibility</p:attrName>
                                        </p:attrNameLst>
                                      </p:cBhvr>
                                      <p:to>
                                        <p:strVal val="visible"/>
                                      </p:to>
                                    </p:set>
                                    <p:animEffect transition="in" filter="barn(inVertical)">
                                      <p:cBhvr>
                                        <p:cTn id="61" dur="500"/>
                                        <p:tgtEl>
                                          <p:spTgt spid="28"/>
                                        </p:tgtEl>
                                      </p:cBhvr>
                                    </p:animEffect>
                                  </p:childTnLst>
                                </p:cTn>
                              </p:par>
                              <p:par>
                                <p:cTn id="62" presetID="16" presetClass="entr" presetSubtype="21" fill="hold" nodeType="withEffect">
                                  <p:stCondLst>
                                    <p:cond delay="0"/>
                                  </p:stCondLst>
                                  <p:childTnLst>
                                    <p:set>
                                      <p:cBhvr>
                                        <p:cTn id="63" dur="1" fill="hold">
                                          <p:stCondLst>
                                            <p:cond delay="0"/>
                                          </p:stCondLst>
                                        </p:cTn>
                                        <p:tgtEl>
                                          <p:spTgt spid="30"/>
                                        </p:tgtEl>
                                        <p:attrNameLst>
                                          <p:attrName>style.visibility</p:attrName>
                                        </p:attrNameLst>
                                      </p:cBhvr>
                                      <p:to>
                                        <p:strVal val="visible"/>
                                      </p:to>
                                    </p:set>
                                    <p:animEffect transition="in" filter="barn(inVertical)">
                                      <p:cBhvr>
                                        <p:cTn id="64" dur="500"/>
                                        <p:tgtEl>
                                          <p:spTgt spid="30"/>
                                        </p:tgtEl>
                                      </p:cBhvr>
                                    </p:animEffect>
                                  </p:childTnLst>
                                </p:cTn>
                              </p:par>
                              <p:par>
                                <p:cTn id="65" presetID="16" presetClass="entr" presetSubtype="21" fill="hold" nodeType="withEffect">
                                  <p:stCondLst>
                                    <p:cond delay="0"/>
                                  </p:stCondLst>
                                  <p:childTnLst>
                                    <p:set>
                                      <p:cBhvr>
                                        <p:cTn id="66" dur="1" fill="hold">
                                          <p:stCondLst>
                                            <p:cond delay="0"/>
                                          </p:stCondLst>
                                        </p:cTn>
                                        <p:tgtEl>
                                          <p:spTgt spid="25"/>
                                        </p:tgtEl>
                                        <p:attrNameLst>
                                          <p:attrName>style.visibility</p:attrName>
                                        </p:attrNameLst>
                                      </p:cBhvr>
                                      <p:to>
                                        <p:strVal val="visible"/>
                                      </p:to>
                                    </p:set>
                                    <p:animEffect transition="in" filter="barn(inVertical)">
                                      <p:cBhvr>
                                        <p:cTn id="67" dur="500"/>
                                        <p:tgtEl>
                                          <p:spTgt spid="25"/>
                                        </p:tgtEl>
                                      </p:cBhvr>
                                    </p:animEffect>
                                  </p:childTnLst>
                                </p:cTn>
                              </p:par>
                              <p:par>
                                <p:cTn id="68" presetID="16" presetClass="entr" presetSubtype="21" fill="hold" nodeType="withEffect">
                                  <p:stCondLst>
                                    <p:cond delay="0"/>
                                  </p:stCondLst>
                                  <p:childTnLst>
                                    <p:set>
                                      <p:cBhvr>
                                        <p:cTn id="69" dur="1" fill="hold">
                                          <p:stCondLst>
                                            <p:cond delay="0"/>
                                          </p:stCondLst>
                                        </p:cTn>
                                        <p:tgtEl>
                                          <p:spTgt spid="27"/>
                                        </p:tgtEl>
                                        <p:attrNameLst>
                                          <p:attrName>style.visibility</p:attrName>
                                        </p:attrNameLst>
                                      </p:cBhvr>
                                      <p:to>
                                        <p:strVal val="visible"/>
                                      </p:to>
                                    </p:set>
                                    <p:animEffect transition="in" filter="barn(inVertical)">
                                      <p:cBhvr>
                                        <p:cTn id="70" dur="500"/>
                                        <p:tgtEl>
                                          <p:spTgt spid="27"/>
                                        </p:tgtEl>
                                      </p:cBhvr>
                                    </p:animEffect>
                                  </p:childTnLst>
                                </p:cTn>
                              </p:par>
                              <p:par>
                                <p:cTn id="71" presetID="16" presetClass="entr" presetSubtype="21" fill="hold" nodeType="withEffect">
                                  <p:stCondLst>
                                    <p:cond delay="0"/>
                                  </p:stCondLst>
                                  <p:childTnLst>
                                    <p:set>
                                      <p:cBhvr>
                                        <p:cTn id="72" dur="1" fill="hold">
                                          <p:stCondLst>
                                            <p:cond delay="0"/>
                                          </p:stCondLst>
                                        </p:cTn>
                                        <p:tgtEl>
                                          <p:spTgt spid="26"/>
                                        </p:tgtEl>
                                        <p:attrNameLst>
                                          <p:attrName>style.visibility</p:attrName>
                                        </p:attrNameLst>
                                      </p:cBhvr>
                                      <p:to>
                                        <p:strVal val="visible"/>
                                      </p:to>
                                    </p:set>
                                    <p:animEffect transition="in" filter="barn(inVertical)">
                                      <p:cBhvr>
                                        <p:cTn id="73" dur="500"/>
                                        <p:tgtEl>
                                          <p:spTgt spid="26"/>
                                        </p:tgtEl>
                                      </p:cBhvr>
                                    </p:animEffect>
                                  </p:childTnLst>
                                </p:cTn>
                              </p:par>
                            </p:childTnLst>
                          </p:cTn>
                        </p:par>
                      </p:childTnLst>
                    </p:cTn>
                  </p:par>
                  <p:par>
                    <p:cTn id="74" fill="hold">
                      <p:stCondLst>
                        <p:cond delay="indefinite"/>
                      </p:stCondLst>
                      <p:childTnLst>
                        <p:par>
                          <p:cTn id="75" fill="hold">
                            <p:stCondLst>
                              <p:cond delay="0"/>
                            </p:stCondLst>
                            <p:childTnLst>
                              <p:par>
                                <p:cTn id="76" presetID="42" presetClass="entr" presetSubtype="0" fill="hold" nodeType="clickEffect">
                                  <p:stCondLst>
                                    <p:cond delay="0"/>
                                  </p:stCondLst>
                                  <p:childTnLst>
                                    <p:set>
                                      <p:cBhvr>
                                        <p:cTn id="77" dur="1" fill="hold">
                                          <p:stCondLst>
                                            <p:cond delay="0"/>
                                          </p:stCondLst>
                                        </p:cTn>
                                        <p:tgtEl>
                                          <p:spTgt spid="10"/>
                                        </p:tgtEl>
                                        <p:attrNameLst>
                                          <p:attrName>style.visibility</p:attrName>
                                        </p:attrNameLst>
                                      </p:cBhvr>
                                      <p:to>
                                        <p:strVal val="visible"/>
                                      </p:to>
                                    </p:set>
                                    <p:animEffect transition="in" filter="fade">
                                      <p:cBhvr>
                                        <p:cTn id="78" dur="1000"/>
                                        <p:tgtEl>
                                          <p:spTgt spid="10"/>
                                        </p:tgtEl>
                                      </p:cBhvr>
                                    </p:animEffect>
                                    <p:anim calcmode="lin" valueType="num">
                                      <p:cBhvr>
                                        <p:cTn id="79" dur="1000" fill="hold"/>
                                        <p:tgtEl>
                                          <p:spTgt spid="10"/>
                                        </p:tgtEl>
                                        <p:attrNameLst>
                                          <p:attrName>ppt_x</p:attrName>
                                        </p:attrNameLst>
                                      </p:cBhvr>
                                      <p:tavLst>
                                        <p:tav tm="0">
                                          <p:val>
                                            <p:strVal val="#ppt_x"/>
                                          </p:val>
                                        </p:tav>
                                        <p:tav tm="100000">
                                          <p:val>
                                            <p:strVal val="#ppt_x"/>
                                          </p:val>
                                        </p:tav>
                                      </p:tavLst>
                                    </p:anim>
                                    <p:anim calcmode="lin" valueType="num">
                                      <p:cBhvr>
                                        <p:cTn id="80" dur="1000" fill="hold"/>
                                        <p:tgtEl>
                                          <p:spTgt spid="10"/>
                                        </p:tgtEl>
                                        <p:attrNameLst>
                                          <p:attrName>ppt_y</p:attrName>
                                        </p:attrNameLst>
                                      </p:cBhvr>
                                      <p:tavLst>
                                        <p:tav tm="0">
                                          <p:val>
                                            <p:strVal val="#ppt_y+.1"/>
                                          </p:val>
                                        </p:tav>
                                        <p:tav tm="100000">
                                          <p:val>
                                            <p:strVal val="#ppt_y"/>
                                          </p:val>
                                        </p:tav>
                                      </p:tavLst>
                                    </p:anim>
                                  </p:childTnLst>
                                </p:cTn>
                              </p:par>
                              <p:par>
                                <p:cTn id="81" presetID="42" presetClass="entr" presetSubtype="0" fill="hold" nodeType="withEffect">
                                  <p:stCondLst>
                                    <p:cond delay="0"/>
                                  </p:stCondLst>
                                  <p:childTnLst>
                                    <p:set>
                                      <p:cBhvr>
                                        <p:cTn id="82" dur="1" fill="hold">
                                          <p:stCondLst>
                                            <p:cond delay="0"/>
                                          </p:stCondLst>
                                        </p:cTn>
                                        <p:tgtEl>
                                          <p:spTgt spid="29"/>
                                        </p:tgtEl>
                                        <p:attrNameLst>
                                          <p:attrName>style.visibility</p:attrName>
                                        </p:attrNameLst>
                                      </p:cBhvr>
                                      <p:to>
                                        <p:strVal val="visible"/>
                                      </p:to>
                                    </p:set>
                                    <p:animEffect transition="in" filter="fade">
                                      <p:cBhvr>
                                        <p:cTn id="83" dur="1000"/>
                                        <p:tgtEl>
                                          <p:spTgt spid="29"/>
                                        </p:tgtEl>
                                      </p:cBhvr>
                                    </p:animEffect>
                                    <p:anim calcmode="lin" valueType="num">
                                      <p:cBhvr>
                                        <p:cTn id="84" dur="1000" fill="hold"/>
                                        <p:tgtEl>
                                          <p:spTgt spid="29"/>
                                        </p:tgtEl>
                                        <p:attrNameLst>
                                          <p:attrName>ppt_x</p:attrName>
                                        </p:attrNameLst>
                                      </p:cBhvr>
                                      <p:tavLst>
                                        <p:tav tm="0">
                                          <p:val>
                                            <p:strVal val="#ppt_x"/>
                                          </p:val>
                                        </p:tav>
                                        <p:tav tm="100000">
                                          <p:val>
                                            <p:strVal val="#ppt_x"/>
                                          </p:val>
                                        </p:tav>
                                      </p:tavLst>
                                    </p:anim>
                                    <p:anim calcmode="lin" valueType="num">
                                      <p:cBhvr>
                                        <p:cTn id="85" dur="1000" fill="hold"/>
                                        <p:tgtEl>
                                          <p:spTgt spid="29"/>
                                        </p:tgtEl>
                                        <p:attrNameLst>
                                          <p:attrName>ppt_y</p:attrName>
                                        </p:attrNameLst>
                                      </p:cBhvr>
                                      <p:tavLst>
                                        <p:tav tm="0">
                                          <p:val>
                                            <p:strVal val="#ppt_y+.1"/>
                                          </p:val>
                                        </p:tav>
                                        <p:tav tm="100000">
                                          <p:val>
                                            <p:strVal val="#ppt_y"/>
                                          </p:val>
                                        </p:tav>
                                      </p:tavLst>
                                    </p:anim>
                                  </p:childTnLst>
                                </p:cTn>
                              </p:par>
                              <p:par>
                                <p:cTn id="86" presetID="42" presetClass="entr" presetSubtype="0" fill="hold" nodeType="withEffect">
                                  <p:stCondLst>
                                    <p:cond delay="0"/>
                                  </p:stCondLst>
                                  <p:childTnLst>
                                    <p:set>
                                      <p:cBhvr>
                                        <p:cTn id="87" dur="1" fill="hold">
                                          <p:stCondLst>
                                            <p:cond delay="0"/>
                                          </p:stCondLst>
                                        </p:cTn>
                                        <p:tgtEl>
                                          <p:spTgt spid="31"/>
                                        </p:tgtEl>
                                        <p:attrNameLst>
                                          <p:attrName>style.visibility</p:attrName>
                                        </p:attrNameLst>
                                      </p:cBhvr>
                                      <p:to>
                                        <p:strVal val="visible"/>
                                      </p:to>
                                    </p:set>
                                    <p:animEffect transition="in" filter="fade">
                                      <p:cBhvr>
                                        <p:cTn id="88" dur="1000"/>
                                        <p:tgtEl>
                                          <p:spTgt spid="31"/>
                                        </p:tgtEl>
                                      </p:cBhvr>
                                    </p:animEffect>
                                    <p:anim calcmode="lin" valueType="num">
                                      <p:cBhvr>
                                        <p:cTn id="89" dur="1000" fill="hold"/>
                                        <p:tgtEl>
                                          <p:spTgt spid="31"/>
                                        </p:tgtEl>
                                        <p:attrNameLst>
                                          <p:attrName>ppt_x</p:attrName>
                                        </p:attrNameLst>
                                      </p:cBhvr>
                                      <p:tavLst>
                                        <p:tav tm="0">
                                          <p:val>
                                            <p:strVal val="#ppt_x"/>
                                          </p:val>
                                        </p:tav>
                                        <p:tav tm="100000">
                                          <p:val>
                                            <p:strVal val="#ppt_x"/>
                                          </p:val>
                                        </p:tav>
                                      </p:tavLst>
                                    </p:anim>
                                    <p:anim calcmode="lin" valueType="num">
                                      <p:cBhvr>
                                        <p:cTn id="90" dur="1000" fill="hold"/>
                                        <p:tgtEl>
                                          <p:spTgt spid="31"/>
                                        </p:tgtEl>
                                        <p:attrNameLst>
                                          <p:attrName>ppt_y</p:attrName>
                                        </p:attrNameLst>
                                      </p:cBhvr>
                                      <p:tavLst>
                                        <p:tav tm="0">
                                          <p:val>
                                            <p:strVal val="#ppt_y+.1"/>
                                          </p:val>
                                        </p:tav>
                                        <p:tav tm="100000">
                                          <p:val>
                                            <p:strVal val="#ppt_y"/>
                                          </p:val>
                                        </p:tav>
                                      </p:tavLst>
                                    </p:anim>
                                  </p:childTnLst>
                                </p:cTn>
                              </p:par>
                              <p:par>
                                <p:cTn id="91" presetID="42" presetClass="entr" presetSubtype="0" fill="hold" nodeType="withEffect">
                                  <p:stCondLst>
                                    <p:cond delay="0"/>
                                  </p:stCondLst>
                                  <p:childTnLst>
                                    <p:set>
                                      <p:cBhvr>
                                        <p:cTn id="92" dur="1" fill="hold">
                                          <p:stCondLst>
                                            <p:cond delay="0"/>
                                          </p:stCondLst>
                                        </p:cTn>
                                        <p:tgtEl>
                                          <p:spTgt spid="32"/>
                                        </p:tgtEl>
                                        <p:attrNameLst>
                                          <p:attrName>style.visibility</p:attrName>
                                        </p:attrNameLst>
                                      </p:cBhvr>
                                      <p:to>
                                        <p:strVal val="visible"/>
                                      </p:to>
                                    </p:set>
                                    <p:animEffect transition="in" filter="fade">
                                      <p:cBhvr>
                                        <p:cTn id="93" dur="1000"/>
                                        <p:tgtEl>
                                          <p:spTgt spid="32"/>
                                        </p:tgtEl>
                                      </p:cBhvr>
                                    </p:animEffect>
                                    <p:anim calcmode="lin" valueType="num">
                                      <p:cBhvr>
                                        <p:cTn id="94" dur="1000" fill="hold"/>
                                        <p:tgtEl>
                                          <p:spTgt spid="32"/>
                                        </p:tgtEl>
                                        <p:attrNameLst>
                                          <p:attrName>ppt_x</p:attrName>
                                        </p:attrNameLst>
                                      </p:cBhvr>
                                      <p:tavLst>
                                        <p:tav tm="0">
                                          <p:val>
                                            <p:strVal val="#ppt_x"/>
                                          </p:val>
                                        </p:tav>
                                        <p:tav tm="100000">
                                          <p:val>
                                            <p:strVal val="#ppt_x"/>
                                          </p:val>
                                        </p:tav>
                                      </p:tavLst>
                                    </p:anim>
                                    <p:anim calcmode="lin" valueType="num">
                                      <p:cBhvr>
                                        <p:cTn id="95"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96" fill="hold">
                      <p:stCondLst>
                        <p:cond delay="indefinite"/>
                      </p:stCondLst>
                      <p:childTnLst>
                        <p:par>
                          <p:cTn id="97" fill="hold">
                            <p:stCondLst>
                              <p:cond delay="0"/>
                            </p:stCondLst>
                            <p:childTnLst>
                              <p:par>
                                <p:cTn id="98" presetID="16" presetClass="entr" presetSubtype="21" fill="hold" grpId="0" nodeType="clickEffect">
                                  <p:stCondLst>
                                    <p:cond delay="0"/>
                                  </p:stCondLst>
                                  <p:childTnLst>
                                    <p:set>
                                      <p:cBhvr>
                                        <p:cTn id="99" dur="1" fill="hold">
                                          <p:stCondLst>
                                            <p:cond delay="0"/>
                                          </p:stCondLst>
                                        </p:cTn>
                                        <p:tgtEl>
                                          <p:spTgt spid="33"/>
                                        </p:tgtEl>
                                        <p:attrNameLst>
                                          <p:attrName>style.visibility</p:attrName>
                                        </p:attrNameLst>
                                      </p:cBhvr>
                                      <p:to>
                                        <p:strVal val="visible"/>
                                      </p:to>
                                    </p:set>
                                    <p:animEffect transition="in" filter="barn(inVertical)">
                                      <p:cBhvr>
                                        <p:cTn id="100"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Oval 33">
            <a:extLst>
              <a:ext uri="{FF2B5EF4-FFF2-40B4-BE49-F238E27FC236}">
                <a16:creationId xmlns:a16="http://schemas.microsoft.com/office/drawing/2014/main" id="{849C8A21-D062-4203-943D-349B818F5A7E}"/>
              </a:ext>
            </a:extLst>
          </p:cNvPr>
          <p:cNvSpPr/>
          <p:nvPr/>
        </p:nvSpPr>
        <p:spPr>
          <a:xfrm>
            <a:off x="8935824" y="1885431"/>
            <a:ext cx="1541496" cy="1541496"/>
          </a:xfrm>
          <a:prstGeom prst="ellipse">
            <a:avLst/>
          </a:prstGeom>
          <a:solidFill>
            <a:srgbClr val="F468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61751" fontAlgn="base">
              <a:spcBef>
                <a:spcPct val="0"/>
              </a:spcBef>
              <a:spcAft>
                <a:spcPct val="0"/>
              </a:spcAft>
            </a:pPr>
            <a:endParaRPr lang="en-US" sz="1345">
              <a:solidFill>
                <a:srgbClr val="FFFFFF"/>
              </a:solidFill>
              <a:latin typeface="Arial"/>
              <a:ea typeface="宋体"/>
            </a:endParaRPr>
          </a:p>
        </p:txBody>
      </p:sp>
      <p:sp>
        <p:nvSpPr>
          <p:cNvPr id="31" name="Oval 30">
            <a:extLst>
              <a:ext uri="{FF2B5EF4-FFF2-40B4-BE49-F238E27FC236}">
                <a16:creationId xmlns:a16="http://schemas.microsoft.com/office/drawing/2014/main" id="{28501CB9-3D48-4B08-A5AD-77E87F6419EE}"/>
              </a:ext>
            </a:extLst>
          </p:cNvPr>
          <p:cNvSpPr/>
          <p:nvPr/>
        </p:nvSpPr>
        <p:spPr>
          <a:xfrm>
            <a:off x="6531262" y="1885431"/>
            <a:ext cx="1541496" cy="1541496"/>
          </a:xfrm>
          <a:prstGeom prst="ellipse">
            <a:avLst/>
          </a:prstGeom>
          <a:solidFill>
            <a:srgbClr val="06A9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61751" fontAlgn="base">
              <a:spcBef>
                <a:spcPct val="0"/>
              </a:spcBef>
              <a:spcAft>
                <a:spcPct val="0"/>
              </a:spcAft>
            </a:pPr>
            <a:endParaRPr lang="en-US" sz="1345">
              <a:solidFill>
                <a:srgbClr val="FFFFFF"/>
              </a:solidFill>
              <a:latin typeface="Arial"/>
              <a:ea typeface="宋体"/>
            </a:endParaRPr>
          </a:p>
        </p:txBody>
      </p:sp>
      <p:sp>
        <p:nvSpPr>
          <p:cNvPr id="28" name="Oval 27">
            <a:extLst>
              <a:ext uri="{FF2B5EF4-FFF2-40B4-BE49-F238E27FC236}">
                <a16:creationId xmlns:a16="http://schemas.microsoft.com/office/drawing/2014/main" id="{218DF5D8-F399-410C-8784-70115665CF19}"/>
              </a:ext>
            </a:extLst>
          </p:cNvPr>
          <p:cNvSpPr/>
          <p:nvPr/>
        </p:nvSpPr>
        <p:spPr>
          <a:xfrm>
            <a:off x="4126701" y="1899175"/>
            <a:ext cx="1541496" cy="1541496"/>
          </a:xfrm>
          <a:prstGeom prst="ellipse">
            <a:avLst/>
          </a:prstGeom>
          <a:solidFill>
            <a:srgbClr val="965D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61751" fontAlgn="base">
              <a:spcBef>
                <a:spcPct val="0"/>
              </a:spcBef>
              <a:spcAft>
                <a:spcPct val="0"/>
              </a:spcAft>
            </a:pPr>
            <a:endParaRPr lang="en-US" sz="1345">
              <a:solidFill>
                <a:srgbClr val="FFFFFF"/>
              </a:solidFill>
              <a:latin typeface="Arial"/>
              <a:ea typeface="宋体"/>
            </a:endParaRPr>
          </a:p>
        </p:txBody>
      </p:sp>
      <p:sp>
        <p:nvSpPr>
          <p:cNvPr id="23" name="Oval 22">
            <a:extLst>
              <a:ext uri="{FF2B5EF4-FFF2-40B4-BE49-F238E27FC236}">
                <a16:creationId xmlns:a16="http://schemas.microsoft.com/office/drawing/2014/main" id="{C0325518-2F7D-4F2F-A352-96271AFDA392}"/>
              </a:ext>
            </a:extLst>
          </p:cNvPr>
          <p:cNvSpPr/>
          <p:nvPr/>
        </p:nvSpPr>
        <p:spPr>
          <a:xfrm>
            <a:off x="1722140" y="1885431"/>
            <a:ext cx="1541496" cy="1541496"/>
          </a:xfrm>
          <a:prstGeom prst="ellipse">
            <a:avLst/>
          </a:prstGeom>
          <a:solidFill>
            <a:srgbClr val="EBA9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61751" fontAlgn="base">
              <a:spcBef>
                <a:spcPct val="0"/>
              </a:spcBef>
              <a:spcAft>
                <a:spcPct val="0"/>
              </a:spcAft>
            </a:pPr>
            <a:endParaRPr lang="en-US" sz="1345" dirty="0">
              <a:solidFill>
                <a:srgbClr val="FFFFFF"/>
              </a:solidFill>
              <a:latin typeface="Arial"/>
              <a:ea typeface="宋体"/>
            </a:endParaRPr>
          </a:p>
        </p:txBody>
      </p:sp>
      <p:pic>
        <p:nvPicPr>
          <p:cNvPr id="19" name="图片 33797" descr="1-24"/>
          <p:cNvPicPr>
            <a:picLocks noChangeAspect="1"/>
          </p:cNvPicPr>
          <p:nvPr/>
        </p:nvPicPr>
        <p:blipFill>
          <a:blip r:embed="rId3"/>
          <a:stretch>
            <a:fillRect/>
          </a:stretch>
        </p:blipFill>
        <p:spPr>
          <a:xfrm>
            <a:off x="10204747" y="408520"/>
            <a:ext cx="2174936" cy="1980766"/>
          </a:xfrm>
          <a:prstGeom prst="rect">
            <a:avLst/>
          </a:prstGeom>
          <a:noFill/>
          <a:ln w="9525">
            <a:noFill/>
          </a:ln>
        </p:spPr>
      </p:pic>
      <p:pic>
        <p:nvPicPr>
          <p:cNvPr id="26" name="Picture 2">
            <a:extLst>
              <a:ext uri="{FF2B5EF4-FFF2-40B4-BE49-F238E27FC236}">
                <a16:creationId xmlns:a16="http://schemas.microsoft.com/office/drawing/2014/main" id="{086C256C-9257-45DB-97C0-BC753C70556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446" y="622474"/>
            <a:ext cx="1902352" cy="1552859"/>
          </a:xfrm>
          <a:prstGeom prst="rect">
            <a:avLst/>
          </a:prstGeom>
        </p:spPr>
      </p:pic>
      <p:sp>
        <p:nvSpPr>
          <p:cNvPr id="16" name="文本框 1"/>
          <p:cNvSpPr txBox="1"/>
          <p:nvPr/>
        </p:nvSpPr>
        <p:spPr>
          <a:xfrm>
            <a:off x="1935236" y="314159"/>
            <a:ext cx="8490078" cy="644787"/>
          </a:xfrm>
          <a:prstGeom prst="roundRect">
            <a:avLst/>
          </a:prstGeom>
          <a:solidFill>
            <a:srgbClr val="257A14"/>
          </a:solidFill>
          <a:effectLst>
            <a:outerShdw blurRad="76200" dir="18900000" sy="23000" kx="-1200000" algn="bl" rotWithShape="0">
              <a:prstClr val="black">
                <a:alpha val="20000"/>
              </a:prstClr>
            </a:outerShdw>
          </a:effectLst>
        </p:spPr>
        <p:txBody>
          <a:bodyPr wrap="square" rtlCol="0">
            <a:spAutoFit/>
          </a:bodyPr>
          <a:lstStyle/>
          <a:p>
            <a:pPr algn="ctr" defTabSz="661751" fontAlgn="base">
              <a:spcBef>
                <a:spcPct val="0"/>
              </a:spcBef>
              <a:spcAft>
                <a:spcPct val="0"/>
              </a:spcAft>
            </a:pPr>
            <a:r>
              <a:rPr lang="en-US" altLang="zh-CN" sz="3187" b="1" spc="598" dirty="0">
                <a:solidFill>
                  <a:prstClr val="white"/>
                </a:solidFill>
                <a:latin typeface="Times New Roman" panose="02020603050405020304" pitchFamily="18" charset="0"/>
                <a:ea typeface="宋体" panose="02010600030101010101" pitchFamily="2" charset="-122"/>
                <a:cs typeface="Times New Roman" panose="02020603050405020304" pitchFamily="18" charset="0"/>
                <a:sym typeface="+mn-lt"/>
              </a:rPr>
              <a:t>YÊU CẦU THAM GIA TIẾT HỌC</a:t>
            </a:r>
            <a:endParaRPr lang="zh-CN" altLang="en-US" sz="3187" b="1" spc="598" dirty="0">
              <a:solidFill>
                <a:prstClr val="white"/>
              </a:solidFill>
              <a:latin typeface="Times New Roman" panose="02020603050405020304" pitchFamily="18" charset="0"/>
              <a:ea typeface="宋体" panose="02010600030101010101" pitchFamily="2" charset="-122"/>
              <a:cs typeface="Times New Roman" panose="02020603050405020304" pitchFamily="18" charset="0"/>
              <a:sym typeface="+mn-lt"/>
            </a:endParaRPr>
          </a:p>
        </p:txBody>
      </p:sp>
      <p:cxnSp>
        <p:nvCxnSpPr>
          <p:cNvPr id="17" name="Straight Connector 16"/>
          <p:cNvCxnSpPr/>
          <p:nvPr/>
        </p:nvCxnSpPr>
        <p:spPr>
          <a:xfrm>
            <a:off x="16009" y="622474"/>
            <a:ext cx="1919226" cy="1"/>
          </a:xfrm>
          <a:prstGeom prst="line">
            <a:avLst/>
          </a:prstGeom>
          <a:ln w="76200">
            <a:solidFill>
              <a:srgbClr val="257A14"/>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10249154" y="555585"/>
            <a:ext cx="1919226" cy="1"/>
          </a:xfrm>
          <a:prstGeom prst="line">
            <a:avLst/>
          </a:prstGeom>
          <a:ln w="76200">
            <a:solidFill>
              <a:srgbClr val="257A14"/>
            </a:solidFill>
          </a:ln>
        </p:spPr>
        <p:style>
          <a:lnRef idx="1">
            <a:schemeClr val="accent1"/>
          </a:lnRef>
          <a:fillRef idx="0">
            <a:schemeClr val="accent1"/>
          </a:fillRef>
          <a:effectRef idx="0">
            <a:schemeClr val="accent1"/>
          </a:effectRef>
          <a:fontRef idx="minor">
            <a:schemeClr val="tx1"/>
          </a:fontRef>
        </p:style>
      </p:cxnSp>
      <p:pic>
        <p:nvPicPr>
          <p:cNvPr id="22" name="Picture 21">
            <a:extLst>
              <a:ext uri="{FF2B5EF4-FFF2-40B4-BE49-F238E27FC236}">
                <a16:creationId xmlns:a16="http://schemas.microsoft.com/office/drawing/2014/main" id="{C2A21620-A305-459F-8256-5374735708D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80905" y="2065894"/>
            <a:ext cx="1081630" cy="1081630"/>
          </a:xfrm>
          <a:prstGeom prst="rect">
            <a:avLst/>
          </a:prstGeom>
        </p:spPr>
      </p:pic>
      <p:sp>
        <p:nvSpPr>
          <p:cNvPr id="24" name="Rectangle: Rounded Corners 27">
            <a:extLst>
              <a:ext uri="{FF2B5EF4-FFF2-40B4-BE49-F238E27FC236}">
                <a16:creationId xmlns:a16="http://schemas.microsoft.com/office/drawing/2014/main" id="{479117E4-BCE1-42B7-A294-924239BD1D9F}"/>
              </a:ext>
            </a:extLst>
          </p:cNvPr>
          <p:cNvSpPr/>
          <p:nvPr/>
        </p:nvSpPr>
        <p:spPr>
          <a:xfrm>
            <a:off x="1420935" y="3440671"/>
            <a:ext cx="2123631" cy="3115230"/>
          </a:xfrm>
          <a:prstGeom prst="roundRect">
            <a:avLst/>
          </a:prstGeom>
          <a:solidFill>
            <a:schemeClr val="bg1"/>
          </a:solidFill>
          <a:ln w="38100">
            <a:solidFill>
              <a:srgbClr val="EBA93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61751" fontAlgn="base">
              <a:spcBef>
                <a:spcPct val="0"/>
              </a:spcBef>
              <a:spcAft>
                <a:spcPct val="0"/>
              </a:spcAft>
            </a:pPr>
            <a:r>
              <a:rPr lang="en-US" altLang="zh-CN" sz="3908" b="1" dirty="0" err="1">
                <a:solidFill>
                  <a:srgbClr val="000000">
                    <a:lumMod val="50000"/>
                  </a:srgbClr>
                </a:solidFill>
                <a:latin typeface="Times New Roman" panose="02020603050405020304" pitchFamily="18" charset="0"/>
                <a:ea typeface="宋体"/>
                <a:cs typeface="Times New Roman" panose="02020603050405020304" pitchFamily="18" charset="0"/>
                <a:sym typeface="+mn-ea"/>
              </a:rPr>
              <a:t>Chuẩn</a:t>
            </a:r>
            <a:r>
              <a:rPr lang="en-US" altLang="zh-CN" sz="3908" b="1" dirty="0">
                <a:solidFill>
                  <a:srgbClr val="000000">
                    <a:lumMod val="50000"/>
                  </a:srgbClr>
                </a:solidFill>
                <a:latin typeface="Times New Roman" panose="02020603050405020304" pitchFamily="18" charset="0"/>
                <a:ea typeface="宋体"/>
                <a:cs typeface="Times New Roman" panose="02020603050405020304" pitchFamily="18" charset="0"/>
                <a:sym typeface="+mn-ea"/>
              </a:rPr>
              <a:t> </a:t>
            </a:r>
            <a:r>
              <a:rPr lang="en-US" altLang="zh-CN" sz="3908" b="1" dirty="0" err="1">
                <a:solidFill>
                  <a:srgbClr val="000000">
                    <a:lumMod val="50000"/>
                  </a:srgbClr>
                </a:solidFill>
                <a:latin typeface="Times New Roman" panose="02020603050405020304" pitchFamily="18" charset="0"/>
                <a:ea typeface="宋体"/>
                <a:cs typeface="Times New Roman" panose="02020603050405020304" pitchFamily="18" charset="0"/>
                <a:sym typeface="+mn-ea"/>
              </a:rPr>
              <a:t>bị</a:t>
            </a:r>
            <a:r>
              <a:rPr lang="en-US" altLang="zh-CN" sz="3908" b="1" dirty="0">
                <a:solidFill>
                  <a:srgbClr val="000000">
                    <a:lumMod val="50000"/>
                  </a:srgbClr>
                </a:solidFill>
                <a:latin typeface="Times New Roman" panose="02020603050405020304" pitchFamily="18" charset="0"/>
                <a:ea typeface="宋体"/>
                <a:cs typeface="Times New Roman" panose="02020603050405020304" pitchFamily="18" charset="0"/>
                <a:sym typeface="+mn-ea"/>
              </a:rPr>
              <a:t> </a:t>
            </a:r>
            <a:r>
              <a:rPr lang="en-US" altLang="zh-CN" sz="3908" b="1" dirty="0" err="1">
                <a:solidFill>
                  <a:srgbClr val="000000">
                    <a:lumMod val="50000"/>
                  </a:srgbClr>
                </a:solidFill>
                <a:latin typeface="Times New Roman" panose="02020603050405020304" pitchFamily="18" charset="0"/>
                <a:ea typeface="宋体"/>
                <a:cs typeface="Times New Roman" panose="02020603050405020304" pitchFamily="18" charset="0"/>
                <a:sym typeface="+mn-ea"/>
              </a:rPr>
              <a:t>đầy</a:t>
            </a:r>
            <a:r>
              <a:rPr lang="en-US" altLang="zh-CN" sz="3908" b="1" dirty="0">
                <a:solidFill>
                  <a:srgbClr val="000000">
                    <a:lumMod val="50000"/>
                  </a:srgbClr>
                </a:solidFill>
                <a:latin typeface="Times New Roman" panose="02020603050405020304" pitchFamily="18" charset="0"/>
                <a:ea typeface="宋体"/>
                <a:cs typeface="Times New Roman" panose="02020603050405020304" pitchFamily="18" charset="0"/>
                <a:sym typeface="+mn-ea"/>
              </a:rPr>
              <a:t> </a:t>
            </a:r>
            <a:r>
              <a:rPr lang="en-US" altLang="zh-CN" sz="3908" b="1" dirty="0" err="1">
                <a:solidFill>
                  <a:srgbClr val="000000">
                    <a:lumMod val="50000"/>
                  </a:srgbClr>
                </a:solidFill>
                <a:latin typeface="Times New Roman" panose="02020603050405020304" pitchFamily="18" charset="0"/>
                <a:ea typeface="宋体"/>
                <a:cs typeface="Times New Roman" panose="02020603050405020304" pitchFamily="18" charset="0"/>
                <a:sym typeface="+mn-ea"/>
              </a:rPr>
              <a:t>đủ</a:t>
            </a:r>
            <a:r>
              <a:rPr lang="en-US" altLang="zh-CN" sz="3908" b="1" dirty="0">
                <a:solidFill>
                  <a:srgbClr val="000000">
                    <a:lumMod val="50000"/>
                  </a:srgbClr>
                </a:solidFill>
                <a:latin typeface="Times New Roman" panose="02020603050405020304" pitchFamily="18" charset="0"/>
                <a:ea typeface="宋体"/>
                <a:cs typeface="Times New Roman" panose="02020603050405020304" pitchFamily="18" charset="0"/>
                <a:sym typeface="+mn-ea"/>
              </a:rPr>
              <a:t> </a:t>
            </a:r>
            <a:r>
              <a:rPr lang="en-US" altLang="zh-CN" sz="3908" b="1" dirty="0" err="1">
                <a:solidFill>
                  <a:srgbClr val="000000">
                    <a:lumMod val="50000"/>
                  </a:srgbClr>
                </a:solidFill>
                <a:latin typeface="Times New Roman" panose="02020603050405020304" pitchFamily="18" charset="0"/>
                <a:ea typeface="宋体"/>
                <a:cs typeface="Times New Roman" panose="02020603050405020304" pitchFamily="18" charset="0"/>
                <a:sym typeface="+mn-ea"/>
              </a:rPr>
              <a:t>sách</a:t>
            </a:r>
            <a:r>
              <a:rPr lang="en-US" altLang="zh-CN" sz="3908" b="1" dirty="0">
                <a:solidFill>
                  <a:srgbClr val="000000">
                    <a:lumMod val="50000"/>
                  </a:srgbClr>
                </a:solidFill>
                <a:latin typeface="Times New Roman" panose="02020603050405020304" pitchFamily="18" charset="0"/>
                <a:ea typeface="宋体"/>
                <a:cs typeface="Times New Roman" panose="02020603050405020304" pitchFamily="18" charset="0"/>
                <a:sym typeface="+mn-ea"/>
              </a:rPr>
              <a:t> </a:t>
            </a:r>
            <a:r>
              <a:rPr lang="en-US" altLang="zh-CN" sz="3908" b="1" dirty="0" err="1">
                <a:solidFill>
                  <a:srgbClr val="000000">
                    <a:lumMod val="50000"/>
                  </a:srgbClr>
                </a:solidFill>
                <a:latin typeface="Times New Roman" panose="02020603050405020304" pitchFamily="18" charset="0"/>
                <a:ea typeface="宋体"/>
                <a:cs typeface="Times New Roman" panose="02020603050405020304" pitchFamily="18" charset="0"/>
                <a:sym typeface="+mn-ea"/>
              </a:rPr>
              <a:t>vở</a:t>
            </a:r>
            <a:r>
              <a:rPr lang="en-US" altLang="zh-CN" sz="3908" b="1" dirty="0">
                <a:solidFill>
                  <a:srgbClr val="000000">
                    <a:lumMod val="50000"/>
                  </a:srgbClr>
                </a:solidFill>
                <a:latin typeface="Times New Roman" panose="02020603050405020304" pitchFamily="18" charset="0"/>
                <a:ea typeface="宋体"/>
                <a:cs typeface="Times New Roman" panose="02020603050405020304" pitchFamily="18" charset="0"/>
                <a:sym typeface="+mn-ea"/>
              </a:rPr>
              <a:t>, </a:t>
            </a:r>
            <a:r>
              <a:rPr lang="en-US" altLang="zh-CN" sz="3908" b="1" dirty="0" err="1">
                <a:solidFill>
                  <a:srgbClr val="000000">
                    <a:lumMod val="50000"/>
                  </a:srgbClr>
                </a:solidFill>
                <a:latin typeface="Times New Roman" panose="02020603050405020304" pitchFamily="18" charset="0"/>
                <a:ea typeface="宋体"/>
                <a:cs typeface="Times New Roman" panose="02020603050405020304" pitchFamily="18" charset="0"/>
                <a:sym typeface="+mn-ea"/>
              </a:rPr>
              <a:t>đồ</a:t>
            </a:r>
            <a:r>
              <a:rPr lang="en-US" altLang="zh-CN" sz="3908" b="1" dirty="0">
                <a:solidFill>
                  <a:srgbClr val="000000">
                    <a:lumMod val="50000"/>
                  </a:srgbClr>
                </a:solidFill>
                <a:latin typeface="Times New Roman" panose="02020603050405020304" pitchFamily="18" charset="0"/>
                <a:ea typeface="宋体"/>
                <a:cs typeface="Times New Roman" panose="02020603050405020304" pitchFamily="18" charset="0"/>
                <a:sym typeface="+mn-ea"/>
              </a:rPr>
              <a:t> </a:t>
            </a:r>
            <a:r>
              <a:rPr lang="en-US" altLang="zh-CN" sz="3908" b="1" dirty="0" err="1">
                <a:solidFill>
                  <a:srgbClr val="000000">
                    <a:lumMod val="50000"/>
                  </a:srgbClr>
                </a:solidFill>
                <a:latin typeface="Times New Roman" panose="02020603050405020304" pitchFamily="18" charset="0"/>
                <a:ea typeface="宋体"/>
                <a:cs typeface="Times New Roman" panose="02020603050405020304" pitchFamily="18" charset="0"/>
                <a:sym typeface="+mn-ea"/>
              </a:rPr>
              <a:t>dùng</a:t>
            </a:r>
            <a:endParaRPr lang="zh-CN" altLang="en-US" sz="3908" b="1" dirty="0">
              <a:solidFill>
                <a:srgbClr val="000000">
                  <a:lumMod val="50000"/>
                </a:srgbClr>
              </a:solidFill>
              <a:latin typeface="Times New Roman" panose="02020603050405020304" pitchFamily="18" charset="0"/>
              <a:ea typeface="宋体"/>
              <a:cs typeface="Times New Roman" panose="02020603050405020304" pitchFamily="18" charset="0"/>
              <a:sym typeface="+mn-ea"/>
            </a:endParaRPr>
          </a:p>
        </p:txBody>
      </p:sp>
      <p:pic>
        <p:nvPicPr>
          <p:cNvPr id="27" name="Picture 26">
            <a:extLst>
              <a:ext uri="{FF2B5EF4-FFF2-40B4-BE49-F238E27FC236}">
                <a16:creationId xmlns:a16="http://schemas.microsoft.com/office/drawing/2014/main" id="{8B10A486-1450-4A86-8C16-B1FB52E254C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326426" y="2096199"/>
            <a:ext cx="1081630" cy="1081630"/>
          </a:xfrm>
          <a:prstGeom prst="rect">
            <a:avLst/>
          </a:prstGeom>
        </p:spPr>
      </p:pic>
      <p:sp>
        <p:nvSpPr>
          <p:cNvPr id="29" name="Rectangle: Rounded Corners 28">
            <a:extLst>
              <a:ext uri="{FF2B5EF4-FFF2-40B4-BE49-F238E27FC236}">
                <a16:creationId xmlns:a16="http://schemas.microsoft.com/office/drawing/2014/main" id="{DC25985F-D861-459C-83A9-75A72234D9CA}"/>
              </a:ext>
            </a:extLst>
          </p:cNvPr>
          <p:cNvSpPr/>
          <p:nvPr/>
        </p:nvSpPr>
        <p:spPr>
          <a:xfrm>
            <a:off x="3835633" y="3428999"/>
            <a:ext cx="2123631" cy="3126902"/>
          </a:xfrm>
          <a:prstGeom prst="roundRect">
            <a:avLst/>
          </a:prstGeom>
          <a:solidFill>
            <a:schemeClr val="bg1"/>
          </a:solidFill>
          <a:ln w="38100">
            <a:solidFill>
              <a:srgbClr val="965DB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61751" fontAlgn="base">
              <a:lnSpc>
                <a:spcPct val="120000"/>
              </a:lnSpc>
              <a:spcBef>
                <a:spcPct val="0"/>
              </a:spcBef>
              <a:spcAft>
                <a:spcPct val="0"/>
              </a:spcAft>
            </a:pPr>
            <a:r>
              <a:rPr lang="en-US" altLang="zh-CN" sz="3908" b="1" dirty="0" err="1">
                <a:solidFill>
                  <a:srgbClr val="000000">
                    <a:lumMod val="50000"/>
                  </a:srgbClr>
                </a:solidFill>
                <a:latin typeface="Times New Roman" panose="02020603050405020304" pitchFamily="18" charset="0"/>
                <a:ea typeface="宋体"/>
                <a:cs typeface="Times New Roman" panose="02020603050405020304" pitchFamily="18" charset="0"/>
                <a:sym typeface="+mn-ea"/>
              </a:rPr>
              <a:t>Tập</a:t>
            </a:r>
            <a:r>
              <a:rPr lang="en-US" altLang="zh-CN" sz="3908" b="1" dirty="0">
                <a:solidFill>
                  <a:srgbClr val="000000">
                    <a:lumMod val="50000"/>
                  </a:srgbClr>
                </a:solidFill>
                <a:latin typeface="Times New Roman" panose="02020603050405020304" pitchFamily="18" charset="0"/>
                <a:ea typeface="宋体"/>
                <a:cs typeface="Times New Roman" panose="02020603050405020304" pitchFamily="18" charset="0"/>
                <a:sym typeface="+mn-ea"/>
              </a:rPr>
              <a:t> </a:t>
            </a:r>
            <a:r>
              <a:rPr lang="en-US" altLang="zh-CN" sz="3908" b="1" dirty="0" err="1">
                <a:solidFill>
                  <a:srgbClr val="000000">
                    <a:lumMod val="50000"/>
                  </a:srgbClr>
                </a:solidFill>
                <a:latin typeface="Times New Roman" panose="02020603050405020304" pitchFamily="18" charset="0"/>
                <a:ea typeface="宋体"/>
                <a:cs typeface="Times New Roman" panose="02020603050405020304" pitchFamily="18" charset="0"/>
                <a:sym typeface="+mn-ea"/>
              </a:rPr>
              <a:t>trung</a:t>
            </a:r>
            <a:r>
              <a:rPr lang="en-US" altLang="zh-CN" sz="3908" b="1" dirty="0">
                <a:solidFill>
                  <a:srgbClr val="000000">
                    <a:lumMod val="50000"/>
                  </a:srgbClr>
                </a:solidFill>
                <a:latin typeface="Times New Roman" panose="02020603050405020304" pitchFamily="18" charset="0"/>
                <a:ea typeface="宋体"/>
                <a:cs typeface="Times New Roman" panose="02020603050405020304" pitchFamily="18" charset="0"/>
                <a:sym typeface="+mn-ea"/>
              </a:rPr>
              <a:t> </a:t>
            </a:r>
            <a:r>
              <a:rPr lang="en-US" altLang="zh-CN" sz="3908" b="1" dirty="0" err="1">
                <a:solidFill>
                  <a:srgbClr val="000000">
                    <a:lumMod val="50000"/>
                  </a:srgbClr>
                </a:solidFill>
                <a:latin typeface="Times New Roman" panose="02020603050405020304" pitchFamily="18" charset="0"/>
                <a:ea typeface="宋体"/>
                <a:cs typeface="Times New Roman" panose="02020603050405020304" pitchFamily="18" charset="0"/>
                <a:sym typeface="+mn-ea"/>
              </a:rPr>
              <a:t>lắng</a:t>
            </a:r>
            <a:r>
              <a:rPr lang="en-US" altLang="zh-CN" sz="3908" b="1" dirty="0">
                <a:solidFill>
                  <a:srgbClr val="000000">
                    <a:lumMod val="50000"/>
                  </a:srgbClr>
                </a:solidFill>
                <a:latin typeface="Times New Roman" panose="02020603050405020304" pitchFamily="18" charset="0"/>
                <a:ea typeface="宋体"/>
                <a:cs typeface="Times New Roman" panose="02020603050405020304" pitchFamily="18" charset="0"/>
                <a:sym typeface="+mn-ea"/>
              </a:rPr>
              <a:t> </a:t>
            </a:r>
            <a:r>
              <a:rPr lang="en-US" altLang="zh-CN" sz="3908" b="1" dirty="0" err="1">
                <a:solidFill>
                  <a:srgbClr val="000000">
                    <a:lumMod val="50000"/>
                  </a:srgbClr>
                </a:solidFill>
                <a:latin typeface="Times New Roman" panose="02020603050405020304" pitchFamily="18" charset="0"/>
                <a:ea typeface="宋体"/>
                <a:cs typeface="Times New Roman" panose="02020603050405020304" pitchFamily="18" charset="0"/>
                <a:sym typeface="+mn-ea"/>
              </a:rPr>
              <a:t>nghe</a:t>
            </a:r>
            <a:endParaRPr lang="zh-CN" altLang="en-US" sz="3908" b="1" dirty="0">
              <a:solidFill>
                <a:srgbClr val="000000">
                  <a:lumMod val="50000"/>
                </a:srgbClr>
              </a:solidFill>
              <a:latin typeface="Times New Roman" panose="02020603050405020304" pitchFamily="18" charset="0"/>
              <a:ea typeface="宋体"/>
              <a:cs typeface="Times New Roman" panose="02020603050405020304" pitchFamily="18" charset="0"/>
              <a:sym typeface="+mn-ea"/>
            </a:endParaRPr>
          </a:p>
        </p:txBody>
      </p:sp>
      <p:pic>
        <p:nvPicPr>
          <p:cNvPr id="30" name="Picture 29">
            <a:extLst>
              <a:ext uri="{FF2B5EF4-FFF2-40B4-BE49-F238E27FC236}">
                <a16:creationId xmlns:a16="http://schemas.microsoft.com/office/drawing/2014/main" id="{6AD55C5B-EB12-40D3-B610-D569C5F8A52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736312" y="2115362"/>
            <a:ext cx="1081630" cy="1081630"/>
          </a:xfrm>
          <a:prstGeom prst="rect">
            <a:avLst/>
          </a:prstGeom>
        </p:spPr>
      </p:pic>
      <p:sp>
        <p:nvSpPr>
          <p:cNvPr id="32" name="Rectangle: Rounded Corners 29">
            <a:extLst>
              <a:ext uri="{FF2B5EF4-FFF2-40B4-BE49-F238E27FC236}">
                <a16:creationId xmlns:a16="http://schemas.microsoft.com/office/drawing/2014/main" id="{DEA24189-10E9-4B13-9AF2-338752983AA8}"/>
              </a:ext>
            </a:extLst>
          </p:cNvPr>
          <p:cNvSpPr/>
          <p:nvPr/>
        </p:nvSpPr>
        <p:spPr>
          <a:xfrm>
            <a:off x="6240194" y="3428999"/>
            <a:ext cx="2123631" cy="3126901"/>
          </a:xfrm>
          <a:prstGeom prst="roundRect">
            <a:avLst/>
          </a:prstGeom>
          <a:solidFill>
            <a:schemeClr val="bg1"/>
          </a:solidFill>
          <a:ln w="38100">
            <a:solidFill>
              <a:srgbClr val="06A997"/>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61751" fontAlgn="base">
              <a:lnSpc>
                <a:spcPct val="120000"/>
              </a:lnSpc>
              <a:spcBef>
                <a:spcPct val="0"/>
              </a:spcBef>
              <a:spcAft>
                <a:spcPct val="0"/>
              </a:spcAft>
            </a:pPr>
            <a:r>
              <a:rPr lang="en-US" altLang="zh-CN" sz="3908" b="1" dirty="0" err="1">
                <a:solidFill>
                  <a:srgbClr val="000000">
                    <a:lumMod val="50000"/>
                  </a:srgbClr>
                </a:solidFill>
                <a:latin typeface="Times New Roman" panose="02020603050405020304" pitchFamily="18" charset="0"/>
                <a:ea typeface="宋体"/>
                <a:cs typeface="Times New Roman" panose="02020603050405020304" pitchFamily="18" charset="0"/>
                <a:sym typeface="+mn-ea"/>
              </a:rPr>
              <a:t>Chủ</a:t>
            </a:r>
            <a:r>
              <a:rPr lang="en-US" altLang="zh-CN" sz="3908" b="1" dirty="0">
                <a:solidFill>
                  <a:srgbClr val="000000">
                    <a:lumMod val="50000"/>
                  </a:srgbClr>
                </a:solidFill>
                <a:latin typeface="Times New Roman" panose="02020603050405020304" pitchFamily="18" charset="0"/>
                <a:ea typeface="宋体"/>
                <a:cs typeface="Times New Roman" panose="02020603050405020304" pitchFamily="18" charset="0"/>
                <a:sym typeface="+mn-ea"/>
              </a:rPr>
              <a:t> </a:t>
            </a:r>
            <a:r>
              <a:rPr lang="en-US" altLang="zh-CN" sz="3908" b="1" dirty="0" err="1">
                <a:solidFill>
                  <a:srgbClr val="000000">
                    <a:lumMod val="50000"/>
                  </a:srgbClr>
                </a:solidFill>
                <a:latin typeface="Times New Roman" panose="02020603050405020304" pitchFamily="18" charset="0"/>
                <a:ea typeface="宋体"/>
                <a:cs typeface="Times New Roman" panose="02020603050405020304" pitchFamily="18" charset="0"/>
                <a:sym typeface="+mn-ea"/>
              </a:rPr>
              <a:t>động</a:t>
            </a:r>
            <a:r>
              <a:rPr lang="en-US" altLang="zh-CN" sz="3908" b="1" dirty="0">
                <a:solidFill>
                  <a:srgbClr val="000000">
                    <a:lumMod val="50000"/>
                  </a:srgbClr>
                </a:solidFill>
                <a:latin typeface="Times New Roman" panose="02020603050405020304" pitchFamily="18" charset="0"/>
                <a:ea typeface="宋体"/>
                <a:cs typeface="Times New Roman" panose="02020603050405020304" pitchFamily="18" charset="0"/>
                <a:sym typeface="+mn-ea"/>
              </a:rPr>
              <a:t> </a:t>
            </a:r>
            <a:r>
              <a:rPr lang="en-US" altLang="zh-CN" sz="3908" b="1" dirty="0" err="1">
                <a:solidFill>
                  <a:srgbClr val="000000">
                    <a:lumMod val="50000"/>
                  </a:srgbClr>
                </a:solidFill>
                <a:latin typeface="Times New Roman" panose="02020603050405020304" pitchFamily="18" charset="0"/>
                <a:ea typeface="宋体"/>
                <a:cs typeface="Times New Roman" panose="02020603050405020304" pitchFamily="18" charset="0"/>
                <a:sym typeface="+mn-ea"/>
              </a:rPr>
              <a:t>ghi</a:t>
            </a:r>
            <a:r>
              <a:rPr lang="en-US" altLang="zh-CN" sz="3908" b="1" dirty="0">
                <a:solidFill>
                  <a:srgbClr val="000000">
                    <a:lumMod val="50000"/>
                  </a:srgbClr>
                </a:solidFill>
                <a:latin typeface="Times New Roman" panose="02020603050405020304" pitchFamily="18" charset="0"/>
                <a:ea typeface="宋体"/>
                <a:cs typeface="Times New Roman" panose="02020603050405020304" pitchFamily="18" charset="0"/>
                <a:sym typeface="+mn-ea"/>
              </a:rPr>
              <a:t> </a:t>
            </a:r>
            <a:r>
              <a:rPr lang="en-US" altLang="zh-CN" sz="3908" b="1" dirty="0" err="1">
                <a:solidFill>
                  <a:srgbClr val="000000">
                    <a:lumMod val="50000"/>
                  </a:srgbClr>
                </a:solidFill>
                <a:latin typeface="Times New Roman" panose="02020603050405020304" pitchFamily="18" charset="0"/>
                <a:ea typeface="宋体"/>
                <a:cs typeface="Times New Roman" panose="02020603050405020304" pitchFamily="18" charset="0"/>
                <a:sym typeface="+mn-ea"/>
              </a:rPr>
              <a:t>chép</a:t>
            </a:r>
            <a:endParaRPr lang="zh-CN" altLang="en-US" sz="3908" b="1" dirty="0">
              <a:solidFill>
                <a:srgbClr val="000000">
                  <a:lumMod val="50000"/>
                </a:srgbClr>
              </a:solidFill>
              <a:latin typeface="Times New Roman" panose="02020603050405020304" pitchFamily="18" charset="0"/>
              <a:ea typeface="宋体"/>
              <a:cs typeface="Times New Roman" panose="02020603050405020304" pitchFamily="18" charset="0"/>
              <a:sym typeface="+mn-ea"/>
            </a:endParaRPr>
          </a:p>
        </p:txBody>
      </p:sp>
      <p:pic>
        <p:nvPicPr>
          <p:cNvPr id="33" name="Picture 32">
            <a:extLst>
              <a:ext uri="{FF2B5EF4-FFF2-40B4-BE49-F238E27FC236}">
                <a16:creationId xmlns:a16="http://schemas.microsoft.com/office/drawing/2014/main" id="{852C6A0B-784A-47B3-9F15-83C07BBD0EE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192304" y="2153587"/>
            <a:ext cx="1081630" cy="1081630"/>
          </a:xfrm>
          <a:prstGeom prst="rect">
            <a:avLst/>
          </a:prstGeom>
        </p:spPr>
      </p:pic>
      <p:sp>
        <p:nvSpPr>
          <p:cNvPr id="35" name="Rectangle: Rounded Corners 30">
            <a:extLst>
              <a:ext uri="{FF2B5EF4-FFF2-40B4-BE49-F238E27FC236}">
                <a16:creationId xmlns:a16="http://schemas.microsoft.com/office/drawing/2014/main" id="{304FF7AF-1AE5-4376-8819-AD2C5395A1F5}"/>
              </a:ext>
            </a:extLst>
          </p:cNvPr>
          <p:cNvSpPr/>
          <p:nvPr/>
        </p:nvSpPr>
        <p:spPr>
          <a:xfrm>
            <a:off x="8644755" y="3429002"/>
            <a:ext cx="2123631" cy="3126898"/>
          </a:xfrm>
          <a:prstGeom prst="roundRect">
            <a:avLst/>
          </a:prstGeom>
          <a:solidFill>
            <a:schemeClr val="bg1"/>
          </a:solidFill>
          <a:ln w="38100">
            <a:solidFill>
              <a:srgbClr val="F4686F"/>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61751" fontAlgn="base">
              <a:spcBef>
                <a:spcPct val="0"/>
              </a:spcBef>
              <a:spcAft>
                <a:spcPct val="0"/>
              </a:spcAft>
            </a:pPr>
            <a:r>
              <a:rPr lang="en-US" altLang="zh-CN" sz="3908" b="1" dirty="0" err="1">
                <a:solidFill>
                  <a:srgbClr val="000000">
                    <a:lumMod val="50000"/>
                  </a:srgbClr>
                </a:solidFill>
                <a:latin typeface="Times New Roman" panose="02020603050405020304" pitchFamily="18" charset="0"/>
                <a:ea typeface="宋体"/>
                <a:cs typeface="Times New Roman" panose="02020603050405020304" pitchFamily="18" charset="0"/>
                <a:sym typeface="+mn-ea"/>
              </a:rPr>
              <a:t>Thực</a:t>
            </a:r>
            <a:r>
              <a:rPr lang="en-US" altLang="zh-CN" sz="3908" b="1" dirty="0">
                <a:solidFill>
                  <a:srgbClr val="000000">
                    <a:lumMod val="50000"/>
                  </a:srgbClr>
                </a:solidFill>
                <a:latin typeface="Times New Roman" panose="02020603050405020304" pitchFamily="18" charset="0"/>
                <a:ea typeface="宋体"/>
                <a:cs typeface="Times New Roman" panose="02020603050405020304" pitchFamily="18" charset="0"/>
                <a:sym typeface="+mn-ea"/>
              </a:rPr>
              <a:t> </a:t>
            </a:r>
            <a:r>
              <a:rPr lang="en-US" altLang="zh-CN" sz="3908" b="1" dirty="0" err="1">
                <a:solidFill>
                  <a:srgbClr val="000000">
                    <a:lumMod val="50000"/>
                  </a:srgbClr>
                </a:solidFill>
                <a:latin typeface="Times New Roman" panose="02020603050405020304" pitchFamily="18" charset="0"/>
                <a:ea typeface="宋体"/>
                <a:cs typeface="Times New Roman" panose="02020603050405020304" pitchFamily="18" charset="0"/>
                <a:sym typeface="+mn-ea"/>
              </a:rPr>
              <a:t>hành</a:t>
            </a:r>
            <a:r>
              <a:rPr lang="en-US" altLang="zh-CN" sz="3908" b="1" dirty="0">
                <a:solidFill>
                  <a:srgbClr val="000000">
                    <a:lumMod val="50000"/>
                  </a:srgbClr>
                </a:solidFill>
                <a:latin typeface="Times New Roman" panose="02020603050405020304" pitchFamily="18" charset="0"/>
                <a:ea typeface="宋体"/>
                <a:cs typeface="Times New Roman" panose="02020603050405020304" pitchFamily="18" charset="0"/>
                <a:sym typeface="+mn-ea"/>
              </a:rPr>
              <a:t> </a:t>
            </a:r>
            <a:r>
              <a:rPr lang="en-US" altLang="zh-CN" sz="3908" b="1" dirty="0" err="1">
                <a:solidFill>
                  <a:srgbClr val="000000">
                    <a:lumMod val="50000"/>
                  </a:srgbClr>
                </a:solidFill>
                <a:latin typeface="Times New Roman" panose="02020603050405020304" pitchFamily="18" charset="0"/>
                <a:ea typeface="宋体"/>
                <a:cs typeface="Times New Roman" panose="02020603050405020304" pitchFamily="18" charset="0"/>
                <a:sym typeface="+mn-ea"/>
              </a:rPr>
              <a:t>yêu</a:t>
            </a:r>
            <a:r>
              <a:rPr lang="en-US" altLang="zh-CN" sz="3908" b="1" dirty="0">
                <a:solidFill>
                  <a:srgbClr val="000000">
                    <a:lumMod val="50000"/>
                  </a:srgbClr>
                </a:solidFill>
                <a:latin typeface="Times New Roman" panose="02020603050405020304" pitchFamily="18" charset="0"/>
                <a:ea typeface="宋体"/>
                <a:cs typeface="Times New Roman" panose="02020603050405020304" pitchFamily="18" charset="0"/>
                <a:sym typeface="+mn-ea"/>
              </a:rPr>
              <a:t> </a:t>
            </a:r>
            <a:r>
              <a:rPr lang="en-US" altLang="zh-CN" sz="3908" b="1" dirty="0" err="1">
                <a:solidFill>
                  <a:srgbClr val="000000">
                    <a:lumMod val="50000"/>
                  </a:srgbClr>
                </a:solidFill>
                <a:latin typeface="Times New Roman" panose="02020603050405020304" pitchFamily="18" charset="0"/>
                <a:ea typeface="宋体"/>
                <a:cs typeface="Times New Roman" panose="02020603050405020304" pitchFamily="18" charset="0"/>
                <a:sym typeface="+mn-ea"/>
              </a:rPr>
              <a:t>cầu</a:t>
            </a:r>
            <a:r>
              <a:rPr lang="en-US" altLang="zh-CN" sz="3908" b="1" dirty="0">
                <a:solidFill>
                  <a:srgbClr val="000000">
                    <a:lumMod val="50000"/>
                  </a:srgbClr>
                </a:solidFill>
                <a:latin typeface="Times New Roman" panose="02020603050405020304" pitchFamily="18" charset="0"/>
                <a:ea typeface="宋体"/>
                <a:cs typeface="Times New Roman" panose="02020603050405020304" pitchFamily="18" charset="0"/>
                <a:sym typeface="+mn-ea"/>
              </a:rPr>
              <a:t> </a:t>
            </a:r>
            <a:r>
              <a:rPr lang="en-US" altLang="zh-CN" sz="3908" b="1" dirty="0" err="1">
                <a:solidFill>
                  <a:srgbClr val="000000">
                    <a:lumMod val="50000"/>
                  </a:srgbClr>
                </a:solidFill>
                <a:latin typeface="Times New Roman" panose="02020603050405020304" pitchFamily="18" charset="0"/>
                <a:ea typeface="宋体"/>
                <a:cs typeface="Times New Roman" panose="02020603050405020304" pitchFamily="18" charset="0"/>
                <a:sym typeface="+mn-ea"/>
              </a:rPr>
              <a:t>của</a:t>
            </a:r>
            <a:r>
              <a:rPr lang="en-US" altLang="zh-CN" sz="3908" b="1" dirty="0">
                <a:solidFill>
                  <a:srgbClr val="000000">
                    <a:lumMod val="50000"/>
                  </a:srgbClr>
                </a:solidFill>
                <a:latin typeface="Times New Roman" panose="02020603050405020304" pitchFamily="18" charset="0"/>
                <a:ea typeface="宋体"/>
                <a:cs typeface="Times New Roman" panose="02020603050405020304" pitchFamily="18" charset="0"/>
                <a:sym typeface="+mn-ea"/>
              </a:rPr>
              <a:t> </a:t>
            </a:r>
            <a:r>
              <a:rPr lang="en-US" altLang="zh-CN" sz="3908" b="1" dirty="0" err="1">
                <a:solidFill>
                  <a:srgbClr val="000000">
                    <a:lumMod val="50000"/>
                  </a:srgbClr>
                </a:solidFill>
                <a:latin typeface="Times New Roman" panose="02020603050405020304" pitchFamily="18" charset="0"/>
                <a:ea typeface="宋体"/>
                <a:cs typeface="Times New Roman" panose="02020603050405020304" pitchFamily="18" charset="0"/>
                <a:sym typeface="+mn-ea"/>
              </a:rPr>
              <a:t>giáo</a:t>
            </a:r>
            <a:r>
              <a:rPr lang="en-US" altLang="zh-CN" sz="3908" b="1" dirty="0">
                <a:solidFill>
                  <a:srgbClr val="000000">
                    <a:lumMod val="50000"/>
                  </a:srgbClr>
                </a:solidFill>
                <a:latin typeface="Times New Roman" panose="02020603050405020304" pitchFamily="18" charset="0"/>
                <a:ea typeface="宋体"/>
                <a:cs typeface="Times New Roman" panose="02020603050405020304" pitchFamily="18" charset="0"/>
                <a:sym typeface="+mn-ea"/>
              </a:rPr>
              <a:t> </a:t>
            </a:r>
            <a:r>
              <a:rPr lang="en-US" altLang="zh-CN" sz="3908" b="1" dirty="0" err="1">
                <a:solidFill>
                  <a:srgbClr val="000000">
                    <a:lumMod val="50000"/>
                  </a:srgbClr>
                </a:solidFill>
                <a:latin typeface="Times New Roman" panose="02020603050405020304" pitchFamily="18" charset="0"/>
                <a:ea typeface="宋体"/>
                <a:cs typeface="Times New Roman" panose="02020603050405020304" pitchFamily="18" charset="0"/>
                <a:sym typeface="+mn-ea"/>
              </a:rPr>
              <a:t>viên</a:t>
            </a:r>
            <a:endParaRPr lang="zh-CN" altLang="en-US" sz="3908" b="1" dirty="0">
              <a:solidFill>
                <a:srgbClr val="000000">
                  <a:lumMod val="50000"/>
                </a:srgbClr>
              </a:solidFill>
              <a:latin typeface="Times New Roman" panose="02020603050405020304" pitchFamily="18" charset="0"/>
              <a:ea typeface="宋体"/>
              <a:cs typeface="Times New Roman" panose="02020603050405020304" pitchFamily="18" charset="0"/>
              <a:sym typeface="+mn-ea"/>
            </a:endParaRPr>
          </a:p>
        </p:txBody>
      </p:sp>
    </p:spTree>
    <p:extLst>
      <p:ext uri="{BB962C8B-B14F-4D97-AF65-F5344CB8AC3E}">
        <p14:creationId xmlns:p14="http://schemas.microsoft.com/office/powerpoint/2010/main" val="2548242032"/>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6" presetClass="entr" presetSubtype="21" fill="hold" grpId="0" nodeType="after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barn(inVertical)">
                                      <p:cBhvr>
                                        <p:cTn id="13" dur="500"/>
                                        <p:tgtEl>
                                          <p:spTgt spid="16"/>
                                        </p:tgtEl>
                                      </p:cBhvr>
                                    </p:animEffect>
                                  </p:childTnLst>
                                </p:cTn>
                              </p:par>
                            </p:childTnLst>
                          </p:cTn>
                        </p:par>
                        <p:par>
                          <p:cTn id="14" fill="hold">
                            <p:stCondLst>
                              <p:cond delay="1500"/>
                            </p:stCondLst>
                            <p:childTnLst>
                              <p:par>
                                <p:cTn id="15" presetID="22" presetClass="entr" presetSubtype="8" fill="hold" nodeType="after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left)">
                                      <p:cBhvr>
                                        <p:cTn id="17" dur="500"/>
                                        <p:tgtEl>
                                          <p:spTgt spid="17"/>
                                        </p:tgtEl>
                                      </p:cBhvr>
                                    </p:animEffect>
                                  </p:childTnLst>
                                </p:cTn>
                              </p:par>
                            </p:childTnLst>
                          </p:cTn>
                        </p:par>
                        <p:par>
                          <p:cTn id="18" fill="hold">
                            <p:stCondLst>
                              <p:cond delay="2000"/>
                            </p:stCondLst>
                            <p:childTnLst>
                              <p:par>
                                <p:cTn id="19" presetID="22" presetClass="entr" presetSubtype="8" fill="hold" nodeType="after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wipe(left)">
                                      <p:cBhvr>
                                        <p:cTn id="21"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92" name="图片 67591" descr="PPT素材-04"/>
          <p:cNvPicPr>
            <a:picLocks noChangeAspect="1"/>
          </p:cNvPicPr>
          <p:nvPr/>
        </p:nvPicPr>
        <p:blipFill>
          <a:blip r:embed="rId3"/>
          <a:stretch>
            <a:fillRect/>
          </a:stretch>
        </p:blipFill>
        <p:spPr>
          <a:xfrm>
            <a:off x="-471893" y="-843319"/>
            <a:ext cx="4222718" cy="6304805"/>
          </a:xfrm>
          <a:prstGeom prst="rect">
            <a:avLst/>
          </a:prstGeom>
          <a:noFill/>
          <a:ln w="9525">
            <a:noFill/>
          </a:ln>
        </p:spPr>
      </p:pic>
      <p:pic>
        <p:nvPicPr>
          <p:cNvPr id="67594" name="图片 67593" descr="PPT素材-21"/>
          <p:cNvPicPr>
            <a:picLocks noChangeAspect="1"/>
          </p:cNvPicPr>
          <p:nvPr/>
        </p:nvPicPr>
        <p:blipFill>
          <a:blip r:embed="rId4"/>
          <a:stretch>
            <a:fillRect/>
          </a:stretch>
        </p:blipFill>
        <p:spPr>
          <a:xfrm>
            <a:off x="2552178" y="-583857"/>
            <a:ext cx="9832093" cy="8077721"/>
          </a:xfrm>
          <a:prstGeom prst="rect">
            <a:avLst/>
          </a:prstGeom>
          <a:noFill/>
          <a:ln w="9525">
            <a:noFill/>
          </a:ln>
        </p:spPr>
      </p:pic>
      <p:sp>
        <p:nvSpPr>
          <p:cNvPr id="2" name="TextBox 1"/>
          <p:cNvSpPr txBox="1"/>
          <p:nvPr/>
        </p:nvSpPr>
        <p:spPr>
          <a:xfrm>
            <a:off x="62987" y="2907850"/>
            <a:ext cx="3152958" cy="1874359"/>
          </a:xfrm>
          <a:prstGeom prst="rect">
            <a:avLst/>
          </a:prstGeom>
          <a:noFill/>
        </p:spPr>
        <p:txBody>
          <a:bodyPr wrap="square" rtlCol="0">
            <a:spAutoFit/>
          </a:bodyPr>
          <a:lstStyle/>
          <a:p>
            <a:pPr algn="ctr" defTabSz="661751" fontAlgn="base">
              <a:spcBef>
                <a:spcPct val="0"/>
              </a:spcBef>
              <a:spcAft>
                <a:spcPct val="0"/>
              </a:spcAft>
            </a:pPr>
            <a:r>
              <a:rPr lang="en-GB" sz="5790" b="1" dirty="0" err="1">
                <a:solidFill>
                  <a:srgbClr val="FF0000"/>
                </a:solidFill>
                <a:latin typeface="Times New Roman" panose="02020603050405020304" pitchFamily="18" charset="0"/>
                <a:ea typeface="宋体" panose="02010600030101010101" pitchFamily="2" charset="-122"/>
                <a:cs typeface="Times New Roman" panose="02020603050405020304" pitchFamily="18" charset="0"/>
              </a:rPr>
              <a:t>Giải</a:t>
            </a:r>
            <a:r>
              <a:rPr lang="en-GB" sz="5790" b="1"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 </a:t>
            </a:r>
            <a:r>
              <a:rPr lang="en-GB" sz="5790" b="1" dirty="0" err="1">
                <a:solidFill>
                  <a:srgbClr val="FF0000"/>
                </a:solidFill>
                <a:latin typeface="Times New Roman" panose="02020603050405020304" pitchFamily="18" charset="0"/>
                <a:ea typeface="宋体" panose="02010600030101010101" pitchFamily="2" charset="-122"/>
                <a:cs typeface="Times New Roman" panose="02020603050405020304" pitchFamily="18" charset="0"/>
              </a:rPr>
              <a:t>nghĩa</a:t>
            </a:r>
            <a:r>
              <a:rPr lang="en-GB" sz="5790" b="1"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 </a:t>
            </a:r>
            <a:r>
              <a:rPr lang="en-GB" sz="5790" b="1" dirty="0" err="1">
                <a:solidFill>
                  <a:srgbClr val="FF0000"/>
                </a:solidFill>
                <a:latin typeface="Times New Roman" panose="02020603050405020304" pitchFamily="18" charset="0"/>
                <a:ea typeface="宋体" panose="02010600030101010101" pitchFamily="2" charset="-122"/>
                <a:cs typeface="Times New Roman" panose="02020603050405020304" pitchFamily="18" charset="0"/>
              </a:rPr>
              <a:t>từ</a:t>
            </a:r>
            <a:r>
              <a:rPr lang="en-GB" sz="5790" b="1"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a:t>
            </a:r>
            <a:endParaRPr lang="en-US" sz="5790" b="1" dirty="0">
              <a:solidFill>
                <a:srgbClr val="FF0000"/>
              </a:solidFill>
              <a:latin typeface="Times New Roman" panose="02020603050405020304" pitchFamily="18" charset="0"/>
              <a:ea typeface="宋体" panose="02010600030101010101" pitchFamily="2" charset="-122"/>
              <a:cs typeface="Times New Roman" panose="02020603050405020304" pitchFamily="18" charset="0"/>
            </a:endParaRPr>
          </a:p>
        </p:txBody>
      </p:sp>
      <p:sp>
        <p:nvSpPr>
          <p:cNvPr id="3" name="TextBox 2"/>
          <p:cNvSpPr txBox="1"/>
          <p:nvPr/>
        </p:nvSpPr>
        <p:spPr>
          <a:xfrm>
            <a:off x="4289909" y="1039408"/>
            <a:ext cx="7555277" cy="1295098"/>
          </a:xfrm>
          <a:prstGeom prst="rect">
            <a:avLst/>
          </a:prstGeom>
          <a:noFill/>
        </p:spPr>
        <p:txBody>
          <a:bodyPr wrap="square" rtlCol="0">
            <a:spAutoFit/>
          </a:bodyPr>
          <a:lstStyle/>
          <a:p>
            <a:pPr defTabSz="661751" fontAlgn="base">
              <a:spcBef>
                <a:spcPct val="0"/>
              </a:spcBef>
              <a:spcAft>
                <a:spcPct val="0"/>
              </a:spcAft>
            </a:pPr>
            <a:r>
              <a:rPr lang="en-GB" sz="3908" b="1" dirty="0" err="1">
                <a:solidFill>
                  <a:srgbClr val="0000FF"/>
                </a:solidFill>
                <a:latin typeface="Times New Roman" panose="02020603050405020304" pitchFamily="18" charset="0"/>
                <a:ea typeface="宋体" panose="02010600030101010101" pitchFamily="2" charset="-122"/>
                <a:cs typeface="Times New Roman" panose="02020603050405020304" pitchFamily="18" charset="0"/>
              </a:rPr>
              <a:t>Kinh</a:t>
            </a:r>
            <a:r>
              <a:rPr lang="en-GB" sz="3908" b="1" dirty="0">
                <a:solidFill>
                  <a:srgbClr val="0000FF"/>
                </a:solidFill>
                <a:latin typeface="Times New Roman" panose="02020603050405020304" pitchFamily="18" charset="0"/>
                <a:ea typeface="宋体" panose="02010600030101010101" pitchFamily="2" charset="-122"/>
                <a:cs typeface="Times New Roman" panose="02020603050405020304" pitchFamily="18" charset="0"/>
              </a:rPr>
              <a:t> </a:t>
            </a:r>
            <a:r>
              <a:rPr lang="en-GB" sz="3908" b="1" dirty="0" err="1">
                <a:solidFill>
                  <a:srgbClr val="0000FF"/>
                </a:solidFill>
                <a:latin typeface="Times New Roman" panose="02020603050405020304" pitchFamily="18" charset="0"/>
                <a:ea typeface="宋体" panose="02010600030101010101" pitchFamily="2" charset="-122"/>
                <a:cs typeface="Times New Roman" panose="02020603050405020304" pitchFamily="18" charset="0"/>
              </a:rPr>
              <a:t>đô</a:t>
            </a:r>
            <a:r>
              <a:rPr lang="en-GB" sz="3908" b="1" dirty="0">
                <a:solidFill>
                  <a:srgbClr val="0000FF"/>
                </a:solidFill>
                <a:latin typeface="Times New Roman" panose="02020603050405020304" pitchFamily="18" charset="0"/>
                <a:ea typeface="宋体" panose="02010600030101010101" pitchFamily="2" charset="-122"/>
                <a:cs typeface="Times New Roman" panose="02020603050405020304" pitchFamily="18" charset="0"/>
              </a:rPr>
              <a:t>: </a:t>
            </a:r>
            <a:r>
              <a:rPr lang="en-GB" sz="3908" b="1" dirty="0" err="1">
                <a:solidFill>
                  <a:srgbClr val="000000"/>
                </a:solidFill>
                <a:latin typeface="Times New Roman" panose="02020603050405020304" pitchFamily="18" charset="0"/>
                <a:ea typeface="宋体" panose="02010600030101010101" pitchFamily="2" charset="-122"/>
                <a:cs typeface="Times New Roman" panose="02020603050405020304" pitchFamily="18" charset="0"/>
              </a:rPr>
              <a:t>là</a:t>
            </a:r>
            <a:r>
              <a:rPr lang="en-GB" sz="3908" b="1"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 </a:t>
            </a:r>
            <a:r>
              <a:rPr lang="en-GB" sz="3908" b="1" dirty="0" err="1">
                <a:solidFill>
                  <a:srgbClr val="000000"/>
                </a:solidFill>
                <a:latin typeface="Times New Roman" panose="02020603050405020304" pitchFamily="18" charset="0"/>
                <a:ea typeface="宋体" panose="02010600030101010101" pitchFamily="2" charset="-122"/>
                <a:cs typeface="Times New Roman" panose="02020603050405020304" pitchFamily="18" charset="0"/>
              </a:rPr>
              <a:t>nơi</a:t>
            </a:r>
            <a:r>
              <a:rPr lang="en-GB" sz="3908" b="1"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 </a:t>
            </a:r>
            <a:r>
              <a:rPr lang="en-GB" sz="3908" b="1" dirty="0" err="1">
                <a:solidFill>
                  <a:srgbClr val="000000"/>
                </a:solidFill>
                <a:latin typeface="Times New Roman" panose="02020603050405020304" pitchFamily="18" charset="0"/>
                <a:ea typeface="宋体" panose="02010600030101010101" pitchFamily="2" charset="-122"/>
                <a:cs typeface="Times New Roman" panose="02020603050405020304" pitchFamily="18" charset="0"/>
              </a:rPr>
              <a:t>vua</a:t>
            </a:r>
            <a:r>
              <a:rPr lang="en-GB" sz="3908" b="1"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 </a:t>
            </a:r>
            <a:r>
              <a:rPr lang="en-GB" sz="3908" b="1" dirty="0" err="1">
                <a:solidFill>
                  <a:srgbClr val="000000"/>
                </a:solidFill>
                <a:latin typeface="Times New Roman" panose="02020603050405020304" pitchFamily="18" charset="0"/>
                <a:ea typeface="宋体" panose="02010600030101010101" pitchFamily="2" charset="-122"/>
                <a:cs typeface="Times New Roman" panose="02020603050405020304" pitchFamily="18" charset="0"/>
              </a:rPr>
              <a:t>và</a:t>
            </a:r>
            <a:r>
              <a:rPr lang="en-GB" sz="3908" b="1"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 </a:t>
            </a:r>
            <a:r>
              <a:rPr lang="en-GB" sz="3908" b="1" dirty="0" err="1">
                <a:solidFill>
                  <a:srgbClr val="000000"/>
                </a:solidFill>
                <a:latin typeface="Times New Roman" panose="02020603050405020304" pitchFamily="18" charset="0"/>
                <a:ea typeface="宋体" panose="02010600030101010101" pitchFamily="2" charset="-122"/>
                <a:cs typeface="Times New Roman" panose="02020603050405020304" pitchFamily="18" charset="0"/>
              </a:rPr>
              <a:t>triều</a:t>
            </a:r>
            <a:r>
              <a:rPr lang="en-GB" sz="3908" b="1"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 </a:t>
            </a:r>
            <a:r>
              <a:rPr lang="en-GB" sz="3908" b="1" dirty="0" err="1">
                <a:solidFill>
                  <a:srgbClr val="000000"/>
                </a:solidFill>
                <a:latin typeface="Times New Roman" panose="02020603050405020304" pitchFamily="18" charset="0"/>
                <a:ea typeface="宋体" panose="02010600030101010101" pitchFamily="2" charset="-122"/>
                <a:cs typeface="Times New Roman" panose="02020603050405020304" pitchFamily="18" charset="0"/>
              </a:rPr>
              <a:t>đình</a:t>
            </a:r>
            <a:r>
              <a:rPr lang="en-GB" sz="3908" b="1"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 </a:t>
            </a:r>
            <a:r>
              <a:rPr lang="en-GB" sz="3908" b="1" dirty="0" err="1">
                <a:solidFill>
                  <a:srgbClr val="000000"/>
                </a:solidFill>
                <a:latin typeface="Times New Roman" panose="02020603050405020304" pitchFamily="18" charset="0"/>
                <a:ea typeface="宋体" panose="02010600030101010101" pitchFamily="2" charset="-122"/>
                <a:cs typeface="Times New Roman" panose="02020603050405020304" pitchFamily="18" charset="0"/>
              </a:rPr>
              <a:t>đóng</a:t>
            </a:r>
            <a:r>
              <a:rPr lang="en-GB" sz="3908" b="1"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a:t>
            </a:r>
            <a:endParaRPr lang="en-US" sz="3908" b="1" dirty="0">
              <a:solidFill>
                <a:srgbClr val="000000"/>
              </a:solidFill>
              <a:latin typeface="Times New Roman" panose="02020603050405020304" pitchFamily="18" charset="0"/>
              <a:ea typeface="宋体" panose="02010600030101010101" pitchFamily="2" charset="-122"/>
              <a:cs typeface="Times New Roman" panose="02020603050405020304" pitchFamily="18" charset="0"/>
            </a:endParaRPr>
          </a:p>
        </p:txBody>
      </p:sp>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07169" y="2309083"/>
            <a:ext cx="7400333" cy="3722553"/>
          </a:xfrm>
          <a:prstGeom prst="rect">
            <a:avLst/>
          </a:prstGeom>
        </p:spPr>
      </p:pic>
    </p:spTree>
    <p:extLst>
      <p:ext uri="{BB962C8B-B14F-4D97-AF65-F5344CB8AC3E}">
        <p14:creationId xmlns:p14="http://schemas.microsoft.com/office/powerpoint/2010/main" val="519971301"/>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67592"/>
                                        </p:tgtEl>
                                        <p:attrNameLst>
                                          <p:attrName>style.visibility</p:attrName>
                                        </p:attrNameLst>
                                      </p:cBhvr>
                                      <p:to>
                                        <p:strVal val="visible"/>
                                      </p:to>
                                    </p:set>
                                    <p:anim calcmode="lin" valueType="num">
                                      <p:cBhvr>
                                        <p:cTn id="7" dur="500" fill="hold"/>
                                        <p:tgtEl>
                                          <p:spTgt spid="67592"/>
                                        </p:tgtEl>
                                        <p:attrNameLst>
                                          <p:attrName>ppt_w</p:attrName>
                                        </p:attrNameLst>
                                      </p:cBhvr>
                                      <p:tavLst>
                                        <p:tav tm="0">
                                          <p:val>
                                            <p:fltVal val="0"/>
                                          </p:val>
                                        </p:tav>
                                        <p:tav tm="100000">
                                          <p:val>
                                            <p:strVal val="#ppt_w"/>
                                          </p:val>
                                        </p:tav>
                                      </p:tavLst>
                                    </p:anim>
                                    <p:anim calcmode="lin" valueType="num">
                                      <p:cBhvr>
                                        <p:cTn id="8" dur="500" fill="hold"/>
                                        <p:tgtEl>
                                          <p:spTgt spid="67592"/>
                                        </p:tgtEl>
                                        <p:attrNameLst>
                                          <p:attrName>ppt_h</p:attrName>
                                        </p:attrNameLst>
                                      </p:cBhvr>
                                      <p:tavLst>
                                        <p:tav tm="0">
                                          <p:val>
                                            <p:fltVal val="0"/>
                                          </p:val>
                                        </p:tav>
                                        <p:tav tm="100000">
                                          <p:val>
                                            <p:strVal val="#ppt_h"/>
                                          </p:val>
                                        </p:tav>
                                      </p:tavLst>
                                    </p:anim>
                                    <p:animEffect transition="in" filter="fade">
                                      <p:cBhvr>
                                        <p:cTn id="9" dur="500"/>
                                        <p:tgtEl>
                                          <p:spTgt spid="67592"/>
                                        </p:tgtEl>
                                      </p:cBhvr>
                                    </p:animEffect>
                                  </p:childTnLst>
                                </p:cTn>
                              </p:par>
                            </p:childTnLst>
                          </p:cTn>
                        </p:par>
                        <p:par>
                          <p:cTn id="10" fill="hold">
                            <p:stCondLst>
                              <p:cond delay="500"/>
                            </p:stCondLst>
                            <p:childTnLst>
                              <p:par>
                                <p:cTn id="11" presetID="29" presetClass="entr" presetSubtype="0" fill="hold" nodeType="afterEffect">
                                  <p:stCondLst>
                                    <p:cond delay="0"/>
                                  </p:stCondLst>
                                  <p:childTnLst>
                                    <p:set>
                                      <p:cBhvr>
                                        <p:cTn id="12" dur="1" fill="hold">
                                          <p:stCondLst>
                                            <p:cond delay="0"/>
                                          </p:stCondLst>
                                        </p:cTn>
                                        <p:tgtEl>
                                          <p:spTgt spid="67594"/>
                                        </p:tgtEl>
                                        <p:attrNameLst>
                                          <p:attrName>style.visibility</p:attrName>
                                        </p:attrNameLst>
                                      </p:cBhvr>
                                      <p:to>
                                        <p:strVal val="visible"/>
                                      </p:to>
                                    </p:set>
                                    <p:anim calcmode="lin" valueType="num">
                                      <p:cBhvr>
                                        <p:cTn id="13" dur="1000" fill="hold"/>
                                        <p:tgtEl>
                                          <p:spTgt spid="67594"/>
                                        </p:tgtEl>
                                        <p:attrNameLst>
                                          <p:attrName>ppt_x</p:attrName>
                                        </p:attrNameLst>
                                      </p:cBhvr>
                                      <p:tavLst>
                                        <p:tav tm="0">
                                          <p:val>
                                            <p:strVal val="#ppt_x-.2"/>
                                          </p:val>
                                        </p:tav>
                                        <p:tav tm="100000">
                                          <p:val>
                                            <p:strVal val="#ppt_x"/>
                                          </p:val>
                                        </p:tav>
                                      </p:tavLst>
                                    </p:anim>
                                    <p:anim calcmode="lin" valueType="num">
                                      <p:cBhvr>
                                        <p:cTn id="14" dur="1000" fill="hold"/>
                                        <p:tgtEl>
                                          <p:spTgt spid="67594"/>
                                        </p:tgtEl>
                                        <p:attrNameLst>
                                          <p:attrName>ppt_y</p:attrName>
                                        </p:attrNameLst>
                                      </p:cBhvr>
                                      <p:tavLst>
                                        <p:tav tm="0">
                                          <p:val>
                                            <p:strVal val="#ppt_y"/>
                                          </p:val>
                                        </p:tav>
                                        <p:tav tm="100000">
                                          <p:val>
                                            <p:strVal val="#ppt_y"/>
                                          </p:val>
                                        </p:tav>
                                      </p:tavLst>
                                    </p:anim>
                                    <p:animEffect transition="in" filter="wipe(right)" prLst="gradientSize: 0.1">
                                      <p:cBhvr>
                                        <p:cTn id="15" dur="1000"/>
                                        <p:tgtEl>
                                          <p:spTgt spid="6759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barn(inVertical)">
                                      <p:cBhvr>
                                        <p:cTn id="20" dur="5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21" presetClass="entr" presetSubtype="1"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wheel(1)">
                                      <p:cBhvr>
                                        <p:cTn id="25"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447" y="-18921"/>
            <a:ext cx="6384243" cy="6858000"/>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31131" y="14272"/>
            <a:ext cx="5756188" cy="3779533"/>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35457" y="3793806"/>
            <a:ext cx="5732096" cy="3045274"/>
          </a:xfrm>
          <a:prstGeom prst="rect">
            <a:avLst/>
          </a:prstGeom>
        </p:spPr>
      </p:pic>
    </p:spTree>
    <p:extLst>
      <p:ext uri="{BB962C8B-B14F-4D97-AF65-F5344CB8AC3E}">
        <p14:creationId xmlns:p14="http://schemas.microsoft.com/office/powerpoint/2010/main" val="853416728"/>
      </p:ext>
    </p:extLst>
  </p:cSld>
  <p:clrMapOvr>
    <a:masterClrMapping/>
  </p:clrMapOvr>
  <p:transition>
    <p:random/>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graphicFrame>
        <p:nvGraphicFramePr>
          <p:cNvPr id="5" name="Diagram 4"/>
          <p:cNvGraphicFramePr/>
          <p:nvPr>
            <p:extLst>
              <p:ext uri="{D42A27DB-BD31-4B8C-83A1-F6EECF244321}">
                <p14:modId xmlns:p14="http://schemas.microsoft.com/office/powerpoint/2010/main" val="3982528847"/>
              </p:ext>
            </p:extLst>
          </p:nvPr>
        </p:nvGraphicFramePr>
        <p:xfrm>
          <a:off x="838200" y="2222328"/>
          <a:ext cx="4802746" cy="8572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6" name="Content Placeholder 3"/>
          <p:cNvGraphicFramePr>
            <a:graphicFrameLocks/>
          </p:cNvGraphicFramePr>
          <p:nvPr>
            <p:extLst>
              <p:ext uri="{D42A27DB-BD31-4B8C-83A1-F6EECF244321}">
                <p14:modId xmlns:p14="http://schemas.microsoft.com/office/powerpoint/2010/main" val="3930297830"/>
              </p:ext>
            </p:extLst>
          </p:nvPr>
        </p:nvGraphicFramePr>
        <p:xfrm>
          <a:off x="3009900" y="2577108"/>
          <a:ext cx="6172200" cy="3394472"/>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1326922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up)">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Graphic spid="6" grpId="0">
        <p:bldAsOne/>
      </p:bldGraphic>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Hình nền đẹp cho bài giảng điện tử - Ảnh nền thiết kế bài giảng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TextBox 6"/>
          <p:cNvSpPr txBox="1">
            <a:spLocks noChangeArrowheads="1"/>
          </p:cNvSpPr>
          <p:nvPr/>
        </p:nvSpPr>
        <p:spPr bwMode="auto">
          <a:xfrm>
            <a:off x="2819400" y="1981200"/>
            <a:ext cx="65532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7200" b="1">
                <a:solidFill>
                  <a:srgbClr val="FF0000"/>
                </a:solidFill>
                <a:latin typeface="Times New Roman" panose="02020603050405020304" pitchFamily="18" charset="0"/>
                <a:cs typeface="Times New Roman" panose="02020603050405020304" pitchFamily="18" charset="0"/>
              </a:rPr>
              <a:t>TÌM HIỂU BÀI</a:t>
            </a:r>
          </a:p>
        </p:txBody>
      </p:sp>
    </p:spTree>
    <p:extLst>
      <p:ext uri="{BB962C8B-B14F-4D97-AF65-F5344CB8AC3E}">
        <p14:creationId xmlns:p14="http://schemas.microsoft.com/office/powerpoint/2010/main" val="329358584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图片 3075" descr="5"/>
          <p:cNvPicPr>
            <a:picLocks noChangeAspect="1"/>
          </p:cNvPicPr>
          <p:nvPr/>
        </p:nvPicPr>
        <p:blipFill>
          <a:blip r:embed="rId3"/>
          <a:stretch>
            <a:fillRect/>
          </a:stretch>
        </p:blipFill>
        <p:spPr>
          <a:xfrm>
            <a:off x="24447" y="197617"/>
            <a:ext cx="11543362" cy="6535149"/>
          </a:xfrm>
          <a:prstGeom prst="rect">
            <a:avLst/>
          </a:prstGeom>
          <a:noFill/>
          <a:ln w="9525">
            <a:noFill/>
          </a:ln>
        </p:spPr>
      </p:pic>
      <p:pic>
        <p:nvPicPr>
          <p:cNvPr id="3097" name="图片 3096" descr="18"/>
          <p:cNvPicPr>
            <a:picLocks noChangeAspect="1"/>
          </p:cNvPicPr>
          <p:nvPr/>
        </p:nvPicPr>
        <p:blipFill>
          <a:blip r:embed="rId4"/>
          <a:stretch>
            <a:fillRect/>
          </a:stretch>
        </p:blipFill>
        <p:spPr>
          <a:xfrm>
            <a:off x="587586" y="979594"/>
            <a:ext cx="4105616" cy="4462847"/>
          </a:xfrm>
          <a:prstGeom prst="rect">
            <a:avLst/>
          </a:prstGeom>
          <a:noFill/>
          <a:ln w="9525">
            <a:noFill/>
          </a:ln>
        </p:spPr>
      </p:pic>
      <p:sp>
        <p:nvSpPr>
          <p:cNvPr id="2" name="TextBox 1"/>
          <p:cNvSpPr txBox="1"/>
          <p:nvPr/>
        </p:nvSpPr>
        <p:spPr>
          <a:xfrm>
            <a:off x="838289" y="2275468"/>
            <a:ext cx="3876671" cy="1896481"/>
          </a:xfrm>
          <a:prstGeom prst="rect">
            <a:avLst/>
          </a:prstGeom>
          <a:noFill/>
        </p:spPr>
        <p:txBody>
          <a:bodyPr wrap="square" rtlCol="0">
            <a:spAutoFit/>
          </a:bodyPr>
          <a:lstStyle/>
          <a:p>
            <a:pPr defTabSz="661751" fontAlgn="base">
              <a:spcBef>
                <a:spcPct val="0"/>
              </a:spcBef>
              <a:spcAft>
                <a:spcPct val="0"/>
              </a:spcAft>
            </a:pPr>
            <a:r>
              <a:rPr lang="en-GB" sz="3474" b="1"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 </a:t>
            </a:r>
            <a:r>
              <a:rPr lang="en-GB" sz="3474" b="1" dirty="0" err="1">
                <a:solidFill>
                  <a:srgbClr val="0000FF"/>
                </a:solidFill>
                <a:latin typeface="Times New Roman" panose="02020603050405020304" pitchFamily="18" charset="0"/>
                <a:ea typeface="宋体" panose="02010600030101010101" pitchFamily="2" charset="-122"/>
                <a:cs typeface="Times New Roman" panose="02020603050405020304" pitchFamily="18" charset="0"/>
              </a:rPr>
              <a:t>Câu</a:t>
            </a:r>
            <a:r>
              <a:rPr lang="en-GB" sz="3474" b="1" dirty="0">
                <a:solidFill>
                  <a:srgbClr val="0000FF"/>
                </a:solidFill>
                <a:latin typeface="Times New Roman" panose="02020603050405020304" pitchFamily="18" charset="0"/>
                <a:ea typeface="宋体" panose="02010600030101010101" pitchFamily="2" charset="-122"/>
                <a:cs typeface="Times New Roman" panose="02020603050405020304" pitchFamily="18" charset="0"/>
              </a:rPr>
              <a:t> 1: </a:t>
            </a:r>
            <a:r>
              <a:rPr lang="en-GB" sz="3908" dirty="0" err="1">
                <a:solidFill>
                  <a:srgbClr val="000000"/>
                </a:solidFill>
                <a:latin typeface="Times New Roman" panose="02020603050405020304" pitchFamily="18" charset="0"/>
                <a:ea typeface="宋体" panose="02010600030101010101" pitchFamily="2" charset="-122"/>
                <a:cs typeface="Times New Roman" panose="02020603050405020304" pitchFamily="18" charset="0"/>
              </a:rPr>
              <a:t>Nhà</a:t>
            </a:r>
            <a:r>
              <a:rPr lang="en-GB" sz="3908"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 </a:t>
            </a:r>
            <a:r>
              <a:rPr lang="en-GB" sz="3908" dirty="0" err="1">
                <a:solidFill>
                  <a:srgbClr val="000000"/>
                </a:solidFill>
                <a:latin typeface="Times New Roman" panose="02020603050405020304" pitchFamily="18" charset="0"/>
                <a:ea typeface="宋体" panose="02010600030101010101" pitchFamily="2" charset="-122"/>
                <a:cs typeface="Times New Roman" panose="02020603050405020304" pitchFamily="18" charset="0"/>
              </a:rPr>
              <a:t>vua</a:t>
            </a:r>
            <a:r>
              <a:rPr lang="en-GB" sz="3908"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 </a:t>
            </a:r>
            <a:r>
              <a:rPr lang="en-GB" sz="3908" dirty="0" err="1">
                <a:solidFill>
                  <a:srgbClr val="000000"/>
                </a:solidFill>
                <a:latin typeface="Times New Roman" panose="02020603050405020304" pitchFamily="18" charset="0"/>
                <a:ea typeface="宋体" panose="02010600030101010101" pitchFamily="2" charset="-122"/>
                <a:cs typeface="Times New Roman" panose="02020603050405020304" pitchFamily="18" charset="0"/>
              </a:rPr>
              <a:t>nghĩ</a:t>
            </a:r>
            <a:r>
              <a:rPr lang="en-GB" sz="3908"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 </a:t>
            </a:r>
            <a:r>
              <a:rPr lang="en-GB" sz="3908" dirty="0" err="1">
                <a:solidFill>
                  <a:srgbClr val="000000"/>
                </a:solidFill>
                <a:latin typeface="Times New Roman" panose="02020603050405020304" pitchFamily="18" charset="0"/>
                <a:ea typeface="宋体" panose="02010600030101010101" pitchFamily="2" charset="-122"/>
                <a:cs typeface="Times New Roman" panose="02020603050405020304" pitchFamily="18" charset="0"/>
              </a:rPr>
              <a:t>ra</a:t>
            </a:r>
            <a:r>
              <a:rPr lang="en-GB" sz="3908"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 </a:t>
            </a:r>
            <a:r>
              <a:rPr lang="en-GB" sz="3908" dirty="0" err="1">
                <a:solidFill>
                  <a:srgbClr val="000000"/>
                </a:solidFill>
                <a:latin typeface="Times New Roman" panose="02020603050405020304" pitchFamily="18" charset="0"/>
                <a:ea typeface="宋体" panose="02010600030101010101" pitchFamily="2" charset="-122"/>
                <a:cs typeface="Times New Roman" panose="02020603050405020304" pitchFamily="18" charset="0"/>
              </a:rPr>
              <a:t>kế</a:t>
            </a:r>
            <a:r>
              <a:rPr lang="en-GB" sz="3908"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 </a:t>
            </a:r>
            <a:r>
              <a:rPr lang="en-GB" sz="3908" dirty="0" err="1">
                <a:solidFill>
                  <a:srgbClr val="000000"/>
                </a:solidFill>
                <a:latin typeface="Times New Roman" panose="02020603050405020304" pitchFamily="18" charset="0"/>
                <a:ea typeface="宋体" panose="02010600030101010101" pitchFamily="2" charset="-122"/>
                <a:cs typeface="Times New Roman" panose="02020603050405020304" pitchFamily="18" charset="0"/>
              </a:rPr>
              <a:t>gì</a:t>
            </a:r>
            <a:r>
              <a:rPr lang="en-GB" sz="3908"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 </a:t>
            </a:r>
            <a:r>
              <a:rPr lang="en-GB" sz="3908" dirty="0" err="1">
                <a:solidFill>
                  <a:srgbClr val="000000"/>
                </a:solidFill>
                <a:latin typeface="Times New Roman" panose="02020603050405020304" pitchFamily="18" charset="0"/>
                <a:ea typeface="宋体" panose="02010600030101010101" pitchFamily="2" charset="-122"/>
                <a:cs typeface="Times New Roman" panose="02020603050405020304" pitchFamily="18" charset="0"/>
              </a:rPr>
              <a:t>để</a:t>
            </a:r>
            <a:r>
              <a:rPr lang="en-GB" sz="3908"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 </a:t>
            </a:r>
            <a:r>
              <a:rPr lang="en-GB" sz="3908" dirty="0" err="1">
                <a:solidFill>
                  <a:srgbClr val="000000"/>
                </a:solidFill>
                <a:latin typeface="Times New Roman" panose="02020603050405020304" pitchFamily="18" charset="0"/>
                <a:ea typeface="宋体" panose="02010600030101010101" pitchFamily="2" charset="-122"/>
                <a:cs typeface="Times New Roman" panose="02020603050405020304" pitchFamily="18" charset="0"/>
              </a:rPr>
              <a:t>tìm</a:t>
            </a:r>
            <a:r>
              <a:rPr lang="en-GB" sz="3908"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 </a:t>
            </a:r>
            <a:r>
              <a:rPr lang="en-GB" sz="3908" dirty="0" err="1">
                <a:solidFill>
                  <a:srgbClr val="000000"/>
                </a:solidFill>
                <a:latin typeface="Times New Roman" panose="02020603050405020304" pitchFamily="18" charset="0"/>
                <a:ea typeface="宋体" panose="02010600030101010101" pitchFamily="2" charset="-122"/>
                <a:cs typeface="Times New Roman" panose="02020603050405020304" pitchFamily="18" charset="0"/>
              </a:rPr>
              <a:t>người</a:t>
            </a:r>
            <a:r>
              <a:rPr lang="en-GB" sz="3908"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 </a:t>
            </a:r>
            <a:r>
              <a:rPr lang="en-GB" sz="3908" dirty="0" err="1">
                <a:solidFill>
                  <a:srgbClr val="000000"/>
                </a:solidFill>
                <a:latin typeface="Times New Roman" panose="02020603050405020304" pitchFamily="18" charset="0"/>
                <a:ea typeface="宋体" panose="02010600030101010101" pitchFamily="2" charset="-122"/>
                <a:cs typeface="Times New Roman" panose="02020603050405020304" pitchFamily="18" charset="0"/>
              </a:rPr>
              <a:t>tài</a:t>
            </a:r>
            <a:r>
              <a:rPr lang="en-GB" sz="3908"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a:t>
            </a:r>
            <a:endParaRPr lang="en-US" sz="3908" dirty="0">
              <a:solidFill>
                <a:srgbClr val="000000"/>
              </a:solidFill>
              <a:latin typeface="Times New Roman" panose="02020603050405020304" pitchFamily="18" charset="0"/>
              <a:ea typeface="宋体" panose="02010600030101010101" pitchFamily="2" charset="-122"/>
              <a:cs typeface="Times New Roman" panose="02020603050405020304" pitchFamily="18" charset="0"/>
            </a:endParaRPr>
          </a:p>
        </p:txBody>
      </p:sp>
      <p:pic>
        <p:nvPicPr>
          <p:cNvPr id="6" name="图片 10244" descr="23"/>
          <p:cNvPicPr>
            <a:picLocks noChangeAspect="1"/>
          </p:cNvPicPr>
          <p:nvPr/>
        </p:nvPicPr>
        <p:blipFill>
          <a:blip r:embed="rId5"/>
          <a:stretch>
            <a:fillRect/>
          </a:stretch>
        </p:blipFill>
        <p:spPr>
          <a:xfrm>
            <a:off x="4376205" y="-531741"/>
            <a:ext cx="8220953" cy="8130338"/>
          </a:xfrm>
          <a:prstGeom prst="rect">
            <a:avLst/>
          </a:prstGeom>
          <a:noFill/>
          <a:ln w="9525">
            <a:noFill/>
          </a:ln>
        </p:spPr>
      </p:pic>
      <p:sp>
        <p:nvSpPr>
          <p:cNvPr id="7" name="Rectangle 6">
            <a:extLst>
              <a:ext uri="{FF2B5EF4-FFF2-40B4-BE49-F238E27FC236}">
                <a16:creationId xmlns:a16="http://schemas.microsoft.com/office/drawing/2014/main" id="{FE37635E-CE5D-44EB-9CE1-FCF381A91361}"/>
              </a:ext>
            </a:extLst>
          </p:cNvPr>
          <p:cNvSpPr/>
          <p:nvPr/>
        </p:nvSpPr>
        <p:spPr>
          <a:xfrm>
            <a:off x="5686484" y="979594"/>
            <a:ext cx="5211234" cy="1920719"/>
          </a:xfrm>
          <a:prstGeom prst="rect">
            <a:avLst/>
          </a:prstGeom>
        </p:spPr>
        <p:txBody>
          <a:bodyPr wrap="square">
            <a:spAutoFit/>
          </a:bodyPr>
          <a:lstStyle/>
          <a:p>
            <a:pPr algn="just" defTabSz="661751" fontAlgn="base">
              <a:lnSpc>
                <a:spcPct val="114000"/>
              </a:lnSpc>
              <a:spcBef>
                <a:spcPct val="0"/>
              </a:spcBef>
              <a:spcAft>
                <a:spcPct val="0"/>
              </a:spcAft>
            </a:pPr>
            <a:r>
              <a:rPr lang="en-US" altLang="en-US" sz="3474" b="1" dirty="0" err="1">
                <a:solidFill>
                  <a:srgbClr val="FFFFFF"/>
                </a:solidFill>
                <a:latin typeface="Times New Roman" panose="02020603050405020304" pitchFamily="18" charset="0"/>
                <a:ea typeface="宋体" panose="02010600030101010101" pitchFamily="2" charset="-122"/>
                <a:cs typeface="Times New Roman" panose="02020603050405020304" pitchFamily="18" charset="0"/>
              </a:rPr>
              <a:t>Trả</a:t>
            </a:r>
            <a:r>
              <a:rPr lang="en-US" altLang="en-US" sz="3474" b="1" dirty="0">
                <a:solidFill>
                  <a:srgbClr val="FFFFFF"/>
                </a:solidFill>
                <a:latin typeface="Times New Roman" panose="02020603050405020304" pitchFamily="18" charset="0"/>
                <a:ea typeface="宋体" panose="02010600030101010101" pitchFamily="2" charset="-122"/>
                <a:cs typeface="Times New Roman" panose="02020603050405020304" pitchFamily="18" charset="0"/>
              </a:rPr>
              <a:t> </a:t>
            </a:r>
            <a:r>
              <a:rPr lang="en-US" altLang="en-US" sz="3474" b="1" dirty="0" err="1">
                <a:solidFill>
                  <a:srgbClr val="FFFFFF"/>
                </a:solidFill>
                <a:latin typeface="Times New Roman" panose="02020603050405020304" pitchFamily="18" charset="0"/>
                <a:ea typeface="宋体" panose="02010600030101010101" pitchFamily="2" charset="-122"/>
                <a:cs typeface="Times New Roman" panose="02020603050405020304" pitchFamily="18" charset="0"/>
              </a:rPr>
              <a:t>lời</a:t>
            </a:r>
            <a:r>
              <a:rPr lang="en-US" altLang="en-US" sz="3474" b="1" dirty="0">
                <a:solidFill>
                  <a:srgbClr val="FFFFFF"/>
                </a:solidFill>
                <a:latin typeface="Times New Roman" panose="02020603050405020304" pitchFamily="18" charset="0"/>
                <a:ea typeface="宋体" panose="02010600030101010101" pitchFamily="2" charset="-122"/>
                <a:cs typeface="Times New Roman" panose="02020603050405020304" pitchFamily="18" charset="0"/>
              </a:rPr>
              <a:t>: </a:t>
            </a:r>
            <a:r>
              <a:rPr lang="en-US" altLang="en-US" sz="3474" b="1" i="1" dirty="0">
                <a:solidFill>
                  <a:srgbClr val="FFFFFF"/>
                </a:solidFill>
                <a:latin typeface="Times New Roman" panose="02020603050405020304" pitchFamily="18" charset="0"/>
                <a:ea typeface="宋体" panose="02010600030101010101" pitchFamily="2" charset="-122"/>
                <a:cs typeface="Times New Roman" panose="02020603050405020304" pitchFamily="18" charset="0"/>
              </a:rPr>
              <a:t>Nhà vua lệnh cho mỗi vùng phải nộp một con gà trống biết đẻ trứng.</a:t>
            </a:r>
          </a:p>
        </p:txBody>
      </p:sp>
    </p:spTree>
    <p:extLst>
      <p:ext uri="{BB962C8B-B14F-4D97-AF65-F5344CB8AC3E}">
        <p14:creationId xmlns:p14="http://schemas.microsoft.com/office/powerpoint/2010/main" val="636730722"/>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3076"/>
                                        </p:tgtEl>
                                        <p:attrNameLst>
                                          <p:attrName>style.visibility</p:attrName>
                                        </p:attrNameLst>
                                      </p:cBhvr>
                                      <p:to>
                                        <p:strVal val="visible"/>
                                      </p:to>
                                    </p:set>
                                    <p:anim calcmode="lin" valueType="num">
                                      <p:cBhvr additive="base">
                                        <p:cTn id="7" dur="500" fill="hold"/>
                                        <p:tgtEl>
                                          <p:spTgt spid="3076"/>
                                        </p:tgtEl>
                                        <p:attrNameLst>
                                          <p:attrName>ppt_x</p:attrName>
                                        </p:attrNameLst>
                                      </p:cBhvr>
                                      <p:tavLst>
                                        <p:tav tm="0">
                                          <p:val>
                                            <p:strVal val="0-#ppt_w/2"/>
                                          </p:val>
                                        </p:tav>
                                        <p:tav tm="100000">
                                          <p:val>
                                            <p:strVal val="#ppt_x"/>
                                          </p:val>
                                        </p:tav>
                                      </p:tavLst>
                                    </p:anim>
                                    <p:anim calcmode="lin" valueType="num">
                                      <p:cBhvr additive="base">
                                        <p:cTn id="8" dur="500" fill="hold"/>
                                        <p:tgtEl>
                                          <p:spTgt spid="307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5" presetClass="entr" presetSubtype="0" fill="hold" nodeType="afterEffect">
                                  <p:stCondLst>
                                    <p:cond delay="0"/>
                                  </p:stCondLst>
                                  <p:childTnLst>
                                    <p:set>
                                      <p:cBhvr>
                                        <p:cTn id="11" dur="1" fill="hold">
                                          <p:stCondLst>
                                            <p:cond delay="0"/>
                                          </p:stCondLst>
                                        </p:cTn>
                                        <p:tgtEl>
                                          <p:spTgt spid="3097"/>
                                        </p:tgtEl>
                                        <p:attrNameLst>
                                          <p:attrName>style.visibility</p:attrName>
                                        </p:attrNameLst>
                                      </p:cBhvr>
                                      <p:to>
                                        <p:strVal val="visible"/>
                                      </p:to>
                                    </p:set>
                                    <p:anim calcmode="lin" valueType="num">
                                      <p:cBhvr>
                                        <p:cTn id="12" dur="1000" fill="hold"/>
                                        <p:tgtEl>
                                          <p:spTgt spid="3097"/>
                                        </p:tgtEl>
                                        <p:attrNameLst>
                                          <p:attrName>ppt_w</p:attrName>
                                        </p:attrNameLst>
                                      </p:cBhvr>
                                      <p:tavLst>
                                        <p:tav tm="0">
                                          <p:val>
                                            <p:fltVal val="0"/>
                                          </p:val>
                                        </p:tav>
                                        <p:tav tm="100000">
                                          <p:val>
                                            <p:strVal val="#ppt_w"/>
                                          </p:val>
                                        </p:tav>
                                      </p:tavLst>
                                    </p:anim>
                                    <p:anim calcmode="lin" valueType="num">
                                      <p:cBhvr>
                                        <p:cTn id="13" dur="1000" fill="hold"/>
                                        <p:tgtEl>
                                          <p:spTgt spid="3097"/>
                                        </p:tgtEl>
                                        <p:attrNameLst>
                                          <p:attrName>ppt_h</p:attrName>
                                        </p:attrNameLst>
                                      </p:cBhvr>
                                      <p:tavLst>
                                        <p:tav tm="0">
                                          <p:val>
                                            <p:fltVal val="0"/>
                                          </p:val>
                                        </p:tav>
                                        <p:tav tm="100000">
                                          <p:val>
                                            <p:strVal val="#ppt_h"/>
                                          </p:val>
                                        </p:tav>
                                      </p:tavLst>
                                    </p:anim>
                                    <p:anim calcmode="lin" valueType="num">
                                      <p:cBhvr>
                                        <p:cTn id="14" dur="1000" fill="hold"/>
                                        <p:tgtEl>
                                          <p:spTgt spid="3097"/>
                                        </p:tgtEl>
                                        <p:attrNameLst>
                                          <p:attrName>ppt_x</p:attrName>
                                        </p:attrNameLst>
                                      </p:cBhvr>
                                      <p:tavLst>
                                        <p:tav tm="0" fmla="#ppt_x+(cos(-2*pi*(1-$))*-#ppt_x-sin(-2*pi*(1-$))*(1-#ppt_y))*(1-$)">
                                          <p:val>
                                            <p:fltVal val="0"/>
                                          </p:val>
                                        </p:tav>
                                        <p:tav tm="100000">
                                          <p:val>
                                            <p:fltVal val="1"/>
                                          </p:val>
                                        </p:tav>
                                      </p:tavLst>
                                    </p:anim>
                                    <p:anim calcmode="lin" valueType="num">
                                      <p:cBhvr>
                                        <p:cTn id="15" dur="1000" fill="hold"/>
                                        <p:tgtEl>
                                          <p:spTgt spid="3097"/>
                                        </p:tgtEl>
                                        <p:attrNameLst>
                                          <p:attrName>ppt_y</p:attrName>
                                        </p:attrNameLst>
                                      </p:cBhvr>
                                      <p:tavLst>
                                        <p:tav tm="0" fmla="#ppt_y+(sin(-2*pi*(1-$))*-#ppt_x+cos(-2*pi*(1-$))*(1-#ppt_y))*(1-$)">
                                          <p:val>
                                            <p:fltVal val="0"/>
                                          </p:val>
                                        </p:tav>
                                        <p:tav tm="100000">
                                          <p:val>
                                            <p:fltVal val="1"/>
                                          </p:val>
                                        </p:tav>
                                      </p:tavLst>
                                    </p:anim>
                                  </p:childTnLst>
                                </p:cTn>
                              </p:par>
                            </p:childTnLst>
                          </p:cTn>
                        </p:par>
                        <p:par>
                          <p:cTn id="16" fill="hold">
                            <p:stCondLst>
                              <p:cond delay="1500"/>
                            </p:stCondLst>
                            <p:childTnLst>
                              <p:par>
                                <p:cTn id="17" presetID="15" presetClass="entr" presetSubtype="0"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1000" fill="hold"/>
                                        <p:tgtEl>
                                          <p:spTgt spid="6"/>
                                        </p:tgtEl>
                                        <p:attrNameLst>
                                          <p:attrName>ppt_w</p:attrName>
                                        </p:attrNameLst>
                                      </p:cBhvr>
                                      <p:tavLst>
                                        <p:tav tm="0">
                                          <p:val>
                                            <p:fltVal val="0"/>
                                          </p:val>
                                        </p:tav>
                                        <p:tav tm="100000">
                                          <p:val>
                                            <p:strVal val="#ppt_w"/>
                                          </p:val>
                                        </p:tav>
                                      </p:tavLst>
                                    </p:anim>
                                    <p:anim calcmode="lin" valueType="num">
                                      <p:cBhvr>
                                        <p:cTn id="20" dur="1000" fill="hold"/>
                                        <p:tgtEl>
                                          <p:spTgt spid="6"/>
                                        </p:tgtEl>
                                        <p:attrNameLst>
                                          <p:attrName>ppt_h</p:attrName>
                                        </p:attrNameLst>
                                      </p:cBhvr>
                                      <p:tavLst>
                                        <p:tav tm="0">
                                          <p:val>
                                            <p:fltVal val="0"/>
                                          </p:val>
                                        </p:tav>
                                        <p:tav tm="100000">
                                          <p:val>
                                            <p:strVal val="#ppt_h"/>
                                          </p:val>
                                        </p:tav>
                                      </p:tavLst>
                                    </p:anim>
                                    <p:anim calcmode="lin" valueType="num">
                                      <p:cBhvr>
                                        <p:cTn id="21" dur="1000" fill="hold"/>
                                        <p:tgtEl>
                                          <p:spTgt spid="6"/>
                                        </p:tgtEl>
                                        <p:attrNameLst>
                                          <p:attrName>ppt_x</p:attrName>
                                        </p:attrNameLst>
                                      </p:cBhvr>
                                      <p:tavLst>
                                        <p:tav tm="0" fmla="#ppt_x+(cos(-2*pi*(1-$))*-#ppt_x-sin(-2*pi*(1-$))*(1-#ppt_y))*(1-$)">
                                          <p:val>
                                            <p:fltVal val="0"/>
                                          </p:val>
                                        </p:tav>
                                        <p:tav tm="100000">
                                          <p:val>
                                            <p:fltVal val="1"/>
                                          </p:val>
                                        </p:tav>
                                      </p:tavLst>
                                    </p:anim>
                                    <p:anim calcmode="lin" valueType="num">
                                      <p:cBhvr>
                                        <p:cTn id="22" dur="1000" fill="hold"/>
                                        <p:tgtEl>
                                          <p:spTgt spid="6"/>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linds(horizontal)">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2" name="图片 63491" descr="20"/>
          <p:cNvPicPr>
            <a:picLocks noChangeAspect="1"/>
          </p:cNvPicPr>
          <p:nvPr/>
        </p:nvPicPr>
        <p:blipFill>
          <a:blip r:embed="rId3"/>
          <a:stretch>
            <a:fillRect/>
          </a:stretch>
        </p:blipFill>
        <p:spPr>
          <a:xfrm>
            <a:off x="467936" y="-479106"/>
            <a:ext cx="10813787" cy="7236000"/>
          </a:xfrm>
          <a:prstGeom prst="rect">
            <a:avLst/>
          </a:prstGeom>
          <a:noFill/>
          <a:ln w="9525">
            <a:noFill/>
          </a:ln>
        </p:spPr>
      </p:pic>
      <p:sp>
        <p:nvSpPr>
          <p:cNvPr id="3" name="TextBox 6">
            <a:extLst>
              <a:ext uri="{FF2B5EF4-FFF2-40B4-BE49-F238E27FC236}">
                <a16:creationId xmlns:a16="http://schemas.microsoft.com/office/drawing/2014/main" id="{0932C554-3F67-4F42-B372-EB781478ACAE}"/>
              </a:ext>
            </a:extLst>
          </p:cNvPr>
          <p:cNvSpPr txBox="1">
            <a:spLocks noChangeArrowheads="1"/>
          </p:cNvSpPr>
          <p:nvPr/>
        </p:nvSpPr>
        <p:spPr bwMode="auto">
          <a:xfrm>
            <a:off x="3802939" y="354214"/>
            <a:ext cx="6397277" cy="12950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200" b="1">
                <a:solidFill>
                  <a:schemeClr val="tx1"/>
                </a:solidFill>
                <a:latin typeface=".VnTime" pitchFamily="34" charset="0"/>
              </a:defRPr>
            </a:lvl1pPr>
            <a:lvl2pPr marL="742950" indent="-285750" eaLnBrk="0" hangingPunct="0">
              <a:defRPr sz="3200" b="1">
                <a:solidFill>
                  <a:schemeClr val="tx1"/>
                </a:solidFill>
                <a:latin typeface=".VnTime" pitchFamily="34" charset="0"/>
              </a:defRPr>
            </a:lvl2pPr>
            <a:lvl3pPr marL="1143000" indent="-228600" eaLnBrk="0" hangingPunct="0">
              <a:defRPr sz="3200" b="1">
                <a:solidFill>
                  <a:schemeClr val="tx1"/>
                </a:solidFill>
                <a:latin typeface=".VnTime" pitchFamily="34" charset="0"/>
              </a:defRPr>
            </a:lvl3pPr>
            <a:lvl4pPr marL="1600200" indent="-228600" eaLnBrk="0" hangingPunct="0">
              <a:defRPr sz="3200" b="1">
                <a:solidFill>
                  <a:schemeClr val="tx1"/>
                </a:solidFill>
                <a:latin typeface=".VnTime" pitchFamily="34" charset="0"/>
              </a:defRPr>
            </a:lvl4pPr>
            <a:lvl5pPr marL="2057400" indent="-228600" eaLnBrk="0" hangingPunct="0">
              <a:defRPr sz="3200" b="1">
                <a:solidFill>
                  <a:schemeClr val="tx1"/>
                </a:solidFill>
                <a:latin typeface=".VnTime" pitchFamily="34" charset="0"/>
              </a:defRPr>
            </a:lvl5pPr>
            <a:lvl6pPr marL="2514600" indent="-228600" eaLnBrk="0" fontAlgn="base" hangingPunct="0">
              <a:spcBef>
                <a:spcPct val="0"/>
              </a:spcBef>
              <a:spcAft>
                <a:spcPct val="0"/>
              </a:spcAft>
              <a:defRPr sz="3200" b="1">
                <a:solidFill>
                  <a:schemeClr val="tx1"/>
                </a:solidFill>
                <a:latin typeface=".VnTime" pitchFamily="34" charset="0"/>
              </a:defRPr>
            </a:lvl6pPr>
            <a:lvl7pPr marL="2971800" indent="-228600" eaLnBrk="0" fontAlgn="base" hangingPunct="0">
              <a:spcBef>
                <a:spcPct val="0"/>
              </a:spcBef>
              <a:spcAft>
                <a:spcPct val="0"/>
              </a:spcAft>
              <a:defRPr sz="3200" b="1">
                <a:solidFill>
                  <a:schemeClr val="tx1"/>
                </a:solidFill>
                <a:latin typeface=".VnTime" pitchFamily="34" charset="0"/>
              </a:defRPr>
            </a:lvl7pPr>
            <a:lvl8pPr marL="3429000" indent="-228600" eaLnBrk="0" fontAlgn="base" hangingPunct="0">
              <a:spcBef>
                <a:spcPct val="0"/>
              </a:spcBef>
              <a:spcAft>
                <a:spcPct val="0"/>
              </a:spcAft>
              <a:defRPr sz="3200" b="1">
                <a:solidFill>
                  <a:schemeClr val="tx1"/>
                </a:solidFill>
                <a:latin typeface=".VnTime" pitchFamily="34" charset="0"/>
              </a:defRPr>
            </a:lvl8pPr>
            <a:lvl9pPr marL="3886200" indent="-228600" eaLnBrk="0" fontAlgn="base" hangingPunct="0">
              <a:spcBef>
                <a:spcPct val="0"/>
              </a:spcBef>
              <a:spcAft>
                <a:spcPct val="0"/>
              </a:spcAft>
              <a:defRPr sz="3200" b="1">
                <a:solidFill>
                  <a:schemeClr val="tx1"/>
                </a:solidFill>
                <a:latin typeface=".VnTime" pitchFamily="34" charset="0"/>
              </a:defRPr>
            </a:lvl9pPr>
          </a:lstStyle>
          <a:p>
            <a:pPr algn="just" defTabSz="692771" fontAlgn="base">
              <a:spcBef>
                <a:spcPct val="0"/>
              </a:spcBef>
              <a:spcAft>
                <a:spcPct val="0"/>
              </a:spcAft>
              <a:defRPr/>
            </a:pPr>
            <a:r>
              <a:rPr lang="en-US" sz="3908" dirty="0" err="1">
                <a:solidFill>
                  <a:srgbClr val="0033CC"/>
                </a:solidFill>
                <a:latin typeface="Times New Roman" panose="02020603050405020304" pitchFamily="18" charset="0"/>
                <a:ea typeface="宋体" panose="02010600030101010101" pitchFamily="2" charset="-122"/>
                <a:cs typeface="Times New Roman" panose="02020603050405020304" pitchFamily="18" charset="0"/>
              </a:rPr>
              <a:t>Câu</a:t>
            </a:r>
            <a:r>
              <a:rPr lang="en-US" sz="3908" dirty="0">
                <a:solidFill>
                  <a:srgbClr val="0033CC"/>
                </a:solidFill>
                <a:latin typeface="Times New Roman" panose="02020603050405020304" pitchFamily="18" charset="0"/>
                <a:ea typeface="宋体" panose="02010600030101010101" pitchFamily="2" charset="-122"/>
                <a:cs typeface="Times New Roman" panose="02020603050405020304" pitchFamily="18" charset="0"/>
              </a:rPr>
              <a:t> 2: </a:t>
            </a:r>
            <a:r>
              <a:rPr lang="en-US" sz="3908" b="0"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Vì sao dân làng lo sợ khi nghe lệnh của </a:t>
            </a:r>
            <a:r>
              <a:rPr lang="en-US" sz="3908" b="0" dirty="0" err="1">
                <a:solidFill>
                  <a:srgbClr val="000000"/>
                </a:solidFill>
                <a:latin typeface="Times New Roman" panose="02020603050405020304" pitchFamily="18" charset="0"/>
                <a:ea typeface="宋体" panose="02010600030101010101" pitchFamily="2" charset="-122"/>
                <a:cs typeface="Times New Roman" panose="02020603050405020304" pitchFamily="18" charset="0"/>
              </a:rPr>
              <a:t>nhà</a:t>
            </a:r>
            <a:r>
              <a:rPr lang="en-US" sz="3908" b="0"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 </a:t>
            </a:r>
            <a:r>
              <a:rPr lang="en-US" sz="3908" b="0" dirty="0" err="1">
                <a:solidFill>
                  <a:srgbClr val="000000"/>
                </a:solidFill>
                <a:latin typeface="Times New Roman" panose="02020603050405020304" pitchFamily="18" charset="0"/>
                <a:ea typeface="宋体" panose="02010600030101010101" pitchFamily="2" charset="-122"/>
                <a:cs typeface="Times New Roman" panose="02020603050405020304" pitchFamily="18" charset="0"/>
              </a:rPr>
              <a:t>vua</a:t>
            </a:r>
            <a:r>
              <a:rPr lang="en-US" sz="3908" b="0"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a:t>
            </a:r>
          </a:p>
        </p:txBody>
      </p:sp>
      <p:sp>
        <p:nvSpPr>
          <p:cNvPr id="4" name="Rectangle 3">
            <a:extLst>
              <a:ext uri="{FF2B5EF4-FFF2-40B4-BE49-F238E27FC236}">
                <a16:creationId xmlns:a16="http://schemas.microsoft.com/office/drawing/2014/main" id="{2F0793A5-3359-4224-8481-5E401E4410D5}"/>
              </a:ext>
            </a:extLst>
          </p:cNvPr>
          <p:cNvSpPr/>
          <p:nvPr/>
        </p:nvSpPr>
        <p:spPr>
          <a:xfrm>
            <a:off x="4428320" y="2066747"/>
            <a:ext cx="6459766" cy="2149050"/>
          </a:xfrm>
          <a:prstGeom prst="rect">
            <a:avLst/>
          </a:prstGeom>
          <a:ln w="38100"/>
        </p:spPr>
        <p:style>
          <a:lnRef idx="2">
            <a:schemeClr val="accent1"/>
          </a:lnRef>
          <a:fillRef idx="1">
            <a:schemeClr val="lt1"/>
          </a:fillRef>
          <a:effectRef idx="0">
            <a:schemeClr val="accent1"/>
          </a:effectRef>
          <a:fontRef idx="minor">
            <a:schemeClr val="dk1"/>
          </a:fontRef>
        </p:style>
        <p:txBody>
          <a:bodyPr wrap="square">
            <a:spAutoFit/>
          </a:bodyPr>
          <a:lstStyle/>
          <a:p>
            <a:pPr algn="just" defTabSz="661751" fontAlgn="base">
              <a:lnSpc>
                <a:spcPct val="114000"/>
              </a:lnSpc>
              <a:spcBef>
                <a:spcPct val="0"/>
              </a:spcBef>
              <a:spcAft>
                <a:spcPct val="0"/>
              </a:spcAft>
            </a:pPr>
            <a:r>
              <a:rPr lang="en-US" altLang="en-US" sz="3908" b="1" dirty="0" err="1">
                <a:solidFill>
                  <a:srgbClr val="000000"/>
                </a:solidFill>
                <a:latin typeface="Times New Roman" panose="02020603050405020304" pitchFamily="18" charset="0"/>
                <a:ea typeface="宋体"/>
                <a:cs typeface="Times New Roman" panose="02020603050405020304" pitchFamily="18" charset="0"/>
              </a:rPr>
              <a:t>Trả</a:t>
            </a:r>
            <a:r>
              <a:rPr lang="en-US" altLang="en-US" sz="3908" b="1" dirty="0">
                <a:solidFill>
                  <a:srgbClr val="000000"/>
                </a:solidFill>
                <a:latin typeface="Times New Roman" panose="02020603050405020304" pitchFamily="18" charset="0"/>
                <a:ea typeface="宋体"/>
                <a:cs typeface="Times New Roman" panose="02020603050405020304" pitchFamily="18" charset="0"/>
              </a:rPr>
              <a:t> </a:t>
            </a:r>
            <a:r>
              <a:rPr lang="en-US" altLang="en-US" sz="3908" b="1" dirty="0" err="1">
                <a:solidFill>
                  <a:srgbClr val="000000"/>
                </a:solidFill>
                <a:latin typeface="Times New Roman" panose="02020603050405020304" pitchFamily="18" charset="0"/>
                <a:ea typeface="宋体"/>
                <a:cs typeface="Times New Roman" panose="02020603050405020304" pitchFamily="18" charset="0"/>
              </a:rPr>
              <a:t>lời</a:t>
            </a:r>
            <a:r>
              <a:rPr lang="en-US" altLang="en-US" sz="3908" b="1" dirty="0">
                <a:solidFill>
                  <a:srgbClr val="000000"/>
                </a:solidFill>
                <a:latin typeface="Times New Roman" panose="02020603050405020304" pitchFamily="18" charset="0"/>
                <a:ea typeface="宋体"/>
                <a:cs typeface="Times New Roman" panose="02020603050405020304" pitchFamily="18" charset="0"/>
              </a:rPr>
              <a:t>:</a:t>
            </a:r>
            <a:r>
              <a:rPr lang="en-US" sz="3908" dirty="0">
                <a:solidFill>
                  <a:srgbClr val="000000"/>
                </a:solidFill>
                <a:latin typeface="Times New Roman" panose="02020603050405020304" pitchFamily="18" charset="0"/>
                <a:ea typeface="宋体"/>
                <a:cs typeface="Times New Roman" panose="02020603050405020304" pitchFamily="18" charset="0"/>
              </a:rPr>
              <a:t> </a:t>
            </a:r>
            <a:r>
              <a:rPr lang="en-US" sz="3908" dirty="0" err="1">
                <a:solidFill>
                  <a:srgbClr val="7030A0"/>
                </a:solidFill>
                <a:latin typeface="Times New Roman" panose="02020603050405020304" pitchFamily="18" charset="0"/>
                <a:ea typeface="宋体"/>
                <a:cs typeface="Times New Roman" panose="02020603050405020304" pitchFamily="18" charset="0"/>
              </a:rPr>
              <a:t>Dân</a:t>
            </a:r>
            <a:r>
              <a:rPr lang="en-US" sz="3908" dirty="0">
                <a:solidFill>
                  <a:srgbClr val="7030A0"/>
                </a:solidFill>
                <a:latin typeface="Times New Roman" panose="02020603050405020304" pitchFamily="18" charset="0"/>
                <a:ea typeface="宋体"/>
                <a:cs typeface="Times New Roman" panose="02020603050405020304" pitchFamily="18" charset="0"/>
              </a:rPr>
              <a:t> </a:t>
            </a:r>
            <a:r>
              <a:rPr lang="en-US" sz="3908" dirty="0" err="1">
                <a:solidFill>
                  <a:srgbClr val="7030A0"/>
                </a:solidFill>
                <a:latin typeface="Times New Roman" panose="02020603050405020304" pitchFamily="18" charset="0"/>
                <a:ea typeface="宋体"/>
                <a:cs typeface="Times New Roman" panose="02020603050405020304" pitchFamily="18" charset="0"/>
              </a:rPr>
              <a:t>làng</a:t>
            </a:r>
            <a:r>
              <a:rPr lang="en-US" sz="3908" dirty="0">
                <a:solidFill>
                  <a:srgbClr val="7030A0"/>
                </a:solidFill>
                <a:latin typeface="Times New Roman" panose="02020603050405020304" pitchFamily="18" charset="0"/>
                <a:ea typeface="宋体"/>
                <a:cs typeface="Times New Roman" panose="02020603050405020304" pitchFamily="18" charset="0"/>
              </a:rPr>
              <a:t> lo </a:t>
            </a:r>
            <a:r>
              <a:rPr lang="en-US" sz="3908" dirty="0" err="1">
                <a:solidFill>
                  <a:srgbClr val="7030A0"/>
                </a:solidFill>
                <a:latin typeface="Times New Roman" panose="02020603050405020304" pitchFamily="18" charset="0"/>
                <a:ea typeface="宋体"/>
                <a:cs typeface="Times New Roman" panose="02020603050405020304" pitchFamily="18" charset="0"/>
              </a:rPr>
              <a:t>sợ</a:t>
            </a:r>
            <a:r>
              <a:rPr lang="en-US" sz="3908" dirty="0">
                <a:solidFill>
                  <a:srgbClr val="7030A0"/>
                </a:solidFill>
                <a:latin typeface="Times New Roman" panose="02020603050405020304" pitchFamily="18" charset="0"/>
                <a:ea typeface="宋体"/>
                <a:cs typeface="Times New Roman" panose="02020603050405020304" pitchFamily="18" charset="0"/>
              </a:rPr>
              <a:t> </a:t>
            </a:r>
            <a:r>
              <a:rPr lang="en-US" sz="3908" dirty="0" err="1">
                <a:solidFill>
                  <a:srgbClr val="7030A0"/>
                </a:solidFill>
                <a:latin typeface="Times New Roman" panose="02020603050405020304" pitchFamily="18" charset="0"/>
                <a:ea typeface="宋体"/>
                <a:cs typeface="Times New Roman" panose="02020603050405020304" pitchFamily="18" charset="0"/>
              </a:rPr>
              <a:t>khi</a:t>
            </a:r>
            <a:r>
              <a:rPr lang="en-US" sz="3908" dirty="0">
                <a:solidFill>
                  <a:srgbClr val="7030A0"/>
                </a:solidFill>
                <a:latin typeface="Times New Roman" panose="02020603050405020304" pitchFamily="18" charset="0"/>
                <a:ea typeface="宋体"/>
                <a:cs typeface="Times New Roman" panose="02020603050405020304" pitchFamily="18" charset="0"/>
              </a:rPr>
              <a:t> </a:t>
            </a:r>
            <a:r>
              <a:rPr lang="en-US" sz="3908" dirty="0" err="1">
                <a:solidFill>
                  <a:srgbClr val="7030A0"/>
                </a:solidFill>
                <a:latin typeface="Times New Roman" panose="02020603050405020304" pitchFamily="18" charset="0"/>
                <a:ea typeface="宋体"/>
                <a:cs typeface="Times New Roman" panose="02020603050405020304" pitchFamily="18" charset="0"/>
              </a:rPr>
              <a:t>nghe</a:t>
            </a:r>
            <a:r>
              <a:rPr lang="en-US" sz="3908" dirty="0">
                <a:solidFill>
                  <a:srgbClr val="7030A0"/>
                </a:solidFill>
                <a:latin typeface="Times New Roman" panose="02020603050405020304" pitchFamily="18" charset="0"/>
                <a:ea typeface="宋体"/>
                <a:cs typeface="Times New Roman" panose="02020603050405020304" pitchFamily="18" charset="0"/>
              </a:rPr>
              <a:t> </a:t>
            </a:r>
            <a:r>
              <a:rPr lang="en-US" sz="3908" dirty="0" err="1">
                <a:solidFill>
                  <a:srgbClr val="7030A0"/>
                </a:solidFill>
                <a:latin typeface="Times New Roman" panose="02020603050405020304" pitchFamily="18" charset="0"/>
                <a:ea typeface="宋体"/>
                <a:cs typeface="Times New Roman" panose="02020603050405020304" pitchFamily="18" charset="0"/>
              </a:rPr>
              <a:t>lệnh</a:t>
            </a:r>
            <a:r>
              <a:rPr lang="en-US" sz="3908" dirty="0">
                <a:solidFill>
                  <a:srgbClr val="7030A0"/>
                </a:solidFill>
                <a:latin typeface="Times New Roman" panose="02020603050405020304" pitchFamily="18" charset="0"/>
                <a:ea typeface="宋体"/>
                <a:cs typeface="Times New Roman" panose="02020603050405020304" pitchFamily="18" charset="0"/>
              </a:rPr>
              <a:t> </a:t>
            </a:r>
            <a:r>
              <a:rPr lang="en-US" sz="3908" dirty="0" err="1">
                <a:solidFill>
                  <a:srgbClr val="7030A0"/>
                </a:solidFill>
                <a:latin typeface="Times New Roman" panose="02020603050405020304" pitchFamily="18" charset="0"/>
                <a:ea typeface="宋体"/>
                <a:cs typeface="Times New Roman" panose="02020603050405020304" pitchFamily="18" charset="0"/>
              </a:rPr>
              <a:t>của</a:t>
            </a:r>
            <a:r>
              <a:rPr lang="en-US" sz="3908" dirty="0">
                <a:solidFill>
                  <a:srgbClr val="7030A0"/>
                </a:solidFill>
                <a:latin typeface="Times New Roman" panose="02020603050405020304" pitchFamily="18" charset="0"/>
                <a:ea typeface="宋体"/>
                <a:cs typeface="Times New Roman" panose="02020603050405020304" pitchFamily="18" charset="0"/>
              </a:rPr>
              <a:t> </a:t>
            </a:r>
            <a:r>
              <a:rPr lang="en-US" sz="3908" dirty="0" err="1">
                <a:solidFill>
                  <a:srgbClr val="7030A0"/>
                </a:solidFill>
                <a:latin typeface="Times New Roman" panose="02020603050405020304" pitchFamily="18" charset="0"/>
                <a:ea typeface="宋体"/>
                <a:cs typeface="Times New Roman" panose="02020603050405020304" pitchFamily="18" charset="0"/>
              </a:rPr>
              <a:t>nhà</a:t>
            </a:r>
            <a:r>
              <a:rPr lang="en-US" sz="3908" dirty="0">
                <a:solidFill>
                  <a:srgbClr val="7030A0"/>
                </a:solidFill>
                <a:latin typeface="Times New Roman" panose="02020603050405020304" pitchFamily="18" charset="0"/>
                <a:ea typeface="宋体"/>
                <a:cs typeface="Times New Roman" panose="02020603050405020304" pitchFamily="18" charset="0"/>
              </a:rPr>
              <a:t> </a:t>
            </a:r>
            <a:r>
              <a:rPr lang="en-US" sz="3908" dirty="0" err="1">
                <a:solidFill>
                  <a:srgbClr val="7030A0"/>
                </a:solidFill>
                <a:latin typeface="Times New Roman" panose="02020603050405020304" pitchFamily="18" charset="0"/>
                <a:ea typeface="宋体"/>
                <a:cs typeface="Times New Roman" panose="02020603050405020304" pitchFamily="18" charset="0"/>
              </a:rPr>
              <a:t>vua</a:t>
            </a:r>
            <a:r>
              <a:rPr lang="en-US" altLang="en-US" sz="3908" dirty="0">
                <a:solidFill>
                  <a:srgbClr val="7030A0"/>
                </a:solidFill>
                <a:latin typeface="Times New Roman" panose="02020603050405020304" pitchFamily="18" charset="0"/>
                <a:ea typeface="宋体"/>
                <a:cs typeface="Times New Roman" panose="02020603050405020304" pitchFamily="18" charset="0"/>
              </a:rPr>
              <a:t> </a:t>
            </a:r>
            <a:r>
              <a:rPr lang="en-US" altLang="en-US" sz="3908" dirty="0" err="1">
                <a:solidFill>
                  <a:srgbClr val="7030A0"/>
                </a:solidFill>
                <a:latin typeface="Times New Roman" panose="02020603050405020304" pitchFamily="18" charset="0"/>
                <a:ea typeface="宋体"/>
                <a:cs typeface="Times New Roman" panose="02020603050405020304" pitchFamily="18" charset="0"/>
              </a:rPr>
              <a:t>vì</a:t>
            </a:r>
            <a:r>
              <a:rPr lang="en-US" altLang="en-US" sz="3908" dirty="0">
                <a:solidFill>
                  <a:srgbClr val="7030A0"/>
                </a:solidFill>
                <a:latin typeface="Times New Roman" panose="02020603050405020304" pitchFamily="18" charset="0"/>
                <a:ea typeface="宋体"/>
                <a:cs typeface="Times New Roman" panose="02020603050405020304" pitchFamily="18" charset="0"/>
              </a:rPr>
              <a:t> </a:t>
            </a:r>
            <a:r>
              <a:rPr lang="en-US" altLang="en-US" sz="3908" dirty="0" err="1">
                <a:solidFill>
                  <a:srgbClr val="7030A0"/>
                </a:solidFill>
                <a:latin typeface="Times New Roman" panose="02020603050405020304" pitchFamily="18" charset="0"/>
                <a:ea typeface="宋体"/>
                <a:cs typeface="Times New Roman" panose="02020603050405020304" pitchFamily="18" charset="0"/>
              </a:rPr>
              <a:t>gà</a:t>
            </a:r>
            <a:r>
              <a:rPr lang="en-US" altLang="en-US" sz="3908" dirty="0">
                <a:solidFill>
                  <a:srgbClr val="7030A0"/>
                </a:solidFill>
                <a:latin typeface="Times New Roman" panose="02020603050405020304" pitchFamily="18" charset="0"/>
                <a:ea typeface="宋体"/>
                <a:cs typeface="Times New Roman" panose="02020603050405020304" pitchFamily="18" charset="0"/>
              </a:rPr>
              <a:t> </a:t>
            </a:r>
            <a:r>
              <a:rPr lang="en-US" altLang="en-US" sz="3908" dirty="0" err="1">
                <a:solidFill>
                  <a:srgbClr val="7030A0"/>
                </a:solidFill>
                <a:latin typeface="Times New Roman" panose="02020603050405020304" pitchFamily="18" charset="0"/>
                <a:ea typeface="宋体"/>
                <a:cs typeface="Times New Roman" panose="02020603050405020304" pitchFamily="18" charset="0"/>
              </a:rPr>
              <a:t>trống</a:t>
            </a:r>
            <a:r>
              <a:rPr lang="en-US" altLang="en-US" sz="3908" dirty="0">
                <a:solidFill>
                  <a:srgbClr val="7030A0"/>
                </a:solidFill>
                <a:latin typeface="Times New Roman" panose="02020603050405020304" pitchFamily="18" charset="0"/>
                <a:ea typeface="宋体"/>
                <a:cs typeface="Times New Roman" panose="02020603050405020304" pitchFamily="18" charset="0"/>
              </a:rPr>
              <a:t> </a:t>
            </a:r>
            <a:r>
              <a:rPr lang="en-US" altLang="en-US" sz="3908" dirty="0" err="1">
                <a:solidFill>
                  <a:srgbClr val="7030A0"/>
                </a:solidFill>
                <a:latin typeface="Times New Roman" panose="02020603050405020304" pitchFamily="18" charset="0"/>
                <a:ea typeface="宋体"/>
                <a:cs typeface="Times New Roman" panose="02020603050405020304" pitchFamily="18" charset="0"/>
              </a:rPr>
              <a:t>không</a:t>
            </a:r>
            <a:r>
              <a:rPr lang="en-US" altLang="en-US" sz="3908" dirty="0">
                <a:solidFill>
                  <a:srgbClr val="7030A0"/>
                </a:solidFill>
                <a:latin typeface="Times New Roman" panose="02020603050405020304" pitchFamily="18" charset="0"/>
                <a:ea typeface="宋体"/>
                <a:cs typeface="Times New Roman" panose="02020603050405020304" pitchFamily="18" charset="0"/>
              </a:rPr>
              <a:t> </a:t>
            </a:r>
            <a:r>
              <a:rPr lang="en-US" altLang="en-US" sz="3908" dirty="0" err="1">
                <a:solidFill>
                  <a:srgbClr val="7030A0"/>
                </a:solidFill>
                <a:latin typeface="Times New Roman" panose="02020603050405020304" pitchFamily="18" charset="0"/>
                <a:ea typeface="宋体"/>
                <a:cs typeface="Times New Roman" panose="02020603050405020304" pitchFamily="18" charset="0"/>
              </a:rPr>
              <a:t>biết</a:t>
            </a:r>
            <a:r>
              <a:rPr lang="en-US" altLang="en-US" sz="3908" dirty="0">
                <a:solidFill>
                  <a:srgbClr val="7030A0"/>
                </a:solidFill>
                <a:latin typeface="Times New Roman" panose="02020603050405020304" pitchFamily="18" charset="0"/>
                <a:ea typeface="宋体"/>
                <a:cs typeface="Times New Roman" panose="02020603050405020304" pitchFamily="18" charset="0"/>
              </a:rPr>
              <a:t> </a:t>
            </a:r>
            <a:r>
              <a:rPr lang="en-US" altLang="en-US" sz="3908" dirty="0" err="1">
                <a:solidFill>
                  <a:srgbClr val="7030A0"/>
                </a:solidFill>
                <a:latin typeface="Times New Roman" panose="02020603050405020304" pitchFamily="18" charset="0"/>
                <a:ea typeface="宋体"/>
                <a:cs typeface="Times New Roman" panose="02020603050405020304" pitchFamily="18" charset="0"/>
              </a:rPr>
              <a:t>đẻ</a:t>
            </a:r>
            <a:r>
              <a:rPr lang="en-US" altLang="en-US" sz="3908" dirty="0">
                <a:solidFill>
                  <a:srgbClr val="7030A0"/>
                </a:solidFill>
                <a:latin typeface="Times New Roman" panose="02020603050405020304" pitchFamily="18" charset="0"/>
                <a:ea typeface="宋体"/>
                <a:cs typeface="Times New Roman" panose="02020603050405020304" pitchFamily="18" charset="0"/>
              </a:rPr>
              <a:t> </a:t>
            </a:r>
            <a:r>
              <a:rPr lang="en-US" altLang="en-US" sz="3908" dirty="0" err="1">
                <a:solidFill>
                  <a:srgbClr val="7030A0"/>
                </a:solidFill>
                <a:latin typeface="Times New Roman" panose="02020603050405020304" pitchFamily="18" charset="0"/>
                <a:ea typeface="宋体"/>
                <a:cs typeface="Times New Roman" panose="02020603050405020304" pitchFamily="18" charset="0"/>
              </a:rPr>
              <a:t>trứng</a:t>
            </a:r>
            <a:r>
              <a:rPr lang="en-US" altLang="en-US" sz="3908" dirty="0">
                <a:solidFill>
                  <a:srgbClr val="7030A0"/>
                </a:solidFill>
                <a:latin typeface="Times New Roman" panose="02020603050405020304" pitchFamily="18" charset="0"/>
                <a:ea typeface="宋体"/>
                <a:cs typeface="Times New Roman" panose="02020603050405020304" pitchFamily="18" charset="0"/>
              </a:rPr>
              <a:t>.</a:t>
            </a:r>
          </a:p>
        </p:txBody>
      </p:sp>
    </p:spTree>
    <p:extLst>
      <p:ext uri="{BB962C8B-B14F-4D97-AF65-F5344CB8AC3E}">
        <p14:creationId xmlns:p14="http://schemas.microsoft.com/office/powerpoint/2010/main" val="3042479543"/>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afterEffect">
                                  <p:stCondLst>
                                    <p:cond delay="0"/>
                                  </p:stCondLst>
                                  <p:childTnLst>
                                    <p:set>
                                      <p:cBhvr>
                                        <p:cTn id="6" dur="1" fill="hold">
                                          <p:stCondLst>
                                            <p:cond delay="0"/>
                                          </p:stCondLst>
                                        </p:cTn>
                                        <p:tgtEl>
                                          <p:spTgt spid="63492"/>
                                        </p:tgtEl>
                                        <p:attrNameLst>
                                          <p:attrName>style.visibility</p:attrName>
                                        </p:attrNameLst>
                                      </p:cBhvr>
                                      <p:to>
                                        <p:strVal val="visible"/>
                                      </p:to>
                                    </p:set>
                                    <p:animEffect transition="in" filter="barn(outVertical)">
                                      <p:cBhvr>
                                        <p:cTn id="7" dur="500"/>
                                        <p:tgtEl>
                                          <p:spTgt spid="6349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3" name="图片 73732" descr="PPT素材-12"/>
          <p:cNvPicPr>
            <a:picLocks noChangeAspect="1"/>
          </p:cNvPicPr>
          <p:nvPr/>
        </p:nvPicPr>
        <p:blipFill>
          <a:blip r:embed="rId3"/>
          <a:stretch>
            <a:fillRect/>
          </a:stretch>
        </p:blipFill>
        <p:spPr>
          <a:xfrm>
            <a:off x="-418378" y="-427511"/>
            <a:ext cx="12768180" cy="8077828"/>
          </a:xfrm>
          <a:prstGeom prst="rect">
            <a:avLst/>
          </a:prstGeom>
          <a:noFill/>
          <a:ln w="9525">
            <a:noFill/>
          </a:ln>
        </p:spPr>
      </p:pic>
      <p:pic>
        <p:nvPicPr>
          <p:cNvPr id="73735" name="图片 73734" descr="PPT素材-18"/>
          <p:cNvPicPr>
            <a:picLocks noChangeAspect="1"/>
          </p:cNvPicPr>
          <p:nvPr/>
        </p:nvPicPr>
        <p:blipFill>
          <a:blip r:embed="rId4"/>
          <a:stretch>
            <a:fillRect/>
          </a:stretch>
        </p:blipFill>
        <p:spPr>
          <a:xfrm>
            <a:off x="9066557" y="3213335"/>
            <a:ext cx="3100997" cy="3811261"/>
          </a:xfrm>
          <a:prstGeom prst="rect">
            <a:avLst/>
          </a:prstGeom>
          <a:noFill/>
          <a:ln w="9525">
            <a:noFill/>
          </a:ln>
        </p:spPr>
      </p:pic>
      <p:sp>
        <p:nvSpPr>
          <p:cNvPr id="5" name="TextBox 4">
            <a:extLst>
              <a:ext uri="{FF2B5EF4-FFF2-40B4-BE49-F238E27FC236}">
                <a16:creationId xmlns:a16="http://schemas.microsoft.com/office/drawing/2014/main" id="{EA3E34FD-E358-4599-9BD4-8D8B65CB08F7}"/>
              </a:ext>
            </a:extLst>
          </p:cNvPr>
          <p:cNvSpPr txBox="1">
            <a:spLocks noChangeArrowheads="1"/>
          </p:cNvSpPr>
          <p:nvPr/>
        </p:nvSpPr>
        <p:spPr bwMode="auto">
          <a:xfrm>
            <a:off x="3333904" y="1484315"/>
            <a:ext cx="7139758" cy="12950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200" b="1">
                <a:solidFill>
                  <a:schemeClr val="tx1"/>
                </a:solidFill>
                <a:latin typeface=".VnTime" pitchFamily="34" charset="0"/>
              </a:defRPr>
            </a:lvl1pPr>
            <a:lvl2pPr marL="742950" indent="-285750" eaLnBrk="0" hangingPunct="0">
              <a:defRPr sz="3200" b="1">
                <a:solidFill>
                  <a:schemeClr val="tx1"/>
                </a:solidFill>
                <a:latin typeface=".VnTime" pitchFamily="34" charset="0"/>
              </a:defRPr>
            </a:lvl2pPr>
            <a:lvl3pPr marL="1143000" indent="-228600" eaLnBrk="0" hangingPunct="0">
              <a:defRPr sz="3200" b="1">
                <a:solidFill>
                  <a:schemeClr val="tx1"/>
                </a:solidFill>
                <a:latin typeface=".VnTime" pitchFamily="34" charset="0"/>
              </a:defRPr>
            </a:lvl3pPr>
            <a:lvl4pPr marL="1600200" indent="-228600" eaLnBrk="0" hangingPunct="0">
              <a:defRPr sz="3200" b="1">
                <a:solidFill>
                  <a:schemeClr val="tx1"/>
                </a:solidFill>
                <a:latin typeface=".VnTime" pitchFamily="34" charset="0"/>
              </a:defRPr>
            </a:lvl4pPr>
            <a:lvl5pPr marL="2057400" indent="-228600" eaLnBrk="0" hangingPunct="0">
              <a:defRPr sz="3200" b="1">
                <a:solidFill>
                  <a:schemeClr val="tx1"/>
                </a:solidFill>
                <a:latin typeface=".VnTime" pitchFamily="34" charset="0"/>
              </a:defRPr>
            </a:lvl5pPr>
            <a:lvl6pPr marL="2514600" indent="-228600" eaLnBrk="0" fontAlgn="base" hangingPunct="0">
              <a:spcBef>
                <a:spcPct val="0"/>
              </a:spcBef>
              <a:spcAft>
                <a:spcPct val="0"/>
              </a:spcAft>
              <a:defRPr sz="3200" b="1">
                <a:solidFill>
                  <a:schemeClr val="tx1"/>
                </a:solidFill>
                <a:latin typeface=".VnTime" pitchFamily="34" charset="0"/>
              </a:defRPr>
            </a:lvl6pPr>
            <a:lvl7pPr marL="2971800" indent="-228600" eaLnBrk="0" fontAlgn="base" hangingPunct="0">
              <a:spcBef>
                <a:spcPct val="0"/>
              </a:spcBef>
              <a:spcAft>
                <a:spcPct val="0"/>
              </a:spcAft>
              <a:defRPr sz="3200" b="1">
                <a:solidFill>
                  <a:schemeClr val="tx1"/>
                </a:solidFill>
                <a:latin typeface=".VnTime" pitchFamily="34" charset="0"/>
              </a:defRPr>
            </a:lvl7pPr>
            <a:lvl8pPr marL="3429000" indent="-228600" eaLnBrk="0" fontAlgn="base" hangingPunct="0">
              <a:spcBef>
                <a:spcPct val="0"/>
              </a:spcBef>
              <a:spcAft>
                <a:spcPct val="0"/>
              </a:spcAft>
              <a:defRPr sz="3200" b="1">
                <a:solidFill>
                  <a:schemeClr val="tx1"/>
                </a:solidFill>
                <a:latin typeface=".VnTime" pitchFamily="34" charset="0"/>
              </a:defRPr>
            </a:lvl8pPr>
            <a:lvl9pPr marL="3886200" indent="-228600" eaLnBrk="0" fontAlgn="base" hangingPunct="0">
              <a:spcBef>
                <a:spcPct val="0"/>
              </a:spcBef>
              <a:spcAft>
                <a:spcPct val="0"/>
              </a:spcAft>
              <a:defRPr sz="3200" b="1">
                <a:solidFill>
                  <a:schemeClr val="tx1"/>
                </a:solidFill>
                <a:latin typeface=".VnTime" pitchFamily="34" charset="0"/>
              </a:defRPr>
            </a:lvl9pPr>
          </a:lstStyle>
          <a:p>
            <a:pPr algn="just" defTabSz="692771" fontAlgn="base">
              <a:spcBef>
                <a:spcPct val="0"/>
              </a:spcBef>
              <a:spcAft>
                <a:spcPct val="0"/>
              </a:spcAft>
              <a:defRPr/>
            </a:pPr>
            <a:r>
              <a:rPr lang="en-US" sz="3908" dirty="0" err="1">
                <a:solidFill>
                  <a:srgbClr val="0033CC"/>
                </a:solidFill>
                <a:latin typeface="Times New Roman" panose="02020603050405020304" pitchFamily="18" charset="0"/>
                <a:ea typeface="宋体" panose="02010600030101010101" pitchFamily="2" charset="-122"/>
                <a:cs typeface="Times New Roman" panose="02020603050405020304" pitchFamily="18" charset="0"/>
              </a:rPr>
              <a:t>Câu</a:t>
            </a:r>
            <a:r>
              <a:rPr lang="en-US" sz="3908" dirty="0">
                <a:solidFill>
                  <a:srgbClr val="0033CC"/>
                </a:solidFill>
                <a:latin typeface="Times New Roman" panose="02020603050405020304" pitchFamily="18" charset="0"/>
                <a:ea typeface="宋体" panose="02010600030101010101" pitchFamily="2" charset="-122"/>
                <a:cs typeface="Times New Roman" panose="02020603050405020304" pitchFamily="18" charset="0"/>
              </a:rPr>
              <a:t> 3: </a:t>
            </a:r>
            <a:r>
              <a:rPr lang="en-US" sz="3908" b="0" dirty="0" err="1">
                <a:solidFill>
                  <a:srgbClr val="000000"/>
                </a:solidFill>
                <a:latin typeface="Times New Roman" panose="02020603050405020304" pitchFamily="18" charset="0"/>
                <a:ea typeface="宋体" panose="02010600030101010101" pitchFamily="2" charset="-122"/>
                <a:cs typeface="Times New Roman" panose="02020603050405020304" pitchFamily="18" charset="0"/>
              </a:rPr>
              <a:t>Cậu</a:t>
            </a:r>
            <a:r>
              <a:rPr lang="en-US" sz="3908" b="0"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 </a:t>
            </a:r>
            <a:r>
              <a:rPr lang="en-US" sz="3908" b="0" dirty="0" err="1">
                <a:solidFill>
                  <a:srgbClr val="000000"/>
                </a:solidFill>
                <a:latin typeface="Times New Roman" panose="02020603050405020304" pitchFamily="18" charset="0"/>
                <a:ea typeface="宋体" panose="02010600030101010101" pitchFamily="2" charset="-122"/>
                <a:cs typeface="Times New Roman" panose="02020603050405020304" pitchFamily="18" charset="0"/>
              </a:rPr>
              <a:t>bé</a:t>
            </a:r>
            <a:r>
              <a:rPr lang="en-US" sz="3908" b="0"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 </a:t>
            </a:r>
            <a:r>
              <a:rPr lang="en-US" sz="3908" b="0" dirty="0" err="1">
                <a:solidFill>
                  <a:srgbClr val="000000"/>
                </a:solidFill>
                <a:latin typeface="Times New Roman" panose="02020603050405020304" pitchFamily="18" charset="0"/>
                <a:ea typeface="宋体" panose="02010600030101010101" pitchFamily="2" charset="-122"/>
                <a:cs typeface="Times New Roman" panose="02020603050405020304" pitchFamily="18" charset="0"/>
              </a:rPr>
              <a:t>đã</a:t>
            </a:r>
            <a:r>
              <a:rPr lang="en-US" sz="3908" b="0"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 </a:t>
            </a:r>
            <a:r>
              <a:rPr lang="en-US" sz="3908" b="0" dirty="0" err="1">
                <a:solidFill>
                  <a:srgbClr val="000000"/>
                </a:solidFill>
                <a:latin typeface="Times New Roman" panose="02020603050405020304" pitchFamily="18" charset="0"/>
                <a:ea typeface="宋体" panose="02010600030101010101" pitchFamily="2" charset="-122"/>
                <a:cs typeface="Times New Roman" panose="02020603050405020304" pitchFamily="18" charset="0"/>
              </a:rPr>
              <a:t>làm</a:t>
            </a:r>
            <a:r>
              <a:rPr lang="en-US" sz="3908" b="0"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 </a:t>
            </a:r>
            <a:r>
              <a:rPr lang="en-US" sz="3908" b="0" dirty="0" err="1">
                <a:solidFill>
                  <a:srgbClr val="000000"/>
                </a:solidFill>
                <a:latin typeface="Times New Roman" panose="02020603050405020304" pitchFamily="18" charset="0"/>
                <a:ea typeface="宋体" panose="02010600030101010101" pitchFamily="2" charset="-122"/>
                <a:cs typeface="Times New Roman" panose="02020603050405020304" pitchFamily="18" charset="0"/>
              </a:rPr>
              <a:t>cách</a:t>
            </a:r>
            <a:r>
              <a:rPr lang="en-US" sz="3908" b="0"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 </a:t>
            </a:r>
            <a:r>
              <a:rPr lang="en-US" sz="3908" b="0" dirty="0" err="1">
                <a:solidFill>
                  <a:srgbClr val="000000"/>
                </a:solidFill>
                <a:latin typeface="Times New Roman" panose="02020603050405020304" pitchFamily="18" charset="0"/>
                <a:ea typeface="宋体" panose="02010600030101010101" pitchFamily="2" charset="-122"/>
                <a:cs typeface="Times New Roman" panose="02020603050405020304" pitchFamily="18" charset="0"/>
              </a:rPr>
              <a:t>nào</a:t>
            </a:r>
            <a:r>
              <a:rPr lang="en-US" sz="3908" b="0"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 </a:t>
            </a:r>
            <a:r>
              <a:rPr lang="en-US" sz="3908" b="0" dirty="0" err="1">
                <a:solidFill>
                  <a:srgbClr val="000000"/>
                </a:solidFill>
                <a:latin typeface="Times New Roman" panose="02020603050405020304" pitchFamily="18" charset="0"/>
                <a:ea typeface="宋体" panose="02010600030101010101" pitchFamily="2" charset="-122"/>
                <a:cs typeface="Times New Roman" panose="02020603050405020304" pitchFamily="18" charset="0"/>
              </a:rPr>
              <a:t>để</a:t>
            </a:r>
            <a:r>
              <a:rPr lang="en-US" sz="3908" b="0"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 </a:t>
            </a:r>
            <a:r>
              <a:rPr lang="en-US" sz="3908" b="0" dirty="0" err="1">
                <a:solidFill>
                  <a:srgbClr val="000000"/>
                </a:solidFill>
                <a:latin typeface="Times New Roman" panose="02020603050405020304" pitchFamily="18" charset="0"/>
                <a:ea typeface="宋体" panose="02010600030101010101" pitchFamily="2" charset="-122"/>
                <a:cs typeface="Times New Roman" panose="02020603050405020304" pitchFamily="18" charset="0"/>
              </a:rPr>
              <a:t>vua</a:t>
            </a:r>
            <a:r>
              <a:rPr lang="en-US" sz="3908" b="0"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 </a:t>
            </a:r>
            <a:r>
              <a:rPr lang="en-US" sz="3908" b="0" dirty="0" err="1">
                <a:solidFill>
                  <a:srgbClr val="000000"/>
                </a:solidFill>
                <a:latin typeface="Times New Roman" panose="02020603050405020304" pitchFamily="18" charset="0"/>
                <a:ea typeface="宋体" panose="02010600030101010101" pitchFamily="2" charset="-122"/>
                <a:cs typeface="Times New Roman" panose="02020603050405020304" pitchFamily="18" charset="0"/>
              </a:rPr>
              <a:t>thấy</a:t>
            </a:r>
            <a:r>
              <a:rPr lang="en-US" sz="3908" b="0"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 </a:t>
            </a:r>
            <a:r>
              <a:rPr lang="en-US" sz="3908" b="0" dirty="0" err="1">
                <a:solidFill>
                  <a:srgbClr val="000000"/>
                </a:solidFill>
                <a:latin typeface="Times New Roman" panose="02020603050405020304" pitchFamily="18" charset="0"/>
                <a:ea typeface="宋体" panose="02010600030101010101" pitchFamily="2" charset="-122"/>
                <a:cs typeface="Times New Roman" panose="02020603050405020304" pitchFamily="18" charset="0"/>
              </a:rPr>
              <a:t>lệnh</a:t>
            </a:r>
            <a:r>
              <a:rPr lang="en-US" sz="3908" b="0"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 </a:t>
            </a:r>
            <a:r>
              <a:rPr lang="en-US" sz="3908" b="0" dirty="0" err="1">
                <a:solidFill>
                  <a:srgbClr val="000000"/>
                </a:solidFill>
                <a:latin typeface="Times New Roman" panose="02020603050405020304" pitchFamily="18" charset="0"/>
                <a:ea typeface="宋体" panose="02010600030101010101" pitchFamily="2" charset="-122"/>
                <a:cs typeface="Times New Roman" panose="02020603050405020304" pitchFamily="18" charset="0"/>
              </a:rPr>
              <a:t>của</a:t>
            </a:r>
            <a:r>
              <a:rPr lang="en-US" sz="3908" b="0"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 </a:t>
            </a:r>
            <a:r>
              <a:rPr lang="en-US" sz="3908" b="0" dirty="0" err="1">
                <a:solidFill>
                  <a:srgbClr val="000000"/>
                </a:solidFill>
                <a:latin typeface="Times New Roman" panose="02020603050405020304" pitchFamily="18" charset="0"/>
                <a:ea typeface="宋体" panose="02010600030101010101" pitchFamily="2" charset="-122"/>
                <a:cs typeface="Times New Roman" panose="02020603050405020304" pitchFamily="18" charset="0"/>
              </a:rPr>
              <a:t>nhà</a:t>
            </a:r>
            <a:r>
              <a:rPr lang="en-US" sz="3908" b="0"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 </a:t>
            </a:r>
            <a:r>
              <a:rPr lang="en-US" sz="3908" b="0" dirty="0" err="1">
                <a:solidFill>
                  <a:srgbClr val="000000"/>
                </a:solidFill>
                <a:latin typeface="Times New Roman" panose="02020603050405020304" pitchFamily="18" charset="0"/>
                <a:ea typeface="宋体" panose="02010600030101010101" pitchFamily="2" charset="-122"/>
                <a:cs typeface="Times New Roman" panose="02020603050405020304" pitchFamily="18" charset="0"/>
              </a:rPr>
              <a:t>vua</a:t>
            </a:r>
            <a:r>
              <a:rPr lang="en-US" sz="3908" b="0"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 </a:t>
            </a:r>
            <a:r>
              <a:rPr lang="en-US" sz="3908" b="0" dirty="0" err="1">
                <a:solidFill>
                  <a:srgbClr val="000000"/>
                </a:solidFill>
                <a:latin typeface="Times New Roman" panose="02020603050405020304" pitchFamily="18" charset="0"/>
                <a:ea typeface="宋体" panose="02010600030101010101" pitchFamily="2" charset="-122"/>
                <a:cs typeface="Times New Roman" panose="02020603050405020304" pitchFamily="18" charset="0"/>
              </a:rPr>
              <a:t>là</a:t>
            </a:r>
            <a:r>
              <a:rPr lang="en-US" sz="3908" b="0"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 </a:t>
            </a:r>
            <a:r>
              <a:rPr lang="en-US" sz="3908" b="0" dirty="0" err="1">
                <a:solidFill>
                  <a:srgbClr val="000000"/>
                </a:solidFill>
                <a:latin typeface="Times New Roman" panose="02020603050405020304" pitchFamily="18" charset="0"/>
                <a:ea typeface="宋体" panose="02010600030101010101" pitchFamily="2" charset="-122"/>
                <a:cs typeface="Times New Roman" panose="02020603050405020304" pitchFamily="18" charset="0"/>
              </a:rPr>
              <a:t>vô</a:t>
            </a:r>
            <a:r>
              <a:rPr lang="en-US" sz="3908" b="0"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 </a:t>
            </a:r>
            <a:r>
              <a:rPr lang="en-US" sz="3908" b="0" dirty="0" err="1">
                <a:solidFill>
                  <a:srgbClr val="000000"/>
                </a:solidFill>
                <a:latin typeface="Times New Roman" panose="02020603050405020304" pitchFamily="18" charset="0"/>
                <a:ea typeface="宋体" panose="02010600030101010101" pitchFamily="2" charset="-122"/>
                <a:cs typeface="Times New Roman" panose="02020603050405020304" pitchFamily="18" charset="0"/>
              </a:rPr>
              <a:t>lí</a:t>
            </a:r>
            <a:r>
              <a:rPr lang="en-US" sz="3908" b="0"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a:t>
            </a:r>
          </a:p>
        </p:txBody>
      </p:sp>
      <p:sp>
        <p:nvSpPr>
          <p:cNvPr id="6" name="Rectangle 5">
            <a:extLst>
              <a:ext uri="{FF2B5EF4-FFF2-40B4-BE49-F238E27FC236}">
                <a16:creationId xmlns:a16="http://schemas.microsoft.com/office/drawing/2014/main" id="{D924EA9E-748A-483A-A3BC-1D09479CD766}"/>
              </a:ext>
            </a:extLst>
          </p:cNvPr>
          <p:cNvSpPr/>
          <p:nvPr/>
        </p:nvSpPr>
        <p:spPr>
          <a:xfrm>
            <a:off x="1249304" y="3120909"/>
            <a:ext cx="8215879" cy="2834622"/>
          </a:xfrm>
          <a:prstGeom prst="rect">
            <a:avLst/>
          </a:prstGeom>
        </p:spPr>
        <p:txBody>
          <a:bodyPr wrap="square">
            <a:spAutoFit/>
          </a:bodyPr>
          <a:lstStyle/>
          <a:p>
            <a:pPr algn="just" defTabSz="661751" fontAlgn="base">
              <a:lnSpc>
                <a:spcPct val="114000"/>
              </a:lnSpc>
              <a:spcBef>
                <a:spcPct val="0"/>
              </a:spcBef>
              <a:spcAft>
                <a:spcPct val="0"/>
              </a:spcAft>
            </a:pPr>
            <a:r>
              <a:rPr lang="en-US" altLang="en-US" sz="3908" b="1" dirty="0" err="1">
                <a:solidFill>
                  <a:srgbClr val="000000"/>
                </a:solidFill>
                <a:latin typeface="Times New Roman" panose="02020603050405020304" pitchFamily="18" charset="0"/>
                <a:ea typeface="宋体" panose="02010600030101010101" pitchFamily="2" charset="-122"/>
                <a:cs typeface="Times New Roman" panose="02020603050405020304" pitchFamily="18" charset="0"/>
              </a:rPr>
              <a:t>Trả</a:t>
            </a:r>
            <a:r>
              <a:rPr lang="en-US" altLang="en-US" sz="3908" b="1"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 </a:t>
            </a:r>
            <a:r>
              <a:rPr lang="en-US" altLang="en-US" sz="3908" b="1" dirty="0" err="1">
                <a:solidFill>
                  <a:srgbClr val="000000"/>
                </a:solidFill>
                <a:latin typeface="Times New Roman" panose="02020603050405020304" pitchFamily="18" charset="0"/>
                <a:ea typeface="宋体" panose="02010600030101010101" pitchFamily="2" charset="-122"/>
                <a:cs typeface="Times New Roman" panose="02020603050405020304" pitchFamily="18" charset="0"/>
              </a:rPr>
              <a:t>lời</a:t>
            </a:r>
            <a:r>
              <a:rPr lang="en-US" altLang="en-US" sz="3908" b="1"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 </a:t>
            </a:r>
            <a:r>
              <a:rPr lang="en-US" altLang="en-US" sz="3908" dirty="0" err="1">
                <a:solidFill>
                  <a:srgbClr val="FF0066"/>
                </a:solidFill>
                <a:latin typeface="Times New Roman" panose="02020603050405020304" pitchFamily="18" charset="0"/>
                <a:ea typeface="宋体" panose="02010600030101010101" pitchFamily="2" charset="-122"/>
                <a:cs typeface="Times New Roman" panose="02020603050405020304" pitchFamily="18" charset="0"/>
              </a:rPr>
              <a:t>Cậu</a:t>
            </a:r>
            <a:r>
              <a:rPr lang="en-US" altLang="en-US" sz="3908" dirty="0">
                <a:solidFill>
                  <a:srgbClr val="FF0066"/>
                </a:solidFill>
                <a:latin typeface="Times New Roman" panose="02020603050405020304" pitchFamily="18" charset="0"/>
                <a:ea typeface="宋体" panose="02010600030101010101" pitchFamily="2" charset="-122"/>
                <a:cs typeface="Times New Roman" panose="02020603050405020304" pitchFamily="18" charset="0"/>
              </a:rPr>
              <a:t> </a:t>
            </a:r>
            <a:r>
              <a:rPr lang="en-US" altLang="en-US" sz="3908" dirty="0" err="1">
                <a:solidFill>
                  <a:srgbClr val="FF0066"/>
                </a:solidFill>
                <a:latin typeface="Times New Roman" panose="02020603050405020304" pitchFamily="18" charset="0"/>
                <a:ea typeface="宋体" panose="02010600030101010101" pitchFamily="2" charset="-122"/>
                <a:cs typeface="Times New Roman" panose="02020603050405020304" pitchFamily="18" charset="0"/>
              </a:rPr>
              <a:t>nói</a:t>
            </a:r>
            <a:r>
              <a:rPr lang="en-US" altLang="en-US" sz="3908" dirty="0">
                <a:solidFill>
                  <a:srgbClr val="FF0066"/>
                </a:solidFill>
                <a:latin typeface="Times New Roman" panose="02020603050405020304" pitchFamily="18" charset="0"/>
                <a:ea typeface="宋体" panose="02010600030101010101" pitchFamily="2" charset="-122"/>
                <a:cs typeface="Times New Roman" panose="02020603050405020304" pitchFamily="18" charset="0"/>
              </a:rPr>
              <a:t> </a:t>
            </a:r>
            <a:r>
              <a:rPr lang="en-US" altLang="en-US" sz="3908" dirty="0" err="1">
                <a:solidFill>
                  <a:srgbClr val="FF0066"/>
                </a:solidFill>
                <a:latin typeface="Times New Roman" panose="02020603050405020304" pitchFamily="18" charset="0"/>
                <a:ea typeface="宋体" panose="02010600030101010101" pitchFamily="2" charset="-122"/>
                <a:cs typeface="Times New Roman" panose="02020603050405020304" pitchFamily="18" charset="0"/>
              </a:rPr>
              <a:t>một</a:t>
            </a:r>
            <a:r>
              <a:rPr lang="en-US" altLang="en-US" sz="3908" dirty="0">
                <a:solidFill>
                  <a:srgbClr val="FF0066"/>
                </a:solidFill>
                <a:latin typeface="Times New Roman" panose="02020603050405020304" pitchFamily="18" charset="0"/>
                <a:ea typeface="宋体" panose="02010600030101010101" pitchFamily="2" charset="-122"/>
                <a:cs typeface="Times New Roman" panose="02020603050405020304" pitchFamily="18" charset="0"/>
              </a:rPr>
              <a:t> </a:t>
            </a:r>
            <a:r>
              <a:rPr lang="en-US" altLang="en-US" sz="3908" dirty="0" err="1">
                <a:solidFill>
                  <a:srgbClr val="FF0066"/>
                </a:solidFill>
                <a:latin typeface="Times New Roman" panose="02020603050405020304" pitchFamily="18" charset="0"/>
                <a:ea typeface="宋体" panose="02010600030101010101" pitchFamily="2" charset="-122"/>
                <a:cs typeface="Times New Roman" panose="02020603050405020304" pitchFamily="18" charset="0"/>
              </a:rPr>
              <a:t>câu</a:t>
            </a:r>
            <a:r>
              <a:rPr lang="en-US" altLang="en-US" sz="3908" dirty="0">
                <a:solidFill>
                  <a:srgbClr val="FF0066"/>
                </a:solidFill>
                <a:latin typeface="Times New Roman" panose="02020603050405020304" pitchFamily="18" charset="0"/>
                <a:ea typeface="宋体" panose="02010600030101010101" pitchFamily="2" charset="-122"/>
                <a:cs typeface="Times New Roman" panose="02020603050405020304" pitchFamily="18" charset="0"/>
              </a:rPr>
              <a:t> </a:t>
            </a:r>
            <a:r>
              <a:rPr lang="en-US" altLang="en-US" sz="3908" dirty="0" err="1">
                <a:solidFill>
                  <a:srgbClr val="FF0066"/>
                </a:solidFill>
                <a:latin typeface="Times New Roman" panose="02020603050405020304" pitchFamily="18" charset="0"/>
                <a:ea typeface="宋体" panose="02010600030101010101" pitchFamily="2" charset="-122"/>
                <a:cs typeface="Times New Roman" panose="02020603050405020304" pitchFamily="18" charset="0"/>
              </a:rPr>
              <a:t>khiến</a:t>
            </a:r>
            <a:r>
              <a:rPr lang="en-US" altLang="en-US" sz="3908" dirty="0">
                <a:solidFill>
                  <a:srgbClr val="FF0066"/>
                </a:solidFill>
                <a:latin typeface="Times New Roman" panose="02020603050405020304" pitchFamily="18" charset="0"/>
                <a:ea typeface="宋体" panose="02010600030101010101" pitchFamily="2" charset="-122"/>
                <a:cs typeface="Times New Roman" panose="02020603050405020304" pitchFamily="18" charset="0"/>
              </a:rPr>
              <a:t> </a:t>
            </a:r>
            <a:r>
              <a:rPr lang="en-US" altLang="en-US" sz="3908" dirty="0" err="1">
                <a:solidFill>
                  <a:srgbClr val="FF0066"/>
                </a:solidFill>
                <a:latin typeface="Times New Roman" panose="02020603050405020304" pitchFamily="18" charset="0"/>
                <a:ea typeface="宋体" panose="02010600030101010101" pitchFamily="2" charset="-122"/>
                <a:cs typeface="Times New Roman" panose="02020603050405020304" pitchFamily="18" charset="0"/>
              </a:rPr>
              <a:t>vua</a:t>
            </a:r>
            <a:r>
              <a:rPr lang="en-US" altLang="en-US" sz="3908" dirty="0">
                <a:solidFill>
                  <a:srgbClr val="FF0066"/>
                </a:solidFill>
                <a:latin typeface="Times New Roman" panose="02020603050405020304" pitchFamily="18" charset="0"/>
                <a:ea typeface="宋体" panose="02010600030101010101" pitchFamily="2" charset="-122"/>
                <a:cs typeface="Times New Roman" panose="02020603050405020304" pitchFamily="18" charset="0"/>
              </a:rPr>
              <a:t> </a:t>
            </a:r>
            <a:r>
              <a:rPr lang="en-US" altLang="en-US" sz="3908" dirty="0" err="1">
                <a:solidFill>
                  <a:srgbClr val="FF0066"/>
                </a:solidFill>
                <a:latin typeface="Times New Roman" panose="02020603050405020304" pitchFamily="18" charset="0"/>
                <a:ea typeface="宋体" panose="02010600030101010101" pitchFamily="2" charset="-122"/>
                <a:cs typeface="Times New Roman" panose="02020603050405020304" pitchFamily="18" charset="0"/>
              </a:rPr>
              <a:t>cho</a:t>
            </a:r>
            <a:r>
              <a:rPr lang="en-US" altLang="en-US" sz="3908" dirty="0">
                <a:solidFill>
                  <a:srgbClr val="FF0066"/>
                </a:solidFill>
                <a:latin typeface="Times New Roman" panose="02020603050405020304" pitchFamily="18" charset="0"/>
                <a:ea typeface="宋体" panose="02010600030101010101" pitchFamily="2" charset="-122"/>
                <a:cs typeface="Times New Roman" panose="02020603050405020304" pitchFamily="18" charset="0"/>
              </a:rPr>
              <a:t> </a:t>
            </a:r>
            <a:r>
              <a:rPr lang="en-US" altLang="en-US" sz="3908" dirty="0" err="1">
                <a:solidFill>
                  <a:srgbClr val="FF0066"/>
                </a:solidFill>
                <a:latin typeface="Times New Roman" panose="02020603050405020304" pitchFamily="18" charset="0"/>
                <a:ea typeface="宋体" panose="02010600030101010101" pitchFamily="2" charset="-122"/>
                <a:cs typeface="Times New Roman" panose="02020603050405020304" pitchFamily="18" charset="0"/>
              </a:rPr>
              <a:t>là</a:t>
            </a:r>
            <a:r>
              <a:rPr lang="en-US" altLang="en-US" sz="3908" dirty="0">
                <a:solidFill>
                  <a:srgbClr val="FF0066"/>
                </a:solidFill>
                <a:latin typeface="Times New Roman" panose="02020603050405020304" pitchFamily="18" charset="0"/>
                <a:ea typeface="宋体" panose="02010600030101010101" pitchFamily="2" charset="-122"/>
                <a:cs typeface="Times New Roman" panose="02020603050405020304" pitchFamily="18" charset="0"/>
              </a:rPr>
              <a:t> </a:t>
            </a:r>
            <a:r>
              <a:rPr lang="en-US" altLang="en-US" sz="3908" dirty="0" err="1">
                <a:solidFill>
                  <a:srgbClr val="FF0066"/>
                </a:solidFill>
                <a:latin typeface="Times New Roman" panose="02020603050405020304" pitchFamily="18" charset="0"/>
                <a:ea typeface="宋体" panose="02010600030101010101" pitchFamily="2" charset="-122"/>
                <a:cs typeface="Times New Roman" panose="02020603050405020304" pitchFamily="18" charset="0"/>
              </a:rPr>
              <a:t>điều</a:t>
            </a:r>
            <a:r>
              <a:rPr lang="en-US" altLang="en-US" sz="3908" dirty="0">
                <a:solidFill>
                  <a:srgbClr val="FF0066"/>
                </a:solidFill>
                <a:latin typeface="Times New Roman" panose="02020603050405020304" pitchFamily="18" charset="0"/>
                <a:ea typeface="宋体" panose="02010600030101010101" pitchFamily="2" charset="-122"/>
                <a:cs typeface="Times New Roman" panose="02020603050405020304" pitchFamily="18" charset="0"/>
              </a:rPr>
              <a:t> </a:t>
            </a:r>
            <a:r>
              <a:rPr lang="en-US" altLang="en-US" sz="3908" dirty="0" err="1">
                <a:solidFill>
                  <a:srgbClr val="FF0066"/>
                </a:solidFill>
                <a:latin typeface="Times New Roman" panose="02020603050405020304" pitchFamily="18" charset="0"/>
                <a:ea typeface="宋体" panose="02010600030101010101" pitchFamily="2" charset="-122"/>
                <a:cs typeface="Times New Roman" panose="02020603050405020304" pitchFamily="18" charset="0"/>
              </a:rPr>
              <a:t>vô</a:t>
            </a:r>
            <a:r>
              <a:rPr lang="en-US" altLang="en-US" sz="3908" dirty="0">
                <a:solidFill>
                  <a:srgbClr val="FF0066"/>
                </a:solidFill>
                <a:latin typeface="Times New Roman" panose="02020603050405020304" pitchFamily="18" charset="0"/>
                <a:ea typeface="宋体" panose="02010600030101010101" pitchFamily="2" charset="-122"/>
                <a:cs typeface="Times New Roman" panose="02020603050405020304" pitchFamily="18" charset="0"/>
              </a:rPr>
              <a:t> </a:t>
            </a:r>
            <a:r>
              <a:rPr lang="en-US" altLang="en-US" sz="3908" dirty="0" err="1">
                <a:solidFill>
                  <a:srgbClr val="FF0066"/>
                </a:solidFill>
                <a:latin typeface="Times New Roman" panose="02020603050405020304" pitchFamily="18" charset="0"/>
                <a:ea typeface="宋体" panose="02010600030101010101" pitchFamily="2" charset="-122"/>
                <a:cs typeface="Times New Roman" panose="02020603050405020304" pitchFamily="18" charset="0"/>
              </a:rPr>
              <a:t>lí</a:t>
            </a:r>
            <a:r>
              <a:rPr lang="en-US" altLang="en-US" sz="3908" dirty="0">
                <a:solidFill>
                  <a:srgbClr val="FF0066"/>
                </a:solidFill>
                <a:latin typeface="Times New Roman" panose="02020603050405020304" pitchFamily="18" charset="0"/>
                <a:ea typeface="宋体" panose="02010600030101010101" pitchFamily="2" charset="-122"/>
                <a:cs typeface="Times New Roman" panose="02020603050405020304" pitchFamily="18" charset="0"/>
              </a:rPr>
              <a:t>: </a:t>
            </a:r>
            <a:r>
              <a:rPr lang="en-US" altLang="en-US" sz="3908" b="1" i="1" dirty="0">
                <a:solidFill>
                  <a:srgbClr val="FF0066"/>
                </a:solidFill>
                <a:latin typeface="Times New Roman" panose="02020603050405020304" pitchFamily="18" charset="0"/>
                <a:ea typeface="宋体" panose="02010600030101010101" pitchFamily="2" charset="-122"/>
                <a:cs typeface="Times New Roman" panose="02020603050405020304" pitchFamily="18" charset="0"/>
              </a:rPr>
              <a:t>“</a:t>
            </a:r>
            <a:r>
              <a:rPr lang="en-US" altLang="en-US" sz="3908" b="1" i="1" dirty="0" err="1">
                <a:solidFill>
                  <a:srgbClr val="FF0066"/>
                </a:solidFill>
                <a:latin typeface="Times New Roman" panose="02020603050405020304" pitchFamily="18" charset="0"/>
                <a:ea typeface="宋体" panose="02010600030101010101" pitchFamily="2" charset="-122"/>
                <a:cs typeface="Times New Roman" panose="02020603050405020304" pitchFamily="18" charset="0"/>
              </a:rPr>
              <a:t>Bố</a:t>
            </a:r>
            <a:r>
              <a:rPr lang="en-US" altLang="en-US" sz="3908" b="1" i="1" dirty="0">
                <a:solidFill>
                  <a:srgbClr val="FF0066"/>
                </a:solidFill>
                <a:latin typeface="Times New Roman" panose="02020603050405020304" pitchFamily="18" charset="0"/>
                <a:ea typeface="宋体" panose="02010600030101010101" pitchFamily="2" charset="-122"/>
                <a:cs typeface="Times New Roman" panose="02020603050405020304" pitchFamily="18" charset="0"/>
              </a:rPr>
              <a:t> </a:t>
            </a:r>
            <a:r>
              <a:rPr lang="en-US" altLang="en-US" sz="3908" b="1" i="1" dirty="0" err="1">
                <a:solidFill>
                  <a:srgbClr val="FF0066"/>
                </a:solidFill>
                <a:latin typeface="Times New Roman" panose="02020603050405020304" pitchFamily="18" charset="0"/>
                <a:ea typeface="宋体" panose="02010600030101010101" pitchFamily="2" charset="-122"/>
                <a:cs typeface="Times New Roman" panose="02020603050405020304" pitchFamily="18" charset="0"/>
              </a:rPr>
              <a:t>mới</a:t>
            </a:r>
            <a:r>
              <a:rPr lang="en-US" altLang="en-US" sz="3908" b="1" i="1" dirty="0">
                <a:solidFill>
                  <a:srgbClr val="FF0066"/>
                </a:solidFill>
                <a:latin typeface="Times New Roman" panose="02020603050405020304" pitchFamily="18" charset="0"/>
                <a:ea typeface="宋体" panose="02010600030101010101" pitchFamily="2" charset="-122"/>
                <a:cs typeface="Times New Roman" panose="02020603050405020304" pitchFamily="18" charset="0"/>
              </a:rPr>
              <a:t> </a:t>
            </a:r>
            <a:r>
              <a:rPr lang="en-US" altLang="en-US" sz="3908" b="1" i="1" dirty="0" err="1">
                <a:solidFill>
                  <a:srgbClr val="FF0066"/>
                </a:solidFill>
                <a:latin typeface="Times New Roman" panose="02020603050405020304" pitchFamily="18" charset="0"/>
                <a:ea typeface="宋体" panose="02010600030101010101" pitchFamily="2" charset="-122"/>
                <a:cs typeface="Times New Roman" panose="02020603050405020304" pitchFamily="18" charset="0"/>
              </a:rPr>
              <a:t>đẻ</a:t>
            </a:r>
            <a:r>
              <a:rPr lang="en-US" altLang="en-US" sz="3908" b="1" i="1" dirty="0">
                <a:solidFill>
                  <a:srgbClr val="FF0066"/>
                </a:solidFill>
                <a:latin typeface="Times New Roman" panose="02020603050405020304" pitchFamily="18" charset="0"/>
                <a:ea typeface="宋体" panose="02010600030101010101" pitchFamily="2" charset="-122"/>
                <a:cs typeface="Times New Roman" panose="02020603050405020304" pitchFamily="18" charset="0"/>
              </a:rPr>
              <a:t> </a:t>
            </a:r>
            <a:r>
              <a:rPr lang="en-US" altLang="en-US" sz="3908" b="1" i="1" dirty="0" err="1">
                <a:solidFill>
                  <a:srgbClr val="FF0066"/>
                </a:solidFill>
                <a:latin typeface="Times New Roman" panose="02020603050405020304" pitchFamily="18" charset="0"/>
                <a:ea typeface="宋体" panose="02010600030101010101" pitchFamily="2" charset="-122"/>
                <a:cs typeface="Times New Roman" panose="02020603050405020304" pitchFamily="18" charset="0"/>
              </a:rPr>
              <a:t>em</a:t>
            </a:r>
            <a:r>
              <a:rPr lang="en-US" altLang="en-US" sz="3908" b="1" i="1" dirty="0">
                <a:solidFill>
                  <a:srgbClr val="FF0066"/>
                </a:solidFill>
                <a:latin typeface="Times New Roman" panose="02020603050405020304" pitchFamily="18" charset="0"/>
                <a:ea typeface="宋体" panose="02010600030101010101" pitchFamily="2" charset="-122"/>
                <a:cs typeface="Times New Roman" panose="02020603050405020304" pitchFamily="18" charset="0"/>
              </a:rPr>
              <a:t> </a:t>
            </a:r>
            <a:r>
              <a:rPr lang="en-US" altLang="en-US" sz="3908" b="1" i="1" dirty="0" err="1">
                <a:solidFill>
                  <a:srgbClr val="FF0066"/>
                </a:solidFill>
                <a:latin typeface="Times New Roman" panose="02020603050405020304" pitchFamily="18" charset="0"/>
                <a:ea typeface="宋体" panose="02010600030101010101" pitchFamily="2" charset="-122"/>
                <a:cs typeface="Times New Roman" panose="02020603050405020304" pitchFamily="18" charset="0"/>
              </a:rPr>
              <a:t>bé</a:t>
            </a:r>
            <a:r>
              <a:rPr lang="en-US" altLang="en-US" sz="3908" b="1" i="1" dirty="0">
                <a:solidFill>
                  <a:srgbClr val="FF0066"/>
                </a:solidFill>
                <a:latin typeface="Times New Roman" panose="02020603050405020304" pitchFamily="18" charset="0"/>
                <a:ea typeface="宋体" panose="02010600030101010101" pitchFamily="2" charset="-122"/>
                <a:cs typeface="Times New Roman" panose="02020603050405020304" pitchFamily="18" charset="0"/>
              </a:rPr>
              <a:t>”, </a:t>
            </a:r>
            <a:r>
              <a:rPr lang="en-US" altLang="en-US" sz="3908" dirty="0" err="1">
                <a:solidFill>
                  <a:srgbClr val="FF0066"/>
                </a:solidFill>
                <a:latin typeface="Times New Roman" panose="02020603050405020304" pitchFamily="18" charset="0"/>
                <a:ea typeface="宋体" panose="02010600030101010101" pitchFamily="2" charset="-122"/>
                <a:cs typeface="Times New Roman" panose="02020603050405020304" pitchFamily="18" charset="0"/>
              </a:rPr>
              <a:t>từ</a:t>
            </a:r>
            <a:r>
              <a:rPr lang="en-US" altLang="en-US" sz="3908" dirty="0">
                <a:solidFill>
                  <a:srgbClr val="FF0066"/>
                </a:solidFill>
                <a:latin typeface="Times New Roman" panose="02020603050405020304" pitchFamily="18" charset="0"/>
                <a:ea typeface="宋体" panose="02010600030101010101" pitchFamily="2" charset="-122"/>
                <a:cs typeface="Times New Roman" panose="02020603050405020304" pitchFamily="18" charset="0"/>
              </a:rPr>
              <a:t> </a:t>
            </a:r>
            <a:r>
              <a:rPr lang="en-US" altLang="en-US" sz="3908" dirty="0" err="1">
                <a:solidFill>
                  <a:srgbClr val="FF0066"/>
                </a:solidFill>
                <a:latin typeface="Times New Roman" panose="02020603050405020304" pitchFamily="18" charset="0"/>
                <a:ea typeface="宋体" panose="02010600030101010101" pitchFamily="2" charset="-122"/>
                <a:cs typeface="Times New Roman" panose="02020603050405020304" pitchFamily="18" charset="0"/>
              </a:rPr>
              <a:t>đó</a:t>
            </a:r>
            <a:r>
              <a:rPr lang="en-US" altLang="en-US" sz="3908" dirty="0">
                <a:solidFill>
                  <a:srgbClr val="FF0066"/>
                </a:solidFill>
                <a:latin typeface="Times New Roman" panose="02020603050405020304" pitchFamily="18" charset="0"/>
                <a:ea typeface="宋体" panose="02010600030101010101" pitchFamily="2" charset="-122"/>
                <a:cs typeface="Times New Roman" panose="02020603050405020304" pitchFamily="18" charset="0"/>
              </a:rPr>
              <a:t> </a:t>
            </a:r>
            <a:r>
              <a:rPr lang="en-US" altLang="en-US" sz="3908" dirty="0" err="1">
                <a:solidFill>
                  <a:srgbClr val="FF0066"/>
                </a:solidFill>
                <a:latin typeface="Times New Roman" panose="02020603050405020304" pitchFamily="18" charset="0"/>
                <a:ea typeface="宋体" panose="02010600030101010101" pitchFamily="2" charset="-122"/>
                <a:cs typeface="Times New Roman" panose="02020603050405020304" pitchFamily="18" charset="0"/>
              </a:rPr>
              <a:t>nhà</a:t>
            </a:r>
            <a:r>
              <a:rPr lang="en-US" altLang="en-US" sz="3908" dirty="0">
                <a:solidFill>
                  <a:srgbClr val="FF0066"/>
                </a:solidFill>
                <a:latin typeface="Times New Roman" panose="02020603050405020304" pitchFamily="18" charset="0"/>
                <a:ea typeface="宋体" panose="02010600030101010101" pitchFamily="2" charset="-122"/>
                <a:cs typeface="Times New Roman" panose="02020603050405020304" pitchFamily="18" charset="0"/>
              </a:rPr>
              <a:t> </a:t>
            </a:r>
            <a:r>
              <a:rPr lang="en-US" altLang="en-US" sz="3908" dirty="0" err="1">
                <a:solidFill>
                  <a:srgbClr val="FF0066"/>
                </a:solidFill>
                <a:latin typeface="Times New Roman" panose="02020603050405020304" pitchFamily="18" charset="0"/>
                <a:ea typeface="宋体" panose="02010600030101010101" pitchFamily="2" charset="-122"/>
                <a:cs typeface="Times New Roman" panose="02020603050405020304" pitchFamily="18" charset="0"/>
              </a:rPr>
              <a:t>vua</a:t>
            </a:r>
            <a:r>
              <a:rPr lang="en-US" altLang="en-US" sz="3908" dirty="0">
                <a:solidFill>
                  <a:srgbClr val="FF0066"/>
                </a:solidFill>
                <a:latin typeface="Times New Roman" panose="02020603050405020304" pitchFamily="18" charset="0"/>
                <a:ea typeface="宋体" panose="02010600030101010101" pitchFamily="2" charset="-122"/>
                <a:cs typeface="Times New Roman" panose="02020603050405020304" pitchFamily="18" charset="0"/>
              </a:rPr>
              <a:t> </a:t>
            </a:r>
            <a:r>
              <a:rPr lang="en-US" altLang="en-US" sz="3908" dirty="0" err="1">
                <a:solidFill>
                  <a:srgbClr val="FF0066"/>
                </a:solidFill>
                <a:latin typeface="Times New Roman" panose="02020603050405020304" pitchFamily="18" charset="0"/>
                <a:ea typeface="宋体" panose="02010600030101010101" pitchFamily="2" charset="-122"/>
                <a:cs typeface="Times New Roman" panose="02020603050405020304" pitchFamily="18" charset="0"/>
              </a:rPr>
              <a:t>phải</a:t>
            </a:r>
            <a:r>
              <a:rPr lang="en-US" altLang="en-US" sz="3908" dirty="0">
                <a:solidFill>
                  <a:srgbClr val="FF0066"/>
                </a:solidFill>
                <a:latin typeface="Times New Roman" panose="02020603050405020304" pitchFamily="18" charset="0"/>
                <a:ea typeface="宋体" panose="02010600030101010101" pitchFamily="2" charset="-122"/>
                <a:cs typeface="Times New Roman" panose="02020603050405020304" pitchFamily="18" charset="0"/>
              </a:rPr>
              <a:t> </a:t>
            </a:r>
            <a:r>
              <a:rPr lang="en-US" altLang="en-US" sz="3908" dirty="0" err="1">
                <a:solidFill>
                  <a:srgbClr val="FF0066"/>
                </a:solidFill>
                <a:latin typeface="Times New Roman" panose="02020603050405020304" pitchFamily="18" charset="0"/>
                <a:ea typeface="宋体" panose="02010600030101010101" pitchFamily="2" charset="-122"/>
                <a:cs typeface="Times New Roman" panose="02020603050405020304" pitchFamily="18" charset="0"/>
              </a:rPr>
              <a:t>thừa</a:t>
            </a:r>
            <a:r>
              <a:rPr lang="en-US" altLang="en-US" sz="3908" dirty="0">
                <a:solidFill>
                  <a:srgbClr val="FF0066"/>
                </a:solidFill>
                <a:latin typeface="Times New Roman" panose="02020603050405020304" pitchFamily="18" charset="0"/>
                <a:ea typeface="宋体" panose="02010600030101010101" pitchFamily="2" charset="-122"/>
                <a:cs typeface="Times New Roman" panose="02020603050405020304" pitchFamily="18" charset="0"/>
              </a:rPr>
              <a:t> </a:t>
            </a:r>
            <a:r>
              <a:rPr lang="en-US" altLang="en-US" sz="3908" dirty="0" err="1">
                <a:solidFill>
                  <a:srgbClr val="FF0066"/>
                </a:solidFill>
                <a:latin typeface="Times New Roman" panose="02020603050405020304" pitchFamily="18" charset="0"/>
                <a:ea typeface="宋体" panose="02010600030101010101" pitchFamily="2" charset="-122"/>
                <a:cs typeface="Times New Roman" panose="02020603050405020304" pitchFamily="18" charset="0"/>
              </a:rPr>
              <a:t>nhận</a:t>
            </a:r>
            <a:r>
              <a:rPr lang="en-US" altLang="en-US" sz="3908" dirty="0">
                <a:solidFill>
                  <a:srgbClr val="FF0066"/>
                </a:solidFill>
                <a:latin typeface="Times New Roman" panose="02020603050405020304" pitchFamily="18" charset="0"/>
                <a:ea typeface="宋体" panose="02010600030101010101" pitchFamily="2" charset="-122"/>
                <a:cs typeface="Times New Roman" panose="02020603050405020304" pitchFamily="18" charset="0"/>
              </a:rPr>
              <a:t> </a:t>
            </a:r>
            <a:r>
              <a:rPr lang="en-US" altLang="en-US" sz="3908" dirty="0" err="1">
                <a:solidFill>
                  <a:srgbClr val="FF0066"/>
                </a:solidFill>
                <a:latin typeface="Times New Roman" panose="02020603050405020304" pitchFamily="18" charset="0"/>
                <a:ea typeface="宋体" panose="02010600030101010101" pitchFamily="2" charset="-122"/>
                <a:cs typeface="Times New Roman" panose="02020603050405020304" pitchFamily="18" charset="0"/>
              </a:rPr>
              <a:t>lệnh</a:t>
            </a:r>
            <a:r>
              <a:rPr lang="en-US" altLang="en-US" sz="3908" dirty="0">
                <a:solidFill>
                  <a:srgbClr val="FF0066"/>
                </a:solidFill>
                <a:latin typeface="Times New Roman" panose="02020603050405020304" pitchFamily="18" charset="0"/>
                <a:ea typeface="宋体" panose="02010600030101010101" pitchFamily="2" charset="-122"/>
                <a:cs typeface="Times New Roman" panose="02020603050405020304" pitchFamily="18" charset="0"/>
              </a:rPr>
              <a:t> </a:t>
            </a:r>
            <a:r>
              <a:rPr lang="en-US" altLang="en-US" sz="3908" dirty="0" err="1">
                <a:solidFill>
                  <a:srgbClr val="FF0066"/>
                </a:solidFill>
                <a:latin typeface="Times New Roman" panose="02020603050405020304" pitchFamily="18" charset="0"/>
                <a:ea typeface="宋体" panose="02010600030101010101" pitchFamily="2" charset="-122"/>
                <a:cs typeface="Times New Roman" panose="02020603050405020304" pitchFamily="18" charset="0"/>
              </a:rPr>
              <a:t>của</a:t>
            </a:r>
            <a:r>
              <a:rPr lang="en-US" altLang="en-US" sz="3908" dirty="0">
                <a:solidFill>
                  <a:srgbClr val="FF0066"/>
                </a:solidFill>
                <a:latin typeface="Times New Roman" panose="02020603050405020304" pitchFamily="18" charset="0"/>
                <a:ea typeface="宋体" panose="02010600030101010101" pitchFamily="2" charset="-122"/>
                <a:cs typeface="Times New Roman" panose="02020603050405020304" pitchFamily="18" charset="0"/>
              </a:rPr>
              <a:t> </a:t>
            </a:r>
            <a:r>
              <a:rPr lang="en-US" altLang="en-US" sz="3908" dirty="0" err="1">
                <a:solidFill>
                  <a:srgbClr val="FF0066"/>
                </a:solidFill>
                <a:latin typeface="Times New Roman" panose="02020603050405020304" pitchFamily="18" charset="0"/>
                <a:ea typeface="宋体" panose="02010600030101010101" pitchFamily="2" charset="-122"/>
                <a:cs typeface="Times New Roman" panose="02020603050405020304" pitchFamily="18" charset="0"/>
              </a:rPr>
              <a:t>mình</a:t>
            </a:r>
            <a:r>
              <a:rPr lang="en-US" altLang="en-US" sz="3908" dirty="0">
                <a:solidFill>
                  <a:srgbClr val="FF0066"/>
                </a:solidFill>
                <a:latin typeface="Times New Roman" panose="02020603050405020304" pitchFamily="18" charset="0"/>
                <a:ea typeface="宋体" panose="02010600030101010101" pitchFamily="2" charset="-122"/>
                <a:cs typeface="Times New Roman" panose="02020603050405020304" pitchFamily="18" charset="0"/>
              </a:rPr>
              <a:t> </a:t>
            </a:r>
            <a:r>
              <a:rPr lang="en-US" altLang="en-US" sz="3908" dirty="0" err="1">
                <a:solidFill>
                  <a:srgbClr val="FF0066"/>
                </a:solidFill>
                <a:latin typeface="Times New Roman" panose="02020603050405020304" pitchFamily="18" charset="0"/>
                <a:ea typeface="宋体" panose="02010600030101010101" pitchFamily="2" charset="-122"/>
                <a:cs typeface="Times New Roman" panose="02020603050405020304" pitchFamily="18" charset="0"/>
              </a:rPr>
              <a:t>cũng</a:t>
            </a:r>
            <a:r>
              <a:rPr lang="en-US" altLang="en-US" sz="3908" dirty="0">
                <a:solidFill>
                  <a:srgbClr val="FF0066"/>
                </a:solidFill>
                <a:latin typeface="Times New Roman" panose="02020603050405020304" pitchFamily="18" charset="0"/>
                <a:ea typeface="宋体" panose="02010600030101010101" pitchFamily="2" charset="-122"/>
                <a:cs typeface="Times New Roman" panose="02020603050405020304" pitchFamily="18" charset="0"/>
              </a:rPr>
              <a:t> </a:t>
            </a:r>
            <a:r>
              <a:rPr lang="en-US" altLang="en-US" sz="3908" dirty="0" err="1">
                <a:solidFill>
                  <a:srgbClr val="FF0066"/>
                </a:solidFill>
                <a:latin typeface="Times New Roman" panose="02020603050405020304" pitchFamily="18" charset="0"/>
                <a:ea typeface="宋体" panose="02010600030101010101" pitchFamily="2" charset="-122"/>
                <a:cs typeface="Times New Roman" panose="02020603050405020304" pitchFamily="18" charset="0"/>
              </a:rPr>
              <a:t>vô</a:t>
            </a:r>
            <a:r>
              <a:rPr lang="en-US" altLang="en-US" sz="3908" dirty="0">
                <a:solidFill>
                  <a:srgbClr val="FF0066"/>
                </a:solidFill>
                <a:latin typeface="Times New Roman" panose="02020603050405020304" pitchFamily="18" charset="0"/>
                <a:ea typeface="宋体" panose="02010600030101010101" pitchFamily="2" charset="-122"/>
                <a:cs typeface="Times New Roman" panose="02020603050405020304" pitchFamily="18" charset="0"/>
              </a:rPr>
              <a:t> </a:t>
            </a:r>
            <a:r>
              <a:rPr lang="en-US" altLang="en-US" sz="3908" dirty="0" err="1">
                <a:solidFill>
                  <a:srgbClr val="FF0066"/>
                </a:solidFill>
                <a:latin typeface="Times New Roman" panose="02020603050405020304" pitchFamily="18" charset="0"/>
                <a:ea typeface="宋体" panose="02010600030101010101" pitchFamily="2" charset="-122"/>
                <a:cs typeface="Times New Roman" panose="02020603050405020304" pitchFamily="18" charset="0"/>
              </a:rPr>
              <a:t>lí</a:t>
            </a:r>
            <a:r>
              <a:rPr lang="en-US" altLang="en-US" sz="3908" dirty="0">
                <a:solidFill>
                  <a:srgbClr val="FF0066"/>
                </a:solidFill>
                <a:latin typeface="Times New Roman" panose="02020603050405020304" pitchFamily="18" charset="0"/>
                <a:ea typeface="宋体" panose="02010600030101010101" pitchFamily="2" charset="-122"/>
                <a:cs typeface="Times New Roman" panose="02020603050405020304" pitchFamily="18" charset="0"/>
              </a:rPr>
              <a:t>.</a:t>
            </a:r>
          </a:p>
        </p:txBody>
      </p:sp>
    </p:spTree>
    <p:extLst>
      <p:ext uri="{BB962C8B-B14F-4D97-AF65-F5344CB8AC3E}">
        <p14:creationId xmlns:p14="http://schemas.microsoft.com/office/powerpoint/2010/main" val="1538154668"/>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3733"/>
                                        </p:tgtEl>
                                        <p:attrNameLst>
                                          <p:attrName>style.visibility</p:attrName>
                                        </p:attrNameLst>
                                      </p:cBhvr>
                                      <p:to>
                                        <p:strVal val="visible"/>
                                      </p:to>
                                    </p:set>
                                    <p:anim calcmode="lin" valueType="num">
                                      <p:cBhvr>
                                        <p:cTn id="7" dur="500" fill="hold"/>
                                        <p:tgtEl>
                                          <p:spTgt spid="73733"/>
                                        </p:tgtEl>
                                        <p:attrNameLst>
                                          <p:attrName>ppt_w</p:attrName>
                                        </p:attrNameLst>
                                      </p:cBhvr>
                                      <p:tavLst>
                                        <p:tav tm="0">
                                          <p:val>
                                            <p:fltVal val="0"/>
                                          </p:val>
                                        </p:tav>
                                        <p:tav tm="100000">
                                          <p:val>
                                            <p:strVal val="#ppt_w"/>
                                          </p:val>
                                        </p:tav>
                                      </p:tavLst>
                                    </p:anim>
                                    <p:anim calcmode="lin" valueType="num">
                                      <p:cBhvr>
                                        <p:cTn id="8" dur="500" fill="hold"/>
                                        <p:tgtEl>
                                          <p:spTgt spid="73733"/>
                                        </p:tgtEl>
                                        <p:attrNameLst>
                                          <p:attrName>ppt_h</p:attrName>
                                        </p:attrNameLst>
                                      </p:cBhvr>
                                      <p:tavLst>
                                        <p:tav tm="0">
                                          <p:val>
                                            <p:fltVal val="0"/>
                                          </p:val>
                                        </p:tav>
                                        <p:tav tm="100000">
                                          <p:val>
                                            <p:strVal val="#ppt_h"/>
                                          </p:val>
                                        </p:tav>
                                      </p:tavLst>
                                    </p:anim>
                                    <p:animEffect transition="in" filter="fade">
                                      <p:cBhvr>
                                        <p:cTn id="9" dur="500"/>
                                        <p:tgtEl>
                                          <p:spTgt spid="73733"/>
                                        </p:tgtEl>
                                      </p:cBhvr>
                                    </p:animEffect>
                                  </p:childTnLst>
                                </p:cTn>
                              </p:par>
                            </p:childTnLst>
                          </p:cTn>
                        </p:par>
                        <p:par>
                          <p:cTn id="10" fill="hold">
                            <p:stCondLst>
                              <p:cond delay="500"/>
                            </p:stCondLst>
                            <p:childTnLst>
                              <p:par>
                                <p:cTn id="11" presetID="35" presetClass="entr" presetSubtype="0" fill="hold" nodeType="afterEffect">
                                  <p:stCondLst>
                                    <p:cond delay="0"/>
                                  </p:stCondLst>
                                  <p:childTnLst>
                                    <p:set>
                                      <p:cBhvr>
                                        <p:cTn id="12" dur="1" fill="hold">
                                          <p:stCondLst>
                                            <p:cond delay="0"/>
                                          </p:stCondLst>
                                        </p:cTn>
                                        <p:tgtEl>
                                          <p:spTgt spid="73735"/>
                                        </p:tgtEl>
                                        <p:attrNameLst>
                                          <p:attrName>style.visibility</p:attrName>
                                        </p:attrNameLst>
                                      </p:cBhvr>
                                      <p:to>
                                        <p:strVal val="visible"/>
                                      </p:to>
                                    </p:set>
                                    <p:animEffect transition="in" filter="fade">
                                      <p:cBhvr>
                                        <p:cTn id="13" dur="2000"/>
                                        <p:tgtEl>
                                          <p:spTgt spid="73735"/>
                                        </p:tgtEl>
                                      </p:cBhvr>
                                    </p:animEffect>
                                    <p:anim calcmode="lin" valueType="num">
                                      <p:cBhvr>
                                        <p:cTn id="14" dur="2000" fill="hold"/>
                                        <p:tgtEl>
                                          <p:spTgt spid="73735"/>
                                        </p:tgtEl>
                                        <p:attrNameLst>
                                          <p:attrName>style.rotation</p:attrName>
                                        </p:attrNameLst>
                                      </p:cBhvr>
                                      <p:tavLst>
                                        <p:tav tm="0">
                                          <p:val>
                                            <p:fltVal val="720"/>
                                          </p:val>
                                        </p:tav>
                                        <p:tav tm="100000">
                                          <p:val>
                                            <p:fltVal val="0"/>
                                          </p:val>
                                        </p:tav>
                                      </p:tavLst>
                                    </p:anim>
                                    <p:anim calcmode="lin" valueType="num">
                                      <p:cBhvr>
                                        <p:cTn id="15" dur="2000" fill="hold"/>
                                        <p:tgtEl>
                                          <p:spTgt spid="73735"/>
                                        </p:tgtEl>
                                        <p:attrNameLst>
                                          <p:attrName>ppt_h</p:attrName>
                                        </p:attrNameLst>
                                      </p:cBhvr>
                                      <p:tavLst>
                                        <p:tav tm="0">
                                          <p:val>
                                            <p:fltVal val="0"/>
                                          </p:val>
                                        </p:tav>
                                        <p:tav tm="100000">
                                          <p:val>
                                            <p:strVal val="#ppt_h"/>
                                          </p:val>
                                        </p:tav>
                                      </p:tavLst>
                                    </p:anim>
                                    <p:anim calcmode="lin" valueType="num">
                                      <p:cBhvr>
                                        <p:cTn id="16" dur="2000" fill="hold"/>
                                        <p:tgtEl>
                                          <p:spTgt spid="73735"/>
                                        </p:tgtEl>
                                        <p:attrNameLst>
                                          <p:attrName>ppt_w</p:attrName>
                                        </p:attrNameLst>
                                      </p:cBhvr>
                                      <p:tavLst>
                                        <p:tav tm="0">
                                          <p:val>
                                            <p:fltVal val="0"/>
                                          </p:val>
                                        </p:tav>
                                        <p:tav tm="100000">
                                          <p:val>
                                            <p:strVal val="#ppt_w"/>
                                          </p:val>
                                        </p:tav>
                                      </p:tavLst>
                                    </p:anim>
                                  </p:childTnLst>
                                </p:cTn>
                              </p:par>
                            </p:childTnLst>
                          </p:cTn>
                        </p:par>
                      </p:childTnLst>
                    </p:cTn>
                  </p:par>
                  <p:par>
                    <p:cTn id="17" fill="hold">
                      <p:stCondLst>
                        <p:cond delay="indefinite"/>
                      </p:stCondLst>
                      <p:childTnLst>
                        <p:par>
                          <p:cTn id="18" fill="hold">
                            <p:stCondLst>
                              <p:cond delay="0"/>
                            </p:stCondLst>
                            <p:childTnLst>
                              <p:par>
                                <p:cTn id="19" presetID="3" presetClass="entr" presetSubtype="1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blinds(horizontal)">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4" name="图片 76803" descr="PPT素材-03"/>
          <p:cNvPicPr>
            <a:picLocks noChangeAspect="1"/>
          </p:cNvPicPr>
          <p:nvPr/>
        </p:nvPicPr>
        <p:blipFill>
          <a:blip r:embed="rId3"/>
          <a:stretch>
            <a:fillRect/>
          </a:stretch>
        </p:blipFill>
        <p:spPr>
          <a:xfrm>
            <a:off x="25596" y="3447"/>
            <a:ext cx="12140808" cy="6851106"/>
          </a:xfrm>
          <a:prstGeom prst="rect">
            <a:avLst/>
          </a:prstGeom>
          <a:noFill/>
          <a:ln w="9525">
            <a:noFill/>
          </a:ln>
        </p:spPr>
      </p:pic>
      <p:sp>
        <p:nvSpPr>
          <p:cNvPr id="4" name="TextBox 3">
            <a:extLst>
              <a:ext uri="{FF2B5EF4-FFF2-40B4-BE49-F238E27FC236}">
                <a16:creationId xmlns:a16="http://schemas.microsoft.com/office/drawing/2014/main" id="{F66FE51B-A83C-4B72-A4A9-825358660737}"/>
              </a:ext>
            </a:extLst>
          </p:cNvPr>
          <p:cNvSpPr txBox="1"/>
          <p:nvPr/>
        </p:nvSpPr>
        <p:spPr>
          <a:xfrm>
            <a:off x="3281789" y="1499880"/>
            <a:ext cx="6983610" cy="1896481"/>
          </a:xfrm>
          <a:prstGeom prst="rect">
            <a:avLst/>
          </a:prstGeom>
          <a:noFill/>
        </p:spPr>
        <p:txBody>
          <a:bodyPr wrap="square">
            <a:spAutoFit/>
          </a:bodyPr>
          <a:lstStyle/>
          <a:p>
            <a:pPr algn="just" defTabSz="692771" fontAlgn="base">
              <a:spcBef>
                <a:spcPct val="0"/>
              </a:spcBef>
              <a:spcAft>
                <a:spcPct val="0"/>
              </a:spcAft>
              <a:defRPr/>
            </a:pPr>
            <a:r>
              <a:rPr lang="en-US" sz="3908" b="1" dirty="0" err="1">
                <a:solidFill>
                  <a:srgbClr val="0033CC"/>
                </a:solidFill>
                <a:latin typeface="Times New Roman" panose="02020603050405020304" pitchFamily="18" charset="0"/>
                <a:ea typeface="宋体" panose="02010600030101010101" pitchFamily="2" charset="-122"/>
                <a:cs typeface="Times New Roman" panose="02020603050405020304" pitchFamily="18" charset="0"/>
              </a:rPr>
              <a:t>Câu</a:t>
            </a:r>
            <a:r>
              <a:rPr lang="en-US" sz="3908" b="1" dirty="0">
                <a:solidFill>
                  <a:srgbClr val="0033CC"/>
                </a:solidFill>
                <a:latin typeface="Times New Roman" panose="02020603050405020304" pitchFamily="18" charset="0"/>
                <a:ea typeface="宋体" panose="02010600030101010101" pitchFamily="2" charset="-122"/>
                <a:cs typeface="Times New Roman" panose="02020603050405020304" pitchFamily="18" charset="0"/>
              </a:rPr>
              <a:t> 4: </a:t>
            </a:r>
            <a:r>
              <a:rPr lang="en-US" sz="3908" dirty="0" err="1">
                <a:solidFill>
                  <a:srgbClr val="000000"/>
                </a:solidFill>
                <a:latin typeface="Times New Roman" panose="02020603050405020304" pitchFamily="18" charset="0"/>
                <a:ea typeface="宋体" panose="02010600030101010101" pitchFamily="2" charset="-122"/>
                <a:cs typeface="Times New Roman" panose="02020603050405020304" pitchFamily="18" charset="0"/>
              </a:rPr>
              <a:t>Trong</a:t>
            </a:r>
            <a:r>
              <a:rPr lang="en-US" sz="3908"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 </a:t>
            </a:r>
            <a:r>
              <a:rPr lang="en-US" sz="3908" dirty="0" err="1">
                <a:solidFill>
                  <a:srgbClr val="000000"/>
                </a:solidFill>
                <a:latin typeface="Times New Roman" panose="02020603050405020304" pitchFamily="18" charset="0"/>
                <a:ea typeface="宋体" panose="02010600030101010101" pitchFamily="2" charset="-122"/>
                <a:cs typeface="Times New Roman" panose="02020603050405020304" pitchFamily="18" charset="0"/>
              </a:rPr>
              <a:t>cuộc</a:t>
            </a:r>
            <a:r>
              <a:rPr lang="en-US" sz="3908"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 </a:t>
            </a:r>
            <a:r>
              <a:rPr lang="en-US" sz="3908" dirty="0" err="1">
                <a:solidFill>
                  <a:srgbClr val="000000"/>
                </a:solidFill>
                <a:latin typeface="Times New Roman" panose="02020603050405020304" pitchFamily="18" charset="0"/>
                <a:ea typeface="宋体" panose="02010600030101010101" pitchFamily="2" charset="-122"/>
                <a:cs typeface="Times New Roman" panose="02020603050405020304" pitchFamily="18" charset="0"/>
              </a:rPr>
              <a:t>thử</a:t>
            </a:r>
            <a:r>
              <a:rPr lang="en-US" sz="3908"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 </a:t>
            </a:r>
            <a:r>
              <a:rPr lang="en-US" sz="3908" dirty="0" err="1">
                <a:solidFill>
                  <a:srgbClr val="000000"/>
                </a:solidFill>
                <a:latin typeface="Times New Roman" panose="02020603050405020304" pitchFamily="18" charset="0"/>
                <a:ea typeface="宋体" panose="02010600030101010101" pitchFamily="2" charset="-122"/>
                <a:cs typeface="Times New Roman" panose="02020603050405020304" pitchFamily="18" charset="0"/>
              </a:rPr>
              <a:t>tài</a:t>
            </a:r>
            <a:r>
              <a:rPr lang="en-US" sz="3908"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 </a:t>
            </a:r>
            <a:r>
              <a:rPr lang="en-US" sz="3908" dirty="0" err="1">
                <a:solidFill>
                  <a:srgbClr val="000000"/>
                </a:solidFill>
                <a:latin typeface="Times New Roman" panose="02020603050405020304" pitchFamily="18" charset="0"/>
                <a:ea typeface="宋体" panose="02010600030101010101" pitchFamily="2" charset="-122"/>
                <a:cs typeface="Times New Roman" panose="02020603050405020304" pitchFamily="18" charset="0"/>
              </a:rPr>
              <a:t>lần</a:t>
            </a:r>
            <a:r>
              <a:rPr lang="en-US" sz="3908"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 </a:t>
            </a:r>
            <a:r>
              <a:rPr lang="en-US" sz="3908" dirty="0" err="1">
                <a:solidFill>
                  <a:srgbClr val="000000"/>
                </a:solidFill>
                <a:latin typeface="Times New Roman" panose="02020603050405020304" pitchFamily="18" charset="0"/>
                <a:ea typeface="宋体" panose="02010600030101010101" pitchFamily="2" charset="-122"/>
                <a:cs typeface="Times New Roman" panose="02020603050405020304" pitchFamily="18" charset="0"/>
              </a:rPr>
              <a:t>sau</a:t>
            </a:r>
            <a:r>
              <a:rPr lang="en-US" sz="3908"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 </a:t>
            </a:r>
            <a:r>
              <a:rPr lang="en-US" sz="3908" dirty="0" err="1">
                <a:solidFill>
                  <a:srgbClr val="000000"/>
                </a:solidFill>
                <a:latin typeface="Times New Roman" panose="02020603050405020304" pitchFamily="18" charset="0"/>
                <a:ea typeface="宋体" panose="02010600030101010101" pitchFamily="2" charset="-122"/>
                <a:cs typeface="Times New Roman" panose="02020603050405020304" pitchFamily="18" charset="0"/>
              </a:rPr>
              <a:t>cậu</a:t>
            </a:r>
            <a:r>
              <a:rPr lang="en-US" sz="3908"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 </a:t>
            </a:r>
            <a:r>
              <a:rPr lang="en-US" sz="3908" dirty="0" err="1">
                <a:solidFill>
                  <a:srgbClr val="000000"/>
                </a:solidFill>
                <a:latin typeface="Times New Roman" panose="02020603050405020304" pitchFamily="18" charset="0"/>
                <a:ea typeface="宋体" panose="02010600030101010101" pitchFamily="2" charset="-122"/>
                <a:cs typeface="Times New Roman" panose="02020603050405020304" pitchFamily="18" charset="0"/>
              </a:rPr>
              <a:t>bé</a:t>
            </a:r>
            <a:r>
              <a:rPr lang="en-US" sz="3908"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 </a:t>
            </a:r>
            <a:r>
              <a:rPr lang="en-US" sz="3908" dirty="0" err="1">
                <a:solidFill>
                  <a:srgbClr val="000000"/>
                </a:solidFill>
                <a:latin typeface="Times New Roman" panose="02020603050405020304" pitchFamily="18" charset="0"/>
                <a:ea typeface="宋体" panose="02010600030101010101" pitchFamily="2" charset="-122"/>
                <a:cs typeface="Times New Roman" panose="02020603050405020304" pitchFamily="18" charset="0"/>
              </a:rPr>
              <a:t>yêu</a:t>
            </a:r>
            <a:r>
              <a:rPr lang="en-US" sz="3908"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 </a:t>
            </a:r>
            <a:r>
              <a:rPr lang="en-US" sz="3908" dirty="0" err="1">
                <a:solidFill>
                  <a:srgbClr val="000000"/>
                </a:solidFill>
                <a:latin typeface="Times New Roman" panose="02020603050405020304" pitchFamily="18" charset="0"/>
                <a:ea typeface="宋体" panose="02010600030101010101" pitchFamily="2" charset="-122"/>
                <a:cs typeface="Times New Roman" panose="02020603050405020304" pitchFamily="18" charset="0"/>
              </a:rPr>
              <a:t>cầu</a:t>
            </a:r>
            <a:r>
              <a:rPr lang="en-US" sz="3908"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 </a:t>
            </a:r>
            <a:r>
              <a:rPr lang="en-US" sz="3908" dirty="0" err="1">
                <a:solidFill>
                  <a:srgbClr val="000000"/>
                </a:solidFill>
                <a:latin typeface="Times New Roman" panose="02020603050405020304" pitchFamily="18" charset="0"/>
                <a:ea typeface="宋体" panose="02010600030101010101" pitchFamily="2" charset="-122"/>
                <a:cs typeface="Times New Roman" panose="02020603050405020304" pitchFamily="18" charset="0"/>
              </a:rPr>
              <a:t>điều</a:t>
            </a:r>
            <a:r>
              <a:rPr lang="en-US" sz="3908"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 </a:t>
            </a:r>
            <a:r>
              <a:rPr lang="en-US" sz="3908" dirty="0" err="1">
                <a:solidFill>
                  <a:srgbClr val="000000"/>
                </a:solidFill>
                <a:latin typeface="Times New Roman" panose="02020603050405020304" pitchFamily="18" charset="0"/>
                <a:ea typeface="宋体" panose="02010600030101010101" pitchFamily="2" charset="-122"/>
                <a:cs typeface="Times New Roman" panose="02020603050405020304" pitchFamily="18" charset="0"/>
              </a:rPr>
              <a:t>gì</a:t>
            </a:r>
            <a:r>
              <a:rPr lang="en-US" sz="3908"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 ? </a:t>
            </a:r>
            <a:r>
              <a:rPr lang="en-US" sz="3908" dirty="0" err="1">
                <a:solidFill>
                  <a:srgbClr val="000000"/>
                </a:solidFill>
                <a:latin typeface="Times New Roman" panose="02020603050405020304" pitchFamily="18" charset="0"/>
                <a:ea typeface="宋体" panose="02010600030101010101" pitchFamily="2" charset="-122"/>
                <a:cs typeface="Times New Roman" panose="02020603050405020304" pitchFamily="18" charset="0"/>
              </a:rPr>
              <a:t>Vì</a:t>
            </a:r>
            <a:r>
              <a:rPr lang="en-US" sz="3908"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 </a:t>
            </a:r>
            <a:r>
              <a:rPr lang="en-US" sz="3908" dirty="0" err="1">
                <a:solidFill>
                  <a:srgbClr val="000000"/>
                </a:solidFill>
                <a:latin typeface="Times New Roman" panose="02020603050405020304" pitchFamily="18" charset="0"/>
                <a:ea typeface="宋体" panose="02010600030101010101" pitchFamily="2" charset="-122"/>
                <a:cs typeface="Times New Roman" panose="02020603050405020304" pitchFamily="18" charset="0"/>
              </a:rPr>
              <a:t>sao</a:t>
            </a:r>
            <a:r>
              <a:rPr lang="en-US" sz="3908"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 </a:t>
            </a:r>
            <a:r>
              <a:rPr lang="en-US" sz="3908" dirty="0" err="1">
                <a:solidFill>
                  <a:srgbClr val="000000"/>
                </a:solidFill>
                <a:latin typeface="Times New Roman" panose="02020603050405020304" pitchFamily="18" charset="0"/>
                <a:ea typeface="宋体" panose="02010600030101010101" pitchFamily="2" charset="-122"/>
                <a:cs typeface="Times New Roman" panose="02020603050405020304" pitchFamily="18" charset="0"/>
              </a:rPr>
              <a:t>cậu</a:t>
            </a:r>
            <a:r>
              <a:rPr lang="en-US" sz="3908"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 </a:t>
            </a:r>
            <a:r>
              <a:rPr lang="en-US" sz="3908" dirty="0" err="1">
                <a:solidFill>
                  <a:srgbClr val="000000"/>
                </a:solidFill>
                <a:latin typeface="Times New Roman" panose="02020603050405020304" pitchFamily="18" charset="0"/>
                <a:ea typeface="宋体" panose="02010600030101010101" pitchFamily="2" charset="-122"/>
                <a:cs typeface="Times New Roman" panose="02020603050405020304" pitchFamily="18" charset="0"/>
              </a:rPr>
              <a:t>bé</a:t>
            </a:r>
            <a:r>
              <a:rPr lang="en-US" sz="3908"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 </a:t>
            </a:r>
            <a:r>
              <a:rPr lang="en-US" sz="3908" dirty="0" err="1">
                <a:solidFill>
                  <a:srgbClr val="000000"/>
                </a:solidFill>
                <a:latin typeface="Times New Roman" panose="02020603050405020304" pitchFamily="18" charset="0"/>
                <a:ea typeface="宋体" panose="02010600030101010101" pitchFamily="2" charset="-122"/>
                <a:cs typeface="Times New Roman" panose="02020603050405020304" pitchFamily="18" charset="0"/>
              </a:rPr>
              <a:t>lại</a:t>
            </a:r>
            <a:r>
              <a:rPr lang="en-US" sz="3908"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 </a:t>
            </a:r>
            <a:r>
              <a:rPr lang="en-US" sz="3908" dirty="0" err="1">
                <a:solidFill>
                  <a:srgbClr val="000000"/>
                </a:solidFill>
                <a:latin typeface="Times New Roman" panose="02020603050405020304" pitchFamily="18" charset="0"/>
                <a:ea typeface="宋体" panose="02010600030101010101" pitchFamily="2" charset="-122"/>
                <a:cs typeface="Times New Roman" panose="02020603050405020304" pitchFamily="18" charset="0"/>
              </a:rPr>
              <a:t>yêu</a:t>
            </a:r>
            <a:r>
              <a:rPr lang="en-US" sz="3908"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 </a:t>
            </a:r>
            <a:r>
              <a:rPr lang="en-US" sz="3908" dirty="0" err="1">
                <a:solidFill>
                  <a:srgbClr val="000000"/>
                </a:solidFill>
                <a:latin typeface="Times New Roman" panose="02020603050405020304" pitchFamily="18" charset="0"/>
                <a:ea typeface="宋体" panose="02010600030101010101" pitchFamily="2" charset="-122"/>
                <a:cs typeface="Times New Roman" panose="02020603050405020304" pitchFamily="18" charset="0"/>
              </a:rPr>
              <a:t>cầu</a:t>
            </a:r>
            <a:r>
              <a:rPr lang="en-US" sz="3908"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 </a:t>
            </a:r>
            <a:r>
              <a:rPr lang="en-US" sz="3908" dirty="0" err="1">
                <a:solidFill>
                  <a:srgbClr val="000000"/>
                </a:solidFill>
                <a:latin typeface="Times New Roman" panose="02020603050405020304" pitchFamily="18" charset="0"/>
                <a:ea typeface="宋体" panose="02010600030101010101" pitchFamily="2" charset="-122"/>
                <a:cs typeface="Times New Roman" panose="02020603050405020304" pitchFamily="18" charset="0"/>
              </a:rPr>
              <a:t>như</a:t>
            </a:r>
            <a:r>
              <a:rPr lang="en-US" sz="3908"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 </a:t>
            </a:r>
            <a:r>
              <a:rPr lang="en-US" sz="3908" dirty="0" err="1">
                <a:solidFill>
                  <a:srgbClr val="000000"/>
                </a:solidFill>
                <a:latin typeface="Times New Roman" panose="02020603050405020304" pitchFamily="18" charset="0"/>
                <a:ea typeface="宋体" panose="02010600030101010101" pitchFamily="2" charset="-122"/>
                <a:cs typeface="Times New Roman" panose="02020603050405020304" pitchFamily="18" charset="0"/>
              </a:rPr>
              <a:t>vậy</a:t>
            </a:r>
            <a:r>
              <a:rPr lang="en-US" sz="3908"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 ?</a:t>
            </a:r>
          </a:p>
        </p:txBody>
      </p:sp>
      <p:sp>
        <p:nvSpPr>
          <p:cNvPr id="5" name="Rectangle 4">
            <a:extLst>
              <a:ext uri="{FF2B5EF4-FFF2-40B4-BE49-F238E27FC236}">
                <a16:creationId xmlns:a16="http://schemas.microsoft.com/office/drawing/2014/main" id="{D924EA9E-748A-483A-A3BC-1D09479CD766}"/>
              </a:ext>
            </a:extLst>
          </p:cNvPr>
          <p:cNvSpPr/>
          <p:nvPr/>
        </p:nvSpPr>
        <p:spPr>
          <a:xfrm>
            <a:off x="1666223" y="3675061"/>
            <a:ext cx="8390518" cy="2149050"/>
          </a:xfrm>
          <a:prstGeom prst="rect">
            <a:avLst/>
          </a:prstGeom>
        </p:spPr>
        <p:txBody>
          <a:bodyPr wrap="square">
            <a:spAutoFit/>
          </a:bodyPr>
          <a:lstStyle/>
          <a:p>
            <a:pPr algn="just" defTabSz="661751" fontAlgn="base">
              <a:lnSpc>
                <a:spcPct val="114000"/>
              </a:lnSpc>
              <a:spcBef>
                <a:spcPct val="0"/>
              </a:spcBef>
              <a:spcAft>
                <a:spcPct val="0"/>
              </a:spcAft>
            </a:pPr>
            <a:r>
              <a:rPr lang="en-US" altLang="en-US" sz="3908" b="1" dirty="0" err="1">
                <a:solidFill>
                  <a:srgbClr val="000000"/>
                </a:solidFill>
                <a:latin typeface="Times New Roman" panose="02020603050405020304" pitchFamily="18" charset="0"/>
                <a:ea typeface="宋体" panose="02010600030101010101" pitchFamily="2" charset="-122"/>
                <a:cs typeface="Times New Roman" panose="02020603050405020304" pitchFamily="18" charset="0"/>
              </a:rPr>
              <a:t>Trả</a:t>
            </a:r>
            <a:r>
              <a:rPr lang="en-US" altLang="en-US" sz="3908" b="1"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 </a:t>
            </a:r>
            <a:r>
              <a:rPr lang="en-US" altLang="en-US" sz="3908" b="1" dirty="0" err="1">
                <a:solidFill>
                  <a:srgbClr val="000000"/>
                </a:solidFill>
                <a:latin typeface="Times New Roman" panose="02020603050405020304" pitchFamily="18" charset="0"/>
                <a:ea typeface="宋体" panose="02010600030101010101" pitchFamily="2" charset="-122"/>
                <a:cs typeface="Times New Roman" panose="02020603050405020304" pitchFamily="18" charset="0"/>
              </a:rPr>
              <a:t>lời</a:t>
            </a:r>
            <a:r>
              <a:rPr lang="en-US" altLang="en-US" sz="3908" b="1"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 </a:t>
            </a:r>
            <a:r>
              <a:rPr lang="en-US" sz="3908" dirty="0" err="1">
                <a:solidFill>
                  <a:srgbClr val="008000"/>
                </a:solidFill>
                <a:latin typeface="Times New Roman" panose="02020603050405020304" pitchFamily="18" charset="0"/>
                <a:ea typeface="宋体" panose="02010600030101010101" pitchFamily="2" charset="-122"/>
                <a:cs typeface="Times New Roman" panose="02020603050405020304" pitchFamily="18" charset="0"/>
              </a:rPr>
              <a:t>Cậu</a:t>
            </a:r>
            <a:r>
              <a:rPr lang="en-US" sz="3908" dirty="0">
                <a:solidFill>
                  <a:srgbClr val="008000"/>
                </a:solidFill>
                <a:latin typeface="Times New Roman" panose="02020603050405020304" pitchFamily="18" charset="0"/>
                <a:ea typeface="宋体" panose="02010600030101010101" pitchFamily="2" charset="-122"/>
                <a:cs typeface="Times New Roman" panose="02020603050405020304" pitchFamily="18" charset="0"/>
              </a:rPr>
              <a:t> </a:t>
            </a:r>
            <a:r>
              <a:rPr lang="en-US" sz="3908" dirty="0" err="1">
                <a:solidFill>
                  <a:srgbClr val="008000"/>
                </a:solidFill>
                <a:latin typeface="Times New Roman" panose="02020603050405020304" pitchFamily="18" charset="0"/>
                <a:ea typeface="宋体" panose="02010600030101010101" pitchFamily="2" charset="-122"/>
                <a:cs typeface="Times New Roman" panose="02020603050405020304" pitchFamily="18" charset="0"/>
              </a:rPr>
              <a:t>bé</a:t>
            </a:r>
            <a:r>
              <a:rPr lang="en-US" sz="3908" dirty="0">
                <a:solidFill>
                  <a:srgbClr val="008000"/>
                </a:solidFill>
                <a:latin typeface="Times New Roman" panose="02020603050405020304" pitchFamily="18" charset="0"/>
                <a:ea typeface="宋体" panose="02010600030101010101" pitchFamily="2" charset="-122"/>
                <a:cs typeface="Times New Roman" panose="02020603050405020304" pitchFamily="18" charset="0"/>
              </a:rPr>
              <a:t> </a:t>
            </a:r>
            <a:r>
              <a:rPr lang="en-US" altLang="en-US" sz="3908" dirty="0" err="1">
                <a:solidFill>
                  <a:srgbClr val="008000"/>
                </a:solidFill>
                <a:latin typeface="Times New Roman" panose="02020603050405020304" pitchFamily="18" charset="0"/>
                <a:ea typeface="宋体" panose="02010600030101010101" pitchFamily="2" charset="-122"/>
                <a:cs typeface="Times New Roman" panose="02020603050405020304" pitchFamily="18" charset="0"/>
              </a:rPr>
              <a:t>yêu</a:t>
            </a:r>
            <a:r>
              <a:rPr lang="en-US" altLang="en-US" sz="3908" dirty="0">
                <a:solidFill>
                  <a:srgbClr val="008000"/>
                </a:solidFill>
                <a:latin typeface="Times New Roman" panose="02020603050405020304" pitchFamily="18" charset="0"/>
                <a:ea typeface="宋体" panose="02010600030101010101" pitchFamily="2" charset="-122"/>
                <a:cs typeface="Times New Roman" panose="02020603050405020304" pitchFamily="18" charset="0"/>
              </a:rPr>
              <a:t> </a:t>
            </a:r>
            <a:r>
              <a:rPr lang="en-US" altLang="en-US" sz="3908" dirty="0" err="1">
                <a:solidFill>
                  <a:srgbClr val="008000"/>
                </a:solidFill>
                <a:latin typeface="Times New Roman" panose="02020603050405020304" pitchFamily="18" charset="0"/>
                <a:ea typeface="宋体" panose="02010600030101010101" pitchFamily="2" charset="-122"/>
                <a:cs typeface="Times New Roman" panose="02020603050405020304" pitchFamily="18" charset="0"/>
              </a:rPr>
              <a:t>cầu</a:t>
            </a:r>
            <a:r>
              <a:rPr lang="en-US" altLang="en-US" sz="3908" dirty="0">
                <a:solidFill>
                  <a:srgbClr val="008000"/>
                </a:solidFill>
                <a:latin typeface="Times New Roman" panose="02020603050405020304" pitchFamily="18" charset="0"/>
                <a:ea typeface="宋体" panose="02010600030101010101" pitchFamily="2" charset="-122"/>
                <a:cs typeface="Times New Roman" panose="02020603050405020304" pitchFamily="18" charset="0"/>
              </a:rPr>
              <a:t> </a:t>
            </a:r>
            <a:r>
              <a:rPr lang="en-US" altLang="en-US" sz="3908" dirty="0" err="1">
                <a:solidFill>
                  <a:srgbClr val="008000"/>
                </a:solidFill>
                <a:latin typeface="Times New Roman" panose="02020603050405020304" pitchFamily="18" charset="0"/>
                <a:ea typeface="宋体" panose="02010600030101010101" pitchFamily="2" charset="-122"/>
                <a:cs typeface="Times New Roman" panose="02020603050405020304" pitchFamily="18" charset="0"/>
              </a:rPr>
              <a:t>sứ</a:t>
            </a:r>
            <a:r>
              <a:rPr lang="en-US" altLang="en-US" sz="3908" dirty="0">
                <a:solidFill>
                  <a:srgbClr val="008000"/>
                </a:solidFill>
                <a:latin typeface="Times New Roman" panose="02020603050405020304" pitchFamily="18" charset="0"/>
                <a:ea typeface="宋体" panose="02010600030101010101" pitchFamily="2" charset="-122"/>
                <a:cs typeface="Times New Roman" panose="02020603050405020304" pitchFamily="18" charset="0"/>
              </a:rPr>
              <a:t> </a:t>
            </a:r>
            <a:r>
              <a:rPr lang="en-US" altLang="en-US" sz="3908" dirty="0" err="1">
                <a:solidFill>
                  <a:srgbClr val="008000"/>
                </a:solidFill>
                <a:latin typeface="Times New Roman" panose="02020603050405020304" pitchFamily="18" charset="0"/>
                <a:ea typeface="宋体" panose="02010600030101010101" pitchFamily="2" charset="-122"/>
                <a:cs typeface="Times New Roman" panose="02020603050405020304" pitchFamily="18" charset="0"/>
              </a:rPr>
              <a:t>giả</a:t>
            </a:r>
            <a:r>
              <a:rPr lang="en-US" altLang="en-US" sz="3908" dirty="0">
                <a:solidFill>
                  <a:srgbClr val="008000"/>
                </a:solidFill>
                <a:latin typeface="Times New Roman" panose="02020603050405020304" pitchFamily="18" charset="0"/>
                <a:ea typeface="宋体" panose="02010600030101010101" pitchFamily="2" charset="-122"/>
                <a:cs typeface="Times New Roman" panose="02020603050405020304" pitchFamily="18" charset="0"/>
              </a:rPr>
              <a:t> </a:t>
            </a:r>
            <a:r>
              <a:rPr lang="en-US" altLang="en-US" sz="3908" dirty="0" err="1">
                <a:solidFill>
                  <a:srgbClr val="008000"/>
                </a:solidFill>
                <a:latin typeface="Times New Roman" panose="02020603050405020304" pitchFamily="18" charset="0"/>
                <a:ea typeface="宋体" panose="02010600030101010101" pitchFamily="2" charset="-122"/>
                <a:cs typeface="Times New Roman" panose="02020603050405020304" pitchFamily="18" charset="0"/>
              </a:rPr>
              <a:t>về</a:t>
            </a:r>
            <a:r>
              <a:rPr lang="en-US" altLang="en-US" sz="3908" dirty="0">
                <a:solidFill>
                  <a:srgbClr val="008000"/>
                </a:solidFill>
                <a:latin typeface="Times New Roman" panose="02020603050405020304" pitchFamily="18" charset="0"/>
                <a:ea typeface="宋体" panose="02010600030101010101" pitchFamily="2" charset="-122"/>
                <a:cs typeface="Times New Roman" panose="02020603050405020304" pitchFamily="18" charset="0"/>
              </a:rPr>
              <a:t> </a:t>
            </a:r>
            <a:r>
              <a:rPr lang="en-US" altLang="en-US" sz="3908" dirty="0" err="1">
                <a:solidFill>
                  <a:srgbClr val="008000"/>
                </a:solidFill>
                <a:latin typeface="Times New Roman" panose="02020603050405020304" pitchFamily="18" charset="0"/>
                <a:ea typeface="宋体" panose="02010600030101010101" pitchFamily="2" charset="-122"/>
                <a:cs typeface="Times New Roman" panose="02020603050405020304" pitchFamily="18" charset="0"/>
              </a:rPr>
              <a:t>tâu</a:t>
            </a:r>
            <a:r>
              <a:rPr lang="en-US" altLang="en-US" sz="3908" dirty="0">
                <a:solidFill>
                  <a:srgbClr val="008000"/>
                </a:solidFill>
                <a:latin typeface="Times New Roman" panose="02020603050405020304" pitchFamily="18" charset="0"/>
                <a:ea typeface="宋体" panose="02010600030101010101" pitchFamily="2" charset="-122"/>
                <a:cs typeface="Times New Roman" panose="02020603050405020304" pitchFamily="18" charset="0"/>
              </a:rPr>
              <a:t> </a:t>
            </a:r>
            <a:r>
              <a:rPr lang="en-US" altLang="en-US" sz="3908" dirty="0" err="1">
                <a:solidFill>
                  <a:srgbClr val="008000"/>
                </a:solidFill>
                <a:latin typeface="Times New Roman" panose="02020603050405020304" pitchFamily="18" charset="0"/>
                <a:ea typeface="宋体" panose="02010600030101010101" pitchFamily="2" charset="-122"/>
                <a:cs typeface="Times New Roman" panose="02020603050405020304" pitchFamily="18" charset="0"/>
              </a:rPr>
              <a:t>với</a:t>
            </a:r>
            <a:r>
              <a:rPr lang="en-US" altLang="en-US" sz="3908" dirty="0">
                <a:solidFill>
                  <a:srgbClr val="008000"/>
                </a:solidFill>
                <a:latin typeface="Times New Roman" panose="02020603050405020304" pitchFamily="18" charset="0"/>
                <a:ea typeface="宋体" panose="02010600030101010101" pitchFamily="2" charset="-122"/>
                <a:cs typeface="Times New Roman" panose="02020603050405020304" pitchFamily="18" charset="0"/>
              </a:rPr>
              <a:t> </a:t>
            </a:r>
            <a:r>
              <a:rPr lang="en-US" altLang="en-US" sz="3908" dirty="0" err="1">
                <a:solidFill>
                  <a:srgbClr val="008000"/>
                </a:solidFill>
                <a:latin typeface="Times New Roman" panose="02020603050405020304" pitchFamily="18" charset="0"/>
                <a:ea typeface="宋体" panose="02010600030101010101" pitchFamily="2" charset="-122"/>
                <a:cs typeface="Times New Roman" panose="02020603050405020304" pitchFamily="18" charset="0"/>
              </a:rPr>
              <a:t>đức</a:t>
            </a:r>
            <a:r>
              <a:rPr lang="en-US" altLang="en-US" sz="3908" dirty="0">
                <a:solidFill>
                  <a:srgbClr val="008000"/>
                </a:solidFill>
                <a:latin typeface="Times New Roman" panose="02020603050405020304" pitchFamily="18" charset="0"/>
                <a:ea typeface="宋体" panose="02010600030101010101" pitchFamily="2" charset="-122"/>
                <a:cs typeface="Times New Roman" panose="02020603050405020304" pitchFamily="18" charset="0"/>
              </a:rPr>
              <a:t> </a:t>
            </a:r>
            <a:r>
              <a:rPr lang="en-US" altLang="en-US" sz="3908" dirty="0" err="1">
                <a:solidFill>
                  <a:srgbClr val="008000"/>
                </a:solidFill>
                <a:latin typeface="Times New Roman" panose="02020603050405020304" pitchFamily="18" charset="0"/>
                <a:ea typeface="宋体" panose="02010600030101010101" pitchFamily="2" charset="-122"/>
                <a:cs typeface="Times New Roman" panose="02020603050405020304" pitchFamily="18" charset="0"/>
              </a:rPr>
              <a:t>vua</a:t>
            </a:r>
            <a:r>
              <a:rPr lang="en-US" altLang="en-US" sz="3908" dirty="0">
                <a:solidFill>
                  <a:srgbClr val="008000"/>
                </a:solidFill>
                <a:latin typeface="Times New Roman" panose="02020603050405020304" pitchFamily="18" charset="0"/>
                <a:ea typeface="宋体" panose="02010600030101010101" pitchFamily="2" charset="-122"/>
                <a:cs typeface="Times New Roman" panose="02020603050405020304" pitchFamily="18" charset="0"/>
              </a:rPr>
              <a:t> </a:t>
            </a:r>
            <a:r>
              <a:rPr lang="en-US" altLang="en-US" sz="3908" dirty="0" err="1">
                <a:solidFill>
                  <a:srgbClr val="008000"/>
                </a:solidFill>
                <a:latin typeface="Times New Roman" panose="02020603050405020304" pitchFamily="18" charset="0"/>
                <a:ea typeface="宋体" panose="02010600030101010101" pitchFamily="2" charset="-122"/>
                <a:cs typeface="Times New Roman" panose="02020603050405020304" pitchFamily="18" charset="0"/>
              </a:rPr>
              <a:t>rèn</a:t>
            </a:r>
            <a:r>
              <a:rPr lang="en-US" altLang="en-US" sz="3908" dirty="0">
                <a:solidFill>
                  <a:srgbClr val="008000"/>
                </a:solidFill>
                <a:latin typeface="Times New Roman" panose="02020603050405020304" pitchFamily="18" charset="0"/>
                <a:ea typeface="宋体" panose="02010600030101010101" pitchFamily="2" charset="-122"/>
                <a:cs typeface="Times New Roman" panose="02020603050405020304" pitchFamily="18" charset="0"/>
              </a:rPr>
              <a:t> </a:t>
            </a:r>
            <a:r>
              <a:rPr lang="en-US" altLang="en-US" sz="3908" dirty="0" err="1">
                <a:solidFill>
                  <a:srgbClr val="008000"/>
                </a:solidFill>
                <a:latin typeface="Times New Roman" panose="02020603050405020304" pitchFamily="18" charset="0"/>
                <a:ea typeface="宋体" panose="02010600030101010101" pitchFamily="2" charset="-122"/>
                <a:cs typeface="Times New Roman" panose="02020603050405020304" pitchFamily="18" charset="0"/>
              </a:rPr>
              <a:t>cho</a:t>
            </a:r>
            <a:r>
              <a:rPr lang="en-US" altLang="en-US" sz="3908" dirty="0">
                <a:solidFill>
                  <a:srgbClr val="008000"/>
                </a:solidFill>
                <a:latin typeface="Times New Roman" panose="02020603050405020304" pitchFamily="18" charset="0"/>
                <a:ea typeface="宋体" panose="02010600030101010101" pitchFamily="2" charset="-122"/>
                <a:cs typeface="Times New Roman" panose="02020603050405020304" pitchFamily="18" charset="0"/>
              </a:rPr>
              <a:t> </a:t>
            </a:r>
            <a:r>
              <a:rPr lang="en-US" altLang="en-US" sz="3908" dirty="0" err="1">
                <a:solidFill>
                  <a:srgbClr val="008000"/>
                </a:solidFill>
                <a:latin typeface="Times New Roman" panose="02020603050405020304" pitchFamily="18" charset="0"/>
                <a:ea typeface="宋体" panose="02010600030101010101" pitchFamily="2" charset="-122"/>
                <a:cs typeface="Times New Roman" panose="02020603050405020304" pitchFamily="18" charset="0"/>
              </a:rPr>
              <a:t>chiếc</a:t>
            </a:r>
            <a:r>
              <a:rPr lang="en-US" altLang="en-US" sz="3908" dirty="0">
                <a:solidFill>
                  <a:srgbClr val="008000"/>
                </a:solidFill>
                <a:latin typeface="Times New Roman" panose="02020603050405020304" pitchFamily="18" charset="0"/>
                <a:ea typeface="宋体" panose="02010600030101010101" pitchFamily="2" charset="-122"/>
                <a:cs typeface="Times New Roman" panose="02020603050405020304" pitchFamily="18" charset="0"/>
              </a:rPr>
              <a:t> </a:t>
            </a:r>
            <a:r>
              <a:rPr lang="en-US" altLang="en-US" sz="3908" dirty="0" err="1">
                <a:solidFill>
                  <a:srgbClr val="008000"/>
                </a:solidFill>
                <a:latin typeface="Times New Roman" panose="02020603050405020304" pitchFamily="18" charset="0"/>
                <a:ea typeface="宋体" panose="02010600030101010101" pitchFamily="2" charset="-122"/>
                <a:cs typeface="Times New Roman" panose="02020603050405020304" pitchFamily="18" charset="0"/>
              </a:rPr>
              <a:t>kim</a:t>
            </a:r>
            <a:r>
              <a:rPr lang="en-US" altLang="en-US" sz="3908" dirty="0">
                <a:solidFill>
                  <a:srgbClr val="008000"/>
                </a:solidFill>
                <a:latin typeface="Times New Roman" panose="02020603050405020304" pitchFamily="18" charset="0"/>
                <a:ea typeface="宋体" panose="02010600030101010101" pitchFamily="2" charset="-122"/>
                <a:cs typeface="Times New Roman" panose="02020603050405020304" pitchFamily="18" charset="0"/>
              </a:rPr>
              <a:t> </a:t>
            </a:r>
            <a:r>
              <a:rPr lang="en-US" altLang="en-US" sz="3908" dirty="0" err="1">
                <a:solidFill>
                  <a:srgbClr val="008000"/>
                </a:solidFill>
                <a:latin typeface="Times New Roman" panose="02020603050405020304" pitchFamily="18" charset="0"/>
                <a:ea typeface="宋体" panose="02010600030101010101" pitchFamily="2" charset="-122"/>
                <a:cs typeface="Times New Roman" panose="02020603050405020304" pitchFamily="18" charset="0"/>
              </a:rPr>
              <a:t>khâu</a:t>
            </a:r>
            <a:r>
              <a:rPr lang="en-US" altLang="en-US" sz="3908" dirty="0">
                <a:solidFill>
                  <a:srgbClr val="008000"/>
                </a:solidFill>
                <a:latin typeface="Times New Roman" panose="02020603050405020304" pitchFamily="18" charset="0"/>
                <a:ea typeface="宋体" panose="02010600030101010101" pitchFamily="2" charset="-122"/>
                <a:cs typeface="Times New Roman" panose="02020603050405020304" pitchFamily="18" charset="0"/>
              </a:rPr>
              <a:t> </a:t>
            </a:r>
            <a:r>
              <a:rPr lang="en-US" altLang="en-US" sz="3908" dirty="0" err="1">
                <a:solidFill>
                  <a:srgbClr val="008000"/>
                </a:solidFill>
                <a:latin typeface="Times New Roman" panose="02020603050405020304" pitchFamily="18" charset="0"/>
                <a:ea typeface="宋体" panose="02010600030101010101" pitchFamily="2" charset="-122"/>
                <a:cs typeface="Times New Roman" panose="02020603050405020304" pitchFamily="18" charset="0"/>
              </a:rPr>
              <a:t>thành</a:t>
            </a:r>
            <a:r>
              <a:rPr lang="en-US" altLang="en-US" sz="3908" dirty="0">
                <a:solidFill>
                  <a:srgbClr val="008000"/>
                </a:solidFill>
                <a:latin typeface="Times New Roman" panose="02020603050405020304" pitchFamily="18" charset="0"/>
                <a:ea typeface="宋体" panose="02010600030101010101" pitchFamily="2" charset="-122"/>
                <a:cs typeface="Times New Roman" panose="02020603050405020304" pitchFamily="18" charset="0"/>
              </a:rPr>
              <a:t> </a:t>
            </a:r>
            <a:r>
              <a:rPr lang="en-US" altLang="en-US" sz="3908" dirty="0" err="1">
                <a:solidFill>
                  <a:srgbClr val="008000"/>
                </a:solidFill>
                <a:latin typeface="Times New Roman" panose="02020603050405020304" pitchFamily="18" charset="0"/>
                <a:ea typeface="宋体" panose="02010600030101010101" pitchFamily="2" charset="-122"/>
                <a:cs typeface="Times New Roman" panose="02020603050405020304" pitchFamily="18" charset="0"/>
              </a:rPr>
              <a:t>một</a:t>
            </a:r>
            <a:r>
              <a:rPr lang="en-US" altLang="en-US" sz="3908" dirty="0">
                <a:solidFill>
                  <a:srgbClr val="008000"/>
                </a:solidFill>
                <a:latin typeface="Times New Roman" panose="02020603050405020304" pitchFamily="18" charset="0"/>
                <a:ea typeface="宋体" panose="02010600030101010101" pitchFamily="2" charset="-122"/>
                <a:cs typeface="Times New Roman" panose="02020603050405020304" pitchFamily="18" charset="0"/>
              </a:rPr>
              <a:t> con </a:t>
            </a:r>
            <a:r>
              <a:rPr lang="en-US" altLang="en-US" sz="3908" dirty="0" err="1">
                <a:solidFill>
                  <a:srgbClr val="008000"/>
                </a:solidFill>
                <a:latin typeface="Times New Roman" panose="02020603050405020304" pitchFamily="18" charset="0"/>
                <a:ea typeface="宋体" panose="02010600030101010101" pitchFamily="2" charset="-122"/>
                <a:cs typeface="Times New Roman" panose="02020603050405020304" pitchFamily="18" charset="0"/>
              </a:rPr>
              <a:t>dao</a:t>
            </a:r>
            <a:r>
              <a:rPr lang="en-US" altLang="en-US" sz="3908" dirty="0">
                <a:solidFill>
                  <a:srgbClr val="008000"/>
                </a:solidFill>
                <a:latin typeface="Times New Roman" panose="02020603050405020304" pitchFamily="18" charset="0"/>
                <a:ea typeface="宋体" panose="02010600030101010101" pitchFamily="2" charset="-122"/>
                <a:cs typeface="Times New Roman" panose="02020603050405020304" pitchFamily="18" charset="0"/>
              </a:rPr>
              <a:t> </a:t>
            </a:r>
            <a:r>
              <a:rPr lang="en-US" altLang="en-US" sz="3908" dirty="0" err="1">
                <a:solidFill>
                  <a:srgbClr val="008000"/>
                </a:solidFill>
                <a:latin typeface="Times New Roman" panose="02020603050405020304" pitchFamily="18" charset="0"/>
                <a:ea typeface="宋体" panose="02010600030101010101" pitchFamily="2" charset="-122"/>
                <a:cs typeface="Times New Roman" panose="02020603050405020304" pitchFamily="18" charset="0"/>
              </a:rPr>
              <a:t>thật</a:t>
            </a:r>
            <a:r>
              <a:rPr lang="en-US" altLang="en-US" sz="3908" dirty="0">
                <a:solidFill>
                  <a:srgbClr val="008000"/>
                </a:solidFill>
                <a:latin typeface="Times New Roman" panose="02020603050405020304" pitchFamily="18" charset="0"/>
                <a:ea typeface="宋体" panose="02010600030101010101" pitchFamily="2" charset="-122"/>
                <a:cs typeface="Times New Roman" panose="02020603050405020304" pitchFamily="18" charset="0"/>
              </a:rPr>
              <a:t> </a:t>
            </a:r>
            <a:r>
              <a:rPr lang="en-US" altLang="en-US" sz="3908" dirty="0" err="1">
                <a:solidFill>
                  <a:srgbClr val="008000"/>
                </a:solidFill>
                <a:latin typeface="Times New Roman" panose="02020603050405020304" pitchFamily="18" charset="0"/>
                <a:ea typeface="宋体" panose="02010600030101010101" pitchFamily="2" charset="-122"/>
                <a:cs typeface="Times New Roman" panose="02020603050405020304" pitchFamily="18" charset="0"/>
              </a:rPr>
              <a:t>sắc</a:t>
            </a:r>
            <a:r>
              <a:rPr lang="en-US" altLang="en-US" sz="3908" dirty="0">
                <a:solidFill>
                  <a:srgbClr val="008000"/>
                </a:solidFill>
                <a:latin typeface="Times New Roman" panose="02020603050405020304" pitchFamily="18" charset="0"/>
                <a:ea typeface="宋体" panose="02010600030101010101" pitchFamily="2" charset="-122"/>
                <a:cs typeface="Times New Roman" panose="02020603050405020304" pitchFamily="18" charset="0"/>
              </a:rPr>
              <a:t> </a:t>
            </a:r>
            <a:r>
              <a:rPr lang="en-US" altLang="en-US" sz="3908" dirty="0" err="1">
                <a:solidFill>
                  <a:srgbClr val="008000"/>
                </a:solidFill>
                <a:latin typeface="Times New Roman" panose="02020603050405020304" pitchFamily="18" charset="0"/>
                <a:ea typeface="宋体" panose="02010600030101010101" pitchFamily="2" charset="-122"/>
                <a:cs typeface="Times New Roman" panose="02020603050405020304" pitchFamily="18" charset="0"/>
              </a:rPr>
              <a:t>để</a:t>
            </a:r>
            <a:r>
              <a:rPr lang="en-US" altLang="en-US" sz="3908" dirty="0">
                <a:solidFill>
                  <a:srgbClr val="008000"/>
                </a:solidFill>
                <a:latin typeface="Times New Roman" panose="02020603050405020304" pitchFamily="18" charset="0"/>
                <a:ea typeface="宋体" panose="02010600030101010101" pitchFamily="2" charset="-122"/>
                <a:cs typeface="Times New Roman" panose="02020603050405020304" pitchFamily="18" charset="0"/>
              </a:rPr>
              <a:t> </a:t>
            </a:r>
            <a:r>
              <a:rPr lang="en-US" altLang="en-US" sz="3908" dirty="0" err="1">
                <a:solidFill>
                  <a:srgbClr val="008000"/>
                </a:solidFill>
                <a:latin typeface="Times New Roman" panose="02020603050405020304" pitchFamily="18" charset="0"/>
                <a:ea typeface="宋体" panose="02010600030101010101" pitchFamily="2" charset="-122"/>
                <a:cs typeface="Times New Roman" panose="02020603050405020304" pitchFamily="18" charset="0"/>
              </a:rPr>
              <a:t>xẻ</a:t>
            </a:r>
            <a:r>
              <a:rPr lang="en-US" altLang="en-US" sz="3908" dirty="0">
                <a:solidFill>
                  <a:srgbClr val="008000"/>
                </a:solidFill>
                <a:latin typeface="Times New Roman" panose="02020603050405020304" pitchFamily="18" charset="0"/>
                <a:ea typeface="宋体" panose="02010600030101010101" pitchFamily="2" charset="-122"/>
                <a:cs typeface="Times New Roman" panose="02020603050405020304" pitchFamily="18" charset="0"/>
              </a:rPr>
              <a:t> </a:t>
            </a:r>
            <a:r>
              <a:rPr lang="en-US" altLang="en-US" sz="3908" dirty="0" err="1">
                <a:solidFill>
                  <a:srgbClr val="008000"/>
                </a:solidFill>
                <a:latin typeface="Times New Roman" panose="02020603050405020304" pitchFamily="18" charset="0"/>
                <a:ea typeface="宋体" panose="02010600030101010101" pitchFamily="2" charset="-122"/>
                <a:cs typeface="Times New Roman" panose="02020603050405020304" pitchFamily="18" charset="0"/>
              </a:rPr>
              <a:t>thịt</a:t>
            </a:r>
            <a:r>
              <a:rPr lang="en-US" altLang="en-US" sz="3908" dirty="0">
                <a:solidFill>
                  <a:srgbClr val="008000"/>
                </a:solidFill>
                <a:latin typeface="Times New Roman" panose="02020603050405020304" pitchFamily="18" charset="0"/>
                <a:ea typeface="宋体" panose="02010600030101010101" pitchFamily="2" charset="-122"/>
                <a:cs typeface="Times New Roman" panose="02020603050405020304" pitchFamily="18" charset="0"/>
              </a:rPr>
              <a:t> </a:t>
            </a:r>
            <a:r>
              <a:rPr lang="en-US" altLang="en-US" sz="3908" dirty="0" err="1">
                <a:solidFill>
                  <a:srgbClr val="008000"/>
                </a:solidFill>
                <a:latin typeface="Times New Roman" panose="02020603050405020304" pitchFamily="18" charset="0"/>
                <a:ea typeface="宋体" panose="02010600030101010101" pitchFamily="2" charset="-122"/>
                <a:cs typeface="Times New Roman" panose="02020603050405020304" pitchFamily="18" charset="0"/>
              </a:rPr>
              <a:t>chim</a:t>
            </a:r>
            <a:r>
              <a:rPr lang="en-US" altLang="en-US" sz="3908" dirty="0">
                <a:solidFill>
                  <a:srgbClr val="008000"/>
                </a:solidFill>
                <a:latin typeface="Times New Roman" panose="02020603050405020304" pitchFamily="18" charset="0"/>
                <a:ea typeface="宋体" panose="02010600030101010101" pitchFamily="2" charset="-122"/>
                <a:cs typeface="Times New Roman" panose="02020603050405020304" pitchFamily="18" charset="0"/>
              </a:rPr>
              <a:t>.</a:t>
            </a:r>
          </a:p>
        </p:txBody>
      </p:sp>
    </p:spTree>
    <p:extLst>
      <p:ext uri="{BB962C8B-B14F-4D97-AF65-F5344CB8AC3E}">
        <p14:creationId xmlns:p14="http://schemas.microsoft.com/office/powerpoint/2010/main" val="3115275632"/>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76804"/>
                                        </p:tgtEl>
                                        <p:attrNameLst>
                                          <p:attrName>style.visibility</p:attrName>
                                        </p:attrNameLst>
                                      </p:cBhvr>
                                      <p:to>
                                        <p:strVal val="visible"/>
                                      </p:to>
                                    </p:set>
                                    <p:animEffect transition="in" filter="barn(outVertical)">
                                      <p:cBhvr>
                                        <p:cTn id="7" dur="500"/>
                                        <p:tgtEl>
                                          <p:spTgt spid="7680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8" name="图片 47107" descr="1-17"/>
          <p:cNvPicPr>
            <a:picLocks noChangeAspect="1"/>
          </p:cNvPicPr>
          <p:nvPr/>
        </p:nvPicPr>
        <p:blipFill>
          <a:blip r:embed="rId3"/>
          <a:stretch>
            <a:fillRect/>
          </a:stretch>
        </p:blipFill>
        <p:spPr>
          <a:xfrm>
            <a:off x="-53681" y="4069532"/>
            <a:ext cx="12221234" cy="2788468"/>
          </a:xfrm>
          <a:prstGeom prst="rect">
            <a:avLst/>
          </a:prstGeom>
          <a:noFill/>
          <a:ln w="9525">
            <a:noFill/>
          </a:ln>
        </p:spPr>
      </p:pic>
      <p:pic>
        <p:nvPicPr>
          <p:cNvPr id="47111" name="图片 47110" descr="1-26"/>
          <p:cNvPicPr>
            <a:picLocks noChangeAspect="1"/>
          </p:cNvPicPr>
          <p:nvPr/>
        </p:nvPicPr>
        <p:blipFill>
          <a:blip r:embed="rId4"/>
          <a:stretch>
            <a:fillRect/>
          </a:stretch>
        </p:blipFill>
        <p:spPr>
          <a:xfrm>
            <a:off x="7357651" y="2490930"/>
            <a:ext cx="5226553" cy="3529532"/>
          </a:xfrm>
          <a:prstGeom prst="rect">
            <a:avLst/>
          </a:prstGeom>
          <a:noFill/>
          <a:ln w="9525">
            <a:noFill/>
          </a:ln>
        </p:spPr>
      </p:pic>
      <p:pic>
        <p:nvPicPr>
          <p:cNvPr id="47109" name="图片 47108" descr="1-43"/>
          <p:cNvPicPr>
            <a:picLocks noChangeAspect="1"/>
          </p:cNvPicPr>
          <p:nvPr/>
        </p:nvPicPr>
        <p:blipFill>
          <a:blip r:embed="rId5"/>
          <a:stretch>
            <a:fillRect/>
          </a:stretch>
        </p:blipFill>
        <p:spPr>
          <a:xfrm>
            <a:off x="8674919" y="3758744"/>
            <a:ext cx="3776553" cy="3410043"/>
          </a:xfrm>
          <a:prstGeom prst="rect">
            <a:avLst/>
          </a:prstGeom>
          <a:noFill/>
          <a:ln w="9525">
            <a:noFill/>
          </a:ln>
        </p:spPr>
      </p:pic>
      <p:pic>
        <p:nvPicPr>
          <p:cNvPr id="47110" name="图片 47109" descr="1-42"/>
          <p:cNvPicPr>
            <a:picLocks noChangeAspect="1"/>
          </p:cNvPicPr>
          <p:nvPr/>
        </p:nvPicPr>
        <p:blipFill>
          <a:blip r:embed="rId6"/>
          <a:stretch>
            <a:fillRect/>
          </a:stretch>
        </p:blipFill>
        <p:spPr>
          <a:xfrm rot="217735">
            <a:off x="-135683" y="-824996"/>
            <a:ext cx="9862653" cy="8421509"/>
          </a:xfrm>
          <a:prstGeom prst="rect">
            <a:avLst/>
          </a:prstGeom>
          <a:noFill/>
          <a:ln w="9525">
            <a:noFill/>
          </a:ln>
        </p:spPr>
      </p:pic>
      <p:sp>
        <p:nvSpPr>
          <p:cNvPr id="6" name="TextBox 5">
            <a:extLst>
              <a:ext uri="{FF2B5EF4-FFF2-40B4-BE49-F238E27FC236}">
                <a16:creationId xmlns:a16="http://schemas.microsoft.com/office/drawing/2014/main" id="{F66FE51B-A83C-4B72-A4A9-825358660737}"/>
              </a:ext>
            </a:extLst>
          </p:cNvPr>
          <p:cNvSpPr txBox="1"/>
          <p:nvPr/>
        </p:nvSpPr>
        <p:spPr>
          <a:xfrm>
            <a:off x="926250" y="2177037"/>
            <a:ext cx="6397277" cy="1428724"/>
          </a:xfrm>
          <a:prstGeom prst="rect">
            <a:avLst/>
          </a:prstGeom>
          <a:noFill/>
        </p:spPr>
        <p:txBody>
          <a:bodyPr wrap="square">
            <a:spAutoFit/>
          </a:bodyPr>
          <a:lstStyle/>
          <a:p>
            <a:pPr algn="just" defTabSz="692771" fontAlgn="base">
              <a:spcBef>
                <a:spcPct val="0"/>
              </a:spcBef>
              <a:spcAft>
                <a:spcPct val="0"/>
              </a:spcAft>
              <a:defRPr/>
            </a:pPr>
            <a:r>
              <a:rPr lang="en-US" sz="4342" b="1" dirty="0" err="1">
                <a:solidFill>
                  <a:srgbClr val="0033CC"/>
                </a:solidFill>
                <a:latin typeface="Times New Roman" panose="02020603050405020304" pitchFamily="18" charset="0"/>
                <a:ea typeface="宋体" panose="02010600030101010101" pitchFamily="2" charset="-122"/>
                <a:cs typeface="Times New Roman" panose="02020603050405020304" pitchFamily="18" charset="0"/>
              </a:rPr>
              <a:t>Câu</a:t>
            </a:r>
            <a:r>
              <a:rPr lang="en-US" sz="4342" b="1" dirty="0">
                <a:solidFill>
                  <a:srgbClr val="0033CC"/>
                </a:solidFill>
                <a:latin typeface="Times New Roman" panose="02020603050405020304" pitchFamily="18" charset="0"/>
                <a:ea typeface="宋体" panose="02010600030101010101" pitchFamily="2" charset="-122"/>
                <a:cs typeface="Times New Roman" panose="02020603050405020304" pitchFamily="18" charset="0"/>
              </a:rPr>
              <a:t> 5: </a:t>
            </a:r>
            <a:r>
              <a:rPr lang="en-US" sz="4342" dirty="0" err="1">
                <a:solidFill>
                  <a:srgbClr val="000000"/>
                </a:solidFill>
                <a:latin typeface="Times New Roman" panose="02020603050405020304" pitchFamily="18" charset="0"/>
                <a:ea typeface="宋体" panose="02010600030101010101" pitchFamily="2" charset="-122"/>
                <a:cs typeface="Times New Roman" panose="02020603050405020304" pitchFamily="18" charset="0"/>
              </a:rPr>
              <a:t>Cậu</a:t>
            </a:r>
            <a:r>
              <a:rPr lang="en-US" sz="4342"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 </a:t>
            </a:r>
            <a:r>
              <a:rPr lang="en-US" sz="4342" dirty="0" err="1">
                <a:solidFill>
                  <a:srgbClr val="000000"/>
                </a:solidFill>
                <a:latin typeface="Times New Roman" panose="02020603050405020304" pitchFamily="18" charset="0"/>
                <a:ea typeface="宋体" panose="02010600030101010101" pitchFamily="2" charset="-122"/>
                <a:cs typeface="Times New Roman" panose="02020603050405020304" pitchFamily="18" charset="0"/>
              </a:rPr>
              <a:t>bé</a:t>
            </a:r>
            <a:r>
              <a:rPr lang="en-US" sz="4342"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 </a:t>
            </a:r>
            <a:r>
              <a:rPr lang="en-US" sz="4342" dirty="0" err="1">
                <a:solidFill>
                  <a:srgbClr val="000000"/>
                </a:solidFill>
                <a:latin typeface="Times New Roman" panose="02020603050405020304" pitchFamily="18" charset="0"/>
                <a:ea typeface="宋体" panose="02010600030101010101" pitchFamily="2" charset="-122"/>
                <a:cs typeface="Times New Roman" panose="02020603050405020304" pitchFamily="18" charset="0"/>
              </a:rPr>
              <a:t>trong</a:t>
            </a:r>
            <a:r>
              <a:rPr lang="en-US" sz="4342"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 </a:t>
            </a:r>
            <a:r>
              <a:rPr lang="en-US" sz="4342" dirty="0" err="1">
                <a:solidFill>
                  <a:srgbClr val="000000"/>
                </a:solidFill>
                <a:latin typeface="Times New Roman" panose="02020603050405020304" pitchFamily="18" charset="0"/>
                <a:ea typeface="宋体" panose="02010600030101010101" pitchFamily="2" charset="-122"/>
                <a:cs typeface="Times New Roman" panose="02020603050405020304" pitchFamily="18" charset="0"/>
              </a:rPr>
              <a:t>truyện</a:t>
            </a:r>
            <a:r>
              <a:rPr lang="en-US" sz="4342"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 </a:t>
            </a:r>
            <a:r>
              <a:rPr lang="en-US" sz="4342" dirty="0" err="1">
                <a:solidFill>
                  <a:srgbClr val="000000"/>
                </a:solidFill>
                <a:latin typeface="Times New Roman" panose="02020603050405020304" pitchFamily="18" charset="0"/>
                <a:ea typeface="宋体" panose="02010600030101010101" pitchFamily="2" charset="-122"/>
                <a:cs typeface="Times New Roman" panose="02020603050405020304" pitchFamily="18" charset="0"/>
              </a:rPr>
              <a:t>có</a:t>
            </a:r>
            <a:r>
              <a:rPr lang="en-US" sz="4342"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 </a:t>
            </a:r>
            <a:r>
              <a:rPr lang="en-US" sz="4342" dirty="0" err="1">
                <a:solidFill>
                  <a:srgbClr val="000000"/>
                </a:solidFill>
                <a:latin typeface="Times New Roman" panose="02020603050405020304" pitchFamily="18" charset="0"/>
                <a:ea typeface="宋体" panose="02010600030101010101" pitchFamily="2" charset="-122"/>
                <a:cs typeface="Times New Roman" panose="02020603050405020304" pitchFamily="18" charset="0"/>
              </a:rPr>
              <a:t>gì</a:t>
            </a:r>
            <a:r>
              <a:rPr lang="en-US" sz="4342"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 </a:t>
            </a:r>
            <a:r>
              <a:rPr lang="en-US" sz="4342" dirty="0" err="1">
                <a:solidFill>
                  <a:srgbClr val="000000"/>
                </a:solidFill>
                <a:latin typeface="Times New Roman" panose="02020603050405020304" pitchFamily="18" charset="0"/>
                <a:ea typeface="宋体" panose="02010600030101010101" pitchFamily="2" charset="-122"/>
                <a:cs typeface="Times New Roman" panose="02020603050405020304" pitchFamily="18" charset="0"/>
              </a:rPr>
              <a:t>đáng</a:t>
            </a:r>
            <a:r>
              <a:rPr lang="en-US" sz="4342"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 </a:t>
            </a:r>
            <a:r>
              <a:rPr lang="en-US" sz="4342" dirty="0" err="1">
                <a:solidFill>
                  <a:srgbClr val="000000"/>
                </a:solidFill>
                <a:latin typeface="Times New Roman" panose="02020603050405020304" pitchFamily="18" charset="0"/>
                <a:ea typeface="宋体" panose="02010600030101010101" pitchFamily="2" charset="-122"/>
                <a:cs typeface="Times New Roman" panose="02020603050405020304" pitchFamily="18" charset="0"/>
              </a:rPr>
              <a:t>khâm</a:t>
            </a:r>
            <a:r>
              <a:rPr lang="en-US" sz="4342"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 </a:t>
            </a:r>
            <a:r>
              <a:rPr lang="en-US" sz="4342" dirty="0" err="1">
                <a:solidFill>
                  <a:srgbClr val="000000"/>
                </a:solidFill>
                <a:latin typeface="Times New Roman" panose="02020603050405020304" pitchFamily="18" charset="0"/>
                <a:ea typeface="宋体" panose="02010600030101010101" pitchFamily="2" charset="-122"/>
                <a:cs typeface="Times New Roman" panose="02020603050405020304" pitchFamily="18" charset="0"/>
              </a:rPr>
              <a:t>phục</a:t>
            </a:r>
            <a:r>
              <a:rPr lang="en-US" sz="4342"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a:t>
            </a:r>
          </a:p>
        </p:txBody>
      </p:sp>
      <p:sp>
        <p:nvSpPr>
          <p:cNvPr id="7" name="Rectangle 6">
            <a:extLst>
              <a:ext uri="{FF2B5EF4-FFF2-40B4-BE49-F238E27FC236}">
                <a16:creationId xmlns:a16="http://schemas.microsoft.com/office/drawing/2014/main" id="{D924EA9E-748A-483A-A3BC-1D09479CD766}"/>
              </a:ext>
            </a:extLst>
          </p:cNvPr>
          <p:cNvSpPr/>
          <p:nvPr/>
        </p:nvSpPr>
        <p:spPr>
          <a:xfrm>
            <a:off x="927112" y="3938369"/>
            <a:ext cx="6459766" cy="2377574"/>
          </a:xfrm>
          <a:prstGeom prst="rect">
            <a:avLst/>
          </a:prstGeom>
        </p:spPr>
        <p:txBody>
          <a:bodyPr wrap="square">
            <a:spAutoFit/>
          </a:bodyPr>
          <a:lstStyle/>
          <a:p>
            <a:pPr algn="just" defTabSz="661751" fontAlgn="base">
              <a:lnSpc>
                <a:spcPct val="114000"/>
              </a:lnSpc>
              <a:spcBef>
                <a:spcPct val="0"/>
              </a:spcBef>
              <a:spcAft>
                <a:spcPct val="0"/>
              </a:spcAft>
            </a:pPr>
            <a:r>
              <a:rPr lang="en-US" altLang="en-US" sz="4342" b="1" dirty="0" err="1">
                <a:solidFill>
                  <a:srgbClr val="2D2D89">
                    <a:lumMod val="60000"/>
                    <a:lumOff val="40000"/>
                  </a:srgbClr>
                </a:solidFill>
                <a:latin typeface="Times New Roman" panose="02020603050405020304" pitchFamily="18" charset="0"/>
                <a:ea typeface="宋体" panose="02010600030101010101" pitchFamily="2" charset="-122"/>
                <a:cs typeface="Times New Roman" panose="02020603050405020304" pitchFamily="18" charset="0"/>
              </a:rPr>
              <a:t>Trả</a:t>
            </a:r>
            <a:r>
              <a:rPr lang="en-US" altLang="en-US" sz="4342" b="1" dirty="0">
                <a:solidFill>
                  <a:srgbClr val="2D2D89">
                    <a:lumMod val="60000"/>
                    <a:lumOff val="40000"/>
                  </a:srgbClr>
                </a:solidFill>
                <a:latin typeface="Times New Roman" panose="02020603050405020304" pitchFamily="18" charset="0"/>
                <a:ea typeface="宋体" panose="02010600030101010101" pitchFamily="2" charset="-122"/>
                <a:cs typeface="Times New Roman" panose="02020603050405020304" pitchFamily="18" charset="0"/>
              </a:rPr>
              <a:t> </a:t>
            </a:r>
            <a:r>
              <a:rPr lang="en-US" altLang="en-US" sz="4342" b="1" dirty="0" err="1">
                <a:solidFill>
                  <a:srgbClr val="2D2D89">
                    <a:lumMod val="60000"/>
                    <a:lumOff val="40000"/>
                  </a:srgbClr>
                </a:solidFill>
                <a:latin typeface="Times New Roman" panose="02020603050405020304" pitchFamily="18" charset="0"/>
                <a:ea typeface="宋体" panose="02010600030101010101" pitchFamily="2" charset="-122"/>
                <a:cs typeface="Times New Roman" panose="02020603050405020304" pitchFamily="18" charset="0"/>
              </a:rPr>
              <a:t>lời</a:t>
            </a:r>
            <a:r>
              <a:rPr lang="en-US" altLang="en-US" sz="4342" b="1" dirty="0">
                <a:solidFill>
                  <a:srgbClr val="2D2D89">
                    <a:lumMod val="60000"/>
                    <a:lumOff val="40000"/>
                  </a:srgbClr>
                </a:solidFill>
                <a:latin typeface="Times New Roman" panose="02020603050405020304" pitchFamily="18" charset="0"/>
                <a:ea typeface="宋体" panose="02010600030101010101" pitchFamily="2" charset="-122"/>
                <a:cs typeface="Times New Roman" panose="02020603050405020304" pitchFamily="18" charset="0"/>
              </a:rPr>
              <a:t>: </a:t>
            </a:r>
            <a:r>
              <a:rPr lang="nl-NL" sz="4342" dirty="0">
                <a:solidFill>
                  <a:srgbClr val="2D2D89">
                    <a:lumMod val="60000"/>
                    <a:lumOff val="40000"/>
                  </a:srgbClr>
                </a:solidFill>
                <a:latin typeface="Times New Roman" panose="02020603050405020304" pitchFamily="18" charset="0"/>
                <a:ea typeface="宋体" panose="02010600030101010101" pitchFamily="2" charset="-122"/>
                <a:cs typeface="Times New Roman" panose="02020603050405020304" pitchFamily="18" charset="0"/>
              </a:rPr>
              <a:t>Cậu bé trong truyện là người rất thông minh và tài trí.</a:t>
            </a:r>
            <a:endParaRPr lang="en-US" sz="4342" dirty="0">
              <a:solidFill>
                <a:srgbClr val="2D2D89">
                  <a:lumMod val="60000"/>
                  <a:lumOff val="40000"/>
                </a:srgbClr>
              </a:solidFill>
              <a:latin typeface="Times New Roman" panose="02020603050405020304" pitchFamily="18" charset="0"/>
              <a:ea typeface="宋体"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1978514877"/>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7108"/>
                                        </p:tgtEl>
                                        <p:attrNameLst>
                                          <p:attrName>style.visibility</p:attrName>
                                        </p:attrNameLst>
                                      </p:cBhvr>
                                      <p:to>
                                        <p:strVal val="visible"/>
                                      </p:to>
                                    </p:set>
                                    <p:animEffect transition="in" filter="fade">
                                      <p:cBhvr>
                                        <p:cTn id="7" dur="1000"/>
                                        <p:tgtEl>
                                          <p:spTgt spid="47108"/>
                                        </p:tgtEl>
                                      </p:cBhvr>
                                    </p:animEffect>
                                    <p:anim calcmode="lin" valueType="num">
                                      <p:cBhvr>
                                        <p:cTn id="8" dur="1000" fill="hold"/>
                                        <p:tgtEl>
                                          <p:spTgt spid="47108"/>
                                        </p:tgtEl>
                                        <p:attrNameLst>
                                          <p:attrName>ppt_x</p:attrName>
                                        </p:attrNameLst>
                                      </p:cBhvr>
                                      <p:tavLst>
                                        <p:tav tm="0">
                                          <p:val>
                                            <p:strVal val="#ppt_x"/>
                                          </p:val>
                                        </p:tav>
                                        <p:tav tm="100000">
                                          <p:val>
                                            <p:strVal val="#ppt_x"/>
                                          </p:val>
                                        </p:tav>
                                      </p:tavLst>
                                    </p:anim>
                                    <p:anim calcmode="lin" valueType="num">
                                      <p:cBhvr>
                                        <p:cTn id="9" dur="1000" fill="hold"/>
                                        <p:tgtEl>
                                          <p:spTgt spid="4710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5" presetClass="entr" presetSubtype="0" fill="hold" nodeType="afterEffect">
                                  <p:stCondLst>
                                    <p:cond delay="0"/>
                                  </p:stCondLst>
                                  <p:childTnLst>
                                    <p:set>
                                      <p:cBhvr>
                                        <p:cTn id="12" dur="1" fill="hold">
                                          <p:stCondLst>
                                            <p:cond delay="0"/>
                                          </p:stCondLst>
                                        </p:cTn>
                                        <p:tgtEl>
                                          <p:spTgt spid="47110"/>
                                        </p:tgtEl>
                                        <p:attrNameLst>
                                          <p:attrName>style.visibility</p:attrName>
                                        </p:attrNameLst>
                                      </p:cBhvr>
                                      <p:to>
                                        <p:strVal val="visible"/>
                                      </p:to>
                                    </p:set>
                                    <p:anim calcmode="lin" valueType="num">
                                      <p:cBhvr>
                                        <p:cTn id="13" dur="1000" fill="hold"/>
                                        <p:tgtEl>
                                          <p:spTgt spid="47110"/>
                                        </p:tgtEl>
                                        <p:attrNameLst>
                                          <p:attrName>ppt_w</p:attrName>
                                        </p:attrNameLst>
                                      </p:cBhvr>
                                      <p:tavLst>
                                        <p:tav tm="0">
                                          <p:val>
                                            <p:fltVal val="0"/>
                                          </p:val>
                                        </p:tav>
                                        <p:tav tm="100000">
                                          <p:val>
                                            <p:strVal val="#ppt_w"/>
                                          </p:val>
                                        </p:tav>
                                      </p:tavLst>
                                    </p:anim>
                                    <p:anim calcmode="lin" valueType="num">
                                      <p:cBhvr>
                                        <p:cTn id="14" dur="1000" fill="hold"/>
                                        <p:tgtEl>
                                          <p:spTgt spid="47110"/>
                                        </p:tgtEl>
                                        <p:attrNameLst>
                                          <p:attrName>ppt_h</p:attrName>
                                        </p:attrNameLst>
                                      </p:cBhvr>
                                      <p:tavLst>
                                        <p:tav tm="0">
                                          <p:val>
                                            <p:fltVal val="0"/>
                                          </p:val>
                                        </p:tav>
                                        <p:tav tm="100000">
                                          <p:val>
                                            <p:strVal val="#ppt_h"/>
                                          </p:val>
                                        </p:tav>
                                      </p:tavLst>
                                    </p:anim>
                                    <p:anim calcmode="lin" valueType="num">
                                      <p:cBhvr>
                                        <p:cTn id="15" dur="1000" fill="hold"/>
                                        <p:tgtEl>
                                          <p:spTgt spid="47110"/>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47110"/>
                                        </p:tgtEl>
                                        <p:attrNameLst>
                                          <p:attrName>ppt_y</p:attrName>
                                        </p:attrNameLst>
                                      </p:cBhvr>
                                      <p:tavLst>
                                        <p:tav tm="0" fmla="#ppt_y+(sin(-2*pi*(1-$))*-#ppt_x+cos(-2*pi*(1-$))*(1-#ppt_y))*(1-$)">
                                          <p:val>
                                            <p:fltVal val="0"/>
                                          </p:val>
                                        </p:tav>
                                        <p:tav tm="100000">
                                          <p:val>
                                            <p:fltVal val="1"/>
                                          </p:val>
                                        </p:tav>
                                      </p:tavLst>
                                    </p:anim>
                                  </p:childTnLst>
                                </p:cTn>
                              </p:par>
                            </p:childTnLst>
                          </p:cTn>
                        </p:par>
                        <p:par>
                          <p:cTn id="17" fill="hold">
                            <p:stCondLst>
                              <p:cond delay="2000"/>
                            </p:stCondLst>
                            <p:childTnLst>
                              <p:par>
                                <p:cTn id="18" presetID="16" presetClass="entr" presetSubtype="37" fill="hold" nodeType="afterEffect">
                                  <p:stCondLst>
                                    <p:cond delay="0"/>
                                  </p:stCondLst>
                                  <p:childTnLst>
                                    <p:set>
                                      <p:cBhvr>
                                        <p:cTn id="19" dur="1" fill="hold">
                                          <p:stCondLst>
                                            <p:cond delay="0"/>
                                          </p:stCondLst>
                                        </p:cTn>
                                        <p:tgtEl>
                                          <p:spTgt spid="47111"/>
                                        </p:tgtEl>
                                        <p:attrNameLst>
                                          <p:attrName>style.visibility</p:attrName>
                                        </p:attrNameLst>
                                      </p:cBhvr>
                                      <p:to>
                                        <p:strVal val="visible"/>
                                      </p:to>
                                    </p:set>
                                    <p:animEffect transition="in" filter="barn(outVertical)">
                                      <p:cBhvr>
                                        <p:cTn id="20" dur="500"/>
                                        <p:tgtEl>
                                          <p:spTgt spid="47111"/>
                                        </p:tgtEl>
                                      </p:cBhvr>
                                    </p:animEffect>
                                  </p:childTnLst>
                                </p:cTn>
                              </p:par>
                            </p:childTnLst>
                          </p:cTn>
                        </p:par>
                      </p:childTnLst>
                    </p:cTn>
                  </p:par>
                  <p:par>
                    <p:cTn id="21" fill="hold">
                      <p:stCondLst>
                        <p:cond delay="indefinite"/>
                      </p:stCondLst>
                      <p:childTnLst>
                        <p:par>
                          <p:cTn id="22" fill="hold">
                            <p:stCondLst>
                              <p:cond delay="0"/>
                            </p:stCondLst>
                            <p:childTnLst>
                              <p:par>
                                <p:cTn id="23" presetID="47" presetClass="entr" presetSubtype="0" fill="hold" nodeType="clickEffect">
                                  <p:stCondLst>
                                    <p:cond delay="0"/>
                                  </p:stCondLst>
                                  <p:childTnLst>
                                    <p:set>
                                      <p:cBhvr>
                                        <p:cTn id="24" dur="1" fill="hold">
                                          <p:stCondLst>
                                            <p:cond delay="0"/>
                                          </p:stCondLst>
                                        </p:cTn>
                                        <p:tgtEl>
                                          <p:spTgt spid="47109"/>
                                        </p:tgtEl>
                                        <p:attrNameLst>
                                          <p:attrName>style.visibility</p:attrName>
                                        </p:attrNameLst>
                                      </p:cBhvr>
                                      <p:to>
                                        <p:strVal val="visible"/>
                                      </p:to>
                                    </p:set>
                                    <p:animEffect transition="in" filter="fade">
                                      <p:cBhvr>
                                        <p:cTn id="25" dur="1000"/>
                                        <p:tgtEl>
                                          <p:spTgt spid="47109"/>
                                        </p:tgtEl>
                                      </p:cBhvr>
                                    </p:animEffect>
                                    <p:anim calcmode="lin" valueType="num">
                                      <p:cBhvr>
                                        <p:cTn id="26" dur="1000" fill="hold"/>
                                        <p:tgtEl>
                                          <p:spTgt spid="47109"/>
                                        </p:tgtEl>
                                        <p:attrNameLst>
                                          <p:attrName>ppt_x</p:attrName>
                                        </p:attrNameLst>
                                      </p:cBhvr>
                                      <p:tavLst>
                                        <p:tav tm="0">
                                          <p:val>
                                            <p:strVal val="#ppt_x"/>
                                          </p:val>
                                        </p:tav>
                                        <p:tav tm="100000">
                                          <p:val>
                                            <p:strVal val="#ppt_x"/>
                                          </p:val>
                                        </p:tav>
                                      </p:tavLst>
                                    </p:anim>
                                    <p:anim calcmode="lin" valueType="num">
                                      <p:cBhvr>
                                        <p:cTn id="27" dur="1000" fill="hold"/>
                                        <p:tgtEl>
                                          <p:spTgt spid="47109"/>
                                        </p:tgtEl>
                                        <p:attrNameLst>
                                          <p:attrName>ppt_y</p:attrName>
                                        </p:attrNameLst>
                                      </p:cBhvr>
                                      <p:tavLst>
                                        <p:tav tm="0">
                                          <p:val>
                                            <p:strVal val="#ppt_y-.1"/>
                                          </p:val>
                                        </p:tav>
                                        <p:tav tm="100000">
                                          <p:val>
                                            <p:strVal val="#ppt_y"/>
                                          </p:val>
                                        </p:tav>
                                      </p:tavLst>
                                    </p:anim>
                                  </p:childTnLst>
                                </p:cTn>
                              </p:par>
                              <p:par>
                                <p:cTn id="28" presetID="3" presetClass="entr" presetSubtype="10" fill="hold" grpId="0" nodeType="with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blinds(horizontal)">
                                      <p:cBhvr>
                                        <p:cTn id="3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7999"/>
          </a:xfrm>
        </p:spPr>
      </p:pic>
      <p:sp>
        <p:nvSpPr>
          <p:cNvPr id="5" name="Rectangle 4"/>
          <p:cNvSpPr/>
          <p:nvPr/>
        </p:nvSpPr>
        <p:spPr>
          <a:xfrm>
            <a:off x="2975019" y="2289185"/>
            <a:ext cx="6143223" cy="1938992"/>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en-US" sz="4000" b="1" dirty="0" err="1">
                <a:latin typeface="Times New Roman" pitchFamily="18" charset="0"/>
                <a:cs typeface="Times New Roman" pitchFamily="18" charset="0"/>
              </a:rPr>
              <a:t>Nội</a:t>
            </a:r>
            <a:r>
              <a:rPr lang="en-US" sz="4000" b="1" dirty="0">
                <a:latin typeface="Times New Roman" pitchFamily="18" charset="0"/>
                <a:cs typeface="Times New Roman" pitchFamily="18" charset="0"/>
              </a:rPr>
              <a:t> dung:</a:t>
            </a:r>
          </a:p>
          <a:p>
            <a:pPr algn="ctr"/>
            <a:r>
              <a:rPr lang="en-US" sz="4000" b="1" dirty="0" err="1">
                <a:latin typeface="Times New Roman" pitchFamily="18" charset="0"/>
                <a:cs typeface="Times New Roman" pitchFamily="18" charset="0"/>
              </a:rPr>
              <a:t>Ca</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ngợi</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sư</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thông</a:t>
            </a:r>
            <a:r>
              <a:rPr lang="en-US" sz="4000" b="1" dirty="0">
                <a:latin typeface="Times New Roman" pitchFamily="18" charset="0"/>
                <a:cs typeface="Times New Roman" pitchFamily="18" charset="0"/>
              </a:rPr>
              <a:t> minh, </a:t>
            </a:r>
          </a:p>
          <a:p>
            <a:pPr algn="ctr"/>
            <a:r>
              <a:rPr lang="en-US" sz="4000" b="1" dirty="0" err="1">
                <a:latin typeface="Times New Roman" pitchFamily="18" charset="0"/>
                <a:cs typeface="Times New Roman" pitchFamily="18" charset="0"/>
              </a:rPr>
              <a:t>tài</a:t>
            </a:r>
            <a:r>
              <a:rPr lang="en-US" sz="4000" b="1" dirty="0">
                <a:latin typeface="Times New Roman" pitchFamily="18" charset="0"/>
                <a:cs typeface="Times New Roman" pitchFamily="18" charset="0"/>
              </a:rPr>
              <a:t> trí </a:t>
            </a:r>
            <a:r>
              <a:rPr lang="en-US" sz="4000" b="1" dirty="0" err="1">
                <a:latin typeface="Times New Roman" pitchFamily="18" charset="0"/>
                <a:cs typeface="Times New Roman" pitchFamily="18" charset="0"/>
              </a:rPr>
              <a:t>của</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một</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cậu</a:t>
            </a:r>
            <a:r>
              <a:rPr lang="en-US" sz="4000" b="1" dirty="0">
                <a:latin typeface="Times New Roman" pitchFamily="18" charset="0"/>
                <a:cs typeface="Times New Roman" pitchFamily="18" charset="0"/>
              </a:rPr>
              <a:t> bé.</a:t>
            </a:r>
          </a:p>
        </p:txBody>
      </p:sp>
    </p:spTree>
    <p:extLst>
      <p:ext uri="{BB962C8B-B14F-4D97-AF65-F5344CB8AC3E}">
        <p14:creationId xmlns:p14="http://schemas.microsoft.com/office/powerpoint/2010/main" val="133006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pic>
        <p:nvPicPr>
          <p:cNvPr id="7" name="Content Placeholder 6"/>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p:spPr>
      </p:pic>
      <p:sp>
        <p:nvSpPr>
          <p:cNvPr id="8" name="TextBox 7"/>
          <p:cNvSpPr txBox="1"/>
          <p:nvPr/>
        </p:nvSpPr>
        <p:spPr>
          <a:xfrm>
            <a:off x="3922690" y="1501417"/>
            <a:ext cx="5943600" cy="830263"/>
          </a:xfrm>
          <a:prstGeom prst="rect">
            <a:avLst/>
          </a:prstGeom>
          <a:noFill/>
        </p:spPr>
        <p:txBody>
          <a:bodyPr>
            <a:spAutoFit/>
          </a:bodyPr>
          <a:lstStyle/>
          <a:p>
            <a:pPr algn="ctr" eaLnBrk="1" fontAlgn="auto" hangingPunct="1">
              <a:spcBef>
                <a:spcPts val="0"/>
              </a:spcBef>
              <a:spcAft>
                <a:spcPts val="0"/>
              </a:spcAft>
              <a:defRPr/>
            </a:pPr>
            <a:r>
              <a:rPr lang="en-US" sz="4800" b="1" dirty="0">
                <a:solidFill>
                  <a:schemeClr val="accent2">
                    <a:lumMod val="75000"/>
                  </a:schemeClr>
                </a:solidFill>
                <a:effectLst>
                  <a:outerShdw blurRad="60007" dist="310007" dir="7680000" sy="30000" kx="1300200" algn="ctr" rotWithShape="0">
                    <a:prstClr val="black">
                      <a:alpha val="32000"/>
                    </a:prstClr>
                  </a:outerShdw>
                </a:effectLst>
              </a:rPr>
              <a:t>KHỞI ĐỘNG</a:t>
            </a:r>
          </a:p>
        </p:txBody>
      </p:sp>
    </p:spTree>
    <p:extLst>
      <p:ext uri="{BB962C8B-B14F-4D97-AF65-F5344CB8AC3E}">
        <p14:creationId xmlns:p14="http://schemas.microsoft.com/office/powerpoint/2010/main" val="258772996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5" name="Oval Callout 4"/>
          <p:cNvSpPr/>
          <p:nvPr/>
        </p:nvSpPr>
        <p:spPr>
          <a:xfrm>
            <a:off x="8804856" y="3142445"/>
            <a:ext cx="3026535" cy="1416676"/>
          </a:xfrm>
          <a:prstGeom prst="wedgeEllipseCallou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vi-VN" sz="3200" b="1" dirty="0">
                <a:solidFill>
                  <a:srgbClr val="FF0000"/>
                </a:solidFill>
                <a:latin typeface="+mj-lt"/>
              </a:rPr>
              <a:t>Giọng đọc</a:t>
            </a:r>
          </a:p>
        </p:txBody>
      </p:sp>
      <p:graphicFrame>
        <p:nvGraphicFramePr>
          <p:cNvPr id="6" name="Diagram 5"/>
          <p:cNvGraphicFramePr/>
          <p:nvPr>
            <p:extLst>
              <p:ext uri="{D42A27DB-BD31-4B8C-83A1-F6EECF244321}">
                <p14:modId xmlns:p14="http://schemas.microsoft.com/office/powerpoint/2010/main" val="187975573"/>
              </p:ext>
            </p:extLst>
          </p:nvPr>
        </p:nvGraphicFramePr>
        <p:xfrm>
          <a:off x="937833" y="888653"/>
          <a:ext cx="8991778"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41567182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92500" lnSpcReduction="10000"/>
          </a:bodyPr>
          <a:lstStyle/>
          <a:p>
            <a:pPr marL="0" indent="0">
              <a:buNone/>
            </a:pPr>
            <a:r>
              <a:rPr lang="vi-VN" dirty="0">
                <a:latin typeface="+mj-lt"/>
              </a:rPr>
              <a:t>     Đến trước cung vua, cậu bé kêu khóc om sòm. Vua cho gọi vào, hỏi:</a:t>
            </a:r>
          </a:p>
          <a:p>
            <a:pPr marL="0" indent="0">
              <a:buNone/>
            </a:pPr>
            <a:r>
              <a:rPr lang="vi-VN" dirty="0">
                <a:latin typeface="+mj-lt"/>
              </a:rPr>
              <a:t>-Cậu bé kia, sao dám đến đây làm </a:t>
            </a:r>
            <a:r>
              <a:rPr lang="vi-VN" u="sng" dirty="0">
                <a:solidFill>
                  <a:srgbClr val="FF0000"/>
                </a:solidFill>
                <a:latin typeface="+mj-lt"/>
              </a:rPr>
              <a:t>ầm ĩ</a:t>
            </a:r>
            <a:r>
              <a:rPr lang="vi-VN" dirty="0">
                <a:solidFill>
                  <a:srgbClr val="FF0000"/>
                </a:solidFill>
                <a:latin typeface="+mj-lt"/>
              </a:rPr>
              <a:t> </a:t>
            </a:r>
            <a:r>
              <a:rPr lang="vi-VN" dirty="0">
                <a:latin typeface="+mj-lt"/>
              </a:rPr>
              <a:t>  ?</a:t>
            </a:r>
          </a:p>
          <a:p>
            <a:pPr marL="0" indent="0">
              <a:buNone/>
            </a:pPr>
            <a:r>
              <a:rPr lang="vi-VN" dirty="0">
                <a:latin typeface="+mj-lt"/>
              </a:rPr>
              <a:t>-Muôn tâu Đức Vua – cậu bé đáp – bố con mới đẻ em bé, bắt con đi xin sữa cho em.   Con không xin được, liền bị đuổi đi.</a:t>
            </a:r>
          </a:p>
          <a:p>
            <a:pPr marL="0" indent="0">
              <a:buNone/>
            </a:pPr>
            <a:r>
              <a:rPr lang="vi-VN" dirty="0">
                <a:latin typeface="+mj-lt"/>
              </a:rPr>
              <a:t>     Vua quát:</a:t>
            </a:r>
          </a:p>
          <a:p>
            <a:pPr>
              <a:buFontTx/>
              <a:buChar char="-"/>
            </a:pPr>
            <a:r>
              <a:rPr lang="vi-VN" dirty="0">
                <a:latin typeface="+mj-lt"/>
              </a:rPr>
              <a:t>Thằng bé này </a:t>
            </a:r>
            <a:r>
              <a:rPr lang="vi-VN" u="sng" dirty="0">
                <a:latin typeface="+mj-lt"/>
              </a:rPr>
              <a:t>l</a:t>
            </a:r>
            <a:r>
              <a:rPr lang="vi-VN" u="sng" dirty="0">
                <a:solidFill>
                  <a:srgbClr val="FF0000"/>
                </a:solidFill>
                <a:latin typeface="+mj-lt"/>
              </a:rPr>
              <a:t>áo</a:t>
            </a:r>
            <a:r>
              <a:rPr lang="vi-VN" dirty="0">
                <a:latin typeface="+mj-lt"/>
              </a:rPr>
              <a:t>, dám </a:t>
            </a:r>
            <a:r>
              <a:rPr lang="vi-VN" u="sng" dirty="0">
                <a:solidFill>
                  <a:srgbClr val="FF0000"/>
                </a:solidFill>
                <a:latin typeface="+mj-lt"/>
              </a:rPr>
              <a:t>đùa</a:t>
            </a:r>
            <a:r>
              <a:rPr lang="vi-VN" dirty="0">
                <a:latin typeface="+mj-lt"/>
              </a:rPr>
              <a:t> với trẫm ! Bố ngươi là </a:t>
            </a:r>
            <a:r>
              <a:rPr lang="vi-VN" u="sng" dirty="0">
                <a:solidFill>
                  <a:srgbClr val="FF0000"/>
                </a:solidFill>
                <a:latin typeface="+mj-lt"/>
              </a:rPr>
              <a:t>đàn ông </a:t>
            </a:r>
            <a:r>
              <a:rPr lang="vi-VN" dirty="0">
                <a:latin typeface="+mj-lt"/>
              </a:rPr>
              <a:t>thì </a:t>
            </a:r>
            <a:r>
              <a:rPr lang="vi-VN" u="sng" dirty="0">
                <a:solidFill>
                  <a:srgbClr val="FF0000"/>
                </a:solidFill>
                <a:latin typeface="+mj-lt"/>
              </a:rPr>
              <a:t>đẻ sao được </a:t>
            </a:r>
            <a:r>
              <a:rPr lang="vi-VN" dirty="0">
                <a:latin typeface="+mj-lt"/>
              </a:rPr>
              <a:t>!</a:t>
            </a:r>
          </a:p>
          <a:p>
            <a:pPr marL="0" indent="0">
              <a:buNone/>
            </a:pPr>
            <a:r>
              <a:rPr lang="vi-VN" dirty="0">
                <a:latin typeface="+mj-lt"/>
              </a:rPr>
              <a:t>     Cậu bé bèn đáp :</a:t>
            </a:r>
          </a:p>
          <a:p>
            <a:pPr marL="0" indent="0">
              <a:buNone/>
            </a:pPr>
            <a:r>
              <a:rPr lang="vi-VN" dirty="0">
                <a:latin typeface="+mj-lt"/>
              </a:rPr>
              <a:t>-Muôn tâu, vậy sao Đức Vua lại ra lệnh cho làng con phải nộp </a:t>
            </a:r>
            <a:r>
              <a:rPr lang="vi-VN" u="sng" dirty="0">
                <a:solidFill>
                  <a:srgbClr val="FF0000"/>
                </a:solidFill>
                <a:latin typeface="+mj-lt"/>
              </a:rPr>
              <a:t>gà trống biết đẻ trứng </a:t>
            </a:r>
            <a:r>
              <a:rPr lang="vi-VN" dirty="0">
                <a:latin typeface="+mj-lt"/>
              </a:rPr>
              <a:t>ạ ?</a:t>
            </a:r>
          </a:p>
          <a:p>
            <a:pPr marL="0" indent="0">
              <a:buNone/>
            </a:pPr>
            <a:r>
              <a:rPr lang="vi-VN" dirty="0">
                <a:latin typeface="+mj-lt"/>
              </a:rPr>
              <a:t>Vua bật cười, thầm khen cậu bé, nhưng vẫn muốn thử tài cậu lần nữa.</a:t>
            </a:r>
          </a:p>
        </p:txBody>
      </p:sp>
      <p:sp>
        <p:nvSpPr>
          <p:cNvPr id="4" name="WordArt 4"/>
          <p:cNvSpPr>
            <a:spLocks noGrp="1" noChangeArrowheads="1" noChangeShapeType="1" noTextEdit="1"/>
          </p:cNvSpPr>
          <p:nvPr>
            <p:ph type="title"/>
          </p:nvPr>
        </p:nvSpPr>
        <p:spPr bwMode="auto">
          <a:xfrm>
            <a:off x="838200" y="94668"/>
            <a:ext cx="10515600" cy="1325563"/>
          </a:xfrm>
          <a:prstGeom prst="rect">
            <a:avLst/>
          </a:prstGeom>
        </p:spPr>
        <p:txBody>
          <a:bodyPr wrap="none" fromWordArt="1">
            <a:prstTxWarp prst="textWave1">
              <a:avLst>
                <a:gd name="adj1" fmla="val 13005"/>
                <a:gd name="adj2" fmla="val 0"/>
              </a:avLst>
            </a:prstTxWarp>
          </a:bodyPr>
          <a:lstStyle/>
          <a:p>
            <a:pPr algn="ctr"/>
            <a:r>
              <a:rPr lang="vi-VN" sz="6000" b="1" i="1" kern="10" dirty="0">
                <a:ln w="9525">
                  <a:solidFill>
                    <a:srgbClr val="FF0000"/>
                  </a:solidFill>
                  <a:round/>
                  <a:headEnd/>
                  <a:tailEnd/>
                </a:ln>
                <a:solidFill>
                  <a:srgbClr val="000099"/>
                </a:solidFill>
                <a:latin typeface="Times New Roman" panose="02020603050405020304" pitchFamily="18" charset="0"/>
                <a:cs typeface="Times New Roman" panose="02020603050405020304" pitchFamily="18" charset="0"/>
              </a:rPr>
              <a:t>Thi đọc diễn cảm </a:t>
            </a:r>
          </a:p>
        </p:txBody>
      </p:sp>
      <p:cxnSp>
        <p:nvCxnSpPr>
          <p:cNvPr id="6" name="Straight Connector 5"/>
          <p:cNvCxnSpPr/>
          <p:nvPr/>
        </p:nvCxnSpPr>
        <p:spPr>
          <a:xfrm flipH="1">
            <a:off x="2524259" y="2189408"/>
            <a:ext cx="115910" cy="437882"/>
          </a:xfrm>
          <a:prstGeom prst="line">
            <a:avLst/>
          </a:prstGeom>
        </p:spPr>
        <p:style>
          <a:lnRef idx="1">
            <a:schemeClr val="accent2"/>
          </a:lnRef>
          <a:fillRef idx="0">
            <a:schemeClr val="accent2"/>
          </a:fillRef>
          <a:effectRef idx="0">
            <a:schemeClr val="accent2"/>
          </a:effectRef>
          <a:fontRef idx="minor">
            <a:schemeClr val="tx1"/>
          </a:fontRef>
        </p:style>
      </p:cxnSp>
      <p:cxnSp>
        <p:nvCxnSpPr>
          <p:cNvPr id="18" name="Straight Connector 17"/>
          <p:cNvCxnSpPr/>
          <p:nvPr/>
        </p:nvCxnSpPr>
        <p:spPr>
          <a:xfrm flipH="1">
            <a:off x="6096000" y="2185115"/>
            <a:ext cx="115910" cy="437882"/>
          </a:xfrm>
          <a:prstGeom prst="line">
            <a:avLst/>
          </a:prstGeom>
        </p:spPr>
        <p:style>
          <a:lnRef idx="1">
            <a:schemeClr val="accent2"/>
          </a:lnRef>
          <a:fillRef idx="0">
            <a:schemeClr val="accent2"/>
          </a:fillRef>
          <a:effectRef idx="0">
            <a:schemeClr val="accent2"/>
          </a:effectRef>
          <a:fontRef idx="minor">
            <a:schemeClr val="tx1"/>
          </a:fontRef>
        </p:style>
      </p:cxnSp>
      <p:cxnSp>
        <p:nvCxnSpPr>
          <p:cNvPr id="19" name="Straight Connector 18"/>
          <p:cNvCxnSpPr/>
          <p:nvPr/>
        </p:nvCxnSpPr>
        <p:spPr>
          <a:xfrm flipH="1">
            <a:off x="6207617" y="2185115"/>
            <a:ext cx="115910" cy="437882"/>
          </a:xfrm>
          <a:prstGeom prst="line">
            <a:avLst/>
          </a:prstGeom>
        </p:spPr>
        <p:style>
          <a:lnRef idx="1">
            <a:schemeClr val="accent2"/>
          </a:lnRef>
          <a:fillRef idx="0">
            <a:schemeClr val="accent2"/>
          </a:fillRef>
          <a:effectRef idx="0">
            <a:schemeClr val="accent2"/>
          </a:effectRef>
          <a:fontRef idx="minor">
            <a:schemeClr val="tx1"/>
          </a:fontRef>
        </p:style>
      </p:cxnSp>
      <p:cxnSp>
        <p:nvCxnSpPr>
          <p:cNvPr id="25" name="Straight Connector 24"/>
          <p:cNvCxnSpPr/>
          <p:nvPr/>
        </p:nvCxnSpPr>
        <p:spPr>
          <a:xfrm flipH="1">
            <a:off x="7063062" y="2949262"/>
            <a:ext cx="118056" cy="431442"/>
          </a:xfrm>
          <a:prstGeom prst="line">
            <a:avLst/>
          </a:prstGeom>
        </p:spPr>
        <p:style>
          <a:lnRef idx="1">
            <a:schemeClr val="accent2"/>
          </a:lnRef>
          <a:fillRef idx="0">
            <a:schemeClr val="accent2"/>
          </a:fillRef>
          <a:effectRef idx="0">
            <a:schemeClr val="accent2"/>
          </a:effectRef>
          <a:fontRef idx="minor">
            <a:schemeClr val="tx1"/>
          </a:fontRef>
        </p:style>
      </p:cxnSp>
      <p:cxnSp>
        <p:nvCxnSpPr>
          <p:cNvPr id="27" name="Straight Connector 26"/>
          <p:cNvCxnSpPr/>
          <p:nvPr/>
        </p:nvCxnSpPr>
        <p:spPr>
          <a:xfrm flipH="1">
            <a:off x="6993228" y="2919211"/>
            <a:ext cx="115910" cy="437882"/>
          </a:xfrm>
          <a:prstGeom prst="line">
            <a:avLst/>
          </a:prstGeom>
        </p:spPr>
        <p:style>
          <a:lnRef idx="1">
            <a:schemeClr val="accent2"/>
          </a:lnRef>
          <a:fillRef idx="0">
            <a:schemeClr val="accent2"/>
          </a:fillRef>
          <a:effectRef idx="0">
            <a:schemeClr val="accent2"/>
          </a:effectRef>
          <a:fontRef idx="minor">
            <a:schemeClr val="tx1"/>
          </a:fontRef>
        </p:style>
      </p:cxnSp>
      <p:cxnSp>
        <p:nvCxnSpPr>
          <p:cNvPr id="28" name="Straight Connector 27"/>
          <p:cNvCxnSpPr/>
          <p:nvPr/>
        </p:nvCxnSpPr>
        <p:spPr>
          <a:xfrm flipH="1">
            <a:off x="3523585" y="2622997"/>
            <a:ext cx="115910" cy="437882"/>
          </a:xfrm>
          <a:prstGeom prst="line">
            <a:avLst/>
          </a:prstGeom>
        </p:spPr>
        <p:style>
          <a:lnRef idx="1">
            <a:schemeClr val="accent2"/>
          </a:lnRef>
          <a:fillRef idx="0">
            <a:schemeClr val="accent2"/>
          </a:fillRef>
          <a:effectRef idx="0">
            <a:schemeClr val="accent2"/>
          </a:effectRef>
          <a:fontRef idx="minor">
            <a:schemeClr val="tx1"/>
          </a:fontRef>
        </p:style>
      </p:cxnSp>
      <p:cxnSp>
        <p:nvCxnSpPr>
          <p:cNvPr id="29" name="Straight Connector 28"/>
          <p:cNvCxnSpPr/>
          <p:nvPr/>
        </p:nvCxnSpPr>
        <p:spPr>
          <a:xfrm flipH="1">
            <a:off x="3635202" y="2622997"/>
            <a:ext cx="115910" cy="437882"/>
          </a:xfrm>
          <a:prstGeom prst="line">
            <a:avLst/>
          </a:prstGeom>
        </p:spPr>
        <p:style>
          <a:lnRef idx="1">
            <a:schemeClr val="accent2"/>
          </a:lnRef>
          <a:fillRef idx="0">
            <a:schemeClr val="accent2"/>
          </a:fillRef>
          <a:effectRef idx="0">
            <a:schemeClr val="accent2"/>
          </a:effectRef>
          <a:fontRef idx="minor">
            <a:schemeClr val="tx1"/>
          </a:fontRef>
        </p:style>
      </p:cxnSp>
      <p:cxnSp>
        <p:nvCxnSpPr>
          <p:cNvPr id="30" name="Straight Connector 29"/>
          <p:cNvCxnSpPr/>
          <p:nvPr/>
        </p:nvCxnSpPr>
        <p:spPr>
          <a:xfrm flipH="1">
            <a:off x="5239074" y="2645534"/>
            <a:ext cx="115910" cy="437882"/>
          </a:xfrm>
          <a:prstGeom prst="line">
            <a:avLst/>
          </a:prstGeom>
        </p:spPr>
        <p:style>
          <a:lnRef idx="1">
            <a:schemeClr val="accent2"/>
          </a:lnRef>
          <a:fillRef idx="0">
            <a:schemeClr val="accent2"/>
          </a:fillRef>
          <a:effectRef idx="0">
            <a:schemeClr val="accent2"/>
          </a:effectRef>
          <a:fontRef idx="minor">
            <a:schemeClr val="tx1"/>
          </a:fontRef>
        </p:style>
      </p:cxnSp>
      <p:cxnSp>
        <p:nvCxnSpPr>
          <p:cNvPr id="31" name="Straight Connector 30"/>
          <p:cNvCxnSpPr/>
          <p:nvPr/>
        </p:nvCxnSpPr>
        <p:spPr>
          <a:xfrm flipH="1">
            <a:off x="5335665" y="2645534"/>
            <a:ext cx="115910" cy="437882"/>
          </a:xfrm>
          <a:prstGeom prst="line">
            <a:avLst/>
          </a:prstGeom>
        </p:spPr>
        <p:style>
          <a:lnRef idx="1">
            <a:schemeClr val="accent2"/>
          </a:lnRef>
          <a:fillRef idx="0">
            <a:schemeClr val="accent2"/>
          </a:fillRef>
          <a:effectRef idx="0">
            <a:schemeClr val="accent2"/>
          </a:effectRef>
          <a:fontRef idx="minor">
            <a:schemeClr val="tx1"/>
          </a:fontRef>
        </p:style>
      </p:cxnSp>
      <p:cxnSp>
        <p:nvCxnSpPr>
          <p:cNvPr id="32" name="Straight Connector 31"/>
          <p:cNvCxnSpPr/>
          <p:nvPr/>
        </p:nvCxnSpPr>
        <p:spPr>
          <a:xfrm flipH="1">
            <a:off x="8456590" y="2622997"/>
            <a:ext cx="115910" cy="437882"/>
          </a:xfrm>
          <a:prstGeom prst="line">
            <a:avLst/>
          </a:prstGeom>
        </p:spPr>
        <p:style>
          <a:lnRef idx="1">
            <a:schemeClr val="accent2"/>
          </a:lnRef>
          <a:fillRef idx="0">
            <a:schemeClr val="accent2"/>
          </a:fillRef>
          <a:effectRef idx="0">
            <a:schemeClr val="accent2"/>
          </a:effectRef>
          <a:fontRef idx="minor">
            <a:schemeClr val="tx1"/>
          </a:fontRef>
        </p:style>
      </p:cxnSp>
      <p:cxnSp>
        <p:nvCxnSpPr>
          <p:cNvPr id="33" name="Straight Connector 32"/>
          <p:cNvCxnSpPr/>
          <p:nvPr/>
        </p:nvCxnSpPr>
        <p:spPr>
          <a:xfrm flipH="1">
            <a:off x="2032447" y="2957848"/>
            <a:ext cx="115910" cy="437882"/>
          </a:xfrm>
          <a:prstGeom prst="line">
            <a:avLst/>
          </a:prstGeom>
        </p:spPr>
        <p:style>
          <a:lnRef idx="1">
            <a:schemeClr val="accent2"/>
          </a:lnRef>
          <a:fillRef idx="0">
            <a:schemeClr val="accent2"/>
          </a:fillRef>
          <a:effectRef idx="0">
            <a:schemeClr val="accent2"/>
          </a:effectRef>
          <a:fontRef idx="minor">
            <a:schemeClr val="tx1"/>
          </a:fontRef>
        </p:style>
      </p:cxnSp>
      <p:cxnSp>
        <p:nvCxnSpPr>
          <p:cNvPr id="34" name="Straight Connector 33"/>
          <p:cNvCxnSpPr/>
          <p:nvPr/>
        </p:nvCxnSpPr>
        <p:spPr>
          <a:xfrm flipH="1">
            <a:off x="1935856" y="2957848"/>
            <a:ext cx="115910" cy="437882"/>
          </a:xfrm>
          <a:prstGeom prst="line">
            <a:avLst/>
          </a:prstGeom>
        </p:spPr>
        <p:style>
          <a:lnRef idx="1">
            <a:schemeClr val="accent2"/>
          </a:lnRef>
          <a:fillRef idx="0">
            <a:schemeClr val="accent2"/>
          </a:fillRef>
          <a:effectRef idx="0">
            <a:schemeClr val="accent2"/>
          </a:effectRef>
          <a:fontRef idx="minor">
            <a:schemeClr val="tx1"/>
          </a:fontRef>
        </p:style>
      </p:cxnSp>
      <p:cxnSp>
        <p:nvCxnSpPr>
          <p:cNvPr id="35" name="Straight Connector 34"/>
          <p:cNvCxnSpPr/>
          <p:nvPr/>
        </p:nvCxnSpPr>
        <p:spPr>
          <a:xfrm flipH="1">
            <a:off x="3507883" y="3858251"/>
            <a:ext cx="115910" cy="437882"/>
          </a:xfrm>
          <a:prstGeom prst="line">
            <a:avLst/>
          </a:prstGeom>
        </p:spPr>
        <p:style>
          <a:lnRef idx="1">
            <a:schemeClr val="accent2"/>
          </a:lnRef>
          <a:fillRef idx="0">
            <a:schemeClr val="accent2"/>
          </a:fillRef>
          <a:effectRef idx="0">
            <a:schemeClr val="accent2"/>
          </a:effectRef>
          <a:fontRef idx="minor">
            <a:schemeClr val="tx1"/>
          </a:fontRef>
        </p:style>
      </p:cxnSp>
      <p:cxnSp>
        <p:nvCxnSpPr>
          <p:cNvPr id="36" name="Straight Connector 35"/>
          <p:cNvCxnSpPr/>
          <p:nvPr/>
        </p:nvCxnSpPr>
        <p:spPr>
          <a:xfrm flipH="1">
            <a:off x="5980090" y="3858251"/>
            <a:ext cx="115910" cy="437882"/>
          </a:xfrm>
          <a:prstGeom prst="line">
            <a:avLst/>
          </a:prstGeom>
        </p:spPr>
        <p:style>
          <a:lnRef idx="1">
            <a:schemeClr val="accent2"/>
          </a:lnRef>
          <a:fillRef idx="0">
            <a:schemeClr val="accent2"/>
          </a:fillRef>
          <a:effectRef idx="0">
            <a:schemeClr val="accent2"/>
          </a:effectRef>
          <a:fontRef idx="minor">
            <a:schemeClr val="tx1"/>
          </a:fontRef>
        </p:style>
      </p:cxnSp>
      <p:cxnSp>
        <p:nvCxnSpPr>
          <p:cNvPr id="37" name="Straight Connector 36"/>
          <p:cNvCxnSpPr/>
          <p:nvPr/>
        </p:nvCxnSpPr>
        <p:spPr>
          <a:xfrm flipH="1">
            <a:off x="5922135" y="3858251"/>
            <a:ext cx="115910" cy="437882"/>
          </a:xfrm>
          <a:prstGeom prst="line">
            <a:avLst/>
          </a:prstGeom>
        </p:spPr>
        <p:style>
          <a:lnRef idx="1">
            <a:schemeClr val="accent2"/>
          </a:lnRef>
          <a:fillRef idx="0">
            <a:schemeClr val="accent2"/>
          </a:fillRef>
          <a:effectRef idx="0">
            <a:schemeClr val="accent2"/>
          </a:effectRef>
          <a:fontRef idx="minor">
            <a:schemeClr val="tx1"/>
          </a:fontRef>
        </p:style>
      </p:cxnSp>
      <p:cxnSp>
        <p:nvCxnSpPr>
          <p:cNvPr id="38" name="Straight Connector 37"/>
          <p:cNvCxnSpPr/>
          <p:nvPr/>
        </p:nvCxnSpPr>
        <p:spPr>
          <a:xfrm flipH="1">
            <a:off x="11332335" y="3858251"/>
            <a:ext cx="115910" cy="437882"/>
          </a:xfrm>
          <a:prstGeom prst="line">
            <a:avLst/>
          </a:prstGeom>
        </p:spPr>
        <p:style>
          <a:lnRef idx="1">
            <a:schemeClr val="accent2"/>
          </a:lnRef>
          <a:fillRef idx="0">
            <a:schemeClr val="accent2"/>
          </a:fillRef>
          <a:effectRef idx="0">
            <a:schemeClr val="accent2"/>
          </a:effectRef>
          <a:fontRef idx="minor">
            <a:schemeClr val="tx1"/>
          </a:fontRef>
        </p:style>
      </p:cxnSp>
      <p:cxnSp>
        <p:nvCxnSpPr>
          <p:cNvPr id="39" name="Straight Connector 38"/>
          <p:cNvCxnSpPr/>
          <p:nvPr/>
        </p:nvCxnSpPr>
        <p:spPr>
          <a:xfrm flipH="1">
            <a:off x="11225011" y="3858251"/>
            <a:ext cx="115910" cy="437882"/>
          </a:xfrm>
          <a:prstGeom prst="line">
            <a:avLst/>
          </a:prstGeom>
        </p:spPr>
        <p:style>
          <a:lnRef idx="1">
            <a:schemeClr val="accent2"/>
          </a:lnRef>
          <a:fillRef idx="0">
            <a:schemeClr val="accent2"/>
          </a:fillRef>
          <a:effectRef idx="0">
            <a:schemeClr val="accent2"/>
          </a:effectRef>
          <a:fontRef idx="minor">
            <a:schemeClr val="tx1"/>
          </a:fontRef>
        </p:style>
      </p:cxnSp>
      <p:cxnSp>
        <p:nvCxnSpPr>
          <p:cNvPr id="40" name="Straight Connector 39"/>
          <p:cNvCxnSpPr/>
          <p:nvPr/>
        </p:nvCxnSpPr>
        <p:spPr>
          <a:xfrm flipH="1">
            <a:off x="2407276" y="4745865"/>
            <a:ext cx="115910" cy="437882"/>
          </a:xfrm>
          <a:prstGeom prst="line">
            <a:avLst/>
          </a:prstGeom>
        </p:spPr>
        <p:style>
          <a:lnRef idx="1">
            <a:schemeClr val="accent2"/>
          </a:lnRef>
          <a:fillRef idx="0">
            <a:schemeClr val="accent2"/>
          </a:fillRef>
          <a:effectRef idx="0">
            <a:schemeClr val="accent2"/>
          </a:effectRef>
          <a:fontRef idx="minor">
            <a:schemeClr val="tx1"/>
          </a:fontRef>
        </p:style>
      </p:cxnSp>
      <p:cxnSp>
        <p:nvCxnSpPr>
          <p:cNvPr id="41" name="Straight Connector 40"/>
          <p:cNvCxnSpPr/>
          <p:nvPr/>
        </p:nvCxnSpPr>
        <p:spPr>
          <a:xfrm flipH="1">
            <a:off x="2631583" y="5035639"/>
            <a:ext cx="115910" cy="437882"/>
          </a:xfrm>
          <a:prstGeom prst="line">
            <a:avLst/>
          </a:prstGeom>
        </p:spPr>
        <p:style>
          <a:lnRef idx="1">
            <a:schemeClr val="accent2"/>
          </a:lnRef>
          <a:fillRef idx="0">
            <a:schemeClr val="accent2"/>
          </a:fillRef>
          <a:effectRef idx="0">
            <a:schemeClr val="accent2"/>
          </a:effectRef>
          <a:fontRef idx="minor">
            <a:schemeClr val="tx1"/>
          </a:fontRef>
        </p:style>
      </p:cxnSp>
      <p:cxnSp>
        <p:nvCxnSpPr>
          <p:cNvPr id="42" name="Straight Connector 41"/>
          <p:cNvCxnSpPr/>
          <p:nvPr/>
        </p:nvCxnSpPr>
        <p:spPr>
          <a:xfrm flipH="1">
            <a:off x="7903336" y="4699714"/>
            <a:ext cx="115910" cy="437882"/>
          </a:xfrm>
          <a:prstGeom prst="line">
            <a:avLst/>
          </a:prstGeom>
        </p:spPr>
        <p:style>
          <a:lnRef idx="1">
            <a:schemeClr val="accent2"/>
          </a:lnRef>
          <a:fillRef idx="0">
            <a:schemeClr val="accent2"/>
          </a:fillRef>
          <a:effectRef idx="0">
            <a:schemeClr val="accent2"/>
          </a:effectRef>
          <a:fontRef idx="minor">
            <a:schemeClr val="tx1"/>
          </a:fontRef>
        </p:style>
      </p:cxnSp>
      <p:cxnSp>
        <p:nvCxnSpPr>
          <p:cNvPr id="43" name="Straight Connector 42"/>
          <p:cNvCxnSpPr/>
          <p:nvPr/>
        </p:nvCxnSpPr>
        <p:spPr>
          <a:xfrm flipH="1">
            <a:off x="2543041" y="5035639"/>
            <a:ext cx="115910" cy="437882"/>
          </a:xfrm>
          <a:prstGeom prst="line">
            <a:avLst/>
          </a:prstGeom>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2426455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Hình nền đẹp 81 - Hình nền - Phạm Thu Thảnh - Website trường mầm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2388"/>
            <a:ext cx="12192000" cy="6805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3073381" y="2967336"/>
            <a:ext cx="6045245" cy="1200329"/>
          </a:xfrm>
          <a:prstGeom prst="rect">
            <a:avLst/>
          </a:prstGeom>
          <a:noFill/>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eaLnBrk="1" hangingPunct="1">
              <a:defRPr/>
            </a:pPr>
            <a:r>
              <a:rPr lang="en-US" sz="72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KỂ CHUYỆN </a:t>
            </a:r>
          </a:p>
        </p:txBody>
      </p:sp>
    </p:spTree>
    <p:extLst>
      <p:ext uri="{BB962C8B-B14F-4D97-AF65-F5344CB8AC3E}">
        <p14:creationId xmlns:p14="http://schemas.microsoft.com/office/powerpoint/2010/main" val="300456586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42" name="图片 39941" descr="1-47"/>
          <p:cNvPicPr>
            <a:picLocks noChangeAspect="1"/>
          </p:cNvPicPr>
          <p:nvPr/>
        </p:nvPicPr>
        <p:blipFill>
          <a:blip r:embed="rId3"/>
          <a:stretch>
            <a:fillRect/>
          </a:stretch>
        </p:blipFill>
        <p:spPr>
          <a:xfrm>
            <a:off x="-470492" y="-8743"/>
            <a:ext cx="12153447" cy="6705191"/>
          </a:xfrm>
          <a:prstGeom prst="rect">
            <a:avLst/>
          </a:prstGeom>
          <a:noFill/>
          <a:ln w="9525">
            <a:noFill/>
          </a:ln>
        </p:spPr>
      </p:pic>
      <p:pic>
        <p:nvPicPr>
          <p:cNvPr id="39941" name="图片 39940" descr="1-48"/>
          <p:cNvPicPr>
            <a:picLocks noChangeAspect="1"/>
          </p:cNvPicPr>
          <p:nvPr/>
        </p:nvPicPr>
        <p:blipFill>
          <a:blip r:embed="rId4"/>
          <a:stretch>
            <a:fillRect/>
          </a:stretch>
        </p:blipFill>
        <p:spPr>
          <a:xfrm>
            <a:off x="7431619" y="4731876"/>
            <a:ext cx="4927788" cy="2872340"/>
          </a:xfrm>
          <a:prstGeom prst="rect">
            <a:avLst/>
          </a:prstGeom>
          <a:noFill/>
          <a:ln w="9525">
            <a:noFill/>
          </a:ln>
        </p:spPr>
      </p:pic>
      <p:pic>
        <p:nvPicPr>
          <p:cNvPr id="5" name="Picture 2" descr="Cau be thong minh"/>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45239" y="0"/>
            <a:ext cx="7322314" cy="5044566"/>
          </a:xfrm>
          <a:prstGeom prst="rect">
            <a:avLst/>
          </a:prstGeom>
          <a:ln w="57150"/>
        </p:spPr>
        <p:style>
          <a:lnRef idx="2">
            <a:schemeClr val="dk1"/>
          </a:lnRef>
          <a:fillRef idx="1">
            <a:schemeClr val="lt1"/>
          </a:fillRef>
          <a:effectRef idx="0">
            <a:schemeClr val="dk1"/>
          </a:effectRef>
          <a:fontRef idx="minor">
            <a:schemeClr val="dk1"/>
          </a:fontRef>
        </p:style>
      </p:pic>
      <p:pic>
        <p:nvPicPr>
          <p:cNvPr id="8" name="图片 3096" descr="18"/>
          <p:cNvPicPr>
            <a:picLocks noChangeAspect="1"/>
          </p:cNvPicPr>
          <p:nvPr/>
        </p:nvPicPr>
        <p:blipFill>
          <a:blip r:embed="rId6"/>
          <a:stretch>
            <a:fillRect/>
          </a:stretch>
        </p:blipFill>
        <p:spPr>
          <a:xfrm>
            <a:off x="71786" y="366601"/>
            <a:ext cx="4679491" cy="4677965"/>
          </a:xfrm>
          <a:prstGeom prst="rect">
            <a:avLst/>
          </a:prstGeom>
          <a:noFill/>
          <a:ln w="9525">
            <a:noFill/>
          </a:ln>
        </p:spPr>
      </p:pic>
      <p:sp>
        <p:nvSpPr>
          <p:cNvPr id="7" name="TextBox 6">
            <a:extLst>
              <a:ext uri="{FF2B5EF4-FFF2-40B4-BE49-F238E27FC236}">
                <a16:creationId xmlns:a16="http://schemas.microsoft.com/office/drawing/2014/main" id="{F66FE51B-A83C-4B72-A4A9-825358660737}"/>
              </a:ext>
            </a:extLst>
          </p:cNvPr>
          <p:cNvSpPr txBox="1"/>
          <p:nvPr/>
        </p:nvSpPr>
        <p:spPr>
          <a:xfrm>
            <a:off x="676038" y="1419670"/>
            <a:ext cx="3821003" cy="2230867"/>
          </a:xfrm>
          <a:prstGeom prst="rect">
            <a:avLst/>
          </a:prstGeom>
          <a:noFill/>
        </p:spPr>
        <p:txBody>
          <a:bodyPr wrap="square">
            <a:spAutoFit/>
          </a:bodyPr>
          <a:lstStyle/>
          <a:p>
            <a:pPr defTabSz="692771" fontAlgn="base">
              <a:spcBef>
                <a:spcPct val="0"/>
              </a:spcBef>
              <a:spcAft>
                <a:spcPct val="0"/>
              </a:spcAft>
              <a:defRPr/>
            </a:pPr>
            <a:r>
              <a:rPr lang="en-US" sz="3474" b="1" dirty="0" err="1">
                <a:solidFill>
                  <a:srgbClr val="0000FF"/>
                </a:solidFill>
                <a:latin typeface="Times New Roman" panose="02020603050405020304" pitchFamily="18" charset="0"/>
                <a:ea typeface="宋体" panose="02010600030101010101" pitchFamily="2" charset="-122"/>
                <a:cs typeface="Times New Roman" panose="02020603050405020304" pitchFamily="18" charset="0"/>
              </a:rPr>
              <a:t>Dựa</a:t>
            </a:r>
            <a:r>
              <a:rPr lang="en-US" sz="3474" b="1" dirty="0">
                <a:solidFill>
                  <a:srgbClr val="0000FF"/>
                </a:solidFill>
                <a:latin typeface="Times New Roman" panose="02020603050405020304" pitchFamily="18" charset="0"/>
                <a:ea typeface="宋体" panose="02010600030101010101" pitchFamily="2" charset="-122"/>
                <a:cs typeface="Times New Roman" panose="02020603050405020304" pitchFamily="18" charset="0"/>
              </a:rPr>
              <a:t> </a:t>
            </a:r>
            <a:r>
              <a:rPr lang="en-US" sz="3474" b="1" dirty="0" err="1">
                <a:solidFill>
                  <a:srgbClr val="0000FF"/>
                </a:solidFill>
                <a:latin typeface="Times New Roman" panose="02020603050405020304" pitchFamily="18" charset="0"/>
                <a:ea typeface="宋体" panose="02010600030101010101" pitchFamily="2" charset="-122"/>
                <a:cs typeface="Times New Roman" panose="02020603050405020304" pitchFamily="18" charset="0"/>
              </a:rPr>
              <a:t>vào</a:t>
            </a:r>
            <a:r>
              <a:rPr lang="en-US" sz="3474" b="1" dirty="0">
                <a:solidFill>
                  <a:srgbClr val="0000FF"/>
                </a:solidFill>
                <a:latin typeface="Times New Roman" panose="02020603050405020304" pitchFamily="18" charset="0"/>
                <a:ea typeface="宋体" panose="02010600030101010101" pitchFamily="2" charset="-122"/>
                <a:cs typeface="Times New Roman" panose="02020603050405020304" pitchFamily="18" charset="0"/>
              </a:rPr>
              <a:t> </a:t>
            </a:r>
            <a:r>
              <a:rPr lang="en-US" sz="3474" b="1" dirty="0" err="1">
                <a:solidFill>
                  <a:srgbClr val="0000FF"/>
                </a:solidFill>
                <a:latin typeface="Times New Roman" panose="02020603050405020304" pitchFamily="18" charset="0"/>
                <a:ea typeface="宋体" panose="02010600030101010101" pitchFamily="2" charset="-122"/>
                <a:cs typeface="Times New Roman" panose="02020603050405020304" pitchFamily="18" charset="0"/>
              </a:rPr>
              <a:t>các</a:t>
            </a:r>
            <a:r>
              <a:rPr lang="en-US" sz="3474" b="1" dirty="0">
                <a:solidFill>
                  <a:srgbClr val="0000FF"/>
                </a:solidFill>
                <a:latin typeface="Times New Roman" panose="02020603050405020304" pitchFamily="18" charset="0"/>
                <a:ea typeface="宋体" panose="02010600030101010101" pitchFamily="2" charset="-122"/>
                <a:cs typeface="Times New Roman" panose="02020603050405020304" pitchFamily="18" charset="0"/>
              </a:rPr>
              <a:t> </a:t>
            </a:r>
            <a:r>
              <a:rPr lang="en-US" sz="3474" b="1" dirty="0" err="1">
                <a:solidFill>
                  <a:srgbClr val="0000FF"/>
                </a:solidFill>
                <a:latin typeface="Times New Roman" panose="02020603050405020304" pitchFamily="18" charset="0"/>
                <a:ea typeface="宋体" panose="02010600030101010101" pitchFamily="2" charset="-122"/>
                <a:cs typeface="Times New Roman" panose="02020603050405020304" pitchFamily="18" charset="0"/>
              </a:rPr>
              <a:t>tranh</a:t>
            </a:r>
            <a:r>
              <a:rPr lang="en-US" sz="3474" b="1" dirty="0">
                <a:solidFill>
                  <a:srgbClr val="0000FF"/>
                </a:solidFill>
                <a:latin typeface="Times New Roman" panose="02020603050405020304" pitchFamily="18" charset="0"/>
                <a:ea typeface="宋体" panose="02010600030101010101" pitchFamily="2" charset="-122"/>
                <a:cs typeface="Times New Roman" panose="02020603050405020304" pitchFamily="18" charset="0"/>
              </a:rPr>
              <a:t> </a:t>
            </a:r>
            <a:r>
              <a:rPr lang="en-US" sz="3474" b="1" dirty="0" err="1">
                <a:solidFill>
                  <a:srgbClr val="0000FF"/>
                </a:solidFill>
                <a:latin typeface="Times New Roman" panose="02020603050405020304" pitchFamily="18" charset="0"/>
                <a:ea typeface="宋体" panose="02010600030101010101" pitchFamily="2" charset="-122"/>
                <a:cs typeface="Times New Roman" panose="02020603050405020304" pitchFamily="18" charset="0"/>
              </a:rPr>
              <a:t>sau</a:t>
            </a:r>
            <a:r>
              <a:rPr lang="en-US" sz="3474" b="1" dirty="0">
                <a:solidFill>
                  <a:srgbClr val="0000FF"/>
                </a:solidFill>
                <a:latin typeface="Times New Roman" panose="02020603050405020304" pitchFamily="18" charset="0"/>
                <a:ea typeface="宋体" panose="02010600030101010101" pitchFamily="2" charset="-122"/>
                <a:cs typeface="Times New Roman" panose="02020603050405020304" pitchFamily="18" charset="0"/>
              </a:rPr>
              <a:t>, </a:t>
            </a:r>
            <a:r>
              <a:rPr lang="en-US" sz="3474" b="1" dirty="0" err="1">
                <a:solidFill>
                  <a:srgbClr val="0000FF"/>
                </a:solidFill>
                <a:latin typeface="Times New Roman" panose="02020603050405020304" pitchFamily="18" charset="0"/>
                <a:ea typeface="宋体" panose="02010600030101010101" pitchFamily="2" charset="-122"/>
                <a:cs typeface="Times New Roman" panose="02020603050405020304" pitchFamily="18" charset="0"/>
              </a:rPr>
              <a:t>kể</a:t>
            </a:r>
            <a:r>
              <a:rPr lang="en-US" sz="3474" b="1" dirty="0">
                <a:solidFill>
                  <a:srgbClr val="0000FF"/>
                </a:solidFill>
                <a:latin typeface="Times New Roman" panose="02020603050405020304" pitchFamily="18" charset="0"/>
                <a:ea typeface="宋体" panose="02010600030101010101" pitchFamily="2" charset="-122"/>
                <a:cs typeface="Times New Roman" panose="02020603050405020304" pitchFamily="18" charset="0"/>
              </a:rPr>
              <a:t> </a:t>
            </a:r>
            <a:r>
              <a:rPr lang="en-US" sz="3474" b="1" dirty="0" err="1">
                <a:solidFill>
                  <a:srgbClr val="0000FF"/>
                </a:solidFill>
                <a:latin typeface="Times New Roman" panose="02020603050405020304" pitchFamily="18" charset="0"/>
                <a:ea typeface="宋体" panose="02010600030101010101" pitchFamily="2" charset="-122"/>
                <a:cs typeface="Times New Roman" panose="02020603050405020304" pitchFamily="18" charset="0"/>
              </a:rPr>
              <a:t>lại</a:t>
            </a:r>
            <a:r>
              <a:rPr lang="en-US" sz="3474" b="1" dirty="0">
                <a:solidFill>
                  <a:srgbClr val="0000FF"/>
                </a:solidFill>
                <a:latin typeface="Times New Roman" panose="02020603050405020304" pitchFamily="18" charset="0"/>
                <a:ea typeface="宋体" panose="02010600030101010101" pitchFamily="2" charset="-122"/>
                <a:cs typeface="Times New Roman" panose="02020603050405020304" pitchFamily="18" charset="0"/>
              </a:rPr>
              <a:t> </a:t>
            </a:r>
            <a:r>
              <a:rPr lang="en-US" sz="3474" b="1" dirty="0" err="1">
                <a:solidFill>
                  <a:srgbClr val="0000FF"/>
                </a:solidFill>
                <a:latin typeface="Times New Roman" panose="02020603050405020304" pitchFamily="18" charset="0"/>
                <a:ea typeface="宋体" panose="02010600030101010101" pitchFamily="2" charset="-122"/>
                <a:cs typeface="Times New Roman" panose="02020603050405020304" pitchFamily="18" charset="0"/>
              </a:rPr>
              <a:t>từng</a:t>
            </a:r>
            <a:r>
              <a:rPr lang="en-US" sz="3474" b="1" dirty="0">
                <a:solidFill>
                  <a:srgbClr val="0000FF"/>
                </a:solidFill>
                <a:latin typeface="Times New Roman" panose="02020603050405020304" pitchFamily="18" charset="0"/>
                <a:ea typeface="宋体" panose="02010600030101010101" pitchFamily="2" charset="-122"/>
                <a:cs typeface="Times New Roman" panose="02020603050405020304" pitchFamily="18" charset="0"/>
              </a:rPr>
              <a:t> </a:t>
            </a:r>
            <a:r>
              <a:rPr lang="en-US" sz="3474" b="1" dirty="0" err="1">
                <a:solidFill>
                  <a:srgbClr val="0000FF"/>
                </a:solidFill>
                <a:latin typeface="Times New Roman" panose="02020603050405020304" pitchFamily="18" charset="0"/>
                <a:ea typeface="宋体" panose="02010600030101010101" pitchFamily="2" charset="-122"/>
                <a:cs typeface="Times New Roman" panose="02020603050405020304" pitchFamily="18" charset="0"/>
              </a:rPr>
              <a:t>đoạn</a:t>
            </a:r>
            <a:r>
              <a:rPr lang="en-US" sz="3474" b="1" dirty="0">
                <a:solidFill>
                  <a:srgbClr val="0000FF"/>
                </a:solidFill>
                <a:latin typeface="Times New Roman" panose="02020603050405020304" pitchFamily="18" charset="0"/>
                <a:ea typeface="宋体" panose="02010600030101010101" pitchFamily="2" charset="-122"/>
                <a:cs typeface="Times New Roman" panose="02020603050405020304" pitchFamily="18" charset="0"/>
              </a:rPr>
              <a:t> </a:t>
            </a:r>
            <a:r>
              <a:rPr lang="en-US" sz="3474" b="1" dirty="0" err="1">
                <a:solidFill>
                  <a:srgbClr val="0000FF"/>
                </a:solidFill>
                <a:latin typeface="Times New Roman" panose="02020603050405020304" pitchFamily="18" charset="0"/>
                <a:ea typeface="宋体" panose="02010600030101010101" pitchFamily="2" charset="-122"/>
                <a:cs typeface="Times New Roman" panose="02020603050405020304" pitchFamily="18" charset="0"/>
              </a:rPr>
              <a:t>câu</a:t>
            </a:r>
            <a:r>
              <a:rPr lang="en-US" sz="3474" b="1" dirty="0">
                <a:solidFill>
                  <a:srgbClr val="0000FF"/>
                </a:solidFill>
                <a:latin typeface="Times New Roman" panose="02020603050405020304" pitchFamily="18" charset="0"/>
                <a:ea typeface="宋体" panose="02010600030101010101" pitchFamily="2" charset="-122"/>
                <a:cs typeface="Times New Roman" panose="02020603050405020304" pitchFamily="18" charset="0"/>
              </a:rPr>
              <a:t> </a:t>
            </a:r>
            <a:r>
              <a:rPr lang="en-US" sz="3474" b="1" dirty="0" err="1">
                <a:solidFill>
                  <a:srgbClr val="0000FF"/>
                </a:solidFill>
                <a:latin typeface="Times New Roman" panose="02020603050405020304" pitchFamily="18" charset="0"/>
                <a:ea typeface="宋体" panose="02010600030101010101" pitchFamily="2" charset="-122"/>
                <a:cs typeface="Times New Roman" panose="02020603050405020304" pitchFamily="18" charset="0"/>
              </a:rPr>
              <a:t>chuyện</a:t>
            </a:r>
            <a:r>
              <a:rPr lang="en-US" sz="3474" b="1" dirty="0">
                <a:solidFill>
                  <a:srgbClr val="0000FF"/>
                </a:solidFill>
                <a:latin typeface="Times New Roman" panose="02020603050405020304" pitchFamily="18" charset="0"/>
                <a:ea typeface="宋体" panose="02010600030101010101" pitchFamily="2" charset="-122"/>
                <a:cs typeface="Times New Roman" panose="02020603050405020304" pitchFamily="18" charset="0"/>
              </a:rPr>
              <a:t> </a:t>
            </a:r>
            <a:r>
              <a:rPr lang="en-US" sz="3474" b="1" i="1" dirty="0" err="1">
                <a:solidFill>
                  <a:srgbClr val="C00000"/>
                </a:solidFill>
                <a:latin typeface="Times New Roman" panose="02020603050405020304" pitchFamily="18" charset="0"/>
                <a:ea typeface="宋体" panose="02010600030101010101" pitchFamily="2" charset="-122"/>
                <a:cs typeface="Times New Roman" panose="02020603050405020304" pitchFamily="18" charset="0"/>
              </a:rPr>
              <a:t>Cậu</a:t>
            </a:r>
            <a:r>
              <a:rPr lang="en-US" sz="3474" b="1" i="1" dirty="0">
                <a:solidFill>
                  <a:srgbClr val="C00000"/>
                </a:solidFill>
                <a:latin typeface="Times New Roman" panose="02020603050405020304" pitchFamily="18" charset="0"/>
                <a:ea typeface="宋体" panose="02010600030101010101" pitchFamily="2" charset="-122"/>
                <a:cs typeface="Times New Roman" panose="02020603050405020304" pitchFamily="18" charset="0"/>
              </a:rPr>
              <a:t> </a:t>
            </a:r>
            <a:r>
              <a:rPr lang="en-US" sz="3474" b="1" i="1" dirty="0" err="1">
                <a:solidFill>
                  <a:srgbClr val="C00000"/>
                </a:solidFill>
                <a:latin typeface="Times New Roman" panose="02020603050405020304" pitchFamily="18" charset="0"/>
                <a:ea typeface="宋体" panose="02010600030101010101" pitchFamily="2" charset="-122"/>
                <a:cs typeface="Times New Roman" panose="02020603050405020304" pitchFamily="18" charset="0"/>
              </a:rPr>
              <a:t>bé</a:t>
            </a:r>
            <a:r>
              <a:rPr lang="en-US" sz="3474" b="1" i="1" dirty="0">
                <a:solidFill>
                  <a:srgbClr val="C00000"/>
                </a:solidFill>
                <a:latin typeface="Times New Roman" panose="02020603050405020304" pitchFamily="18" charset="0"/>
                <a:ea typeface="宋体" panose="02010600030101010101" pitchFamily="2" charset="-122"/>
                <a:cs typeface="Times New Roman" panose="02020603050405020304" pitchFamily="18" charset="0"/>
              </a:rPr>
              <a:t> </a:t>
            </a:r>
            <a:r>
              <a:rPr lang="en-US" sz="3474" b="1" i="1" dirty="0" err="1">
                <a:solidFill>
                  <a:srgbClr val="C00000"/>
                </a:solidFill>
                <a:latin typeface="Times New Roman" panose="02020603050405020304" pitchFamily="18" charset="0"/>
                <a:ea typeface="宋体" panose="02010600030101010101" pitchFamily="2" charset="-122"/>
                <a:cs typeface="Times New Roman" panose="02020603050405020304" pitchFamily="18" charset="0"/>
              </a:rPr>
              <a:t>thông</a:t>
            </a:r>
            <a:r>
              <a:rPr lang="en-US" sz="3474" b="1" i="1" dirty="0">
                <a:solidFill>
                  <a:srgbClr val="C00000"/>
                </a:solidFill>
                <a:latin typeface="Times New Roman" panose="02020603050405020304" pitchFamily="18" charset="0"/>
                <a:ea typeface="宋体" panose="02010600030101010101" pitchFamily="2" charset="-122"/>
                <a:cs typeface="Times New Roman" panose="02020603050405020304" pitchFamily="18" charset="0"/>
              </a:rPr>
              <a:t> minh</a:t>
            </a:r>
            <a:endParaRPr lang="en-US" sz="3474" b="1" dirty="0">
              <a:solidFill>
                <a:srgbClr val="0000FF"/>
              </a:solidFill>
              <a:latin typeface="Times New Roman" panose="02020603050405020304" pitchFamily="18" charset="0"/>
              <a:ea typeface="宋体"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2194670444"/>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39942"/>
                                        </p:tgtEl>
                                        <p:attrNameLst>
                                          <p:attrName>style.visibility</p:attrName>
                                        </p:attrNameLst>
                                      </p:cBhvr>
                                      <p:to>
                                        <p:strVal val="visible"/>
                                      </p:to>
                                    </p:set>
                                    <p:animEffect transition="in" filter="barn(outVertical)">
                                      <p:cBhvr>
                                        <p:cTn id="7" dur="500"/>
                                        <p:tgtEl>
                                          <p:spTgt spid="39942"/>
                                        </p:tgtEl>
                                      </p:cBhvr>
                                    </p:animEffect>
                                  </p:childTnLst>
                                </p:cTn>
                              </p:par>
                            </p:childTnLst>
                          </p:cTn>
                        </p:par>
                        <p:par>
                          <p:cTn id="8" fill="hold">
                            <p:stCondLst>
                              <p:cond delay="500"/>
                            </p:stCondLst>
                            <p:childTnLst>
                              <p:par>
                                <p:cTn id="9" presetID="47" presetClass="entr" presetSubtype="0" fill="hold" nodeType="afterEffect">
                                  <p:stCondLst>
                                    <p:cond delay="0"/>
                                  </p:stCondLst>
                                  <p:childTnLst>
                                    <p:set>
                                      <p:cBhvr>
                                        <p:cTn id="10" dur="1" fill="hold">
                                          <p:stCondLst>
                                            <p:cond delay="0"/>
                                          </p:stCondLst>
                                        </p:cTn>
                                        <p:tgtEl>
                                          <p:spTgt spid="39941"/>
                                        </p:tgtEl>
                                        <p:attrNameLst>
                                          <p:attrName>style.visibility</p:attrName>
                                        </p:attrNameLst>
                                      </p:cBhvr>
                                      <p:to>
                                        <p:strVal val="visible"/>
                                      </p:to>
                                    </p:set>
                                    <p:animEffect transition="in" filter="fade">
                                      <p:cBhvr>
                                        <p:cTn id="11" dur="1000"/>
                                        <p:tgtEl>
                                          <p:spTgt spid="39941"/>
                                        </p:tgtEl>
                                      </p:cBhvr>
                                    </p:animEffect>
                                    <p:anim calcmode="lin" valueType="num">
                                      <p:cBhvr>
                                        <p:cTn id="12" dur="1000" fill="hold"/>
                                        <p:tgtEl>
                                          <p:spTgt spid="39941"/>
                                        </p:tgtEl>
                                        <p:attrNameLst>
                                          <p:attrName>ppt_x</p:attrName>
                                        </p:attrNameLst>
                                      </p:cBhvr>
                                      <p:tavLst>
                                        <p:tav tm="0">
                                          <p:val>
                                            <p:strVal val="#ppt_x"/>
                                          </p:val>
                                        </p:tav>
                                        <p:tav tm="100000">
                                          <p:val>
                                            <p:strVal val="#ppt_x"/>
                                          </p:val>
                                        </p:tav>
                                      </p:tavLst>
                                    </p:anim>
                                    <p:anim calcmode="lin" valueType="num">
                                      <p:cBhvr>
                                        <p:cTn id="13" dur="1000" fill="hold"/>
                                        <p:tgtEl>
                                          <p:spTgt spid="39941"/>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15" presetClass="entr" presetSubtype="0" fill="hold" nodeType="after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1000" fill="hold"/>
                                        <p:tgtEl>
                                          <p:spTgt spid="8"/>
                                        </p:tgtEl>
                                        <p:attrNameLst>
                                          <p:attrName>ppt_w</p:attrName>
                                        </p:attrNameLst>
                                      </p:cBhvr>
                                      <p:tavLst>
                                        <p:tav tm="0">
                                          <p:val>
                                            <p:fltVal val="0"/>
                                          </p:val>
                                        </p:tav>
                                        <p:tav tm="100000">
                                          <p:val>
                                            <p:strVal val="#ppt_w"/>
                                          </p:val>
                                        </p:tav>
                                      </p:tavLst>
                                    </p:anim>
                                    <p:anim calcmode="lin" valueType="num">
                                      <p:cBhvr>
                                        <p:cTn id="18" dur="1000" fill="hold"/>
                                        <p:tgtEl>
                                          <p:spTgt spid="8"/>
                                        </p:tgtEl>
                                        <p:attrNameLst>
                                          <p:attrName>ppt_h</p:attrName>
                                        </p:attrNameLst>
                                      </p:cBhvr>
                                      <p:tavLst>
                                        <p:tav tm="0">
                                          <p:val>
                                            <p:fltVal val="0"/>
                                          </p:val>
                                        </p:tav>
                                        <p:tav tm="100000">
                                          <p:val>
                                            <p:strVal val="#ppt_h"/>
                                          </p:val>
                                        </p:tav>
                                      </p:tavLst>
                                    </p:anim>
                                    <p:anim calcmode="lin" valueType="num">
                                      <p:cBhvr>
                                        <p:cTn id="19" dur="1000" fill="hold"/>
                                        <p:tgtEl>
                                          <p:spTgt spid="8"/>
                                        </p:tgtEl>
                                        <p:attrNameLst>
                                          <p:attrName>ppt_x</p:attrName>
                                        </p:attrNameLst>
                                      </p:cBhvr>
                                      <p:tavLst>
                                        <p:tav tm="0" fmla="#ppt_x+(cos(-2*pi*(1-$))*-#ppt_x-sin(-2*pi*(1-$))*(1-#ppt_y))*(1-$)">
                                          <p:val>
                                            <p:fltVal val="0"/>
                                          </p:val>
                                        </p:tav>
                                        <p:tav tm="100000">
                                          <p:val>
                                            <p:fltVal val="1"/>
                                          </p:val>
                                        </p:tav>
                                      </p:tavLst>
                                    </p:anim>
                                    <p:anim calcmode="lin" valueType="num">
                                      <p:cBhvr>
                                        <p:cTn id="20" dur="1000" fill="hold"/>
                                        <p:tgtEl>
                                          <p:spTgt spid="8"/>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12" name="图片 4111" descr="PPT素材-11"/>
          <p:cNvPicPr>
            <a:picLocks noChangeAspect="1"/>
          </p:cNvPicPr>
          <p:nvPr/>
        </p:nvPicPr>
        <p:blipFill>
          <a:blip r:embed="rId3"/>
          <a:stretch>
            <a:fillRect/>
          </a:stretch>
        </p:blipFill>
        <p:spPr>
          <a:xfrm>
            <a:off x="-731553" y="4013234"/>
            <a:ext cx="14071022" cy="2907957"/>
          </a:xfrm>
          <a:prstGeom prst="rect">
            <a:avLst/>
          </a:prstGeom>
          <a:noFill/>
          <a:ln w="9525">
            <a:noFill/>
          </a:ln>
        </p:spPr>
      </p:pic>
      <p:pic>
        <p:nvPicPr>
          <p:cNvPr id="4102" name="图片 4101" descr="13"/>
          <p:cNvPicPr>
            <a:picLocks noChangeAspect="1"/>
          </p:cNvPicPr>
          <p:nvPr/>
        </p:nvPicPr>
        <p:blipFill>
          <a:blip r:embed="rId4"/>
          <a:stretch>
            <a:fillRect/>
          </a:stretch>
        </p:blipFill>
        <p:spPr>
          <a:xfrm>
            <a:off x="5369180" y="-105221"/>
            <a:ext cx="7765660" cy="6388085"/>
          </a:xfrm>
          <a:prstGeom prst="rect">
            <a:avLst/>
          </a:prstGeom>
          <a:noFill/>
          <a:ln w="9525">
            <a:noFill/>
          </a:ln>
        </p:spPr>
      </p:pic>
      <p:pic>
        <p:nvPicPr>
          <p:cNvPr id="4109" name="图片 4108" descr="7"/>
          <p:cNvPicPr>
            <a:picLocks noChangeAspect="1"/>
          </p:cNvPicPr>
          <p:nvPr/>
        </p:nvPicPr>
        <p:blipFill>
          <a:blip r:embed="rId5"/>
          <a:stretch>
            <a:fillRect/>
          </a:stretch>
        </p:blipFill>
        <p:spPr>
          <a:xfrm>
            <a:off x="4532550" y="269034"/>
            <a:ext cx="1970426" cy="998425"/>
          </a:xfrm>
          <a:prstGeom prst="rect">
            <a:avLst/>
          </a:prstGeom>
          <a:noFill/>
          <a:ln w="9525">
            <a:noFill/>
          </a:ln>
        </p:spPr>
      </p:pic>
      <p:pic>
        <p:nvPicPr>
          <p:cNvPr id="4110" name="图片 4109" descr="封面2"/>
          <p:cNvPicPr>
            <a:picLocks noChangeAspect="1"/>
          </p:cNvPicPr>
          <p:nvPr/>
        </p:nvPicPr>
        <p:blipFill>
          <a:blip r:embed="rId6"/>
          <a:stretch>
            <a:fillRect/>
          </a:stretch>
        </p:blipFill>
        <p:spPr>
          <a:xfrm>
            <a:off x="2597149" y="5103485"/>
            <a:ext cx="2766549" cy="1824511"/>
          </a:xfrm>
          <a:prstGeom prst="rect">
            <a:avLst/>
          </a:prstGeom>
          <a:noFill/>
          <a:ln w="9525">
            <a:noFill/>
          </a:ln>
        </p:spPr>
      </p:pic>
      <p:sp>
        <p:nvSpPr>
          <p:cNvPr id="8" name="TextBox 6">
            <a:extLst>
              <a:ext uri="{FF2B5EF4-FFF2-40B4-BE49-F238E27FC236}">
                <a16:creationId xmlns:a16="http://schemas.microsoft.com/office/drawing/2014/main" id="{51D2BF5F-3EFA-4F43-AAFD-72CBDF854A65}"/>
              </a:ext>
            </a:extLst>
          </p:cNvPr>
          <p:cNvSpPr txBox="1">
            <a:spLocks noChangeArrowheads="1"/>
          </p:cNvSpPr>
          <p:nvPr/>
        </p:nvSpPr>
        <p:spPr bwMode="auto">
          <a:xfrm>
            <a:off x="6057540" y="1657089"/>
            <a:ext cx="5211502" cy="6269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200" b="1">
                <a:solidFill>
                  <a:schemeClr val="tx1"/>
                </a:solidFill>
                <a:latin typeface=".VnTime" pitchFamily="34" charset="0"/>
              </a:defRPr>
            </a:lvl1pPr>
            <a:lvl2pPr marL="742950" indent="-285750" eaLnBrk="0" hangingPunct="0">
              <a:defRPr sz="3200" b="1">
                <a:solidFill>
                  <a:schemeClr val="tx1"/>
                </a:solidFill>
                <a:latin typeface=".VnTime" pitchFamily="34" charset="0"/>
              </a:defRPr>
            </a:lvl2pPr>
            <a:lvl3pPr marL="1143000" indent="-228600" eaLnBrk="0" hangingPunct="0">
              <a:defRPr sz="3200" b="1">
                <a:solidFill>
                  <a:schemeClr val="tx1"/>
                </a:solidFill>
                <a:latin typeface=".VnTime" pitchFamily="34" charset="0"/>
              </a:defRPr>
            </a:lvl3pPr>
            <a:lvl4pPr marL="1600200" indent="-228600" eaLnBrk="0" hangingPunct="0">
              <a:defRPr sz="3200" b="1">
                <a:solidFill>
                  <a:schemeClr val="tx1"/>
                </a:solidFill>
                <a:latin typeface=".VnTime" pitchFamily="34" charset="0"/>
              </a:defRPr>
            </a:lvl4pPr>
            <a:lvl5pPr marL="2057400" indent="-228600" eaLnBrk="0" hangingPunct="0">
              <a:defRPr sz="3200" b="1">
                <a:solidFill>
                  <a:schemeClr val="tx1"/>
                </a:solidFill>
                <a:latin typeface=".VnTime" pitchFamily="34" charset="0"/>
              </a:defRPr>
            </a:lvl5pPr>
            <a:lvl6pPr marL="2514600" indent="-228600" eaLnBrk="0" fontAlgn="base" hangingPunct="0">
              <a:spcBef>
                <a:spcPct val="0"/>
              </a:spcBef>
              <a:spcAft>
                <a:spcPct val="0"/>
              </a:spcAft>
              <a:defRPr sz="3200" b="1">
                <a:solidFill>
                  <a:schemeClr val="tx1"/>
                </a:solidFill>
                <a:latin typeface=".VnTime" pitchFamily="34" charset="0"/>
              </a:defRPr>
            </a:lvl6pPr>
            <a:lvl7pPr marL="2971800" indent="-228600" eaLnBrk="0" fontAlgn="base" hangingPunct="0">
              <a:spcBef>
                <a:spcPct val="0"/>
              </a:spcBef>
              <a:spcAft>
                <a:spcPct val="0"/>
              </a:spcAft>
              <a:defRPr sz="3200" b="1">
                <a:solidFill>
                  <a:schemeClr val="tx1"/>
                </a:solidFill>
                <a:latin typeface=".VnTime" pitchFamily="34" charset="0"/>
              </a:defRPr>
            </a:lvl7pPr>
            <a:lvl8pPr marL="3429000" indent="-228600" eaLnBrk="0" fontAlgn="base" hangingPunct="0">
              <a:spcBef>
                <a:spcPct val="0"/>
              </a:spcBef>
              <a:spcAft>
                <a:spcPct val="0"/>
              </a:spcAft>
              <a:defRPr sz="3200" b="1">
                <a:solidFill>
                  <a:schemeClr val="tx1"/>
                </a:solidFill>
                <a:latin typeface=".VnTime" pitchFamily="34" charset="0"/>
              </a:defRPr>
            </a:lvl8pPr>
            <a:lvl9pPr marL="3886200" indent="-228600" eaLnBrk="0" fontAlgn="base" hangingPunct="0">
              <a:spcBef>
                <a:spcPct val="0"/>
              </a:spcBef>
              <a:spcAft>
                <a:spcPct val="0"/>
              </a:spcAft>
              <a:defRPr sz="3200" b="1">
                <a:solidFill>
                  <a:schemeClr val="tx1"/>
                </a:solidFill>
                <a:latin typeface=".VnTime" pitchFamily="34" charset="0"/>
              </a:defRPr>
            </a:lvl9pPr>
          </a:lstStyle>
          <a:p>
            <a:pPr algn="just" defTabSz="692771" fontAlgn="base">
              <a:spcBef>
                <a:spcPct val="0"/>
              </a:spcBef>
              <a:spcAft>
                <a:spcPct val="0"/>
              </a:spcAft>
              <a:defRPr/>
            </a:pPr>
            <a:r>
              <a:rPr lang="nl-NL" sz="3474" b="0"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-Quân lính đang làm gì? </a:t>
            </a:r>
            <a:endParaRPr lang="en-US" sz="3474" b="0" dirty="0">
              <a:solidFill>
                <a:srgbClr val="000000"/>
              </a:solidFill>
              <a:latin typeface="Times New Roman" panose="02020603050405020304" pitchFamily="18" charset="0"/>
              <a:ea typeface="宋体" panose="02010600030101010101" pitchFamily="2" charset="-122"/>
              <a:cs typeface="Times New Roman" panose="02020603050405020304" pitchFamily="18" charset="0"/>
            </a:endParaRPr>
          </a:p>
        </p:txBody>
      </p:sp>
      <p:pic>
        <p:nvPicPr>
          <p:cNvPr id="9" name="Picture 2" descr="Cau be thong minh"/>
          <p:cNvPicPr>
            <a:picLocks noChangeAspect="1" noChangeArrowheads="1"/>
          </p:cNvPicPr>
          <p:nvPr/>
        </p:nvPicPr>
        <p:blipFill rotWithShape="1">
          <a:blip r:embed="rId7">
            <a:extLst>
              <a:ext uri="{28A0092B-C50C-407E-A947-70E740481C1C}">
                <a14:useLocalDpi xmlns:a14="http://schemas.microsoft.com/office/drawing/2010/main" val="0"/>
              </a:ext>
            </a:extLst>
          </a:blip>
          <a:srcRect r="51609" b="54544"/>
          <a:stretch/>
        </p:blipFill>
        <p:spPr bwMode="auto">
          <a:xfrm>
            <a:off x="47125" y="0"/>
            <a:ext cx="4485424" cy="5096681"/>
          </a:xfrm>
          <a:prstGeom prst="rect">
            <a:avLst/>
          </a:prstGeom>
          <a:ln w="57150"/>
        </p:spPr>
        <p:style>
          <a:lnRef idx="2">
            <a:schemeClr val="dk1"/>
          </a:lnRef>
          <a:fillRef idx="1">
            <a:schemeClr val="lt1"/>
          </a:fillRef>
          <a:effectRef idx="0">
            <a:schemeClr val="dk1"/>
          </a:effectRef>
          <a:fontRef idx="minor">
            <a:schemeClr val="dk1"/>
          </a:fontRef>
        </p:style>
      </p:pic>
      <p:sp>
        <p:nvSpPr>
          <p:cNvPr id="11" name="TextBox 6">
            <a:extLst>
              <a:ext uri="{FF2B5EF4-FFF2-40B4-BE49-F238E27FC236}">
                <a16:creationId xmlns:a16="http://schemas.microsoft.com/office/drawing/2014/main" id="{51D2BF5F-3EFA-4F43-AAFD-72CBDF854A65}"/>
              </a:ext>
            </a:extLst>
          </p:cNvPr>
          <p:cNvSpPr txBox="1">
            <a:spLocks noChangeArrowheads="1"/>
          </p:cNvSpPr>
          <p:nvPr/>
        </p:nvSpPr>
        <p:spPr bwMode="auto">
          <a:xfrm>
            <a:off x="6065345" y="1677304"/>
            <a:ext cx="5211502" cy="116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200" b="1">
                <a:solidFill>
                  <a:schemeClr val="tx1"/>
                </a:solidFill>
                <a:latin typeface=".VnTime" pitchFamily="34" charset="0"/>
              </a:defRPr>
            </a:lvl1pPr>
            <a:lvl2pPr marL="742950" indent="-285750" eaLnBrk="0" hangingPunct="0">
              <a:defRPr sz="3200" b="1">
                <a:solidFill>
                  <a:schemeClr val="tx1"/>
                </a:solidFill>
                <a:latin typeface=".VnTime" pitchFamily="34" charset="0"/>
              </a:defRPr>
            </a:lvl2pPr>
            <a:lvl3pPr marL="1143000" indent="-228600" eaLnBrk="0" hangingPunct="0">
              <a:defRPr sz="3200" b="1">
                <a:solidFill>
                  <a:schemeClr val="tx1"/>
                </a:solidFill>
                <a:latin typeface=".VnTime" pitchFamily="34" charset="0"/>
              </a:defRPr>
            </a:lvl3pPr>
            <a:lvl4pPr marL="1600200" indent="-228600" eaLnBrk="0" hangingPunct="0">
              <a:defRPr sz="3200" b="1">
                <a:solidFill>
                  <a:schemeClr val="tx1"/>
                </a:solidFill>
                <a:latin typeface=".VnTime" pitchFamily="34" charset="0"/>
              </a:defRPr>
            </a:lvl4pPr>
            <a:lvl5pPr marL="2057400" indent="-228600" eaLnBrk="0" hangingPunct="0">
              <a:defRPr sz="3200" b="1">
                <a:solidFill>
                  <a:schemeClr val="tx1"/>
                </a:solidFill>
                <a:latin typeface=".VnTime" pitchFamily="34" charset="0"/>
              </a:defRPr>
            </a:lvl5pPr>
            <a:lvl6pPr marL="2514600" indent="-228600" eaLnBrk="0" fontAlgn="base" hangingPunct="0">
              <a:spcBef>
                <a:spcPct val="0"/>
              </a:spcBef>
              <a:spcAft>
                <a:spcPct val="0"/>
              </a:spcAft>
              <a:defRPr sz="3200" b="1">
                <a:solidFill>
                  <a:schemeClr val="tx1"/>
                </a:solidFill>
                <a:latin typeface=".VnTime" pitchFamily="34" charset="0"/>
              </a:defRPr>
            </a:lvl6pPr>
            <a:lvl7pPr marL="2971800" indent="-228600" eaLnBrk="0" fontAlgn="base" hangingPunct="0">
              <a:spcBef>
                <a:spcPct val="0"/>
              </a:spcBef>
              <a:spcAft>
                <a:spcPct val="0"/>
              </a:spcAft>
              <a:defRPr sz="3200" b="1">
                <a:solidFill>
                  <a:schemeClr val="tx1"/>
                </a:solidFill>
                <a:latin typeface=".VnTime" pitchFamily="34" charset="0"/>
              </a:defRPr>
            </a:lvl7pPr>
            <a:lvl8pPr marL="3429000" indent="-228600" eaLnBrk="0" fontAlgn="base" hangingPunct="0">
              <a:spcBef>
                <a:spcPct val="0"/>
              </a:spcBef>
              <a:spcAft>
                <a:spcPct val="0"/>
              </a:spcAft>
              <a:defRPr sz="3200" b="1">
                <a:solidFill>
                  <a:schemeClr val="tx1"/>
                </a:solidFill>
                <a:latin typeface=".VnTime" pitchFamily="34" charset="0"/>
              </a:defRPr>
            </a:lvl8pPr>
            <a:lvl9pPr marL="3886200" indent="-228600" eaLnBrk="0" fontAlgn="base" hangingPunct="0">
              <a:spcBef>
                <a:spcPct val="0"/>
              </a:spcBef>
              <a:spcAft>
                <a:spcPct val="0"/>
              </a:spcAft>
              <a:defRPr sz="3200" b="1">
                <a:solidFill>
                  <a:schemeClr val="tx1"/>
                </a:solidFill>
                <a:latin typeface=".VnTime" pitchFamily="34" charset="0"/>
              </a:defRPr>
            </a:lvl9pPr>
          </a:lstStyle>
          <a:p>
            <a:pPr algn="just" defTabSz="692771" fontAlgn="base">
              <a:spcBef>
                <a:spcPct val="0"/>
              </a:spcBef>
              <a:spcAft>
                <a:spcPct val="0"/>
              </a:spcAft>
              <a:defRPr/>
            </a:pPr>
            <a:r>
              <a:rPr lang="nl-NL" sz="3474" b="0" dirty="0">
                <a:solidFill>
                  <a:srgbClr val="0000FF"/>
                </a:solidFill>
                <a:latin typeface="Times New Roman" panose="02020603050405020304" pitchFamily="18" charset="0"/>
                <a:ea typeface="宋体" panose="02010600030101010101" pitchFamily="2" charset="-122"/>
                <a:cs typeface="Times New Roman" panose="02020603050405020304" pitchFamily="18" charset="0"/>
              </a:rPr>
              <a:t>Quân lính đang thông báo lệnh của Đức Vua. </a:t>
            </a:r>
            <a:endParaRPr lang="en-US" sz="3474" b="0" dirty="0">
              <a:solidFill>
                <a:srgbClr val="0000FF"/>
              </a:solidFill>
              <a:latin typeface="Times New Roman" panose="02020603050405020304" pitchFamily="18" charset="0"/>
              <a:ea typeface="宋体" panose="02010600030101010101" pitchFamily="2" charset="-122"/>
              <a:cs typeface="Times New Roman" panose="02020603050405020304" pitchFamily="18" charset="0"/>
            </a:endParaRPr>
          </a:p>
        </p:txBody>
      </p:sp>
      <p:sp>
        <p:nvSpPr>
          <p:cNvPr id="12" name="TextBox 6">
            <a:extLst>
              <a:ext uri="{FF2B5EF4-FFF2-40B4-BE49-F238E27FC236}">
                <a16:creationId xmlns:a16="http://schemas.microsoft.com/office/drawing/2014/main" id="{51D2BF5F-3EFA-4F43-AAFD-72CBDF854A65}"/>
              </a:ext>
            </a:extLst>
          </p:cNvPr>
          <p:cNvSpPr txBox="1">
            <a:spLocks noChangeArrowheads="1"/>
          </p:cNvSpPr>
          <p:nvPr/>
        </p:nvSpPr>
        <p:spPr bwMode="auto">
          <a:xfrm>
            <a:off x="5828046" y="2788109"/>
            <a:ext cx="5211502" cy="6269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200" b="1">
                <a:solidFill>
                  <a:schemeClr val="tx1"/>
                </a:solidFill>
                <a:latin typeface=".VnTime" pitchFamily="34" charset="0"/>
              </a:defRPr>
            </a:lvl1pPr>
            <a:lvl2pPr marL="742950" indent="-285750" eaLnBrk="0" hangingPunct="0">
              <a:defRPr sz="3200" b="1">
                <a:solidFill>
                  <a:schemeClr val="tx1"/>
                </a:solidFill>
                <a:latin typeface=".VnTime" pitchFamily="34" charset="0"/>
              </a:defRPr>
            </a:lvl2pPr>
            <a:lvl3pPr marL="1143000" indent="-228600" eaLnBrk="0" hangingPunct="0">
              <a:defRPr sz="3200" b="1">
                <a:solidFill>
                  <a:schemeClr val="tx1"/>
                </a:solidFill>
                <a:latin typeface=".VnTime" pitchFamily="34" charset="0"/>
              </a:defRPr>
            </a:lvl3pPr>
            <a:lvl4pPr marL="1600200" indent="-228600" eaLnBrk="0" hangingPunct="0">
              <a:defRPr sz="3200" b="1">
                <a:solidFill>
                  <a:schemeClr val="tx1"/>
                </a:solidFill>
                <a:latin typeface=".VnTime" pitchFamily="34" charset="0"/>
              </a:defRPr>
            </a:lvl4pPr>
            <a:lvl5pPr marL="2057400" indent="-228600" eaLnBrk="0" hangingPunct="0">
              <a:defRPr sz="3200" b="1">
                <a:solidFill>
                  <a:schemeClr val="tx1"/>
                </a:solidFill>
                <a:latin typeface=".VnTime" pitchFamily="34" charset="0"/>
              </a:defRPr>
            </a:lvl5pPr>
            <a:lvl6pPr marL="2514600" indent="-228600" eaLnBrk="0" fontAlgn="base" hangingPunct="0">
              <a:spcBef>
                <a:spcPct val="0"/>
              </a:spcBef>
              <a:spcAft>
                <a:spcPct val="0"/>
              </a:spcAft>
              <a:defRPr sz="3200" b="1">
                <a:solidFill>
                  <a:schemeClr val="tx1"/>
                </a:solidFill>
                <a:latin typeface=".VnTime" pitchFamily="34" charset="0"/>
              </a:defRPr>
            </a:lvl6pPr>
            <a:lvl7pPr marL="2971800" indent="-228600" eaLnBrk="0" fontAlgn="base" hangingPunct="0">
              <a:spcBef>
                <a:spcPct val="0"/>
              </a:spcBef>
              <a:spcAft>
                <a:spcPct val="0"/>
              </a:spcAft>
              <a:defRPr sz="3200" b="1">
                <a:solidFill>
                  <a:schemeClr val="tx1"/>
                </a:solidFill>
                <a:latin typeface=".VnTime" pitchFamily="34" charset="0"/>
              </a:defRPr>
            </a:lvl7pPr>
            <a:lvl8pPr marL="3429000" indent="-228600" eaLnBrk="0" fontAlgn="base" hangingPunct="0">
              <a:spcBef>
                <a:spcPct val="0"/>
              </a:spcBef>
              <a:spcAft>
                <a:spcPct val="0"/>
              </a:spcAft>
              <a:defRPr sz="3200" b="1">
                <a:solidFill>
                  <a:schemeClr val="tx1"/>
                </a:solidFill>
                <a:latin typeface=".VnTime" pitchFamily="34" charset="0"/>
              </a:defRPr>
            </a:lvl8pPr>
            <a:lvl9pPr marL="3886200" indent="-228600" eaLnBrk="0" fontAlgn="base" hangingPunct="0">
              <a:spcBef>
                <a:spcPct val="0"/>
              </a:spcBef>
              <a:spcAft>
                <a:spcPct val="0"/>
              </a:spcAft>
              <a:defRPr sz="3200" b="1">
                <a:solidFill>
                  <a:schemeClr val="tx1"/>
                </a:solidFill>
                <a:latin typeface=".VnTime" pitchFamily="34" charset="0"/>
              </a:defRPr>
            </a:lvl9pPr>
          </a:lstStyle>
          <a:p>
            <a:pPr algn="just" defTabSz="692771" fontAlgn="base">
              <a:spcBef>
                <a:spcPct val="0"/>
              </a:spcBef>
              <a:spcAft>
                <a:spcPct val="0"/>
              </a:spcAft>
              <a:defRPr/>
            </a:pPr>
            <a:r>
              <a:rPr lang="nl-NL" sz="3474" b="0" dirty="0">
                <a:solidFill>
                  <a:srgbClr val="0000FF"/>
                </a:solidFill>
                <a:latin typeface="Times New Roman" panose="02020603050405020304" pitchFamily="18" charset="0"/>
                <a:ea typeface="宋体" panose="02010600030101010101" pitchFamily="2" charset="-122"/>
                <a:cs typeface="Times New Roman" panose="02020603050405020304" pitchFamily="18" charset="0"/>
              </a:rPr>
              <a:t>-Lệnh của Đức Vua là gì? </a:t>
            </a:r>
            <a:endParaRPr lang="en-US" sz="3474" b="0" dirty="0">
              <a:solidFill>
                <a:srgbClr val="0000FF"/>
              </a:solidFill>
              <a:latin typeface="Times New Roman" panose="02020603050405020304" pitchFamily="18" charset="0"/>
              <a:ea typeface="宋体" panose="02010600030101010101" pitchFamily="2" charset="-122"/>
              <a:cs typeface="Times New Roman" panose="02020603050405020304" pitchFamily="18" charset="0"/>
            </a:endParaRPr>
          </a:p>
        </p:txBody>
      </p:sp>
      <p:sp>
        <p:nvSpPr>
          <p:cNvPr id="13" name="TextBox 6">
            <a:extLst>
              <a:ext uri="{FF2B5EF4-FFF2-40B4-BE49-F238E27FC236}">
                <a16:creationId xmlns:a16="http://schemas.microsoft.com/office/drawing/2014/main" id="{51D2BF5F-3EFA-4F43-AAFD-72CBDF854A65}"/>
              </a:ext>
            </a:extLst>
          </p:cNvPr>
          <p:cNvSpPr txBox="1">
            <a:spLocks noChangeArrowheads="1"/>
          </p:cNvSpPr>
          <p:nvPr/>
        </p:nvSpPr>
        <p:spPr bwMode="auto">
          <a:xfrm>
            <a:off x="6020634" y="2788108"/>
            <a:ext cx="5211502" cy="1696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200" b="1">
                <a:solidFill>
                  <a:schemeClr val="tx1"/>
                </a:solidFill>
                <a:latin typeface=".VnTime" pitchFamily="34" charset="0"/>
              </a:defRPr>
            </a:lvl1pPr>
            <a:lvl2pPr marL="742950" indent="-285750" eaLnBrk="0" hangingPunct="0">
              <a:defRPr sz="3200" b="1">
                <a:solidFill>
                  <a:schemeClr val="tx1"/>
                </a:solidFill>
                <a:latin typeface=".VnTime" pitchFamily="34" charset="0"/>
              </a:defRPr>
            </a:lvl2pPr>
            <a:lvl3pPr marL="1143000" indent="-228600" eaLnBrk="0" hangingPunct="0">
              <a:defRPr sz="3200" b="1">
                <a:solidFill>
                  <a:schemeClr val="tx1"/>
                </a:solidFill>
                <a:latin typeface=".VnTime" pitchFamily="34" charset="0"/>
              </a:defRPr>
            </a:lvl3pPr>
            <a:lvl4pPr marL="1600200" indent="-228600" eaLnBrk="0" hangingPunct="0">
              <a:defRPr sz="3200" b="1">
                <a:solidFill>
                  <a:schemeClr val="tx1"/>
                </a:solidFill>
                <a:latin typeface=".VnTime" pitchFamily="34" charset="0"/>
              </a:defRPr>
            </a:lvl4pPr>
            <a:lvl5pPr marL="2057400" indent="-228600" eaLnBrk="0" hangingPunct="0">
              <a:defRPr sz="3200" b="1">
                <a:solidFill>
                  <a:schemeClr val="tx1"/>
                </a:solidFill>
                <a:latin typeface=".VnTime" pitchFamily="34" charset="0"/>
              </a:defRPr>
            </a:lvl5pPr>
            <a:lvl6pPr marL="2514600" indent="-228600" eaLnBrk="0" fontAlgn="base" hangingPunct="0">
              <a:spcBef>
                <a:spcPct val="0"/>
              </a:spcBef>
              <a:spcAft>
                <a:spcPct val="0"/>
              </a:spcAft>
              <a:defRPr sz="3200" b="1">
                <a:solidFill>
                  <a:schemeClr val="tx1"/>
                </a:solidFill>
                <a:latin typeface=".VnTime" pitchFamily="34" charset="0"/>
              </a:defRPr>
            </a:lvl6pPr>
            <a:lvl7pPr marL="2971800" indent="-228600" eaLnBrk="0" fontAlgn="base" hangingPunct="0">
              <a:spcBef>
                <a:spcPct val="0"/>
              </a:spcBef>
              <a:spcAft>
                <a:spcPct val="0"/>
              </a:spcAft>
              <a:defRPr sz="3200" b="1">
                <a:solidFill>
                  <a:schemeClr val="tx1"/>
                </a:solidFill>
                <a:latin typeface=".VnTime" pitchFamily="34" charset="0"/>
              </a:defRPr>
            </a:lvl7pPr>
            <a:lvl8pPr marL="3429000" indent="-228600" eaLnBrk="0" fontAlgn="base" hangingPunct="0">
              <a:spcBef>
                <a:spcPct val="0"/>
              </a:spcBef>
              <a:spcAft>
                <a:spcPct val="0"/>
              </a:spcAft>
              <a:defRPr sz="3200" b="1">
                <a:solidFill>
                  <a:schemeClr val="tx1"/>
                </a:solidFill>
                <a:latin typeface=".VnTime" pitchFamily="34" charset="0"/>
              </a:defRPr>
            </a:lvl8pPr>
            <a:lvl9pPr marL="3886200" indent="-228600" eaLnBrk="0" fontAlgn="base" hangingPunct="0">
              <a:spcBef>
                <a:spcPct val="0"/>
              </a:spcBef>
              <a:spcAft>
                <a:spcPct val="0"/>
              </a:spcAft>
              <a:defRPr sz="3200" b="1">
                <a:solidFill>
                  <a:schemeClr val="tx1"/>
                </a:solidFill>
                <a:latin typeface=".VnTime" pitchFamily="34" charset="0"/>
              </a:defRPr>
            </a:lvl9pPr>
          </a:lstStyle>
          <a:p>
            <a:pPr algn="just" defTabSz="692771" fontAlgn="base">
              <a:spcBef>
                <a:spcPct val="0"/>
              </a:spcBef>
              <a:spcAft>
                <a:spcPct val="0"/>
              </a:spcAft>
              <a:defRPr/>
            </a:pPr>
            <a:r>
              <a:rPr lang="nl-NL" sz="3474" b="0" dirty="0">
                <a:solidFill>
                  <a:srgbClr val="0000FF"/>
                </a:solidFill>
                <a:latin typeface="Times New Roman" panose="02020603050405020304" pitchFamily="18" charset="0"/>
                <a:ea typeface="宋体" panose="02010600030101010101" pitchFamily="2" charset="-122"/>
                <a:cs typeface="Times New Roman" panose="02020603050405020304" pitchFamily="18" charset="0"/>
              </a:rPr>
              <a:t>Đức Vua lệnh cho mỗi làng trong vùng nộp con gà trống biết đẻ trứng. </a:t>
            </a:r>
            <a:endParaRPr lang="en-US" sz="3474" b="0" dirty="0">
              <a:solidFill>
                <a:srgbClr val="0000FF"/>
              </a:solidFill>
              <a:latin typeface="Times New Roman" panose="02020603050405020304" pitchFamily="18" charset="0"/>
              <a:ea typeface="宋体" panose="02010600030101010101" pitchFamily="2" charset="-122"/>
              <a:cs typeface="Times New Roman" panose="02020603050405020304" pitchFamily="18" charset="0"/>
            </a:endParaRPr>
          </a:p>
        </p:txBody>
      </p:sp>
      <p:sp>
        <p:nvSpPr>
          <p:cNvPr id="14" name="TextBox 6">
            <a:extLst>
              <a:ext uri="{FF2B5EF4-FFF2-40B4-BE49-F238E27FC236}">
                <a16:creationId xmlns:a16="http://schemas.microsoft.com/office/drawing/2014/main" id="{51D2BF5F-3EFA-4F43-AAFD-72CBDF854A65}"/>
              </a:ext>
            </a:extLst>
          </p:cNvPr>
          <p:cNvSpPr txBox="1">
            <a:spLocks noChangeArrowheads="1"/>
          </p:cNvSpPr>
          <p:nvPr/>
        </p:nvSpPr>
        <p:spPr bwMode="auto">
          <a:xfrm>
            <a:off x="5918320" y="4324757"/>
            <a:ext cx="5211502" cy="1696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200" b="1">
                <a:solidFill>
                  <a:schemeClr val="tx1"/>
                </a:solidFill>
                <a:latin typeface=".VnTime" pitchFamily="34" charset="0"/>
              </a:defRPr>
            </a:lvl1pPr>
            <a:lvl2pPr marL="742950" indent="-285750" eaLnBrk="0" hangingPunct="0">
              <a:defRPr sz="3200" b="1">
                <a:solidFill>
                  <a:schemeClr val="tx1"/>
                </a:solidFill>
                <a:latin typeface=".VnTime" pitchFamily="34" charset="0"/>
              </a:defRPr>
            </a:lvl2pPr>
            <a:lvl3pPr marL="1143000" indent="-228600" eaLnBrk="0" hangingPunct="0">
              <a:defRPr sz="3200" b="1">
                <a:solidFill>
                  <a:schemeClr val="tx1"/>
                </a:solidFill>
                <a:latin typeface=".VnTime" pitchFamily="34" charset="0"/>
              </a:defRPr>
            </a:lvl3pPr>
            <a:lvl4pPr marL="1600200" indent="-228600" eaLnBrk="0" hangingPunct="0">
              <a:defRPr sz="3200" b="1">
                <a:solidFill>
                  <a:schemeClr val="tx1"/>
                </a:solidFill>
                <a:latin typeface=".VnTime" pitchFamily="34" charset="0"/>
              </a:defRPr>
            </a:lvl4pPr>
            <a:lvl5pPr marL="2057400" indent="-228600" eaLnBrk="0" hangingPunct="0">
              <a:defRPr sz="3200" b="1">
                <a:solidFill>
                  <a:schemeClr val="tx1"/>
                </a:solidFill>
                <a:latin typeface=".VnTime" pitchFamily="34" charset="0"/>
              </a:defRPr>
            </a:lvl5pPr>
            <a:lvl6pPr marL="2514600" indent="-228600" eaLnBrk="0" fontAlgn="base" hangingPunct="0">
              <a:spcBef>
                <a:spcPct val="0"/>
              </a:spcBef>
              <a:spcAft>
                <a:spcPct val="0"/>
              </a:spcAft>
              <a:defRPr sz="3200" b="1">
                <a:solidFill>
                  <a:schemeClr val="tx1"/>
                </a:solidFill>
                <a:latin typeface=".VnTime" pitchFamily="34" charset="0"/>
              </a:defRPr>
            </a:lvl6pPr>
            <a:lvl7pPr marL="2971800" indent="-228600" eaLnBrk="0" fontAlgn="base" hangingPunct="0">
              <a:spcBef>
                <a:spcPct val="0"/>
              </a:spcBef>
              <a:spcAft>
                <a:spcPct val="0"/>
              </a:spcAft>
              <a:defRPr sz="3200" b="1">
                <a:solidFill>
                  <a:schemeClr val="tx1"/>
                </a:solidFill>
                <a:latin typeface=".VnTime" pitchFamily="34" charset="0"/>
              </a:defRPr>
            </a:lvl7pPr>
            <a:lvl8pPr marL="3429000" indent="-228600" eaLnBrk="0" fontAlgn="base" hangingPunct="0">
              <a:spcBef>
                <a:spcPct val="0"/>
              </a:spcBef>
              <a:spcAft>
                <a:spcPct val="0"/>
              </a:spcAft>
              <a:defRPr sz="3200" b="1">
                <a:solidFill>
                  <a:schemeClr val="tx1"/>
                </a:solidFill>
                <a:latin typeface=".VnTime" pitchFamily="34" charset="0"/>
              </a:defRPr>
            </a:lvl8pPr>
            <a:lvl9pPr marL="3886200" indent="-228600" eaLnBrk="0" fontAlgn="base" hangingPunct="0">
              <a:spcBef>
                <a:spcPct val="0"/>
              </a:spcBef>
              <a:spcAft>
                <a:spcPct val="0"/>
              </a:spcAft>
              <a:defRPr sz="3200" b="1">
                <a:solidFill>
                  <a:schemeClr val="tx1"/>
                </a:solidFill>
                <a:latin typeface=".VnTime" pitchFamily="34" charset="0"/>
              </a:defRPr>
            </a:lvl9pPr>
          </a:lstStyle>
          <a:p>
            <a:pPr algn="just" defTabSz="692771" fontAlgn="base">
              <a:spcBef>
                <a:spcPct val="0"/>
              </a:spcBef>
              <a:spcAft>
                <a:spcPct val="0"/>
              </a:spcAft>
              <a:defRPr/>
            </a:pPr>
            <a:r>
              <a:rPr lang="nl-NL" sz="3474" b="0"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-Dân làng có thái độ ra sao khi nhận được lênh của Đức Vua? </a:t>
            </a:r>
            <a:endParaRPr lang="en-US" sz="3474" b="0" dirty="0">
              <a:solidFill>
                <a:srgbClr val="000000"/>
              </a:solidFill>
              <a:latin typeface="Times New Roman" panose="02020603050405020304" pitchFamily="18" charset="0"/>
              <a:ea typeface="宋体" panose="02010600030101010101" pitchFamily="2" charset="-122"/>
              <a:cs typeface="Times New Roman" panose="02020603050405020304" pitchFamily="18" charset="0"/>
            </a:endParaRPr>
          </a:p>
        </p:txBody>
      </p:sp>
      <p:sp>
        <p:nvSpPr>
          <p:cNvPr id="15" name="TextBox 6">
            <a:extLst>
              <a:ext uri="{FF2B5EF4-FFF2-40B4-BE49-F238E27FC236}">
                <a16:creationId xmlns:a16="http://schemas.microsoft.com/office/drawing/2014/main" id="{51D2BF5F-3EFA-4F43-AAFD-72CBDF854A65}"/>
              </a:ext>
            </a:extLst>
          </p:cNvPr>
          <p:cNvSpPr txBox="1">
            <a:spLocks noChangeArrowheads="1"/>
          </p:cNvSpPr>
          <p:nvPr/>
        </p:nvSpPr>
        <p:spPr bwMode="auto">
          <a:xfrm>
            <a:off x="6057540" y="4294747"/>
            <a:ext cx="5211502" cy="116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200" b="1">
                <a:solidFill>
                  <a:schemeClr val="tx1"/>
                </a:solidFill>
                <a:latin typeface=".VnTime" pitchFamily="34" charset="0"/>
              </a:defRPr>
            </a:lvl1pPr>
            <a:lvl2pPr marL="742950" indent="-285750" eaLnBrk="0" hangingPunct="0">
              <a:defRPr sz="3200" b="1">
                <a:solidFill>
                  <a:schemeClr val="tx1"/>
                </a:solidFill>
                <a:latin typeface=".VnTime" pitchFamily="34" charset="0"/>
              </a:defRPr>
            </a:lvl2pPr>
            <a:lvl3pPr marL="1143000" indent="-228600" eaLnBrk="0" hangingPunct="0">
              <a:defRPr sz="3200" b="1">
                <a:solidFill>
                  <a:schemeClr val="tx1"/>
                </a:solidFill>
                <a:latin typeface=".VnTime" pitchFamily="34" charset="0"/>
              </a:defRPr>
            </a:lvl3pPr>
            <a:lvl4pPr marL="1600200" indent="-228600" eaLnBrk="0" hangingPunct="0">
              <a:defRPr sz="3200" b="1">
                <a:solidFill>
                  <a:schemeClr val="tx1"/>
                </a:solidFill>
                <a:latin typeface=".VnTime" pitchFamily="34" charset="0"/>
              </a:defRPr>
            </a:lvl4pPr>
            <a:lvl5pPr marL="2057400" indent="-228600" eaLnBrk="0" hangingPunct="0">
              <a:defRPr sz="3200" b="1">
                <a:solidFill>
                  <a:schemeClr val="tx1"/>
                </a:solidFill>
                <a:latin typeface=".VnTime" pitchFamily="34" charset="0"/>
              </a:defRPr>
            </a:lvl5pPr>
            <a:lvl6pPr marL="2514600" indent="-228600" eaLnBrk="0" fontAlgn="base" hangingPunct="0">
              <a:spcBef>
                <a:spcPct val="0"/>
              </a:spcBef>
              <a:spcAft>
                <a:spcPct val="0"/>
              </a:spcAft>
              <a:defRPr sz="3200" b="1">
                <a:solidFill>
                  <a:schemeClr val="tx1"/>
                </a:solidFill>
                <a:latin typeface=".VnTime" pitchFamily="34" charset="0"/>
              </a:defRPr>
            </a:lvl6pPr>
            <a:lvl7pPr marL="2971800" indent="-228600" eaLnBrk="0" fontAlgn="base" hangingPunct="0">
              <a:spcBef>
                <a:spcPct val="0"/>
              </a:spcBef>
              <a:spcAft>
                <a:spcPct val="0"/>
              </a:spcAft>
              <a:defRPr sz="3200" b="1">
                <a:solidFill>
                  <a:schemeClr val="tx1"/>
                </a:solidFill>
                <a:latin typeface=".VnTime" pitchFamily="34" charset="0"/>
              </a:defRPr>
            </a:lvl7pPr>
            <a:lvl8pPr marL="3429000" indent="-228600" eaLnBrk="0" fontAlgn="base" hangingPunct="0">
              <a:spcBef>
                <a:spcPct val="0"/>
              </a:spcBef>
              <a:spcAft>
                <a:spcPct val="0"/>
              </a:spcAft>
              <a:defRPr sz="3200" b="1">
                <a:solidFill>
                  <a:schemeClr val="tx1"/>
                </a:solidFill>
                <a:latin typeface=".VnTime" pitchFamily="34" charset="0"/>
              </a:defRPr>
            </a:lvl8pPr>
            <a:lvl9pPr marL="3886200" indent="-228600" eaLnBrk="0" fontAlgn="base" hangingPunct="0">
              <a:spcBef>
                <a:spcPct val="0"/>
              </a:spcBef>
              <a:spcAft>
                <a:spcPct val="0"/>
              </a:spcAft>
              <a:defRPr sz="3200" b="1">
                <a:solidFill>
                  <a:schemeClr val="tx1"/>
                </a:solidFill>
                <a:latin typeface=".VnTime" pitchFamily="34" charset="0"/>
              </a:defRPr>
            </a:lvl9pPr>
          </a:lstStyle>
          <a:p>
            <a:pPr algn="just" defTabSz="692771" fontAlgn="base">
              <a:spcBef>
                <a:spcPct val="0"/>
              </a:spcBef>
              <a:spcAft>
                <a:spcPct val="0"/>
              </a:spcAft>
              <a:defRPr/>
            </a:pPr>
            <a:r>
              <a:rPr lang="nl-NL" sz="3474" b="0" dirty="0">
                <a:solidFill>
                  <a:srgbClr val="0000FF"/>
                </a:solidFill>
                <a:latin typeface="Times New Roman" panose="02020603050405020304" pitchFamily="18" charset="0"/>
                <a:ea typeface="宋体" panose="02010600030101010101" pitchFamily="2" charset="-122"/>
                <a:cs typeface="Times New Roman" panose="02020603050405020304" pitchFamily="18" charset="0"/>
              </a:rPr>
              <a:t>Dân làng vô cùng lo sợ khi nhận được lệnh của vua.</a:t>
            </a:r>
            <a:endParaRPr lang="en-US" sz="3474" b="0" dirty="0">
              <a:solidFill>
                <a:srgbClr val="0000FF"/>
              </a:solidFill>
              <a:latin typeface="Times New Roman" panose="02020603050405020304" pitchFamily="18" charset="0"/>
              <a:ea typeface="宋体" panose="02010600030101010101" pitchFamily="2" charset="-122"/>
              <a:cs typeface="Times New Roman" panose="02020603050405020304" pitchFamily="18" charset="0"/>
            </a:endParaRPr>
          </a:p>
        </p:txBody>
      </p:sp>
      <p:sp>
        <p:nvSpPr>
          <p:cNvPr id="2" name="TextBox 1"/>
          <p:cNvSpPr txBox="1"/>
          <p:nvPr/>
        </p:nvSpPr>
        <p:spPr>
          <a:xfrm>
            <a:off x="6947611" y="384338"/>
            <a:ext cx="3446970" cy="626967"/>
          </a:xfrm>
          <a:prstGeom prst="rect">
            <a:avLst/>
          </a:prstGeom>
          <a:solidFill>
            <a:srgbClr val="FFEFAB"/>
          </a:solidFill>
        </p:spPr>
        <p:style>
          <a:lnRef idx="2">
            <a:schemeClr val="dk1"/>
          </a:lnRef>
          <a:fillRef idx="1">
            <a:schemeClr val="lt1"/>
          </a:fillRef>
          <a:effectRef idx="0">
            <a:schemeClr val="dk1"/>
          </a:effectRef>
          <a:fontRef idx="minor">
            <a:schemeClr val="dk1"/>
          </a:fontRef>
        </p:style>
        <p:txBody>
          <a:bodyPr wrap="square" rtlCol="0">
            <a:spAutoFit/>
          </a:bodyPr>
          <a:lstStyle/>
          <a:p>
            <a:pPr algn="ctr" defTabSz="661751" fontAlgn="base">
              <a:spcBef>
                <a:spcPct val="0"/>
              </a:spcBef>
              <a:spcAft>
                <a:spcPct val="0"/>
              </a:spcAft>
            </a:pPr>
            <a:r>
              <a:rPr lang="en-GB" sz="3474" b="1" dirty="0" err="1">
                <a:solidFill>
                  <a:srgbClr val="FF0000"/>
                </a:solidFill>
                <a:latin typeface="Times New Roman" panose="02020603050405020304" pitchFamily="18" charset="0"/>
                <a:ea typeface="宋体"/>
                <a:cs typeface="Times New Roman" panose="02020603050405020304" pitchFamily="18" charset="0"/>
              </a:rPr>
              <a:t>Tự</a:t>
            </a:r>
            <a:r>
              <a:rPr lang="en-GB" sz="3474" b="1" dirty="0">
                <a:solidFill>
                  <a:srgbClr val="FF0000"/>
                </a:solidFill>
                <a:latin typeface="Times New Roman" panose="02020603050405020304" pitchFamily="18" charset="0"/>
                <a:ea typeface="宋体"/>
                <a:cs typeface="Times New Roman" panose="02020603050405020304" pitchFamily="18" charset="0"/>
              </a:rPr>
              <a:t> </a:t>
            </a:r>
            <a:r>
              <a:rPr lang="en-GB" sz="3474" b="1" dirty="0" err="1">
                <a:solidFill>
                  <a:srgbClr val="FF0000"/>
                </a:solidFill>
                <a:latin typeface="Times New Roman" panose="02020603050405020304" pitchFamily="18" charset="0"/>
                <a:ea typeface="宋体"/>
                <a:cs typeface="Times New Roman" panose="02020603050405020304" pitchFamily="18" charset="0"/>
              </a:rPr>
              <a:t>kể</a:t>
            </a:r>
            <a:r>
              <a:rPr lang="en-GB" sz="3474" b="1" dirty="0">
                <a:solidFill>
                  <a:srgbClr val="FF0000"/>
                </a:solidFill>
                <a:latin typeface="Times New Roman" panose="02020603050405020304" pitchFamily="18" charset="0"/>
                <a:ea typeface="宋体"/>
                <a:cs typeface="Times New Roman" panose="02020603050405020304" pitchFamily="18" charset="0"/>
              </a:rPr>
              <a:t> </a:t>
            </a:r>
            <a:r>
              <a:rPr lang="en-GB" sz="3474" b="1" dirty="0" err="1">
                <a:solidFill>
                  <a:srgbClr val="FF0000"/>
                </a:solidFill>
                <a:latin typeface="Times New Roman" panose="02020603050405020304" pitchFamily="18" charset="0"/>
                <a:ea typeface="宋体"/>
                <a:cs typeface="Times New Roman" panose="02020603050405020304" pitchFamily="18" charset="0"/>
              </a:rPr>
              <a:t>lại</a:t>
            </a:r>
            <a:r>
              <a:rPr lang="en-GB" sz="3474" b="1" dirty="0">
                <a:solidFill>
                  <a:srgbClr val="FF0000"/>
                </a:solidFill>
                <a:latin typeface="Times New Roman" panose="02020603050405020304" pitchFamily="18" charset="0"/>
                <a:ea typeface="宋体"/>
                <a:cs typeface="Times New Roman" panose="02020603050405020304" pitchFamily="18" charset="0"/>
              </a:rPr>
              <a:t> </a:t>
            </a:r>
            <a:r>
              <a:rPr lang="en-GB" sz="3474" b="1" dirty="0" err="1">
                <a:solidFill>
                  <a:srgbClr val="FF0000"/>
                </a:solidFill>
                <a:latin typeface="Times New Roman" panose="02020603050405020304" pitchFamily="18" charset="0"/>
                <a:ea typeface="宋体"/>
                <a:cs typeface="Times New Roman" panose="02020603050405020304" pitchFamily="18" charset="0"/>
              </a:rPr>
              <a:t>đoạn</a:t>
            </a:r>
            <a:r>
              <a:rPr lang="en-GB" sz="3474" b="1" dirty="0">
                <a:solidFill>
                  <a:srgbClr val="FF0000"/>
                </a:solidFill>
                <a:latin typeface="Times New Roman" panose="02020603050405020304" pitchFamily="18" charset="0"/>
                <a:ea typeface="宋体"/>
                <a:cs typeface="Times New Roman" panose="02020603050405020304" pitchFamily="18" charset="0"/>
              </a:rPr>
              <a:t> 1</a:t>
            </a:r>
            <a:endParaRPr lang="en-US" sz="3474" b="1" dirty="0">
              <a:solidFill>
                <a:srgbClr val="FF0000"/>
              </a:solidFill>
              <a:latin typeface="Times New Roman" panose="02020603050405020304" pitchFamily="18" charset="0"/>
              <a:ea typeface="宋体"/>
              <a:cs typeface="Times New Roman" panose="02020603050405020304" pitchFamily="18" charset="0"/>
            </a:endParaRPr>
          </a:p>
        </p:txBody>
      </p:sp>
    </p:spTree>
    <p:extLst>
      <p:ext uri="{BB962C8B-B14F-4D97-AF65-F5344CB8AC3E}">
        <p14:creationId xmlns:p14="http://schemas.microsoft.com/office/powerpoint/2010/main" val="1648198072"/>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4109"/>
                                        </p:tgtEl>
                                        <p:attrNameLst>
                                          <p:attrName>style.visibility</p:attrName>
                                        </p:attrNameLst>
                                      </p:cBhvr>
                                      <p:to>
                                        <p:strVal val="visible"/>
                                      </p:to>
                                    </p:set>
                                    <p:animEffect transition="in" filter="wipe(down)">
                                      <p:cBhvr>
                                        <p:cTn id="7" dur="290">
                                          <p:stCondLst>
                                            <p:cond delay="0"/>
                                          </p:stCondLst>
                                        </p:cTn>
                                        <p:tgtEl>
                                          <p:spTgt spid="4109"/>
                                        </p:tgtEl>
                                      </p:cBhvr>
                                    </p:animEffect>
                                    <p:anim calcmode="lin" valueType="num">
                                      <p:cBhvr>
                                        <p:cTn id="8" dur="911" tmFilter="0,0; 0.14,0.36; 0.43,0.73; 0.71,0.91; 1.0,1.0">
                                          <p:stCondLst>
                                            <p:cond delay="0"/>
                                          </p:stCondLst>
                                        </p:cTn>
                                        <p:tgtEl>
                                          <p:spTgt spid="4109"/>
                                        </p:tgtEl>
                                        <p:attrNameLst>
                                          <p:attrName>ppt_x</p:attrName>
                                        </p:attrNameLst>
                                      </p:cBhvr>
                                      <p:tavLst>
                                        <p:tav tm="0">
                                          <p:val>
                                            <p:strVal val="#ppt_x-0.25"/>
                                          </p:val>
                                        </p:tav>
                                        <p:tav tm="100000">
                                          <p:val>
                                            <p:strVal val="#ppt_x"/>
                                          </p:val>
                                        </p:tav>
                                      </p:tavLst>
                                    </p:anim>
                                    <p:anim calcmode="lin" valueType="num">
                                      <p:cBhvr>
                                        <p:cTn id="9" dur="332" tmFilter="0.0,0.0; 0.25,0.07; 0.50,0.2; 0.75,0.467; 1.0,1.0">
                                          <p:stCondLst>
                                            <p:cond delay="0"/>
                                          </p:stCondLst>
                                        </p:cTn>
                                        <p:tgtEl>
                                          <p:spTgt spid="4109"/>
                                        </p:tgtEl>
                                        <p:attrNameLst>
                                          <p:attrName>ppt_y</p:attrName>
                                        </p:attrNameLst>
                                      </p:cBhvr>
                                      <p:tavLst>
                                        <p:tav tm="0" fmla="#ppt_y-sin(pi*$)/3">
                                          <p:val>
                                            <p:fltVal val="0.5"/>
                                          </p:val>
                                        </p:tav>
                                        <p:tav tm="100000">
                                          <p:val>
                                            <p:fltVal val="1"/>
                                          </p:val>
                                        </p:tav>
                                      </p:tavLst>
                                    </p:anim>
                                    <p:anim calcmode="lin" valueType="num">
                                      <p:cBhvr>
                                        <p:cTn id="10" dur="332" tmFilter="0, 0; 0.125,0.2665; 0.25,0.4; 0.375,0.465; 0.5,0.5;  0.625,0.535; 0.75,0.6; 0.875,0.7335; 1,1">
                                          <p:stCondLst>
                                            <p:cond delay="332"/>
                                          </p:stCondLst>
                                        </p:cTn>
                                        <p:tgtEl>
                                          <p:spTgt spid="4109"/>
                                        </p:tgtEl>
                                        <p:attrNameLst>
                                          <p:attrName>ppt_y</p:attrName>
                                        </p:attrNameLst>
                                      </p:cBhvr>
                                      <p:tavLst>
                                        <p:tav tm="0" fmla="#ppt_y-sin(pi*$)/9">
                                          <p:val>
                                            <p:fltVal val="0"/>
                                          </p:val>
                                        </p:tav>
                                        <p:tav tm="100000">
                                          <p:val>
                                            <p:fltVal val="1"/>
                                          </p:val>
                                        </p:tav>
                                      </p:tavLst>
                                    </p:anim>
                                    <p:anim calcmode="lin" valueType="num">
                                      <p:cBhvr>
                                        <p:cTn id="11" dur="166" tmFilter="0, 0; 0.125,0.2665; 0.25,0.4; 0.375,0.465; 0.5,0.5;  0.625,0.535; 0.75,0.6; 0.875,0.7335; 1,1">
                                          <p:stCondLst>
                                            <p:cond delay="662"/>
                                          </p:stCondLst>
                                        </p:cTn>
                                        <p:tgtEl>
                                          <p:spTgt spid="4109"/>
                                        </p:tgtEl>
                                        <p:attrNameLst>
                                          <p:attrName>ppt_y</p:attrName>
                                        </p:attrNameLst>
                                      </p:cBhvr>
                                      <p:tavLst>
                                        <p:tav tm="0" fmla="#ppt_y-sin(pi*$)/27">
                                          <p:val>
                                            <p:fltVal val="0"/>
                                          </p:val>
                                        </p:tav>
                                        <p:tav tm="100000">
                                          <p:val>
                                            <p:fltVal val="1"/>
                                          </p:val>
                                        </p:tav>
                                      </p:tavLst>
                                    </p:anim>
                                    <p:anim calcmode="lin" valueType="num">
                                      <p:cBhvr>
                                        <p:cTn id="12" dur="82" tmFilter="0, 0; 0.125,0.2665; 0.25,0.4; 0.375,0.465; 0.5,0.5;  0.625,0.535; 0.75,0.6; 0.875,0.7335; 1,1">
                                          <p:stCondLst>
                                            <p:cond delay="828"/>
                                          </p:stCondLst>
                                        </p:cTn>
                                        <p:tgtEl>
                                          <p:spTgt spid="4109"/>
                                        </p:tgtEl>
                                        <p:attrNameLst>
                                          <p:attrName>ppt_y</p:attrName>
                                        </p:attrNameLst>
                                      </p:cBhvr>
                                      <p:tavLst>
                                        <p:tav tm="0" fmla="#ppt_y-sin(pi*$)/81">
                                          <p:val>
                                            <p:fltVal val="0"/>
                                          </p:val>
                                        </p:tav>
                                        <p:tav tm="100000">
                                          <p:val>
                                            <p:fltVal val="1"/>
                                          </p:val>
                                        </p:tav>
                                      </p:tavLst>
                                    </p:anim>
                                    <p:animScale>
                                      <p:cBhvr>
                                        <p:cTn id="13" dur="13">
                                          <p:stCondLst>
                                            <p:cond delay="325"/>
                                          </p:stCondLst>
                                        </p:cTn>
                                        <p:tgtEl>
                                          <p:spTgt spid="4109"/>
                                        </p:tgtEl>
                                      </p:cBhvr>
                                      <p:to x="100000" y="60000"/>
                                    </p:animScale>
                                    <p:animScale>
                                      <p:cBhvr>
                                        <p:cTn id="14" dur="83" decel="50000">
                                          <p:stCondLst>
                                            <p:cond delay="338"/>
                                          </p:stCondLst>
                                        </p:cTn>
                                        <p:tgtEl>
                                          <p:spTgt spid="4109"/>
                                        </p:tgtEl>
                                      </p:cBhvr>
                                      <p:to x="100000" y="100000"/>
                                    </p:animScale>
                                    <p:animScale>
                                      <p:cBhvr>
                                        <p:cTn id="15" dur="13">
                                          <p:stCondLst>
                                            <p:cond delay="656"/>
                                          </p:stCondLst>
                                        </p:cTn>
                                        <p:tgtEl>
                                          <p:spTgt spid="4109"/>
                                        </p:tgtEl>
                                      </p:cBhvr>
                                      <p:to x="100000" y="80000"/>
                                    </p:animScale>
                                    <p:animScale>
                                      <p:cBhvr>
                                        <p:cTn id="16" dur="83" decel="50000">
                                          <p:stCondLst>
                                            <p:cond delay="669"/>
                                          </p:stCondLst>
                                        </p:cTn>
                                        <p:tgtEl>
                                          <p:spTgt spid="4109"/>
                                        </p:tgtEl>
                                      </p:cBhvr>
                                      <p:to x="100000" y="100000"/>
                                    </p:animScale>
                                    <p:animScale>
                                      <p:cBhvr>
                                        <p:cTn id="17" dur="13">
                                          <p:stCondLst>
                                            <p:cond delay="821"/>
                                          </p:stCondLst>
                                        </p:cTn>
                                        <p:tgtEl>
                                          <p:spTgt spid="4109"/>
                                        </p:tgtEl>
                                      </p:cBhvr>
                                      <p:to x="100000" y="90000"/>
                                    </p:animScale>
                                    <p:animScale>
                                      <p:cBhvr>
                                        <p:cTn id="18" dur="83" decel="50000">
                                          <p:stCondLst>
                                            <p:cond delay="834"/>
                                          </p:stCondLst>
                                        </p:cTn>
                                        <p:tgtEl>
                                          <p:spTgt spid="4109"/>
                                        </p:tgtEl>
                                      </p:cBhvr>
                                      <p:to x="100000" y="100000"/>
                                    </p:animScale>
                                    <p:animScale>
                                      <p:cBhvr>
                                        <p:cTn id="19" dur="13">
                                          <p:stCondLst>
                                            <p:cond delay="904"/>
                                          </p:stCondLst>
                                        </p:cTn>
                                        <p:tgtEl>
                                          <p:spTgt spid="4109"/>
                                        </p:tgtEl>
                                      </p:cBhvr>
                                      <p:to x="100000" y="95000"/>
                                    </p:animScale>
                                    <p:animScale>
                                      <p:cBhvr>
                                        <p:cTn id="20" dur="83" decel="50000">
                                          <p:stCondLst>
                                            <p:cond delay="917"/>
                                          </p:stCondLst>
                                        </p:cTn>
                                        <p:tgtEl>
                                          <p:spTgt spid="4109"/>
                                        </p:tgtEl>
                                      </p:cBhvr>
                                      <p:to x="100000" y="100000"/>
                                    </p:animScale>
                                  </p:childTnLst>
                                </p:cTn>
                              </p:par>
                            </p:childTnLst>
                          </p:cTn>
                        </p:par>
                        <p:par>
                          <p:cTn id="21" fill="hold">
                            <p:stCondLst>
                              <p:cond delay="1000"/>
                            </p:stCondLst>
                            <p:childTnLst>
                              <p:par>
                                <p:cTn id="22" presetID="53" presetClass="entr" presetSubtype="16" fill="hold" nodeType="afterEffect">
                                  <p:stCondLst>
                                    <p:cond delay="0"/>
                                  </p:stCondLst>
                                  <p:childTnLst>
                                    <p:set>
                                      <p:cBhvr>
                                        <p:cTn id="23" dur="1" fill="hold">
                                          <p:stCondLst>
                                            <p:cond delay="0"/>
                                          </p:stCondLst>
                                        </p:cTn>
                                        <p:tgtEl>
                                          <p:spTgt spid="4102"/>
                                        </p:tgtEl>
                                        <p:attrNameLst>
                                          <p:attrName>style.visibility</p:attrName>
                                        </p:attrNameLst>
                                      </p:cBhvr>
                                      <p:to>
                                        <p:strVal val="visible"/>
                                      </p:to>
                                    </p:set>
                                    <p:anim calcmode="lin" valueType="num">
                                      <p:cBhvr>
                                        <p:cTn id="24" dur="500" fill="hold"/>
                                        <p:tgtEl>
                                          <p:spTgt spid="4102"/>
                                        </p:tgtEl>
                                        <p:attrNameLst>
                                          <p:attrName>ppt_w</p:attrName>
                                        </p:attrNameLst>
                                      </p:cBhvr>
                                      <p:tavLst>
                                        <p:tav tm="0">
                                          <p:val>
                                            <p:fltVal val="0"/>
                                          </p:val>
                                        </p:tav>
                                        <p:tav tm="100000">
                                          <p:val>
                                            <p:strVal val="#ppt_w"/>
                                          </p:val>
                                        </p:tav>
                                      </p:tavLst>
                                    </p:anim>
                                    <p:anim calcmode="lin" valueType="num">
                                      <p:cBhvr>
                                        <p:cTn id="25" dur="500" fill="hold"/>
                                        <p:tgtEl>
                                          <p:spTgt spid="4102"/>
                                        </p:tgtEl>
                                        <p:attrNameLst>
                                          <p:attrName>ppt_h</p:attrName>
                                        </p:attrNameLst>
                                      </p:cBhvr>
                                      <p:tavLst>
                                        <p:tav tm="0">
                                          <p:val>
                                            <p:fltVal val="0"/>
                                          </p:val>
                                        </p:tav>
                                        <p:tav tm="100000">
                                          <p:val>
                                            <p:strVal val="#ppt_h"/>
                                          </p:val>
                                        </p:tav>
                                      </p:tavLst>
                                    </p:anim>
                                    <p:animEffect transition="in" filter="fade">
                                      <p:cBhvr>
                                        <p:cTn id="26" dur="500"/>
                                        <p:tgtEl>
                                          <p:spTgt spid="4102"/>
                                        </p:tgtEl>
                                      </p:cBhvr>
                                    </p:animEffect>
                                  </p:childTnLst>
                                </p:cTn>
                              </p:par>
                            </p:childTnLst>
                          </p:cTn>
                        </p:par>
                        <p:par>
                          <p:cTn id="27" fill="hold">
                            <p:stCondLst>
                              <p:cond delay="1500"/>
                            </p:stCondLst>
                            <p:childTnLst>
                              <p:par>
                                <p:cTn id="28" presetID="47" presetClass="entr" presetSubtype="0" fill="hold" nodeType="afterEffect">
                                  <p:stCondLst>
                                    <p:cond delay="0"/>
                                  </p:stCondLst>
                                  <p:childTnLst>
                                    <p:set>
                                      <p:cBhvr>
                                        <p:cTn id="29" dur="1" fill="hold">
                                          <p:stCondLst>
                                            <p:cond delay="0"/>
                                          </p:stCondLst>
                                        </p:cTn>
                                        <p:tgtEl>
                                          <p:spTgt spid="4110"/>
                                        </p:tgtEl>
                                        <p:attrNameLst>
                                          <p:attrName>style.visibility</p:attrName>
                                        </p:attrNameLst>
                                      </p:cBhvr>
                                      <p:to>
                                        <p:strVal val="visible"/>
                                      </p:to>
                                    </p:set>
                                    <p:animEffect transition="in" filter="fade">
                                      <p:cBhvr>
                                        <p:cTn id="30" dur="1000"/>
                                        <p:tgtEl>
                                          <p:spTgt spid="4110"/>
                                        </p:tgtEl>
                                      </p:cBhvr>
                                    </p:animEffect>
                                    <p:anim calcmode="lin" valueType="num">
                                      <p:cBhvr>
                                        <p:cTn id="31" dur="1000" fill="hold"/>
                                        <p:tgtEl>
                                          <p:spTgt spid="4110"/>
                                        </p:tgtEl>
                                        <p:attrNameLst>
                                          <p:attrName>ppt_x</p:attrName>
                                        </p:attrNameLst>
                                      </p:cBhvr>
                                      <p:tavLst>
                                        <p:tav tm="0">
                                          <p:val>
                                            <p:strVal val="#ppt_x"/>
                                          </p:val>
                                        </p:tav>
                                        <p:tav tm="100000">
                                          <p:val>
                                            <p:strVal val="#ppt_x"/>
                                          </p:val>
                                        </p:tav>
                                      </p:tavLst>
                                    </p:anim>
                                    <p:anim calcmode="lin" valueType="num">
                                      <p:cBhvr>
                                        <p:cTn id="32" dur="1000" fill="hold"/>
                                        <p:tgtEl>
                                          <p:spTgt spid="4110"/>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barn(inVertical)">
                                      <p:cBhvr>
                                        <p:cTn id="37" dur="5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xit" presetSubtype="21" fill="hold" grpId="1" nodeType="clickEffect">
                                  <p:stCondLst>
                                    <p:cond delay="0"/>
                                  </p:stCondLst>
                                  <p:childTnLst>
                                    <p:animEffect transition="out" filter="barn(inVertical)">
                                      <p:cBhvr>
                                        <p:cTn id="41" dur="500"/>
                                        <p:tgtEl>
                                          <p:spTgt spid="8"/>
                                        </p:tgtEl>
                                      </p:cBhvr>
                                    </p:animEffect>
                                    <p:set>
                                      <p:cBhvr>
                                        <p:cTn id="42" dur="1" fill="hold">
                                          <p:stCondLst>
                                            <p:cond delay="499"/>
                                          </p:stCondLst>
                                        </p:cTn>
                                        <p:tgtEl>
                                          <p:spTgt spid="8"/>
                                        </p:tgtEl>
                                        <p:attrNameLst>
                                          <p:attrName>style.visibility</p:attrName>
                                        </p:attrNameLst>
                                      </p:cBhvr>
                                      <p:to>
                                        <p:strVal val="hidden"/>
                                      </p:to>
                                    </p:set>
                                  </p:childTnLst>
                                </p:cTn>
                              </p:par>
                              <p:par>
                                <p:cTn id="43" presetID="16" presetClass="entr" presetSubtype="21" fill="hold" grpId="0" nodeType="with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barn(inVertical)">
                                      <p:cBhvr>
                                        <p:cTn id="45" dur="500"/>
                                        <p:tgtEl>
                                          <p:spTgt spid="11"/>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grpId="0" nodeType="clickEffect">
                                  <p:stCondLst>
                                    <p:cond delay="0"/>
                                  </p:stCondLst>
                                  <p:childTnLst>
                                    <p:set>
                                      <p:cBhvr>
                                        <p:cTn id="49" dur="1" fill="hold">
                                          <p:stCondLst>
                                            <p:cond delay="0"/>
                                          </p:stCondLst>
                                        </p:cTn>
                                        <p:tgtEl>
                                          <p:spTgt spid="12"/>
                                        </p:tgtEl>
                                        <p:attrNameLst>
                                          <p:attrName>style.visibility</p:attrName>
                                        </p:attrNameLst>
                                      </p:cBhvr>
                                      <p:to>
                                        <p:strVal val="visible"/>
                                      </p:to>
                                    </p:set>
                                    <p:animEffect transition="in" filter="barn(inVertical)">
                                      <p:cBhvr>
                                        <p:cTn id="50" dur="500"/>
                                        <p:tgtEl>
                                          <p:spTgt spid="12"/>
                                        </p:tgtEl>
                                      </p:cBhvr>
                                    </p:animEffect>
                                  </p:childTnLst>
                                </p:cTn>
                              </p:par>
                            </p:childTnLst>
                          </p:cTn>
                        </p:par>
                      </p:childTnLst>
                    </p:cTn>
                  </p:par>
                  <p:par>
                    <p:cTn id="51" fill="hold">
                      <p:stCondLst>
                        <p:cond delay="indefinite"/>
                      </p:stCondLst>
                      <p:childTnLst>
                        <p:par>
                          <p:cTn id="52" fill="hold">
                            <p:stCondLst>
                              <p:cond delay="0"/>
                            </p:stCondLst>
                            <p:childTnLst>
                              <p:par>
                                <p:cTn id="53" presetID="21" presetClass="exit" presetSubtype="1" fill="hold" grpId="1" nodeType="clickEffect">
                                  <p:stCondLst>
                                    <p:cond delay="0"/>
                                  </p:stCondLst>
                                  <p:childTnLst>
                                    <p:animEffect transition="out" filter="wheel(1)">
                                      <p:cBhvr>
                                        <p:cTn id="54" dur="2000"/>
                                        <p:tgtEl>
                                          <p:spTgt spid="12"/>
                                        </p:tgtEl>
                                      </p:cBhvr>
                                    </p:animEffect>
                                    <p:set>
                                      <p:cBhvr>
                                        <p:cTn id="55" dur="1" fill="hold">
                                          <p:stCondLst>
                                            <p:cond delay="1999"/>
                                          </p:stCondLst>
                                        </p:cTn>
                                        <p:tgtEl>
                                          <p:spTgt spid="12"/>
                                        </p:tgtEl>
                                        <p:attrNameLst>
                                          <p:attrName>style.visibility</p:attrName>
                                        </p:attrNameLst>
                                      </p:cBhvr>
                                      <p:to>
                                        <p:strVal val="hidden"/>
                                      </p:to>
                                    </p:set>
                                  </p:childTnLst>
                                </p:cTn>
                              </p:par>
                              <p:par>
                                <p:cTn id="56" presetID="22" presetClass="entr" presetSubtype="4" fill="hold" grpId="0" nodeType="withEffect">
                                  <p:stCondLst>
                                    <p:cond delay="0"/>
                                  </p:stCondLst>
                                  <p:childTnLst>
                                    <p:set>
                                      <p:cBhvr>
                                        <p:cTn id="57" dur="1" fill="hold">
                                          <p:stCondLst>
                                            <p:cond delay="0"/>
                                          </p:stCondLst>
                                        </p:cTn>
                                        <p:tgtEl>
                                          <p:spTgt spid="13"/>
                                        </p:tgtEl>
                                        <p:attrNameLst>
                                          <p:attrName>style.visibility</p:attrName>
                                        </p:attrNameLst>
                                      </p:cBhvr>
                                      <p:to>
                                        <p:strVal val="visible"/>
                                      </p:to>
                                    </p:set>
                                    <p:animEffect transition="in" filter="wipe(down)">
                                      <p:cBhvr>
                                        <p:cTn id="58" dur="500"/>
                                        <p:tgtEl>
                                          <p:spTgt spid="13"/>
                                        </p:tgtEl>
                                      </p:cBhvr>
                                    </p:animEffect>
                                  </p:childTnLst>
                                </p:cTn>
                              </p:par>
                            </p:childTnLst>
                          </p:cTn>
                        </p:par>
                      </p:childTnLst>
                    </p:cTn>
                  </p:par>
                  <p:par>
                    <p:cTn id="59" fill="hold">
                      <p:stCondLst>
                        <p:cond delay="indefinite"/>
                      </p:stCondLst>
                      <p:childTnLst>
                        <p:par>
                          <p:cTn id="60" fill="hold">
                            <p:stCondLst>
                              <p:cond delay="0"/>
                            </p:stCondLst>
                            <p:childTnLst>
                              <p:par>
                                <p:cTn id="61" presetID="16" presetClass="entr" presetSubtype="21" fill="hold" grpId="0" nodeType="clickEffect">
                                  <p:stCondLst>
                                    <p:cond delay="0"/>
                                  </p:stCondLst>
                                  <p:childTnLst>
                                    <p:set>
                                      <p:cBhvr>
                                        <p:cTn id="62" dur="1" fill="hold">
                                          <p:stCondLst>
                                            <p:cond delay="0"/>
                                          </p:stCondLst>
                                        </p:cTn>
                                        <p:tgtEl>
                                          <p:spTgt spid="14"/>
                                        </p:tgtEl>
                                        <p:attrNameLst>
                                          <p:attrName>style.visibility</p:attrName>
                                        </p:attrNameLst>
                                      </p:cBhvr>
                                      <p:to>
                                        <p:strVal val="visible"/>
                                      </p:to>
                                    </p:set>
                                    <p:animEffect transition="in" filter="barn(inVertical)">
                                      <p:cBhvr>
                                        <p:cTn id="63" dur="500"/>
                                        <p:tgtEl>
                                          <p:spTgt spid="14"/>
                                        </p:tgtEl>
                                      </p:cBhvr>
                                    </p:animEffect>
                                  </p:childTnLst>
                                </p:cTn>
                              </p:par>
                            </p:childTnLst>
                          </p:cTn>
                        </p:par>
                      </p:childTnLst>
                    </p:cTn>
                  </p:par>
                  <p:par>
                    <p:cTn id="64" fill="hold">
                      <p:stCondLst>
                        <p:cond delay="indefinite"/>
                      </p:stCondLst>
                      <p:childTnLst>
                        <p:par>
                          <p:cTn id="65" fill="hold">
                            <p:stCondLst>
                              <p:cond delay="0"/>
                            </p:stCondLst>
                            <p:childTnLst>
                              <p:par>
                                <p:cTn id="66" presetID="16" presetClass="exit" presetSubtype="21" fill="hold" grpId="1" nodeType="clickEffect">
                                  <p:stCondLst>
                                    <p:cond delay="0"/>
                                  </p:stCondLst>
                                  <p:childTnLst>
                                    <p:animEffect transition="out" filter="barn(inVertical)">
                                      <p:cBhvr>
                                        <p:cTn id="67" dur="500"/>
                                        <p:tgtEl>
                                          <p:spTgt spid="14"/>
                                        </p:tgtEl>
                                      </p:cBhvr>
                                    </p:animEffect>
                                    <p:set>
                                      <p:cBhvr>
                                        <p:cTn id="68" dur="1" fill="hold">
                                          <p:stCondLst>
                                            <p:cond delay="499"/>
                                          </p:stCondLst>
                                        </p:cTn>
                                        <p:tgtEl>
                                          <p:spTgt spid="14"/>
                                        </p:tgtEl>
                                        <p:attrNameLst>
                                          <p:attrName>style.visibility</p:attrName>
                                        </p:attrNameLst>
                                      </p:cBhvr>
                                      <p:to>
                                        <p:strVal val="hidden"/>
                                      </p:to>
                                    </p:set>
                                  </p:childTnLst>
                                </p:cTn>
                              </p:par>
                              <p:par>
                                <p:cTn id="69" presetID="16" presetClass="entr" presetSubtype="21" fill="hold" grpId="0" nodeType="withEffect">
                                  <p:stCondLst>
                                    <p:cond delay="0"/>
                                  </p:stCondLst>
                                  <p:childTnLst>
                                    <p:set>
                                      <p:cBhvr>
                                        <p:cTn id="70" dur="1" fill="hold">
                                          <p:stCondLst>
                                            <p:cond delay="0"/>
                                          </p:stCondLst>
                                        </p:cTn>
                                        <p:tgtEl>
                                          <p:spTgt spid="15"/>
                                        </p:tgtEl>
                                        <p:attrNameLst>
                                          <p:attrName>style.visibility</p:attrName>
                                        </p:attrNameLst>
                                      </p:cBhvr>
                                      <p:to>
                                        <p:strVal val="visible"/>
                                      </p:to>
                                    </p:set>
                                    <p:animEffect transition="in" filter="barn(inVertical)">
                                      <p:cBhvr>
                                        <p:cTn id="71" dur="500"/>
                                        <p:tgtEl>
                                          <p:spTgt spid="15"/>
                                        </p:tgtEl>
                                      </p:cBhvr>
                                    </p:animEffect>
                                  </p:childTnLst>
                                </p:cTn>
                              </p:par>
                            </p:childTnLst>
                          </p:cTn>
                        </p:par>
                      </p:childTnLst>
                    </p:cTn>
                  </p:par>
                  <p:par>
                    <p:cTn id="72" fill="hold">
                      <p:stCondLst>
                        <p:cond delay="indefinite"/>
                      </p:stCondLst>
                      <p:childTnLst>
                        <p:par>
                          <p:cTn id="73" fill="hold">
                            <p:stCondLst>
                              <p:cond delay="0"/>
                            </p:stCondLst>
                            <p:childTnLst>
                              <p:par>
                                <p:cTn id="74" presetID="26" presetClass="entr" presetSubtype="0" fill="hold" grpId="0" nodeType="clickEffect">
                                  <p:stCondLst>
                                    <p:cond delay="0"/>
                                  </p:stCondLst>
                                  <p:childTnLst>
                                    <p:set>
                                      <p:cBhvr>
                                        <p:cTn id="75" dur="1" fill="hold">
                                          <p:stCondLst>
                                            <p:cond delay="0"/>
                                          </p:stCondLst>
                                        </p:cTn>
                                        <p:tgtEl>
                                          <p:spTgt spid="2"/>
                                        </p:tgtEl>
                                        <p:attrNameLst>
                                          <p:attrName>style.visibility</p:attrName>
                                        </p:attrNameLst>
                                      </p:cBhvr>
                                      <p:to>
                                        <p:strVal val="visible"/>
                                      </p:to>
                                    </p:set>
                                    <p:animEffect transition="in" filter="wipe(down)">
                                      <p:cBhvr>
                                        <p:cTn id="76" dur="580">
                                          <p:stCondLst>
                                            <p:cond delay="0"/>
                                          </p:stCondLst>
                                        </p:cTn>
                                        <p:tgtEl>
                                          <p:spTgt spid="2"/>
                                        </p:tgtEl>
                                      </p:cBhvr>
                                    </p:animEffect>
                                    <p:anim calcmode="lin" valueType="num">
                                      <p:cBhvr>
                                        <p:cTn id="77"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78"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79"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80"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81"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82" dur="26">
                                          <p:stCondLst>
                                            <p:cond delay="650"/>
                                          </p:stCondLst>
                                        </p:cTn>
                                        <p:tgtEl>
                                          <p:spTgt spid="2"/>
                                        </p:tgtEl>
                                      </p:cBhvr>
                                      <p:to x="100000" y="60000"/>
                                    </p:animScale>
                                    <p:animScale>
                                      <p:cBhvr>
                                        <p:cTn id="83" dur="166" decel="50000">
                                          <p:stCondLst>
                                            <p:cond delay="676"/>
                                          </p:stCondLst>
                                        </p:cTn>
                                        <p:tgtEl>
                                          <p:spTgt spid="2"/>
                                        </p:tgtEl>
                                      </p:cBhvr>
                                      <p:to x="100000" y="100000"/>
                                    </p:animScale>
                                    <p:animScale>
                                      <p:cBhvr>
                                        <p:cTn id="84" dur="26">
                                          <p:stCondLst>
                                            <p:cond delay="1312"/>
                                          </p:stCondLst>
                                        </p:cTn>
                                        <p:tgtEl>
                                          <p:spTgt spid="2"/>
                                        </p:tgtEl>
                                      </p:cBhvr>
                                      <p:to x="100000" y="80000"/>
                                    </p:animScale>
                                    <p:animScale>
                                      <p:cBhvr>
                                        <p:cTn id="85" dur="166" decel="50000">
                                          <p:stCondLst>
                                            <p:cond delay="1338"/>
                                          </p:stCondLst>
                                        </p:cTn>
                                        <p:tgtEl>
                                          <p:spTgt spid="2"/>
                                        </p:tgtEl>
                                      </p:cBhvr>
                                      <p:to x="100000" y="100000"/>
                                    </p:animScale>
                                    <p:animScale>
                                      <p:cBhvr>
                                        <p:cTn id="86" dur="26">
                                          <p:stCondLst>
                                            <p:cond delay="1642"/>
                                          </p:stCondLst>
                                        </p:cTn>
                                        <p:tgtEl>
                                          <p:spTgt spid="2"/>
                                        </p:tgtEl>
                                      </p:cBhvr>
                                      <p:to x="100000" y="90000"/>
                                    </p:animScale>
                                    <p:animScale>
                                      <p:cBhvr>
                                        <p:cTn id="87" dur="166" decel="50000">
                                          <p:stCondLst>
                                            <p:cond delay="1668"/>
                                          </p:stCondLst>
                                        </p:cTn>
                                        <p:tgtEl>
                                          <p:spTgt spid="2"/>
                                        </p:tgtEl>
                                      </p:cBhvr>
                                      <p:to x="100000" y="100000"/>
                                    </p:animScale>
                                    <p:animScale>
                                      <p:cBhvr>
                                        <p:cTn id="88" dur="26">
                                          <p:stCondLst>
                                            <p:cond delay="1808"/>
                                          </p:stCondLst>
                                        </p:cTn>
                                        <p:tgtEl>
                                          <p:spTgt spid="2"/>
                                        </p:tgtEl>
                                      </p:cBhvr>
                                      <p:to x="100000" y="95000"/>
                                    </p:animScale>
                                    <p:animScale>
                                      <p:cBhvr>
                                        <p:cTn id="89"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11" grpId="0"/>
      <p:bldP spid="12" grpId="0"/>
      <p:bldP spid="12" grpId="1"/>
      <p:bldP spid="13" grpId="0"/>
      <p:bldP spid="14" grpId="0"/>
      <p:bldP spid="14" grpId="1"/>
      <p:bldP spid="15" grpId="0"/>
      <p:bldP spid="2"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11" name="图片 72710" descr="PPT素材-11"/>
          <p:cNvPicPr>
            <a:picLocks noChangeAspect="1"/>
          </p:cNvPicPr>
          <p:nvPr/>
        </p:nvPicPr>
        <p:blipFill>
          <a:blip r:embed="rId3"/>
          <a:stretch>
            <a:fillRect/>
          </a:stretch>
        </p:blipFill>
        <p:spPr>
          <a:xfrm>
            <a:off x="-731553" y="4013234"/>
            <a:ext cx="14071022" cy="2907957"/>
          </a:xfrm>
          <a:prstGeom prst="rect">
            <a:avLst/>
          </a:prstGeom>
          <a:noFill/>
          <a:ln w="9525">
            <a:noFill/>
          </a:ln>
        </p:spPr>
      </p:pic>
      <p:pic>
        <p:nvPicPr>
          <p:cNvPr id="72708" name="图片 72707" descr="PPT素材-08"/>
          <p:cNvPicPr>
            <a:picLocks noChangeAspect="1"/>
          </p:cNvPicPr>
          <p:nvPr/>
        </p:nvPicPr>
        <p:blipFill>
          <a:blip r:embed="rId4"/>
          <a:stretch>
            <a:fillRect/>
          </a:stretch>
        </p:blipFill>
        <p:spPr>
          <a:xfrm>
            <a:off x="-314489" y="-274596"/>
            <a:ext cx="5734340" cy="3860426"/>
          </a:xfrm>
          <a:prstGeom prst="rect">
            <a:avLst/>
          </a:prstGeom>
          <a:noFill/>
          <a:ln w="9525">
            <a:noFill/>
          </a:ln>
        </p:spPr>
      </p:pic>
      <p:pic>
        <p:nvPicPr>
          <p:cNvPr id="72710" name="图片 72709" descr="PPT素材-10"/>
          <p:cNvPicPr>
            <a:picLocks noChangeAspect="1"/>
          </p:cNvPicPr>
          <p:nvPr/>
        </p:nvPicPr>
        <p:blipFill>
          <a:blip r:embed="rId5"/>
          <a:stretch>
            <a:fillRect/>
          </a:stretch>
        </p:blipFill>
        <p:spPr>
          <a:xfrm>
            <a:off x="-678702" y="-583660"/>
            <a:ext cx="13549655" cy="7754171"/>
          </a:xfrm>
          <a:prstGeom prst="rect">
            <a:avLst/>
          </a:prstGeom>
          <a:noFill/>
          <a:ln w="9525">
            <a:noFill/>
          </a:ln>
        </p:spPr>
      </p:pic>
      <p:pic>
        <p:nvPicPr>
          <p:cNvPr id="72709" name="图片 72708" descr="PPT素材-09"/>
          <p:cNvPicPr>
            <a:picLocks noChangeAspect="1"/>
          </p:cNvPicPr>
          <p:nvPr/>
        </p:nvPicPr>
        <p:blipFill>
          <a:blip r:embed="rId6"/>
          <a:stretch>
            <a:fillRect/>
          </a:stretch>
        </p:blipFill>
        <p:spPr>
          <a:xfrm>
            <a:off x="8974659" y="3641042"/>
            <a:ext cx="3603064" cy="3280149"/>
          </a:xfrm>
          <a:prstGeom prst="rect">
            <a:avLst/>
          </a:prstGeom>
          <a:noFill/>
          <a:ln w="9525">
            <a:noFill/>
          </a:ln>
        </p:spPr>
      </p:pic>
      <p:pic>
        <p:nvPicPr>
          <p:cNvPr id="6" name="Picture 2" descr="Cau be thong minh"/>
          <p:cNvPicPr>
            <a:picLocks noChangeAspect="1" noChangeArrowheads="1"/>
          </p:cNvPicPr>
          <p:nvPr/>
        </p:nvPicPr>
        <p:blipFill rotWithShape="1">
          <a:blip r:embed="rId7">
            <a:extLst>
              <a:ext uri="{28A0092B-C50C-407E-A947-70E740481C1C}">
                <a14:useLocalDpi xmlns:a14="http://schemas.microsoft.com/office/drawing/2010/main" val="0"/>
              </a:ext>
            </a:extLst>
          </a:blip>
          <a:srcRect l="2857" t="36056" r="40000" b="-574"/>
          <a:stretch/>
        </p:blipFill>
        <p:spPr bwMode="auto">
          <a:xfrm rot="21294727">
            <a:off x="324993" y="2903567"/>
            <a:ext cx="4999748" cy="3071913"/>
          </a:xfrm>
          <a:prstGeom prst="rect">
            <a:avLst/>
          </a:prstGeom>
          <a:ln w="57150"/>
        </p:spPr>
        <p:style>
          <a:lnRef idx="2">
            <a:schemeClr val="dk1"/>
          </a:lnRef>
          <a:fillRef idx="1">
            <a:schemeClr val="lt1"/>
          </a:fillRef>
          <a:effectRef idx="0">
            <a:schemeClr val="dk1"/>
          </a:effectRef>
          <a:fontRef idx="minor">
            <a:schemeClr val="dk1"/>
          </a:fontRef>
        </p:style>
      </p:pic>
      <p:sp>
        <p:nvSpPr>
          <p:cNvPr id="8" name="TextBox 7">
            <a:extLst>
              <a:ext uri="{FF2B5EF4-FFF2-40B4-BE49-F238E27FC236}">
                <a16:creationId xmlns:a16="http://schemas.microsoft.com/office/drawing/2014/main" id="{AA2ED920-D464-495A-AC9F-D889F7B8A3F1}"/>
              </a:ext>
            </a:extLst>
          </p:cNvPr>
          <p:cNvSpPr txBox="1">
            <a:spLocks noChangeArrowheads="1"/>
          </p:cNvSpPr>
          <p:nvPr/>
        </p:nvSpPr>
        <p:spPr bwMode="auto">
          <a:xfrm rot="445576">
            <a:off x="6140006" y="635911"/>
            <a:ext cx="5669308" cy="10723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200" b="1">
                <a:solidFill>
                  <a:schemeClr val="tx1"/>
                </a:solidFill>
                <a:latin typeface=".VnTime" pitchFamily="34" charset="0"/>
              </a:defRPr>
            </a:lvl1pPr>
            <a:lvl2pPr marL="742950" indent="-285750" eaLnBrk="0" hangingPunct="0">
              <a:defRPr sz="3200" b="1">
                <a:solidFill>
                  <a:schemeClr val="tx1"/>
                </a:solidFill>
                <a:latin typeface=".VnTime" pitchFamily="34" charset="0"/>
              </a:defRPr>
            </a:lvl2pPr>
            <a:lvl3pPr marL="1143000" indent="-228600" eaLnBrk="0" hangingPunct="0">
              <a:defRPr sz="3200" b="1">
                <a:solidFill>
                  <a:schemeClr val="tx1"/>
                </a:solidFill>
                <a:latin typeface=".VnTime" pitchFamily="34" charset="0"/>
              </a:defRPr>
            </a:lvl3pPr>
            <a:lvl4pPr marL="1600200" indent="-228600" eaLnBrk="0" hangingPunct="0">
              <a:defRPr sz="3200" b="1">
                <a:solidFill>
                  <a:schemeClr val="tx1"/>
                </a:solidFill>
                <a:latin typeface=".VnTime" pitchFamily="34" charset="0"/>
              </a:defRPr>
            </a:lvl4pPr>
            <a:lvl5pPr marL="2057400" indent="-228600" eaLnBrk="0" hangingPunct="0">
              <a:defRPr sz="3200" b="1">
                <a:solidFill>
                  <a:schemeClr val="tx1"/>
                </a:solidFill>
                <a:latin typeface=".VnTime" pitchFamily="34" charset="0"/>
              </a:defRPr>
            </a:lvl5pPr>
            <a:lvl6pPr marL="2514600" indent="-228600" eaLnBrk="0" fontAlgn="base" hangingPunct="0">
              <a:spcBef>
                <a:spcPct val="0"/>
              </a:spcBef>
              <a:spcAft>
                <a:spcPct val="0"/>
              </a:spcAft>
              <a:defRPr sz="3200" b="1">
                <a:solidFill>
                  <a:schemeClr val="tx1"/>
                </a:solidFill>
                <a:latin typeface=".VnTime" pitchFamily="34" charset="0"/>
              </a:defRPr>
            </a:lvl6pPr>
            <a:lvl7pPr marL="2971800" indent="-228600" eaLnBrk="0" fontAlgn="base" hangingPunct="0">
              <a:spcBef>
                <a:spcPct val="0"/>
              </a:spcBef>
              <a:spcAft>
                <a:spcPct val="0"/>
              </a:spcAft>
              <a:defRPr sz="3200" b="1">
                <a:solidFill>
                  <a:schemeClr val="tx1"/>
                </a:solidFill>
                <a:latin typeface=".VnTime" pitchFamily="34" charset="0"/>
              </a:defRPr>
            </a:lvl7pPr>
            <a:lvl8pPr marL="3429000" indent="-228600" eaLnBrk="0" fontAlgn="base" hangingPunct="0">
              <a:spcBef>
                <a:spcPct val="0"/>
              </a:spcBef>
              <a:spcAft>
                <a:spcPct val="0"/>
              </a:spcAft>
              <a:defRPr sz="3200" b="1">
                <a:solidFill>
                  <a:schemeClr val="tx1"/>
                </a:solidFill>
                <a:latin typeface=".VnTime" pitchFamily="34" charset="0"/>
              </a:defRPr>
            </a:lvl8pPr>
            <a:lvl9pPr marL="3886200" indent="-228600" eaLnBrk="0" fontAlgn="base" hangingPunct="0">
              <a:spcBef>
                <a:spcPct val="0"/>
              </a:spcBef>
              <a:spcAft>
                <a:spcPct val="0"/>
              </a:spcAft>
              <a:defRPr sz="3200" b="1">
                <a:solidFill>
                  <a:schemeClr val="tx1"/>
                </a:solidFill>
                <a:latin typeface=".VnTime" pitchFamily="34" charset="0"/>
              </a:defRPr>
            </a:lvl9pPr>
          </a:lstStyle>
          <a:p>
            <a:pPr algn="just" defTabSz="692771" fontAlgn="base">
              <a:spcBef>
                <a:spcPct val="0"/>
              </a:spcBef>
              <a:spcAft>
                <a:spcPct val="0"/>
              </a:spcAft>
              <a:defRPr/>
            </a:pPr>
            <a:r>
              <a:rPr lang="nl-NL" sz="3184" b="0"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-Khi gặp Đức Vua, cậu bé đã làm gì và nói gì? </a:t>
            </a:r>
            <a:endParaRPr lang="en-US" sz="3184" b="0" dirty="0">
              <a:solidFill>
                <a:srgbClr val="000000"/>
              </a:solidFill>
              <a:latin typeface="Times New Roman" panose="02020603050405020304" pitchFamily="18" charset="0"/>
              <a:ea typeface="宋体" panose="02010600030101010101" pitchFamily="2" charset="-122"/>
              <a:cs typeface="Times New Roman" panose="02020603050405020304" pitchFamily="18" charset="0"/>
            </a:endParaRPr>
          </a:p>
        </p:txBody>
      </p:sp>
      <p:sp>
        <p:nvSpPr>
          <p:cNvPr id="9" name="TextBox 8">
            <a:extLst>
              <a:ext uri="{FF2B5EF4-FFF2-40B4-BE49-F238E27FC236}">
                <a16:creationId xmlns:a16="http://schemas.microsoft.com/office/drawing/2014/main" id="{AA2ED920-D464-495A-AC9F-D889F7B8A3F1}"/>
              </a:ext>
            </a:extLst>
          </p:cNvPr>
          <p:cNvSpPr txBox="1">
            <a:spLocks noChangeArrowheads="1"/>
          </p:cNvSpPr>
          <p:nvPr/>
        </p:nvSpPr>
        <p:spPr bwMode="auto">
          <a:xfrm rot="445576">
            <a:off x="6085587" y="459751"/>
            <a:ext cx="5669308" cy="2765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200" b="1">
                <a:solidFill>
                  <a:schemeClr val="tx1"/>
                </a:solidFill>
                <a:latin typeface=".VnTime" pitchFamily="34" charset="0"/>
              </a:defRPr>
            </a:lvl1pPr>
            <a:lvl2pPr marL="742950" indent="-285750" eaLnBrk="0" hangingPunct="0">
              <a:defRPr sz="3200" b="1">
                <a:solidFill>
                  <a:schemeClr val="tx1"/>
                </a:solidFill>
                <a:latin typeface=".VnTime" pitchFamily="34" charset="0"/>
              </a:defRPr>
            </a:lvl2pPr>
            <a:lvl3pPr marL="1143000" indent="-228600" eaLnBrk="0" hangingPunct="0">
              <a:defRPr sz="3200" b="1">
                <a:solidFill>
                  <a:schemeClr val="tx1"/>
                </a:solidFill>
                <a:latin typeface=".VnTime" pitchFamily="34" charset="0"/>
              </a:defRPr>
            </a:lvl3pPr>
            <a:lvl4pPr marL="1600200" indent="-228600" eaLnBrk="0" hangingPunct="0">
              <a:defRPr sz="3200" b="1">
                <a:solidFill>
                  <a:schemeClr val="tx1"/>
                </a:solidFill>
                <a:latin typeface=".VnTime" pitchFamily="34" charset="0"/>
              </a:defRPr>
            </a:lvl4pPr>
            <a:lvl5pPr marL="2057400" indent="-228600" eaLnBrk="0" hangingPunct="0">
              <a:defRPr sz="3200" b="1">
                <a:solidFill>
                  <a:schemeClr val="tx1"/>
                </a:solidFill>
                <a:latin typeface=".VnTime" pitchFamily="34" charset="0"/>
              </a:defRPr>
            </a:lvl5pPr>
            <a:lvl6pPr marL="2514600" indent="-228600" eaLnBrk="0" fontAlgn="base" hangingPunct="0">
              <a:spcBef>
                <a:spcPct val="0"/>
              </a:spcBef>
              <a:spcAft>
                <a:spcPct val="0"/>
              </a:spcAft>
              <a:defRPr sz="3200" b="1">
                <a:solidFill>
                  <a:schemeClr val="tx1"/>
                </a:solidFill>
                <a:latin typeface=".VnTime" pitchFamily="34" charset="0"/>
              </a:defRPr>
            </a:lvl6pPr>
            <a:lvl7pPr marL="2971800" indent="-228600" eaLnBrk="0" fontAlgn="base" hangingPunct="0">
              <a:spcBef>
                <a:spcPct val="0"/>
              </a:spcBef>
              <a:spcAft>
                <a:spcPct val="0"/>
              </a:spcAft>
              <a:defRPr sz="3200" b="1">
                <a:solidFill>
                  <a:schemeClr val="tx1"/>
                </a:solidFill>
                <a:latin typeface=".VnTime" pitchFamily="34" charset="0"/>
              </a:defRPr>
            </a:lvl7pPr>
            <a:lvl8pPr marL="3429000" indent="-228600" eaLnBrk="0" fontAlgn="base" hangingPunct="0">
              <a:spcBef>
                <a:spcPct val="0"/>
              </a:spcBef>
              <a:spcAft>
                <a:spcPct val="0"/>
              </a:spcAft>
              <a:defRPr sz="3200" b="1">
                <a:solidFill>
                  <a:schemeClr val="tx1"/>
                </a:solidFill>
                <a:latin typeface=".VnTime" pitchFamily="34" charset="0"/>
              </a:defRPr>
            </a:lvl8pPr>
            <a:lvl9pPr marL="3886200" indent="-228600" eaLnBrk="0" fontAlgn="base" hangingPunct="0">
              <a:spcBef>
                <a:spcPct val="0"/>
              </a:spcBef>
              <a:spcAft>
                <a:spcPct val="0"/>
              </a:spcAft>
              <a:defRPr sz="3200" b="1">
                <a:solidFill>
                  <a:schemeClr val="tx1"/>
                </a:solidFill>
                <a:latin typeface=".VnTime" pitchFamily="34" charset="0"/>
              </a:defRPr>
            </a:lvl9pPr>
          </a:lstStyle>
          <a:p>
            <a:pPr algn="just" defTabSz="692771" fontAlgn="base">
              <a:spcBef>
                <a:spcPct val="0"/>
              </a:spcBef>
              <a:spcAft>
                <a:spcPct val="0"/>
              </a:spcAft>
              <a:defRPr/>
            </a:pPr>
            <a:r>
              <a:rPr lang="nl-NL" sz="3474" b="0" dirty="0">
                <a:solidFill>
                  <a:srgbClr val="2D2D89">
                    <a:lumMod val="75000"/>
                  </a:srgbClr>
                </a:solidFill>
                <a:latin typeface="Times New Roman" panose="02020603050405020304" pitchFamily="18" charset="0"/>
                <a:ea typeface="宋体" panose="02010600030101010101" pitchFamily="2" charset="-122"/>
                <a:cs typeface="Times New Roman" panose="02020603050405020304" pitchFamily="18" charset="0"/>
              </a:rPr>
              <a:t>Khi gặp Đức Vua, cậu bé kêu khóc om sòm và nói: bố đẻ ra em bé và bắt con đi xin sữa, con không xin được liền bị đuổi đi. </a:t>
            </a:r>
            <a:endParaRPr lang="en-US" sz="3474" b="0" dirty="0">
              <a:solidFill>
                <a:srgbClr val="2D2D89">
                  <a:lumMod val="75000"/>
                </a:srgbClr>
              </a:solidFill>
              <a:latin typeface="Times New Roman" panose="02020603050405020304" pitchFamily="18" charset="0"/>
              <a:ea typeface="宋体" panose="02010600030101010101" pitchFamily="2" charset="-122"/>
              <a:cs typeface="Times New Roman" panose="02020603050405020304" pitchFamily="18" charset="0"/>
            </a:endParaRPr>
          </a:p>
        </p:txBody>
      </p:sp>
      <p:sp>
        <p:nvSpPr>
          <p:cNvPr id="10" name="TextBox 9">
            <a:extLst>
              <a:ext uri="{FF2B5EF4-FFF2-40B4-BE49-F238E27FC236}">
                <a16:creationId xmlns:a16="http://schemas.microsoft.com/office/drawing/2014/main" id="{AA2ED920-D464-495A-AC9F-D889F7B8A3F1}"/>
              </a:ext>
            </a:extLst>
          </p:cNvPr>
          <p:cNvSpPr txBox="1">
            <a:spLocks noChangeArrowheads="1"/>
          </p:cNvSpPr>
          <p:nvPr/>
        </p:nvSpPr>
        <p:spPr bwMode="auto">
          <a:xfrm rot="445576">
            <a:off x="5547838" y="2935796"/>
            <a:ext cx="5669308" cy="10723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200" b="1">
                <a:solidFill>
                  <a:schemeClr val="tx1"/>
                </a:solidFill>
                <a:latin typeface=".VnTime" pitchFamily="34" charset="0"/>
              </a:defRPr>
            </a:lvl1pPr>
            <a:lvl2pPr marL="742950" indent="-285750" eaLnBrk="0" hangingPunct="0">
              <a:defRPr sz="3200" b="1">
                <a:solidFill>
                  <a:schemeClr val="tx1"/>
                </a:solidFill>
                <a:latin typeface=".VnTime" pitchFamily="34" charset="0"/>
              </a:defRPr>
            </a:lvl2pPr>
            <a:lvl3pPr marL="1143000" indent="-228600" eaLnBrk="0" hangingPunct="0">
              <a:defRPr sz="3200" b="1">
                <a:solidFill>
                  <a:schemeClr val="tx1"/>
                </a:solidFill>
                <a:latin typeface=".VnTime" pitchFamily="34" charset="0"/>
              </a:defRPr>
            </a:lvl3pPr>
            <a:lvl4pPr marL="1600200" indent="-228600" eaLnBrk="0" hangingPunct="0">
              <a:defRPr sz="3200" b="1">
                <a:solidFill>
                  <a:schemeClr val="tx1"/>
                </a:solidFill>
                <a:latin typeface=".VnTime" pitchFamily="34" charset="0"/>
              </a:defRPr>
            </a:lvl4pPr>
            <a:lvl5pPr marL="2057400" indent="-228600" eaLnBrk="0" hangingPunct="0">
              <a:defRPr sz="3200" b="1">
                <a:solidFill>
                  <a:schemeClr val="tx1"/>
                </a:solidFill>
                <a:latin typeface=".VnTime" pitchFamily="34" charset="0"/>
              </a:defRPr>
            </a:lvl5pPr>
            <a:lvl6pPr marL="2514600" indent="-228600" eaLnBrk="0" fontAlgn="base" hangingPunct="0">
              <a:spcBef>
                <a:spcPct val="0"/>
              </a:spcBef>
              <a:spcAft>
                <a:spcPct val="0"/>
              </a:spcAft>
              <a:defRPr sz="3200" b="1">
                <a:solidFill>
                  <a:schemeClr val="tx1"/>
                </a:solidFill>
                <a:latin typeface=".VnTime" pitchFamily="34" charset="0"/>
              </a:defRPr>
            </a:lvl6pPr>
            <a:lvl7pPr marL="2971800" indent="-228600" eaLnBrk="0" fontAlgn="base" hangingPunct="0">
              <a:spcBef>
                <a:spcPct val="0"/>
              </a:spcBef>
              <a:spcAft>
                <a:spcPct val="0"/>
              </a:spcAft>
              <a:defRPr sz="3200" b="1">
                <a:solidFill>
                  <a:schemeClr val="tx1"/>
                </a:solidFill>
                <a:latin typeface=".VnTime" pitchFamily="34" charset="0"/>
              </a:defRPr>
            </a:lvl7pPr>
            <a:lvl8pPr marL="3429000" indent="-228600" eaLnBrk="0" fontAlgn="base" hangingPunct="0">
              <a:spcBef>
                <a:spcPct val="0"/>
              </a:spcBef>
              <a:spcAft>
                <a:spcPct val="0"/>
              </a:spcAft>
              <a:defRPr sz="3200" b="1">
                <a:solidFill>
                  <a:schemeClr val="tx1"/>
                </a:solidFill>
                <a:latin typeface=".VnTime" pitchFamily="34" charset="0"/>
              </a:defRPr>
            </a:lvl8pPr>
            <a:lvl9pPr marL="3886200" indent="-228600" eaLnBrk="0" fontAlgn="base" hangingPunct="0">
              <a:spcBef>
                <a:spcPct val="0"/>
              </a:spcBef>
              <a:spcAft>
                <a:spcPct val="0"/>
              </a:spcAft>
              <a:defRPr sz="3200" b="1">
                <a:solidFill>
                  <a:schemeClr val="tx1"/>
                </a:solidFill>
                <a:latin typeface=".VnTime" pitchFamily="34" charset="0"/>
              </a:defRPr>
            </a:lvl9pPr>
          </a:lstStyle>
          <a:p>
            <a:pPr algn="just" defTabSz="692771" fontAlgn="base">
              <a:spcBef>
                <a:spcPct val="0"/>
              </a:spcBef>
              <a:spcAft>
                <a:spcPct val="0"/>
              </a:spcAft>
              <a:defRPr/>
            </a:pPr>
            <a:r>
              <a:rPr lang="nl-NL" sz="3184" b="0"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-Thái độ của Đức Vua thế nào khi nghe cậu bé nói? </a:t>
            </a:r>
            <a:endParaRPr lang="en-US" sz="3184" b="0" dirty="0">
              <a:solidFill>
                <a:srgbClr val="000000"/>
              </a:solidFill>
              <a:latin typeface="Times New Roman" panose="02020603050405020304" pitchFamily="18" charset="0"/>
              <a:ea typeface="宋体" panose="02010600030101010101" pitchFamily="2" charset="-122"/>
              <a:cs typeface="Times New Roman" panose="02020603050405020304" pitchFamily="18" charset="0"/>
            </a:endParaRPr>
          </a:p>
        </p:txBody>
      </p:sp>
      <p:sp>
        <p:nvSpPr>
          <p:cNvPr id="11" name="TextBox 10">
            <a:extLst>
              <a:ext uri="{FF2B5EF4-FFF2-40B4-BE49-F238E27FC236}">
                <a16:creationId xmlns:a16="http://schemas.microsoft.com/office/drawing/2014/main" id="{AA2ED920-D464-495A-AC9F-D889F7B8A3F1}"/>
              </a:ext>
            </a:extLst>
          </p:cNvPr>
          <p:cNvSpPr txBox="1">
            <a:spLocks noChangeArrowheads="1"/>
          </p:cNvSpPr>
          <p:nvPr/>
        </p:nvSpPr>
        <p:spPr bwMode="auto">
          <a:xfrm rot="445576">
            <a:off x="5799490" y="3028409"/>
            <a:ext cx="5669308" cy="116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200" b="1">
                <a:solidFill>
                  <a:schemeClr val="tx1"/>
                </a:solidFill>
                <a:latin typeface=".VnTime" pitchFamily="34" charset="0"/>
              </a:defRPr>
            </a:lvl1pPr>
            <a:lvl2pPr marL="742950" indent="-285750" eaLnBrk="0" hangingPunct="0">
              <a:defRPr sz="3200" b="1">
                <a:solidFill>
                  <a:schemeClr val="tx1"/>
                </a:solidFill>
                <a:latin typeface=".VnTime" pitchFamily="34" charset="0"/>
              </a:defRPr>
            </a:lvl2pPr>
            <a:lvl3pPr marL="1143000" indent="-228600" eaLnBrk="0" hangingPunct="0">
              <a:defRPr sz="3200" b="1">
                <a:solidFill>
                  <a:schemeClr val="tx1"/>
                </a:solidFill>
                <a:latin typeface=".VnTime" pitchFamily="34" charset="0"/>
              </a:defRPr>
            </a:lvl3pPr>
            <a:lvl4pPr marL="1600200" indent="-228600" eaLnBrk="0" hangingPunct="0">
              <a:defRPr sz="3200" b="1">
                <a:solidFill>
                  <a:schemeClr val="tx1"/>
                </a:solidFill>
                <a:latin typeface=".VnTime" pitchFamily="34" charset="0"/>
              </a:defRPr>
            </a:lvl4pPr>
            <a:lvl5pPr marL="2057400" indent="-228600" eaLnBrk="0" hangingPunct="0">
              <a:defRPr sz="3200" b="1">
                <a:solidFill>
                  <a:schemeClr val="tx1"/>
                </a:solidFill>
                <a:latin typeface=".VnTime" pitchFamily="34" charset="0"/>
              </a:defRPr>
            </a:lvl5pPr>
            <a:lvl6pPr marL="2514600" indent="-228600" eaLnBrk="0" fontAlgn="base" hangingPunct="0">
              <a:spcBef>
                <a:spcPct val="0"/>
              </a:spcBef>
              <a:spcAft>
                <a:spcPct val="0"/>
              </a:spcAft>
              <a:defRPr sz="3200" b="1">
                <a:solidFill>
                  <a:schemeClr val="tx1"/>
                </a:solidFill>
                <a:latin typeface=".VnTime" pitchFamily="34" charset="0"/>
              </a:defRPr>
            </a:lvl6pPr>
            <a:lvl7pPr marL="2971800" indent="-228600" eaLnBrk="0" fontAlgn="base" hangingPunct="0">
              <a:spcBef>
                <a:spcPct val="0"/>
              </a:spcBef>
              <a:spcAft>
                <a:spcPct val="0"/>
              </a:spcAft>
              <a:defRPr sz="3200" b="1">
                <a:solidFill>
                  <a:schemeClr val="tx1"/>
                </a:solidFill>
                <a:latin typeface=".VnTime" pitchFamily="34" charset="0"/>
              </a:defRPr>
            </a:lvl7pPr>
            <a:lvl8pPr marL="3429000" indent="-228600" eaLnBrk="0" fontAlgn="base" hangingPunct="0">
              <a:spcBef>
                <a:spcPct val="0"/>
              </a:spcBef>
              <a:spcAft>
                <a:spcPct val="0"/>
              </a:spcAft>
              <a:defRPr sz="3200" b="1">
                <a:solidFill>
                  <a:schemeClr val="tx1"/>
                </a:solidFill>
                <a:latin typeface=".VnTime" pitchFamily="34" charset="0"/>
              </a:defRPr>
            </a:lvl8pPr>
            <a:lvl9pPr marL="3886200" indent="-228600" eaLnBrk="0" fontAlgn="base" hangingPunct="0">
              <a:spcBef>
                <a:spcPct val="0"/>
              </a:spcBef>
              <a:spcAft>
                <a:spcPct val="0"/>
              </a:spcAft>
              <a:defRPr sz="3200" b="1">
                <a:solidFill>
                  <a:schemeClr val="tx1"/>
                </a:solidFill>
                <a:latin typeface=".VnTime" pitchFamily="34" charset="0"/>
              </a:defRPr>
            </a:lvl9pPr>
          </a:lstStyle>
          <a:p>
            <a:pPr algn="just" defTabSz="692771" fontAlgn="base">
              <a:spcBef>
                <a:spcPct val="0"/>
              </a:spcBef>
              <a:spcAft>
                <a:spcPct val="0"/>
              </a:spcAft>
              <a:defRPr/>
            </a:pPr>
            <a:r>
              <a:rPr lang="nl-NL" sz="3474" b="0" dirty="0">
                <a:solidFill>
                  <a:srgbClr val="2D2D89">
                    <a:lumMod val="75000"/>
                  </a:srgbClr>
                </a:solidFill>
                <a:latin typeface="Times New Roman" panose="02020603050405020304" pitchFamily="18" charset="0"/>
                <a:ea typeface="宋体" panose="02010600030101010101" pitchFamily="2" charset="-122"/>
                <a:cs typeface="Times New Roman" panose="02020603050405020304" pitchFamily="18" charset="0"/>
              </a:rPr>
              <a:t>Vua quát: Bố ngươi là đàn ông thì đẻ sao được?</a:t>
            </a:r>
            <a:endParaRPr lang="en-US" sz="3474" b="0" dirty="0">
              <a:solidFill>
                <a:srgbClr val="2D2D89">
                  <a:lumMod val="75000"/>
                </a:srgbClr>
              </a:solidFill>
              <a:latin typeface="Times New Roman" panose="02020603050405020304" pitchFamily="18" charset="0"/>
              <a:ea typeface="宋体" panose="02010600030101010101" pitchFamily="2" charset="-122"/>
              <a:cs typeface="Times New Roman" panose="02020603050405020304" pitchFamily="18" charset="0"/>
            </a:endParaRPr>
          </a:p>
        </p:txBody>
      </p:sp>
      <p:sp>
        <p:nvSpPr>
          <p:cNvPr id="12" name="TextBox 11"/>
          <p:cNvSpPr txBox="1"/>
          <p:nvPr/>
        </p:nvSpPr>
        <p:spPr>
          <a:xfrm>
            <a:off x="1666223" y="1541788"/>
            <a:ext cx="3543821" cy="626967"/>
          </a:xfrm>
          <a:prstGeom prst="rect">
            <a:avLst/>
          </a:prstGeom>
          <a:solidFill>
            <a:srgbClr val="FFEFAB"/>
          </a:solidFill>
        </p:spPr>
        <p:style>
          <a:lnRef idx="2">
            <a:schemeClr val="dk1"/>
          </a:lnRef>
          <a:fillRef idx="1">
            <a:schemeClr val="lt1"/>
          </a:fillRef>
          <a:effectRef idx="0">
            <a:schemeClr val="dk1"/>
          </a:effectRef>
          <a:fontRef idx="minor">
            <a:schemeClr val="dk1"/>
          </a:fontRef>
        </p:style>
        <p:txBody>
          <a:bodyPr wrap="square" rtlCol="0">
            <a:spAutoFit/>
          </a:bodyPr>
          <a:lstStyle/>
          <a:p>
            <a:pPr algn="ctr" defTabSz="661751" fontAlgn="base">
              <a:spcBef>
                <a:spcPct val="0"/>
              </a:spcBef>
              <a:spcAft>
                <a:spcPct val="0"/>
              </a:spcAft>
            </a:pPr>
            <a:r>
              <a:rPr lang="en-GB" sz="3474" b="1" dirty="0" err="1">
                <a:solidFill>
                  <a:srgbClr val="FF0000"/>
                </a:solidFill>
                <a:latin typeface="Times New Roman" panose="02020603050405020304" pitchFamily="18" charset="0"/>
                <a:ea typeface="宋体"/>
                <a:cs typeface="Times New Roman" panose="02020603050405020304" pitchFamily="18" charset="0"/>
              </a:rPr>
              <a:t>Tự</a:t>
            </a:r>
            <a:r>
              <a:rPr lang="en-GB" sz="3474" b="1" dirty="0">
                <a:solidFill>
                  <a:srgbClr val="FF0000"/>
                </a:solidFill>
                <a:latin typeface="Times New Roman" panose="02020603050405020304" pitchFamily="18" charset="0"/>
                <a:ea typeface="宋体"/>
                <a:cs typeface="Times New Roman" panose="02020603050405020304" pitchFamily="18" charset="0"/>
              </a:rPr>
              <a:t> </a:t>
            </a:r>
            <a:r>
              <a:rPr lang="en-GB" sz="3474" b="1" dirty="0" err="1">
                <a:solidFill>
                  <a:srgbClr val="FF0000"/>
                </a:solidFill>
                <a:latin typeface="Times New Roman" panose="02020603050405020304" pitchFamily="18" charset="0"/>
                <a:ea typeface="宋体"/>
                <a:cs typeface="Times New Roman" panose="02020603050405020304" pitchFamily="18" charset="0"/>
              </a:rPr>
              <a:t>kể</a:t>
            </a:r>
            <a:r>
              <a:rPr lang="en-GB" sz="3474" b="1" dirty="0">
                <a:solidFill>
                  <a:srgbClr val="FF0000"/>
                </a:solidFill>
                <a:latin typeface="Times New Roman" panose="02020603050405020304" pitchFamily="18" charset="0"/>
                <a:ea typeface="宋体"/>
                <a:cs typeface="Times New Roman" panose="02020603050405020304" pitchFamily="18" charset="0"/>
              </a:rPr>
              <a:t> </a:t>
            </a:r>
            <a:r>
              <a:rPr lang="en-GB" sz="3474" b="1" dirty="0" err="1">
                <a:solidFill>
                  <a:srgbClr val="FF0000"/>
                </a:solidFill>
                <a:latin typeface="Times New Roman" panose="02020603050405020304" pitchFamily="18" charset="0"/>
                <a:ea typeface="宋体"/>
                <a:cs typeface="Times New Roman" panose="02020603050405020304" pitchFamily="18" charset="0"/>
              </a:rPr>
              <a:t>lại</a:t>
            </a:r>
            <a:r>
              <a:rPr lang="en-GB" sz="3474" b="1" dirty="0">
                <a:solidFill>
                  <a:srgbClr val="FF0000"/>
                </a:solidFill>
                <a:latin typeface="Times New Roman" panose="02020603050405020304" pitchFamily="18" charset="0"/>
                <a:ea typeface="宋体"/>
                <a:cs typeface="Times New Roman" panose="02020603050405020304" pitchFamily="18" charset="0"/>
              </a:rPr>
              <a:t> </a:t>
            </a:r>
            <a:r>
              <a:rPr lang="en-GB" sz="3474" b="1" dirty="0" err="1">
                <a:solidFill>
                  <a:srgbClr val="FF0000"/>
                </a:solidFill>
                <a:latin typeface="Times New Roman" panose="02020603050405020304" pitchFamily="18" charset="0"/>
                <a:ea typeface="宋体"/>
                <a:cs typeface="Times New Roman" panose="02020603050405020304" pitchFamily="18" charset="0"/>
              </a:rPr>
              <a:t>đoạn</a:t>
            </a:r>
            <a:r>
              <a:rPr lang="en-GB" sz="3474" b="1" dirty="0">
                <a:solidFill>
                  <a:srgbClr val="FF0000"/>
                </a:solidFill>
                <a:latin typeface="Times New Roman" panose="02020603050405020304" pitchFamily="18" charset="0"/>
                <a:ea typeface="宋体"/>
                <a:cs typeface="Times New Roman" panose="02020603050405020304" pitchFamily="18" charset="0"/>
              </a:rPr>
              <a:t> 2</a:t>
            </a:r>
            <a:endParaRPr lang="en-US" sz="3474" b="1" dirty="0">
              <a:solidFill>
                <a:srgbClr val="FF0000"/>
              </a:solidFill>
              <a:latin typeface="Times New Roman" panose="02020603050405020304" pitchFamily="18" charset="0"/>
              <a:ea typeface="宋体"/>
              <a:cs typeface="Times New Roman" panose="02020603050405020304" pitchFamily="18" charset="0"/>
            </a:endParaRPr>
          </a:p>
        </p:txBody>
      </p:sp>
    </p:spTree>
    <p:extLst>
      <p:ext uri="{BB962C8B-B14F-4D97-AF65-F5344CB8AC3E}">
        <p14:creationId xmlns:p14="http://schemas.microsoft.com/office/powerpoint/2010/main" val="4247618986"/>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2711"/>
                                        </p:tgtEl>
                                        <p:attrNameLst>
                                          <p:attrName>style.visibility</p:attrName>
                                        </p:attrNameLst>
                                      </p:cBhvr>
                                      <p:to>
                                        <p:strVal val="visible"/>
                                      </p:to>
                                    </p:set>
                                    <p:animEffect transition="in" filter="fade">
                                      <p:cBhvr>
                                        <p:cTn id="7" dur="1000"/>
                                        <p:tgtEl>
                                          <p:spTgt spid="72711"/>
                                        </p:tgtEl>
                                      </p:cBhvr>
                                    </p:animEffect>
                                    <p:anim calcmode="lin" valueType="num">
                                      <p:cBhvr>
                                        <p:cTn id="8" dur="1000" fill="hold"/>
                                        <p:tgtEl>
                                          <p:spTgt spid="72711"/>
                                        </p:tgtEl>
                                        <p:attrNameLst>
                                          <p:attrName>ppt_x</p:attrName>
                                        </p:attrNameLst>
                                      </p:cBhvr>
                                      <p:tavLst>
                                        <p:tav tm="0">
                                          <p:val>
                                            <p:strVal val="#ppt_x"/>
                                          </p:val>
                                        </p:tav>
                                        <p:tav tm="100000">
                                          <p:val>
                                            <p:strVal val="#ppt_x"/>
                                          </p:val>
                                        </p:tav>
                                      </p:tavLst>
                                    </p:anim>
                                    <p:anim calcmode="lin" valueType="num">
                                      <p:cBhvr>
                                        <p:cTn id="9" dur="1000" fill="hold"/>
                                        <p:tgtEl>
                                          <p:spTgt spid="72711"/>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nodeType="afterEffect">
                                  <p:stCondLst>
                                    <p:cond delay="0"/>
                                  </p:stCondLst>
                                  <p:childTnLst>
                                    <p:set>
                                      <p:cBhvr>
                                        <p:cTn id="12" dur="1" fill="hold">
                                          <p:stCondLst>
                                            <p:cond delay="0"/>
                                          </p:stCondLst>
                                        </p:cTn>
                                        <p:tgtEl>
                                          <p:spTgt spid="72710"/>
                                        </p:tgtEl>
                                        <p:attrNameLst>
                                          <p:attrName>style.visibility</p:attrName>
                                        </p:attrNameLst>
                                      </p:cBhvr>
                                      <p:to>
                                        <p:strVal val="visible"/>
                                      </p:to>
                                    </p:set>
                                    <p:animEffect transition="in" filter="fade">
                                      <p:cBhvr>
                                        <p:cTn id="13" dur="1000"/>
                                        <p:tgtEl>
                                          <p:spTgt spid="72710"/>
                                        </p:tgtEl>
                                      </p:cBhvr>
                                    </p:animEffect>
                                    <p:anim calcmode="lin" valueType="num">
                                      <p:cBhvr>
                                        <p:cTn id="14" dur="1000" fill="hold"/>
                                        <p:tgtEl>
                                          <p:spTgt spid="72710"/>
                                        </p:tgtEl>
                                        <p:attrNameLst>
                                          <p:attrName>ppt_x</p:attrName>
                                        </p:attrNameLst>
                                      </p:cBhvr>
                                      <p:tavLst>
                                        <p:tav tm="0">
                                          <p:val>
                                            <p:strVal val="#ppt_x"/>
                                          </p:val>
                                        </p:tav>
                                        <p:tav tm="100000">
                                          <p:val>
                                            <p:strVal val="#ppt_x"/>
                                          </p:val>
                                        </p:tav>
                                      </p:tavLst>
                                    </p:anim>
                                    <p:anim calcmode="lin" valueType="num">
                                      <p:cBhvr>
                                        <p:cTn id="15" dur="1000" fill="hold"/>
                                        <p:tgtEl>
                                          <p:spTgt spid="72710"/>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31" presetClass="entr" presetSubtype="0" fill="hold" nodeType="afterEffect">
                                  <p:stCondLst>
                                    <p:cond delay="0"/>
                                  </p:stCondLst>
                                  <p:iterate type="lt">
                                    <p:tmPct val="5000"/>
                                  </p:iterate>
                                  <p:childTnLst>
                                    <p:set>
                                      <p:cBhvr>
                                        <p:cTn id="18" dur="1" fill="hold">
                                          <p:stCondLst>
                                            <p:cond delay="0"/>
                                          </p:stCondLst>
                                        </p:cTn>
                                        <p:tgtEl>
                                          <p:spTgt spid="72709"/>
                                        </p:tgtEl>
                                        <p:attrNameLst>
                                          <p:attrName>style.visibility</p:attrName>
                                        </p:attrNameLst>
                                      </p:cBhvr>
                                      <p:to>
                                        <p:strVal val="visible"/>
                                      </p:to>
                                    </p:set>
                                    <p:anim calcmode="lin" valueType="num">
                                      <p:cBhvr>
                                        <p:cTn id="19" dur="1000" fill="hold"/>
                                        <p:tgtEl>
                                          <p:spTgt spid="72709"/>
                                        </p:tgtEl>
                                        <p:attrNameLst>
                                          <p:attrName>ppt_w</p:attrName>
                                        </p:attrNameLst>
                                      </p:cBhvr>
                                      <p:tavLst>
                                        <p:tav tm="0">
                                          <p:val>
                                            <p:fltVal val="0"/>
                                          </p:val>
                                        </p:tav>
                                        <p:tav tm="100000">
                                          <p:val>
                                            <p:strVal val="#ppt_w"/>
                                          </p:val>
                                        </p:tav>
                                      </p:tavLst>
                                    </p:anim>
                                    <p:anim calcmode="lin" valueType="num">
                                      <p:cBhvr>
                                        <p:cTn id="20" dur="1000" fill="hold"/>
                                        <p:tgtEl>
                                          <p:spTgt spid="72709"/>
                                        </p:tgtEl>
                                        <p:attrNameLst>
                                          <p:attrName>ppt_h</p:attrName>
                                        </p:attrNameLst>
                                      </p:cBhvr>
                                      <p:tavLst>
                                        <p:tav tm="0">
                                          <p:val>
                                            <p:fltVal val="0"/>
                                          </p:val>
                                        </p:tav>
                                        <p:tav tm="100000">
                                          <p:val>
                                            <p:strVal val="#ppt_h"/>
                                          </p:val>
                                        </p:tav>
                                      </p:tavLst>
                                    </p:anim>
                                    <p:anim calcmode="lin" valueType="num">
                                      <p:cBhvr>
                                        <p:cTn id="21" dur="1000" fill="hold"/>
                                        <p:tgtEl>
                                          <p:spTgt spid="72709"/>
                                        </p:tgtEl>
                                        <p:attrNameLst>
                                          <p:attrName>style.rotation</p:attrName>
                                        </p:attrNameLst>
                                      </p:cBhvr>
                                      <p:tavLst>
                                        <p:tav tm="0">
                                          <p:val>
                                            <p:fltVal val="90"/>
                                          </p:val>
                                        </p:tav>
                                        <p:tav tm="100000">
                                          <p:val>
                                            <p:fltVal val="0"/>
                                          </p:val>
                                        </p:tav>
                                      </p:tavLst>
                                    </p:anim>
                                    <p:animEffect transition="in" filter="fade">
                                      <p:cBhvr>
                                        <p:cTn id="22" dur="1000"/>
                                        <p:tgtEl>
                                          <p:spTgt spid="72709"/>
                                        </p:tgtEl>
                                      </p:cBhvr>
                                    </p:animEffect>
                                  </p:childTnLst>
                                </p:cTn>
                              </p:par>
                            </p:childTnLst>
                          </p:cTn>
                        </p:par>
                        <p:par>
                          <p:cTn id="23" fill="hold">
                            <p:stCondLst>
                              <p:cond delay="2000"/>
                            </p:stCondLst>
                            <p:childTnLst>
                              <p:par>
                                <p:cTn id="24" presetID="35" presetClass="entr" presetSubtype="0" fill="hold" nodeType="afterEffect">
                                  <p:stCondLst>
                                    <p:cond delay="0"/>
                                  </p:stCondLst>
                                  <p:childTnLst>
                                    <p:set>
                                      <p:cBhvr>
                                        <p:cTn id="25" dur="1" fill="hold">
                                          <p:stCondLst>
                                            <p:cond delay="0"/>
                                          </p:stCondLst>
                                        </p:cTn>
                                        <p:tgtEl>
                                          <p:spTgt spid="72708"/>
                                        </p:tgtEl>
                                        <p:attrNameLst>
                                          <p:attrName>style.visibility</p:attrName>
                                        </p:attrNameLst>
                                      </p:cBhvr>
                                      <p:to>
                                        <p:strVal val="visible"/>
                                      </p:to>
                                    </p:set>
                                    <p:animEffect transition="in" filter="fade">
                                      <p:cBhvr>
                                        <p:cTn id="26" dur="2000"/>
                                        <p:tgtEl>
                                          <p:spTgt spid="72708"/>
                                        </p:tgtEl>
                                      </p:cBhvr>
                                    </p:animEffect>
                                    <p:anim calcmode="lin" valueType="num">
                                      <p:cBhvr>
                                        <p:cTn id="27" dur="2000" fill="hold"/>
                                        <p:tgtEl>
                                          <p:spTgt spid="72708"/>
                                        </p:tgtEl>
                                        <p:attrNameLst>
                                          <p:attrName>style.rotation</p:attrName>
                                        </p:attrNameLst>
                                      </p:cBhvr>
                                      <p:tavLst>
                                        <p:tav tm="0">
                                          <p:val>
                                            <p:fltVal val="720"/>
                                          </p:val>
                                        </p:tav>
                                        <p:tav tm="100000">
                                          <p:val>
                                            <p:fltVal val="0"/>
                                          </p:val>
                                        </p:tav>
                                      </p:tavLst>
                                    </p:anim>
                                    <p:anim calcmode="lin" valueType="num">
                                      <p:cBhvr>
                                        <p:cTn id="28" dur="2000" fill="hold"/>
                                        <p:tgtEl>
                                          <p:spTgt spid="72708"/>
                                        </p:tgtEl>
                                        <p:attrNameLst>
                                          <p:attrName>ppt_h</p:attrName>
                                        </p:attrNameLst>
                                      </p:cBhvr>
                                      <p:tavLst>
                                        <p:tav tm="0">
                                          <p:val>
                                            <p:fltVal val="0"/>
                                          </p:val>
                                        </p:tav>
                                        <p:tav tm="100000">
                                          <p:val>
                                            <p:strVal val="#ppt_h"/>
                                          </p:val>
                                        </p:tav>
                                      </p:tavLst>
                                    </p:anim>
                                    <p:anim calcmode="lin" valueType="num">
                                      <p:cBhvr>
                                        <p:cTn id="29" dur="2000" fill="hold"/>
                                        <p:tgtEl>
                                          <p:spTgt spid="72708"/>
                                        </p:tgtEl>
                                        <p:attrNameLst>
                                          <p:attrName>ppt_w</p:attrName>
                                        </p:attrNameLst>
                                      </p:cBhvr>
                                      <p:tavLst>
                                        <p:tav tm="0">
                                          <p:val>
                                            <p:fltVal val="0"/>
                                          </p:val>
                                        </p:tav>
                                        <p:tav tm="100000">
                                          <p:val>
                                            <p:strVal val="#ppt_w"/>
                                          </p:val>
                                        </p:tav>
                                      </p:tavLst>
                                    </p:anim>
                                  </p:childTnLst>
                                </p:cTn>
                              </p:par>
                            </p:childTnLst>
                          </p:cTn>
                        </p:par>
                      </p:childTnLst>
                    </p:cTn>
                  </p:par>
                  <p:par>
                    <p:cTn id="30" fill="hold">
                      <p:stCondLst>
                        <p:cond delay="indefinite"/>
                      </p:stCondLst>
                      <p:childTnLst>
                        <p:par>
                          <p:cTn id="31" fill="hold">
                            <p:stCondLst>
                              <p:cond delay="0"/>
                            </p:stCondLst>
                            <p:childTnLst>
                              <p:par>
                                <p:cTn id="32" presetID="26" presetClass="entr" presetSubtype="0" fill="hold" grpId="0" nodeType="click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wipe(down)">
                                      <p:cBhvr>
                                        <p:cTn id="34" dur="580">
                                          <p:stCondLst>
                                            <p:cond delay="0"/>
                                          </p:stCondLst>
                                        </p:cTn>
                                        <p:tgtEl>
                                          <p:spTgt spid="8"/>
                                        </p:tgtEl>
                                      </p:cBhvr>
                                    </p:animEffect>
                                    <p:anim calcmode="lin" valueType="num">
                                      <p:cBhvr>
                                        <p:cTn id="3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3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3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3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3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40" dur="26">
                                          <p:stCondLst>
                                            <p:cond delay="650"/>
                                          </p:stCondLst>
                                        </p:cTn>
                                        <p:tgtEl>
                                          <p:spTgt spid="8"/>
                                        </p:tgtEl>
                                      </p:cBhvr>
                                      <p:to x="100000" y="60000"/>
                                    </p:animScale>
                                    <p:animScale>
                                      <p:cBhvr>
                                        <p:cTn id="41" dur="166" decel="50000">
                                          <p:stCondLst>
                                            <p:cond delay="676"/>
                                          </p:stCondLst>
                                        </p:cTn>
                                        <p:tgtEl>
                                          <p:spTgt spid="8"/>
                                        </p:tgtEl>
                                      </p:cBhvr>
                                      <p:to x="100000" y="100000"/>
                                    </p:animScale>
                                    <p:animScale>
                                      <p:cBhvr>
                                        <p:cTn id="42" dur="26">
                                          <p:stCondLst>
                                            <p:cond delay="1312"/>
                                          </p:stCondLst>
                                        </p:cTn>
                                        <p:tgtEl>
                                          <p:spTgt spid="8"/>
                                        </p:tgtEl>
                                      </p:cBhvr>
                                      <p:to x="100000" y="80000"/>
                                    </p:animScale>
                                    <p:animScale>
                                      <p:cBhvr>
                                        <p:cTn id="43" dur="166" decel="50000">
                                          <p:stCondLst>
                                            <p:cond delay="1338"/>
                                          </p:stCondLst>
                                        </p:cTn>
                                        <p:tgtEl>
                                          <p:spTgt spid="8"/>
                                        </p:tgtEl>
                                      </p:cBhvr>
                                      <p:to x="100000" y="100000"/>
                                    </p:animScale>
                                    <p:animScale>
                                      <p:cBhvr>
                                        <p:cTn id="44" dur="26">
                                          <p:stCondLst>
                                            <p:cond delay="1642"/>
                                          </p:stCondLst>
                                        </p:cTn>
                                        <p:tgtEl>
                                          <p:spTgt spid="8"/>
                                        </p:tgtEl>
                                      </p:cBhvr>
                                      <p:to x="100000" y="90000"/>
                                    </p:animScale>
                                    <p:animScale>
                                      <p:cBhvr>
                                        <p:cTn id="45" dur="166" decel="50000">
                                          <p:stCondLst>
                                            <p:cond delay="1668"/>
                                          </p:stCondLst>
                                        </p:cTn>
                                        <p:tgtEl>
                                          <p:spTgt spid="8"/>
                                        </p:tgtEl>
                                      </p:cBhvr>
                                      <p:to x="100000" y="100000"/>
                                    </p:animScale>
                                    <p:animScale>
                                      <p:cBhvr>
                                        <p:cTn id="46" dur="26">
                                          <p:stCondLst>
                                            <p:cond delay="1808"/>
                                          </p:stCondLst>
                                        </p:cTn>
                                        <p:tgtEl>
                                          <p:spTgt spid="8"/>
                                        </p:tgtEl>
                                      </p:cBhvr>
                                      <p:to x="100000" y="95000"/>
                                    </p:animScale>
                                    <p:animScale>
                                      <p:cBhvr>
                                        <p:cTn id="47" dur="166" decel="50000">
                                          <p:stCondLst>
                                            <p:cond delay="1834"/>
                                          </p:stCondLst>
                                        </p:cTn>
                                        <p:tgtEl>
                                          <p:spTgt spid="8"/>
                                        </p:tgtEl>
                                      </p:cBhvr>
                                      <p:to x="100000" y="100000"/>
                                    </p:animScale>
                                  </p:childTnLst>
                                </p:cTn>
                              </p:par>
                            </p:childTnLst>
                          </p:cTn>
                        </p:par>
                      </p:childTnLst>
                    </p:cTn>
                  </p:par>
                  <p:par>
                    <p:cTn id="48" fill="hold">
                      <p:stCondLst>
                        <p:cond delay="indefinite"/>
                      </p:stCondLst>
                      <p:childTnLst>
                        <p:par>
                          <p:cTn id="49" fill="hold">
                            <p:stCondLst>
                              <p:cond delay="0"/>
                            </p:stCondLst>
                            <p:childTnLst>
                              <p:par>
                                <p:cTn id="50" presetID="14" presetClass="exit" presetSubtype="10" fill="hold" grpId="1" nodeType="clickEffect">
                                  <p:stCondLst>
                                    <p:cond delay="0"/>
                                  </p:stCondLst>
                                  <p:childTnLst>
                                    <p:animEffect transition="out" filter="randombar(horizontal)">
                                      <p:cBhvr>
                                        <p:cTn id="51" dur="500"/>
                                        <p:tgtEl>
                                          <p:spTgt spid="8"/>
                                        </p:tgtEl>
                                      </p:cBhvr>
                                    </p:animEffect>
                                    <p:set>
                                      <p:cBhvr>
                                        <p:cTn id="52" dur="1" fill="hold">
                                          <p:stCondLst>
                                            <p:cond delay="499"/>
                                          </p:stCondLst>
                                        </p:cTn>
                                        <p:tgtEl>
                                          <p:spTgt spid="8"/>
                                        </p:tgtEl>
                                        <p:attrNameLst>
                                          <p:attrName>style.visibility</p:attrName>
                                        </p:attrNameLst>
                                      </p:cBhvr>
                                      <p:to>
                                        <p:strVal val="hidden"/>
                                      </p:to>
                                    </p:set>
                                  </p:childTnLst>
                                </p:cTn>
                              </p:par>
                              <p:par>
                                <p:cTn id="53" presetID="26" presetClass="entr" presetSubtype="0" fill="hold" grpId="0" nodeType="withEffect">
                                  <p:stCondLst>
                                    <p:cond delay="0"/>
                                  </p:stCondLst>
                                  <p:childTnLst>
                                    <p:set>
                                      <p:cBhvr>
                                        <p:cTn id="54" dur="1" fill="hold">
                                          <p:stCondLst>
                                            <p:cond delay="0"/>
                                          </p:stCondLst>
                                        </p:cTn>
                                        <p:tgtEl>
                                          <p:spTgt spid="9"/>
                                        </p:tgtEl>
                                        <p:attrNameLst>
                                          <p:attrName>style.visibility</p:attrName>
                                        </p:attrNameLst>
                                      </p:cBhvr>
                                      <p:to>
                                        <p:strVal val="visible"/>
                                      </p:to>
                                    </p:set>
                                    <p:animEffect transition="in" filter="wipe(down)">
                                      <p:cBhvr>
                                        <p:cTn id="55" dur="580">
                                          <p:stCondLst>
                                            <p:cond delay="0"/>
                                          </p:stCondLst>
                                        </p:cTn>
                                        <p:tgtEl>
                                          <p:spTgt spid="9"/>
                                        </p:tgtEl>
                                      </p:cBhvr>
                                    </p:animEffect>
                                    <p:anim calcmode="lin" valueType="num">
                                      <p:cBhvr>
                                        <p:cTn id="56"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57"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58"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59"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60"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61" dur="26">
                                          <p:stCondLst>
                                            <p:cond delay="650"/>
                                          </p:stCondLst>
                                        </p:cTn>
                                        <p:tgtEl>
                                          <p:spTgt spid="9"/>
                                        </p:tgtEl>
                                      </p:cBhvr>
                                      <p:to x="100000" y="60000"/>
                                    </p:animScale>
                                    <p:animScale>
                                      <p:cBhvr>
                                        <p:cTn id="62" dur="166" decel="50000">
                                          <p:stCondLst>
                                            <p:cond delay="676"/>
                                          </p:stCondLst>
                                        </p:cTn>
                                        <p:tgtEl>
                                          <p:spTgt spid="9"/>
                                        </p:tgtEl>
                                      </p:cBhvr>
                                      <p:to x="100000" y="100000"/>
                                    </p:animScale>
                                    <p:animScale>
                                      <p:cBhvr>
                                        <p:cTn id="63" dur="26">
                                          <p:stCondLst>
                                            <p:cond delay="1312"/>
                                          </p:stCondLst>
                                        </p:cTn>
                                        <p:tgtEl>
                                          <p:spTgt spid="9"/>
                                        </p:tgtEl>
                                      </p:cBhvr>
                                      <p:to x="100000" y="80000"/>
                                    </p:animScale>
                                    <p:animScale>
                                      <p:cBhvr>
                                        <p:cTn id="64" dur="166" decel="50000">
                                          <p:stCondLst>
                                            <p:cond delay="1338"/>
                                          </p:stCondLst>
                                        </p:cTn>
                                        <p:tgtEl>
                                          <p:spTgt spid="9"/>
                                        </p:tgtEl>
                                      </p:cBhvr>
                                      <p:to x="100000" y="100000"/>
                                    </p:animScale>
                                    <p:animScale>
                                      <p:cBhvr>
                                        <p:cTn id="65" dur="26">
                                          <p:stCondLst>
                                            <p:cond delay="1642"/>
                                          </p:stCondLst>
                                        </p:cTn>
                                        <p:tgtEl>
                                          <p:spTgt spid="9"/>
                                        </p:tgtEl>
                                      </p:cBhvr>
                                      <p:to x="100000" y="90000"/>
                                    </p:animScale>
                                    <p:animScale>
                                      <p:cBhvr>
                                        <p:cTn id="66" dur="166" decel="50000">
                                          <p:stCondLst>
                                            <p:cond delay="1668"/>
                                          </p:stCondLst>
                                        </p:cTn>
                                        <p:tgtEl>
                                          <p:spTgt spid="9"/>
                                        </p:tgtEl>
                                      </p:cBhvr>
                                      <p:to x="100000" y="100000"/>
                                    </p:animScale>
                                    <p:animScale>
                                      <p:cBhvr>
                                        <p:cTn id="67" dur="26">
                                          <p:stCondLst>
                                            <p:cond delay="1808"/>
                                          </p:stCondLst>
                                        </p:cTn>
                                        <p:tgtEl>
                                          <p:spTgt spid="9"/>
                                        </p:tgtEl>
                                      </p:cBhvr>
                                      <p:to x="100000" y="95000"/>
                                    </p:animScale>
                                    <p:animScale>
                                      <p:cBhvr>
                                        <p:cTn id="68" dur="166" decel="50000">
                                          <p:stCondLst>
                                            <p:cond delay="1834"/>
                                          </p:stCondLst>
                                        </p:cTn>
                                        <p:tgtEl>
                                          <p:spTgt spid="9"/>
                                        </p:tgtEl>
                                      </p:cBhvr>
                                      <p:to x="100000" y="100000"/>
                                    </p:animScale>
                                  </p:childTnLst>
                                </p:cTn>
                              </p:par>
                            </p:childTnLst>
                          </p:cTn>
                        </p:par>
                      </p:childTnLst>
                    </p:cTn>
                  </p:par>
                  <p:par>
                    <p:cTn id="69" fill="hold">
                      <p:stCondLst>
                        <p:cond delay="indefinite"/>
                      </p:stCondLst>
                      <p:childTnLst>
                        <p:par>
                          <p:cTn id="70" fill="hold">
                            <p:stCondLst>
                              <p:cond delay="0"/>
                            </p:stCondLst>
                            <p:childTnLst>
                              <p:par>
                                <p:cTn id="71" presetID="16" presetClass="entr" presetSubtype="21" fill="hold" grpId="0" nodeType="clickEffect">
                                  <p:stCondLst>
                                    <p:cond delay="0"/>
                                  </p:stCondLst>
                                  <p:childTnLst>
                                    <p:set>
                                      <p:cBhvr>
                                        <p:cTn id="72" dur="1" fill="hold">
                                          <p:stCondLst>
                                            <p:cond delay="0"/>
                                          </p:stCondLst>
                                        </p:cTn>
                                        <p:tgtEl>
                                          <p:spTgt spid="10"/>
                                        </p:tgtEl>
                                        <p:attrNameLst>
                                          <p:attrName>style.visibility</p:attrName>
                                        </p:attrNameLst>
                                      </p:cBhvr>
                                      <p:to>
                                        <p:strVal val="visible"/>
                                      </p:to>
                                    </p:set>
                                    <p:animEffect transition="in" filter="barn(inVertical)">
                                      <p:cBhvr>
                                        <p:cTn id="73" dur="500"/>
                                        <p:tgtEl>
                                          <p:spTgt spid="10"/>
                                        </p:tgtEl>
                                      </p:cBhvr>
                                    </p:animEffect>
                                  </p:childTnLst>
                                </p:cTn>
                              </p:par>
                            </p:childTnLst>
                          </p:cTn>
                        </p:par>
                      </p:childTnLst>
                    </p:cTn>
                  </p:par>
                  <p:par>
                    <p:cTn id="74" fill="hold">
                      <p:stCondLst>
                        <p:cond delay="indefinite"/>
                      </p:stCondLst>
                      <p:childTnLst>
                        <p:par>
                          <p:cTn id="75" fill="hold">
                            <p:stCondLst>
                              <p:cond delay="0"/>
                            </p:stCondLst>
                            <p:childTnLst>
                              <p:par>
                                <p:cTn id="76" presetID="26" presetClass="exit" presetSubtype="0" fill="hold" grpId="1" nodeType="clickEffect">
                                  <p:stCondLst>
                                    <p:cond delay="0"/>
                                  </p:stCondLst>
                                  <p:childTnLst>
                                    <p:animEffect transition="out" filter="wipe(down)">
                                      <p:cBhvr>
                                        <p:cTn id="77" dur="180" accel="50000">
                                          <p:stCondLst>
                                            <p:cond delay="1820"/>
                                          </p:stCondLst>
                                        </p:cTn>
                                        <p:tgtEl>
                                          <p:spTgt spid="10"/>
                                        </p:tgtEl>
                                      </p:cBhvr>
                                    </p:animEffect>
                                    <p:anim calcmode="lin" valueType="num">
                                      <p:cBhvr>
                                        <p:cTn id="78" dur="1822" tmFilter="0,0; 0.14,0.31; 0.43,0.73; 0.71,0.91; 1.0,1.0">
                                          <p:stCondLst>
                                            <p:cond delay="0"/>
                                          </p:stCondLst>
                                        </p:cTn>
                                        <p:tgtEl>
                                          <p:spTgt spid="10"/>
                                        </p:tgtEl>
                                        <p:attrNameLst>
                                          <p:attrName>ppt_x</p:attrName>
                                        </p:attrNameLst>
                                      </p:cBhvr>
                                      <p:tavLst>
                                        <p:tav tm="0">
                                          <p:val>
                                            <p:strVal val="ppt_x"/>
                                          </p:val>
                                        </p:tav>
                                        <p:tav tm="100000">
                                          <p:val>
                                            <p:strVal val="#ppt_x+0.25"/>
                                          </p:val>
                                        </p:tav>
                                      </p:tavLst>
                                    </p:anim>
                                    <p:anim calcmode="lin" valueType="num">
                                      <p:cBhvr>
                                        <p:cTn id="79" dur="178">
                                          <p:stCondLst>
                                            <p:cond delay="1822"/>
                                          </p:stCondLst>
                                        </p:cTn>
                                        <p:tgtEl>
                                          <p:spTgt spid="10"/>
                                        </p:tgtEl>
                                        <p:attrNameLst>
                                          <p:attrName>ppt_x</p:attrName>
                                        </p:attrNameLst>
                                      </p:cBhvr>
                                      <p:tavLst>
                                        <p:tav tm="0">
                                          <p:val>
                                            <p:strVal val="ppt_x"/>
                                          </p:val>
                                        </p:tav>
                                        <p:tav tm="100000">
                                          <p:val>
                                            <p:strVal val="ppt_x"/>
                                          </p:val>
                                        </p:tav>
                                      </p:tavLst>
                                    </p:anim>
                                    <p:anim calcmode="lin" valueType="num">
                                      <p:cBhvr>
                                        <p:cTn id="80" dur="664" tmFilter="0.0,0.0;0.25,0.07;0.50,0.2;0.75,0.467;1.0,1.0">
                                          <p:stCondLst>
                                            <p:cond delay="0"/>
                                          </p:stCondLst>
                                        </p:cTn>
                                        <p:tgtEl>
                                          <p:spTgt spid="10"/>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81" dur="664" tmFilter="0, 0; 0.125,0.2665; 0.25,0.4; 0.375,0.465; 0.5,0.5;  0.625,0.535; 0.75,0.6; 0.875,0.7335; 1,1">
                                          <p:stCondLst>
                                            <p:cond delay="664"/>
                                          </p:stCondLst>
                                        </p:cTn>
                                        <p:tgtEl>
                                          <p:spTgt spid="10"/>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82" dur="332" tmFilter="0, 0; 0.125,0.2665; 0.25,0.4; 0.375,0.465; 0.5,0.5;  0.625,0.535; 0.75,0.6; 0.875,0.7335; 1,1">
                                          <p:stCondLst>
                                            <p:cond delay="1324"/>
                                          </p:stCondLst>
                                        </p:cTn>
                                        <p:tgtEl>
                                          <p:spTgt spid="10"/>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83" dur="164" tmFilter="0, 0; 0.125,0.2665; 0.25,0.4; 0.375,0.465; 0.5,0.5;  0.625,0.535; 0.75,0.6; 0.875,0.7335; 1,1">
                                          <p:stCondLst>
                                            <p:cond delay="1656"/>
                                          </p:stCondLst>
                                        </p:cTn>
                                        <p:tgtEl>
                                          <p:spTgt spid="10"/>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84" dur="180" accel="50000">
                                          <p:stCondLst>
                                            <p:cond delay="1820"/>
                                          </p:stCondLst>
                                        </p:cTn>
                                        <p:tgtEl>
                                          <p:spTgt spid="10"/>
                                        </p:tgtEl>
                                        <p:attrNameLst>
                                          <p:attrName>ppt_y</p:attrName>
                                        </p:attrNameLst>
                                      </p:cBhvr>
                                      <p:tavLst>
                                        <p:tav tm="0">
                                          <p:val>
                                            <p:strVal val="ppt_y"/>
                                          </p:val>
                                        </p:tav>
                                        <p:tav tm="100000">
                                          <p:val>
                                            <p:strVal val="ppt_y+ppt_h"/>
                                          </p:val>
                                        </p:tav>
                                      </p:tavLst>
                                    </p:anim>
                                    <p:animScale>
                                      <p:cBhvr>
                                        <p:cTn id="85" dur="26">
                                          <p:stCondLst>
                                            <p:cond delay="620"/>
                                          </p:stCondLst>
                                        </p:cTn>
                                        <p:tgtEl>
                                          <p:spTgt spid="10"/>
                                        </p:tgtEl>
                                      </p:cBhvr>
                                      <p:to x="100000" y="60000"/>
                                    </p:animScale>
                                    <p:animScale>
                                      <p:cBhvr>
                                        <p:cTn id="86" dur="166" decel="50000">
                                          <p:stCondLst>
                                            <p:cond delay="646"/>
                                          </p:stCondLst>
                                        </p:cTn>
                                        <p:tgtEl>
                                          <p:spTgt spid="10"/>
                                        </p:tgtEl>
                                      </p:cBhvr>
                                      <p:to x="100000" y="100000"/>
                                    </p:animScale>
                                    <p:animScale>
                                      <p:cBhvr>
                                        <p:cTn id="87" dur="26">
                                          <p:stCondLst>
                                            <p:cond delay="1312"/>
                                          </p:stCondLst>
                                        </p:cTn>
                                        <p:tgtEl>
                                          <p:spTgt spid="10"/>
                                        </p:tgtEl>
                                      </p:cBhvr>
                                      <p:to x="100000" y="80000"/>
                                    </p:animScale>
                                    <p:animScale>
                                      <p:cBhvr>
                                        <p:cTn id="88" dur="166" decel="50000">
                                          <p:stCondLst>
                                            <p:cond delay="1338"/>
                                          </p:stCondLst>
                                        </p:cTn>
                                        <p:tgtEl>
                                          <p:spTgt spid="10"/>
                                        </p:tgtEl>
                                      </p:cBhvr>
                                      <p:to x="100000" y="100000"/>
                                    </p:animScale>
                                    <p:animScale>
                                      <p:cBhvr>
                                        <p:cTn id="89" dur="26">
                                          <p:stCondLst>
                                            <p:cond delay="1642"/>
                                          </p:stCondLst>
                                        </p:cTn>
                                        <p:tgtEl>
                                          <p:spTgt spid="10"/>
                                        </p:tgtEl>
                                      </p:cBhvr>
                                      <p:to x="100000" y="90000"/>
                                    </p:animScale>
                                    <p:animScale>
                                      <p:cBhvr>
                                        <p:cTn id="90" dur="166" decel="50000">
                                          <p:stCondLst>
                                            <p:cond delay="1668"/>
                                          </p:stCondLst>
                                        </p:cTn>
                                        <p:tgtEl>
                                          <p:spTgt spid="10"/>
                                        </p:tgtEl>
                                      </p:cBhvr>
                                      <p:to x="100000" y="100000"/>
                                    </p:animScale>
                                    <p:animScale>
                                      <p:cBhvr>
                                        <p:cTn id="91" dur="26">
                                          <p:stCondLst>
                                            <p:cond delay="1808"/>
                                          </p:stCondLst>
                                        </p:cTn>
                                        <p:tgtEl>
                                          <p:spTgt spid="10"/>
                                        </p:tgtEl>
                                      </p:cBhvr>
                                      <p:to x="100000" y="95000"/>
                                    </p:animScale>
                                    <p:animScale>
                                      <p:cBhvr>
                                        <p:cTn id="92" dur="166" decel="50000">
                                          <p:stCondLst>
                                            <p:cond delay="1834"/>
                                          </p:stCondLst>
                                        </p:cTn>
                                        <p:tgtEl>
                                          <p:spTgt spid="10"/>
                                        </p:tgtEl>
                                      </p:cBhvr>
                                      <p:to x="100000" y="100000"/>
                                    </p:animScale>
                                    <p:set>
                                      <p:cBhvr>
                                        <p:cTn id="93" dur="1" fill="hold">
                                          <p:stCondLst>
                                            <p:cond delay="1999"/>
                                          </p:stCondLst>
                                        </p:cTn>
                                        <p:tgtEl>
                                          <p:spTgt spid="10"/>
                                        </p:tgtEl>
                                        <p:attrNameLst>
                                          <p:attrName>style.visibility</p:attrName>
                                        </p:attrNameLst>
                                      </p:cBhvr>
                                      <p:to>
                                        <p:strVal val="hidden"/>
                                      </p:to>
                                    </p:set>
                                  </p:childTnLst>
                                </p:cTn>
                              </p:par>
                              <p:par>
                                <p:cTn id="94" presetID="42" presetClass="entr" presetSubtype="0" fill="hold" grpId="0" nodeType="withEffect">
                                  <p:stCondLst>
                                    <p:cond delay="0"/>
                                  </p:stCondLst>
                                  <p:childTnLst>
                                    <p:set>
                                      <p:cBhvr>
                                        <p:cTn id="95" dur="1" fill="hold">
                                          <p:stCondLst>
                                            <p:cond delay="0"/>
                                          </p:stCondLst>
                                        </p:cTn>
                                        <p:tgtEl>
                                          <p:spTgt spid="11"/>
                                        </p:tgtEl>
                                        <p:attrNameLst>
                                          <p:attrName>style.visibility</p:attrName>
                                        </p:attrNameLst>
                                      </p:cBhvr>
                                      <p:to>
                                        <p:strVal val="visible"/>
                                      </p:to>
                                    </p:set>
                                    <p:animEffect transition="in" filter="fade">
                                      <p:cBhvr>
                                        <p:cTn id="96" dur="1000"/>
                                        <p:tgtEl>
                                          <p:spTgt spid="11"/>
                                        </p:tgtEl>
                                      </p:cBhvr>
                                    </p:animEffect>
                                    <p:anim calcmode="lin" valueType="num">
                                      <p:cBhvr>
                                        <p:cTn id="97" dur="1000" fill="hold"/>
                                        <p:tgtEl>
                                          <p:spTgt spid="11"/>
                                        </p:tgtEl>
                                        <p:attrNameLst>
                                          <p:attrName>ppt_x</p:attrName>
                                        </p:attrNameLst>
                                      </p:cBhvr>
                                      <p:tavLst>
                                        <p:tav tm="0">
                                          <p:val>
                                            <p:strVal val="#ppt_x"/>
                                          </p:val>
                                        </p:tav>
                                        <p:tav tm="100000">
                                          <p:val>
                                            <p:strVal val="#ppt_x"/>
                                          </p:val>
                                        </p:tav>
                                      </p:tavLst>
                                    </p:anim>
                                    <p:anim calcmode="lin" valueType="num">
                                      <p:cBhvr>
                                        <p:cTn id="98"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99" fill="hold">
                      <p:stCondLst>
                        <p:cond delay="indefinite"/>
                      </p:stCondLst>
                      <p:childTnLst>
                        <p:par>
                          <p:cTn id="100" fill="hold">
                            <p:stCondLst>
                              <p:cond delay="0"/>
                            </p:stCondLst>
                            <p:childTnLst>
                              <p:par>
                                <p:cTn id="101" presetID="26" presetClass="entr" presetSubtype="0" fill="hold" grpId="0" nodeType="clickEffect">
                                  <p:stCondLst>
                                    <p:cond delay="0"/>
                                  </p:stCondLst>
                                  <p:childTnLst>
                                    <p:set>
                                      <p:cBhvr>
                                        <p:cTn id="102" dur="1" fill="hold">
                                          <p:stCondLst>
                                            <p:cond delay="0"/>
                                          </p:stCondLst>
                                        </p:cTn>
                                        <p:tgtEl>
                                          <p:spTgt spid="12"/>
                                        </p:tgtEl>
                                        <p:attrNameLst>
                                          <p:attrName>style.visibility</p:attrName>
                                        </p:attrNameLst>
                                      </p:cBhvr>
                                      <p:to>
                                        <p:strVal val="visible"/>
                                      </p:to>
                                    </p:set>
                                    <p:animEffect transition="in" filter="wipe(down)">
                                      <p:cBhvr>
                                        <p:cTn id="103" dur="580">
                                          <p:stCondLst>
                                            <p:cond delay="0"/>
                                          </p:stCondLst>
                                        </p:cTn>
                                        <p:tgtEl>
                                          <p:spTgt spid="12"/>
                                        </p:tgtEl>
                                      </p:cBhvr>
                                    </p:animEffect>
                                    <p:anim calcmode="lin" valueType="num">
                                      <p:cBhvr>
                                        <p:cTn id="104"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105"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106"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107"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108"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109" dur="26">
                                          <p:stCondLst>
                                            <p:cond delay="650"/>
                                          </p:stCondLst>
                                        </p:cTn>
                                        <p:tgtEl>
                                          <p:spTgt spid="12"/>
                                        </p:tgtEl>
                                      </p:cBhvr>
                                      <p:to x="100000" y="60000"/>
                                    </p:animScale>
                                    <p:animScale>
                                      <p:cBhvr>
                                        <p:cTn id="110" dur="166" decel="50000">
                                          <p:stCondLst>
                                            <p:cond delay="676"/>
                                          </p:stCondLst>
                                        </p:cTn>
                                        <p:tgtEl>
                                          <p:spTgt spid="12"/>
                                        </p:tgtEl>
                                      </p:cBhvr>
                                      <p:to x="100000" y="100000"/>
                                    </p:animScale>
                                    <p:animScale>
                                      <p:cBhvr>
                                        <p:cTn id="111" dur="26">
                                          <p:stCondLst>
                                            <p:cond delay="1312"/>
                                          </p:stCondLst>
                                        </p:cTn>
                                        <p:tgtEl>
                                          <p:spTgt spid="12"/>
                                        </p:tgtEl>
                                      </p:cBhvr>
                                      <p:to x="100000" y="80000"/>
                                    </p:animScale>
                                    <p:animScale>
                                      <p:cBhvr>
                                        <p:cTn id="112" dur="166" decel="50000">
                                          <p:stCondLst>
                                            <p:cond delay="1338"/>
                                          </p:stCondLst>
                                        </p:cTn>
                                        <p:tgtEl>
                                          <p:spTgt spid="12"/>
                                        </p:tgtEl>
                                      </p:cBhvr>
                                      <p:to x="100000" y="100000"/>
                                    </p:animScale>
                                    <p:animScale>
                                      <p:cBhvr>
                                        <p:cTn id="113" dur="26">
                                          <p:stCondLst>
                                            <p:cond delay="1642"/>
                                          </p:stCondLst>
                                        </p:cTn>
                                        <p:tgtEl>
                                          <p:spTgt spid="12"/>
                                        </p:tgtEl>
                                      </p:cBhvr>
                                      <p:to x="100000" y="90000"/>
                                    </p:animScale>
                                    <p:animScale>
                                      <p:cBhvr>
                                        <p:cTn id="114" dur="166" decel="50000">
                                          <p:stCondLst>
                                            <p:cond delay="1668"/>
                                          </p:stCondLst>
                                        </p:cTn>
                                        <p:tgtEl>
                                          <p:spTgt spid="12"/>
                                        </p:tgtEl>
                                      </p:cBhvr>
                                      <p:to x="100000" y="100000"/>
                                    </p:animScale>
                                    <p:animScale>
                                      <p:cBhvr>
                                        <p:cTn id="115" dur="26">
                                          <p:stCondLst>
                                            <p:cond delay="1808"/>
                                          </p:stCondLst>
                                        </p:cTn>
                                        <p:tgtEl>
                                          <p:spTgt spid="12"/>
                                        </p:tgtEl>
                                      </p:cBhvr>
                                      <p:to x="100000" y="95000"/>
                                    </p:animScale>
                                    <p:animScale>
                                      <p:cBhvr>
                                        <p:cTn id="116" dur="166" decel="50000">
                                          <p:stCondLst>
                                            <p:cond delay="1834"/>
                                          </p:stCondLst>
                                        </p:cTn>
                                        <p:tgtEl>
                                          <p:spTgt spid="1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9" grpId="0"/>
      <p:bldP spid="10" grpId="0"/>
      <p:bldP spid="10" grpId="1"/>
      <p:bldP spid="11" grpId="0"/>
      <p:bldP spid="12"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3" name="图片 7172" descr="18"/>
          <p:cNvPicPr>
            <a:picLocks noChangeAspect="1"/>
          </p:cNvPicPr>
          <p:nvPr/>
        </p:nvPicPr>
        <p:blipFill>
          <a:blip r:embed="rId3"/>
          <a:stretch>
            <a:fillRect/>
          </a:stretch>
        </p:blipFill>
        <p:spPr>
          <a:xfrm>
            <a:off x="3982040" y="-88764"/>
            <a:ext cx="8628338" cy="6801010"/>
          </a:xfrm>
          <a:prstGeom prst="rect">
            <a:avLst/>
          </a:prstGeom>
          <a:noFill/>
          <a:ln w="9525">
            <a:noFill/>
          </a:ln>
        </p:spPr>
      </p:pic>
      <p:pic>
        <p:nvPicPr>
          <p:cNvPr id="7177" name="图片 7176" descr="17"/>
          <p:cNvPicPr>
            <a:picLocks noChangeAspect="1"/>
          </p:cNvPicPr>
          <p:nvPr/>
        </p:nvPicPr>
        <p:blipFill>
          <a:blip r:embed="rId4"/>
          <a:stretch>
            <a:fillRect/>
          </a:stretch>
        </p:blipFill>
        <p:spPr>
          <a:xfrm>
            <a:off x="-87233" y="0"/>
            <a:ext cx="4549213" cy="6858000"/>
          </a:xfrm>
          <a:prstGeom prst="rect">
            <a:avLst/>
          </a:prstGeom>
          <a:noFill/>
          <a:ln w="9525">
            <a:noFill/>
          </a:ln>
        </p:spPr>
      </p:pic>
      <p:pic>
        <p:nvPicPr>
          <p:cNvPr id="5" name="Picture 2" descr="Cau be thong minh"/>
          <p:cNvPicPr>
            <a:picLocks noChangeAspect="1" noChangeArrowheads="1"/>
          </p:cNvPicPr>
          <p:nvPr/>
        </p:nvPicPr>
        <p:blipFill rotWithShape="1">
          <a:blip r:embed="rId5">
            <a:extLst>
              <a:ext uri="{28A0092B-C50C-407E-A947-70E740481C1C}">
                <a14:useLocalDpi xmlns:a14="http://schemas.microsoft.com/office/drawing/2010/main" val="0"/>
              </a:ext>
            </a:extLst>
          </a:blip>
          <a:srcRect l="57813" t="10155" r="-3527" b="656"/>
          <a:stretch/>
        </p:blipFill>
        <p:spPr bwMode="auto">
          <a:xfrm>
            <a:off x="571808" y="823250"/>
            <a:ext cx="3231131" cy="2657866"/>
          </a:xfrm>
          <a:prstGeom prst="rect">
            <a:avLst/>
          </a:prstGeom>
          <a:ln w="57150"/>
        </p:spPr>
        <p:style>
          <a:lnRef idx="2">
            <a:schemeClr val="dk1"/>
          </a:lnRef>
          <a:fillRef idx="1">
            <a:schemeClr val="lt1"/>
          </a:fillRef>
          <a:effectRef idx="0">
            <a:schemeClr val="dk1"/>
          </a:effectRef>
          <a:fontRef idx="minor">
            <a:schemeClr val="dk1"/>
          </a:fontRef>
        </p:style>
      </p:pic>
      <p:pic>
        <p:nvPicPr>
          <p:cNvPr id="6" name="图片 75780" descr="PPT素材-17"/>
          <p:cNvPicPr>
            <a:picLocks noChangeAspect="1"/>
          </p:cNvPicPr>
          <p:nvPr/>
        </p:nvPicPr>
        <p:blipFill>
          <a:blip r:embed="rId6"/>
          <a:stretch>
            <a:fillRect/>
          </a:stretch>
        </p:blipFill>
        <p:spPr>
          <a:xfrm>
            <a:off x="3832543" y="-88763"/>
            <a:ext cx="1928256" cy="1824026"/>
          </a:xfrm>
          <a:prstGeom prst="rect">
            <a:avLst/>
          </a:prstGeom>
          <a:noFill/>
          <a:ln w="9525">
            <a:noFill/>
          </a:ln>
        </p:spPr>
      </p:pic>
      <p:pic>
        <p:nvPicPr>
          <p:cNvPr id="7" name="图片 75780" descr="PPT素材-17"/>
          <p:cNvPicPr>
            <a:picLocks noChangeAspect="1"/>
          </p:cNvPicPr>
          <p:nvPr/>
        </p:nvPicPr>
        <p:blipFill>
          <a:blip r:embed="rId6"/>
          <a:stretch>
            <a:fillRect/>
          </a:stretch>
        </p:blipFill>
        <p:spPr>
          <a:xfrm rot="4058279">
            <a:off x="4049049" y="4975668"/>
            <a:ext cx="1928256" cy="1824026"/>
          </a:xfrm>
          <a:prstGeom prst="rect">
            <a:avLst/>
          </a:prstGeom>
          <a:noFill/>
          <a:ln w="9525">
            <a:noFill/>
          </a:ln>
        </p:spPr>
      </p:pic>
      <p:sp>
        <p:nvSpPr>
          <p:cNvPr id="8" name="TextBox 6">
            <a:extLst>
              <a:ext uri="{FF2B5EF4-FFF2-40B4-BE49-F238E27FC236}">
                <a16:creationId xmlns:a16="http://schemas.microsoft.com/office/drawing/2014/main" id="{01A04435-1B85-4349-A049-C53447691CA4}"/>
              </a:ext>
            </a:extLst>
          </p:cNvPr>
          <p:cNvSpPr txBox="1">
            <a:spLocks noChangeArrowheads="1"/>
          </p:cNvSpPr>
          <p:nvPr/>
        </p:nvSpPr>
        <p:spPr bwMode="auto">
          <a:xfrm>
            <a:off x="5511070" y="963038"/>
            <a:ext cx="5836882" cy="116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200" b="1">
                <a:solidFill>
                  <a:schemeClr val="tx1"/>
                </a:solidFill>
                <a:latin typeface=".VnTime" pitchFamily="34" charset="0"/>
              </a:defRPr>
            </a:lvl1pPr>
            <a:lvl2pPr marL="742950" indent="-285750" eaLnBrk="0" hangingPunct="0">
              <a:defRPr sz="3200" b="1">
                <a:solidFill>
                  <a:schemeClr val="tx1"/>
                </a:solidFill>
                <a:latin typeface=".VnTime" pitchFamily="34" charset="0"/>
              </a:defRPr>
            </a:lvl2pPr>
            <a:lvl3pPr marL="1143000" indent="-228600" eaLnBrk="0" hangingPunct="0">
              <a:defRPr sz="3200" b="1">
                <a:solidFill>
                  <a:schemeClr val="tx1"/>
                </a:solidFill>
                <a:latin typeface=".VnTime" pitchFamily="34" charset="0"/>
              </a:defRPr>
            </a:lvl3pPr>
            <a:lvl4pPr marL="1600200" indent="-228600" eaLnBrk="0" hangingPunct="0">
              <a:defRPr sz="3200" b="1">
                <a:solidFill>
                  <a:schemeClr val="tx1"/>
                </a:solidFill>
                <a:latin typeface=".VnTime" pitchFamily="34" charset="0"/>
              </a:defRPr>
            </a:lvl4pPr>
            <a:lvl5pPr marL="2057400" indent="-228600" eaLnBrk="0" hangingPunct="0">
              <a:defRPr sz="3200" b="1">
                <a:solidFill>
                  <a:schemeClr val="tx1"/>
                </a:solidFill>
                <a:latin typeface=".VnTime" pitchFamily="34" charset="0"/>
              </a:defRPr>
            </a:lvl5pPr>
            <a:lvl6pPr marL="2514600" indent="-228600" eaLnBrk="0" fontAlgn="base" hangingPunct="0">
              <a:spcBef>
                <a:spcPct val="0"/>
              </a:spcBef>
              <a:spcAft>
                <a:spcPct val="0"/>
              </a:spcAft>
              <a:defRPr sz="3200" b="1">
                <a:solidFill>
                  <a:schemeClr val="tx1"/>
                </a:solidFill>
                <a:latin typeface=".VnTime" pitchFamily="34" charset="0"/>
              </a:defRPr>
            </a:lvl6pPr>
            <a:lvl7pPr marL="2971800" indent="-228600" eaLnBrk="0" fontAlgn="base" hangingPunct="0">
              <a:spcBef>
                <a:spcPct val="0"/>
              </a:spcBef>
              <a:spcAft>
                <a:spcPct val="0"/>
              </a:spcAft>
              <a:defRPr sz="3200" b="1">
                <a:solidFill>
                  <a:schemeClr val="tx1"/>
                </a:solidFill>
                <a:latin typeface=".VnTime" pitchFamily="34" charset="0"/>
              </a:defRPr>
            </a:lvl7pPr>
            <a:lvl8pPr marL="3429000" indent="-228600" eaLnBrk="0" fontAlgn="base" hangingPunct="0">
              <a:spcBef>
                <a:spcPct val="0"/>
              </a:spcBef>
              <a:spcAft>
                <a:spcPct val="0"/>
              </a:spcAft>
              <a:defRPr sz="3200" b="1">
                <a:solidFill>
                  <a:schemeClr val="tx1"/>
                </a:solidFill>
                <a:latin typeface=".VnTime" pitchFamily="34" charset="0"/>
              </a:defRPr>
            </a:lvl8pPr>
            <a:lvl9pPr marL="3886200" indent="-228600" eaLnBrk="0" fontAlgn="base" hangingPunct="0">
              <a:spcBef>
                <a:spcPct val="0"/>
              </a:spcBef>
              <a:spcAft>
                <a:spcPct val="0"/>
              </a:spcAft>
              <a:defRPr sz="3200" b="1">
                <a:solidFill>
                  <a:schemeClr val="tx1"/>
                </a:solidFill>
                <a:latin typeface=".VnTime" pitchFamily="34" charset="0"/>
              </a:defRPr>
            </a:lvl9pPr>
          </a:lstStyle>
          <a:p>
            <a:pPr algn="just" defTabSz="692771" fontAlgn="base">
              <a:spcBef>
                <a:spcPct val="0"/>
              </a:spcBef>
              <a:spcAft>
                <a:spcPct val="0"/>
              </a:spcAft>
              <a:defRPr/>
            </a:pPr>
            <a:r>
              <a:rPr lang="nl-NL" sz="3474" b="0"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-Lần thử tài thứ hai, Đức Vua yêu cầu cậu bé làm gì?</a:t>
            </a:r>
            <a:endParaRPr lang="en-US" sz="3474" b="0" dirty="0">
              <a:solidFill>
                <a:srgbClr val="000000"/>
              </a:solidFill>
              <a:latin typeface="Times New Roman" panose="02020603050405020304" pitchFamily="18" charset="0"/>
              <a:ea typeface="宋体" panose="02010600030101010101" pitchFamily="2" charset="-122"/>
              <a:cs typeface="Times New Roman" panose="02020603050405020304" pitchFamily="18" charset="0"/>
            </a:endParaRPr>
          </a:p>
        </p:txBody>
      </p:sp>
      <p:sp>
        <p:nvSpPr>
          <p:cNvPr id="9" name="TextBox 6">
            <a:extLst>
              <a:ext uri="{FF2B5EF4-FFF2-40B4-BE49-F238E27FC236}">
                <a16:creationId xmlns:a16="http://schemas.microsoft.com/office/drawing/2014/main" id="{01A04435-1B85-4349-A049-C53447691CA4}"/>
              </a:ext>
            </a:extLst>
          </p:cNvPr>
          <p:cNvSpPr txBox="1">
            <a:spLocks noChangeArrowheads="1"/>
          </p:cNvSpPr>
          <p:nvPr/>
        </p:nvSpPr>
        <p:spPr bwMode="auto">
          <a:xfrm>
            <a:off x="5433746" y="1070474"/>
            <a:ext cx="6134367" cy="116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200" b="1">
                <a:solidFill>
                  <a:schemeClr val="tx1"/>
                </a:solidFill>
                <a:latin typeface=".VnTime" pitchFamily="34" charset="0"/>
              </a:defRPr>
            </a:lvl1pPr>
            <a:lvl2pPr marL="742950" indent="-285750" eaLnBrk="0" hangingPunct="0">
              <a:defRPr sz="3200" b="1">
                <a:solidFill>
                  <a:schemeClr val="tx1"/>
                </a:solidFill>
                <a:latin typeface=".VnTime" pitchFamily="34" charset="0"/>
              </a:defRPr>
            </a:lvl2pPr>
            <a:lvl3pPr marL="1143000" indent="-228600" eaLnBrk="0" hangingPunct="0">
              <a:defRPr sz="3200" b="1">
                <a:solidFill>
                  <a:schemeClr val="tx1"/>
                </a:solidFill>
                <a:latin typeface=".VnTime" pitchFamily="34" charset="0"/>
              </a:defRPr>
            </a:lvl3pPr>
            <a:lvl4pPr marL="1600200" indent="-228600" eaLnBrk="0" hangingPunct="0">
              <a:defRPr sz="3200" b="1">
                <a:solidFill>
                  <a:schemeClr val="tx1"/>
                </a:solidFill>
                <a:latin typeface=".VnTime" pitchFamily="34" charset="0"/>
              </a:defRPr>
            </a:lvl4pPr>
            <a:lvl5pPr marL="2057400" indent="-228600" eaLnBrk="0" hangingPunct="0">
              <a:defRPr sz="3200" b="1">
                <a:solidFill>
                  <a:schemeClr val="tx1"/>
                </a:solidFill>
                <a:latin typeface=".VnTime" pitchFamily="34" charset="0"/>
              </a:defRPr>
            </a:lvl5pPr>
            <a:lvl6pPr marL="2514600" indent="-228600" eaLnBrk="0" fontAlgn="base" hangingPunct="0">
              <a:spcBef>
                <a:spcPct val="0"/>
              </a:spcBef>
              <a:spcAft>
                <a:spcPct val="0"/>
              </a:spcAft>
              <a:defRPr sz="3200" b="1">
                <a:solidFill>
                  <a:schemeClr val="tx1"/>
                </a:solidFill>
                <a:latin typeface=".VnTime" pitchFamily="34" charset="0"/>
              </a:defRPr>
            </a:lvl6pPr>
            <a:lvl7pPr marL="2971800" indent="-228600" eaLnBrk="0" fontAlgn="base" hangingPunct="0">
              <a:spcBef>
                <a:spcPct val="0"/>
              </a:spcBef>
              <a:spcAft>
                <a:spcPct val="0"/>
              </a:spcAft>
              <a:defRPr sz="3200" b="1">
                <a:solidFill>
                  <a:schemeClr val="tx1"/>
                </a:solidFill>
                <a:latin typeface=".VnTime" pitchFamily="34" charset="0"/>
              </a:defRPr>
            </a:lvl7pPr>
            <a:lvl8pPr marL="3429000" indent="-228600" eaLnBrk="0" fontAlgn="base" hangingPunct="0">
              <a:spcBef>
                <a:spcPct val="0"/>
              </a:spcBef>
              <a:spcAft>
                <a:spcPct val="0"/>
              </a:spcAft>
              <a:defRPr sz="3200" b="1">
                <a:solidFill>
                  <a:schemeClr val="tx1"/>
                </a:solidFill>
                <a:latin typeface=".VnTime" pitchFamily="34" charset="0"/>
              </a:defRPr>
            </a:lvl8pPr>
            <a:lvl9pPr marL="3886200" indent="-228600" eaLnBrk="0" fontAlgn="base" hangingPunct="0">
              <a:spcBef>
                <a:spcPct val="0"/>
              </a:spcBef>
              <a:spcAft>
                <a:spcPct val="0"/>
              </a:spcAft>
              <a:defRPr sz="3200" b="1">
                <a:solidFill>
                  <a:schemeClr val="tx1"/>
                </a:solidFill>
                <a:latin typeface=".VnTime" pitchFamily="34" charset="0"/>
              </a:defRPr>
            </a:lvl9pPr>
          </a:lstStyle>
          <a:p>
            <a:pPr algn="just" defTabSz="692771" fontAlgn="base">
              <a:spcBef>
                <a:spcPct val="0"/>
              </a:spcBef>
              <a:spcAft>
                <a:spcPct val="0"/>
              </a:spcAft>
              <a:defRPr/>
            </a:pPr>
            <a:r>
              <a:rPr lang="nl-NL" sz="3474" b="0" dirty="0">
                <a:solidFill>
                  <a:srgbClr val="FF0066"/>
                </a:solidFill>
                <a:latin typeface="Times New Roman" panose="02020603050405020304" pitchFamily="18" charset="0"/>
                <a:ea typeface="宋体" panose="02010600030101010101" pitchFamily="2" charset="-122"/>
                <a:cs typeface="Times New Roman" panose="02020603050405020304" pitchFamily="18" charset="0"/>
              </a:rPr>
              <a:t>Đức Vua yêu cầu cậu bé làm ba mâm cỗ từ một con chim sẻ nhỏ.</a:t>
            </a:r>
            <a:endParaRPr lang="en-US" sz="3474" b="0" dirty="0">
              <a:solidFill>
                <a:srgbClr val="FF0066"/>
              </a:solidFill>
              <a:latin typeface="Times New Roman" panose="02020603050405020304" pitchFamily="18" charset="0"/>
              <a:ea typeface="宋体" panose="02010600030101010101" pitchFamily="2" charset="-122"/>
              <a:cs typeface="Times New Roman" panose="02020603050405020304" pitchFamily="18" charset="0"/>
            </a:endParaRPr>
          </a:p>
        </p:txBody>
      </p:sp>
      <p:sp>
        <p:nvSpPr>
          <p:cNvPr id="10" name="TextBox 6">
            <a:extLst>
              <a:ext uri="{FF2B5EF4-FFF2-40B4-BE49-F238E27FC236}">
                <a16:creationId xmlns:a16="http://schemas.microsoft.com/office/drawing/2014/main" id="{01A04435-1B85-4349-A049-C53447691CA4}"/>
              </a:ext>
            </a:extLst>
          </p:cNvPr>
          <p:cNvSpPr txBox="1">
            <a:spLocks noChangeArrowheads="1"/>
          </p:cNvSpPr>
          <p:nvPr/>
        </p:nvSpPr>
        <p:spPr bwMode="auto">
          <a:xfrm>
            <a:off x="5121020" y="2288670"/>
            <a:ext cx="6134367" cy="6269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200" b="1">
                <a:solidFill>
                  <a:schemeClr val="tx1"/>
                </a:solidFill>
                <a:latin typeface=".VnTime" pitchFamily="34" charset="0"/>
              </a:defRPr>
            </a:lvl1pPr>
            <a:lvl2pPr marL="742950" indent="-285750" eaLnBrk="0" hangingPunct="0">
              <a:defRPr sz="3200" b="1">
                <a:solidFill>
                  <a:schemeClr val="tx1"/>
                </a:solidFill>
                <a:latin typeface=".VnTime" pitchFamily="34" charset="0"/>
              </a:defRPr>
            </a:lvl2pPr>
            <a:lvl3pPr marL="1143000" indent="-228600" eaLnBrk="0" hangingPunct="0">
              <a:defRPr sz="3200" b="1">
                <a:solidFill>
                  <a:schemeClr val="tx1"/>
                </a:solidFill>
                <a:latin typeface=".VnTime" pitchFamily="34" charset="0"/>
              </a:defRPr>
            </a:lvl3pPr>
            <a:lvl4pPr marL="1600200" indent="-228600" eaLnBrk="0" hangingPunct="0">
              <a:defRPr sz="3200" b="1">
                <a:solidFill>
                  <a:schemeClr val="tx1"/>
                </a:solidFill>
                <a:latin typeface=".VnTime" pitchFamily="34" charset="0"/>
              </a:defRPr>
            </a:lvl4pPr>
            <a:lvl5pPr marL="2057400" indent="-228600" eaLnBrk="0" hangingPunct="0">
              <a:defRPr sz="3200" b="1">
                <a:solidFill>
                  <a:schemeClr val="tx1"/>
                </a:solidFill>
                <a:latin typeface=".VnTime" pitchFamily="34" charset="0"/>
              </a:defRPr>
            </a:lvl5pPr>
            <a:lvl6pPr marL="2514600" indent="-228600" eaLnBrk="0" fontAlgn="base" hangingPunct="0">
              <a:spcBef>
                <a:spcPct val="0"/>
              </a:spcBef>
              <a:spcAft>
                <a:spcPct val="0"/>
              </a:spcAft>
              <a:defRPr sz="3200" b="1">
                <a:solidFill>
                  <a:schemeClr val="tx1"/>
                </a:solidFill>
                <a:latin typeface=".VnTime" pitchFamily="34" charset="0"/>
              </a:defRPr>
            </a:lvl6pPr>
            <a:lvl7pPr marL="2971800" indent="-228600" eaLnBrk="0" fontAlgn="base" hangingPunct="0">
              <a:spcBef>
                <a:spcPct val="0"/>
              </a:spcBef>
              <a:spcAft>
                <a:spcPct val="0"/>
              </a:spcAft>
              <a:defRPr sz="3200" b="1">
                <a:solidFill>
                  <a:schemeClr val="tx1"/>
                </a:solidFill>
                <a:latin typeface=".VnTime" pitchFamily="34" charset="0"/>
              </a:defRPr>
            </a:lvl7pPr>
            <a:lvl8pPr marL="3429000" indent="-228600" eaLnBrk="0" fontAlgn="base" hangingPunct="0">
              <a:spcBef>
                <a:spcPct val="0"/>
              </a:spcBef>
              <a:spcAft>
                <a:spcPct val="0"/>
              </a:spcAft>
              <a:defRPr sz="3200" b="1">
                <a:solidFill>
                  <a:schemeClr val="tx1"/>
                </a:solidFill>
                <a:latin typeface=".VnTime" pitchFamily="34" charset="0"/>
              </a:defRPr>
            </a:lvl8pPr>
            <a:lvl9pPr marL="3886200" indent="-228600" eaLnBrk="0" fontAlgn="base" hangingPunct="0">
              <a:spcBef>
                <a:spcPct val="0"/>
              </a:spcBef>
              <a:spcAft>
                <a:spcPct val="0"/>
              </a:spcAft>
              <a:defRPr sz="3200" b="1">
                <a:solidFill>
                  <a:schemeClr val="tx1"/>
                </a:solidFill>
                <a:latin typeface=".VnTime" pitchFamily="34" charset="0"/>
              </a:defRPr>
            </a:lvl9pPr>
          </a:lstStyle>
          <a:p>
            <a:pPr algn="just" defTabSz="692771" fontAlgn="base">
              <a:spcBef>
                <a:spcPct val="0"/>
              </a:spcBef>
              <a:spcAft>
                <a:spcPct val="0"/>
              </a:spcAft>
              <a:defRPr/>
            </a:pPr>
            <a:r>
              <a:rPr lang="nl-NL" sz="3474" b="0"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-Cậu bé yêu cầu sứ giả điều gì?</a:t>
            </a:r>
            <a:endParaRPr lang="en-US" sz="3474" b="0" dirty="0">
              <a:solidFill>
                <a:srgbClr val="000000"/>
              </a:solidFill>
              <a:latin typeface="Times New Roman" panose="02020603050405020304" pitchFamily="18" charset="0"/>
              <a:ea typeface="宋体" panose="02010600030101010101" pitchFamily="2" charset="-122"/>
              <a:cs typeface="Times New Roman" panose="02020603050405020304" pitchFamily="18" charset="0"/>
            </a:endParaRPr>
          </a:p>
        </p:txBody>
      </p:sp>
      <p:sp>
        <p:nvSpPr>
          <p:cNvPr id="11" name="TextBox 6">
            <a:extLst>
              <a:ext uri="{FF2B5EF4-FFF2-40B4-BE49-F238E27FC236}">
                <a16:creationId xmlns:a16="http://schemas.microsoft.com/office/drawing/2014/main" id="{01A04435-1B85-4349-A049-C53447691CA4}"/>
              </a:ext>
            </a:extLst>
          </p:cNvPr>
          <p:cNvSpPr txBox="1">
            <a:spLocks noChangeArrowheads="1"/>
          </p:cNvSpPr>
          <p:nvPr/>
        </p:nvSpPr>
        <p:spPr bwMode="auto">
          <a:xfrm>
            <a:off x="5362328" y="2152183"/>
            <a:ext cx="6134367" cy="1696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200" b="1">
                <a:solidFill>
                  <a:schemeClr val="tx1"/>
                </a:solidFill>
                <a:latin typeface=".VnTime" pitchFamily="34" charset="0"/>
              </a:defRPr>
            </a:lvl1pPr>
            <a:lvl2pPr marL="742950" indent="-285750" eaLnBrk="0" hangingPunct="0">
              <a:defRPr sz="3200" b="1">
                <a:solidFill>
                  <a:schemeClr val="tx1"/>
                </a:solidFill>
                <a:latin typeface=".VnTime" pitchFamily="34" charset="0"/>
              </a:defRPr>
            </a:lvl2pPr>
            <a:lvl3pPr marL="1143000" indent="-228600" eaLnBrk="0" hangingPunct="0">
              <a:defRPr sz="3200" b="1">
                <a:solidFill>
                  <a:schemeClr val="tx1"/>
                </a:solidFill>
                <a:latin typeface=".VnTime" pitchFamily="34" charset="0"/>
              </a:defRPr>
            </a:lvl3pPr>
            <a:lvl4pPr marL="1600200" indent="-228600" eaLnBrk="0" hangingPunct="0">
              <a:defRPr sz="3200" b="1">
                <a:solidFill>
                  <a:schemeClr val="tx1"/>
                </a:solidFill>
                <a:latin typeface=".VnTime" pitchFamily="34" charset="0"/>
              </a:defRPr>
            </a:lvl4pPr>
            <a:lvl5pPr marL="2057400" indent="-228600" eaLnBrk="0" hangingPunct="0">
              <a:defRPr sz="3200" b="1">
                <a:solidFill>
                  <a:schemeClr val="tx1"/>
                </a:solidFill>
                <a:latin typeface=".VnTime" pitchFamily="34" charset="0"/>
              </a:defRPr>
            </a:lvl5pPr>
            <a:lvl6pPr marL="2514600" indent="-228600" eaLnBrk="0" fontAlgn="base" hangingPunct="0">
              <a:spcBef>
                <a:spcPct val="0"/>
              </a:spcBef>
              <a:spcAft>
                <a:spcPct val="0"/>
              </a:spcAft>
              <a:defRPr sz="3200" b="1">
                <a:solidFill>
                  <a:schemeClr val="tx1"/>
                </a:solidFill>
                <a:latin typeface=".VnTime" pitchFamily="34" charset="0"/>
              </a:defRPr>
            </a:lvl6pPr>
            <a:lvl7pPr marL="2971800" indent="-228600" eaLnBrk="0" fontAlgn="base" hangingPunct="0">
              <a:spcBef>
                <a:spcPct val="0"/>
              </a:spcBef>
              <a:spcAft>
                <a:spcPct val="0"/>
              </a:spcAft>
              <a:defRPr sz="3200" b="1">
                <a:solidFill>
                  <a:schemeClr val="tx1"/>
                </a:solidFill>
                <a:latin typeface=".VnTime" pitchFamily="34" charset="0"/>
              </a:defRPr>
            </a:lvl7pPr>
            <a:lvl8pPr marL="3429000" indent="-228600" eaLnBrk="0" fontAlgn="base" hangingPunct="0">
              <a:spcBef>
                <a:spcPct val="0"/>
              </a:spcBef>
              <a:spcAft>
                <a:spcPct val="0"/>
              </a:spcAft>
              <a:defRPr sz="3200" b="1">
                <a:solidFill>
                  <a:schemeClr val="tx1"/>
                </a:solidFill>
                <a:latin typeface=".VnTime" pitchFamily="34" charset="0"/>
              </a:defRPr>
            </a:lvl8pPr>
            <a:lvl9pPr marL="3886200" indent="-228600" eaLnBrk="0" fontAlgn="base" hangingPunct="0">
              <a:spcBef>
                <a:spcPct val="0"/>
              </a:spcBef>
              <a:spcAft>
                <a:spcPct val="0"/>
              </a:spcAft>
              <a:defRPr sz="3200" b="1">
                <a:solidFill>
                  <a:schemeClr val="tx1"/>
                </a:solidFill>
                <a:latin typeface=".VnTime" pitchFamily="34" charset="0"/>
              </a:defRPr>
            </a:lvl9pPr>
          </a:lstStyle>
          <a:p>
            <a:pPr algn="just" defTabSz="692771" fontAlgn="base">
              <a:spcBef>
                <a:spcPct val="0"/>
              </a:spcBef>
              <a:spcAft>
                <a:spcPct val="0"/>
              </a:spcAft>
              <a:defRPr/>
            </a:pPr>
            <a:r>
              <a:rPr lang="nl-NL" sz="3474" b="0" dirty="0">
                <a:solidFill>
                  <a:srgbClr val="FF0066"/>
                </a:solidFill>
                <a:latin typeface="Times New Roman" panose="02020603050405020304" pitchFamily="18" charset="0"/>
                <a:ea typeface="宋体" panose="02010600030101010101" pitchFamily="2" charset="-122"/>
                <a:cs typeface="Times New Roman" panose="02020603050405020304" pitchFamily="18" charset="0"/>
              </a:rPr>
              <a:t>Về tâu Đức Vua rèn chiếc kim khâu thành một con dao thật sắc để xẻ thịt chim.</a:t>
            </a:r>
            <a:endParaRPr lang="en-US" sz="3474" b="0" dirty="0">
              <a:solidFill>
                <a:srgbClr val="FF0066"/>
              </a:solidFill>
              <a:latin typeface="Times New Roman" panose="02020603050405020304" pitchFamily="18" charset="0"/>
              <a:ea typeface="宋体" panose="02010600030101010101" pitchFamily="2" charset="-122"/>
              <a:cs typeface="Times New Roman" panose="02020603050405020304" pitchFamily="18" charset="0"/>
            </a:endParaRPr>
          </a:p>
        </p:txBody>
      </p:sp>
      <p:sp>
        <p:nvSpPr>
          <p:cNvPr id="14" name="TextBox 6">
            <a:extLst>
              <a:ext uri="{FF2B5EF4-FFF2-40B4-BE49-F238E27FC236}">
                <a16:creationId xmlns:a16="http://schemas.microsoft.com/office/drawing/2014/main" id="{01A04435-1B85-4349-A049-C53447691CA4}"/>
              </a:ext>
            </a:extLst>
          </p:cNvPr>
          <p:cNvSpPr txBox="1">
            <a:spLocks noChangeArrowheads="1"/>
          </p:cNvSpPr>
          <p:nvPr/>
        </p:nvSpPr>
        <p:spPr bwMode="auto">
          <a:xfrm>
            <a:off x="5121020" y="3785638"/>
            <a:ext cx="6134367" cy="116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200" b="1">
                <a:solidFill>
                  <a:schemeClr val="tx1"/>
                </a:solidFill>
                <a:latin typeface=".VnTime" pitchFamily="34" charset="0"/>
              </a:defRPr>
            </a:lvl1pPr>
            <a:lvl2pPr marL="742950" indent="-285750" eaLnBrk="0" hangingPunct="0">
              <a:defRPr sz="3200" b="1">
                <a:solidFill>
                  <a:schemeClr val="tx1"/>
                </a:solidFill>
                <a:latin typeface=".VnTime" pitchFamily="34" charset="0"/>
              </a:defRPr>
            </a:lvl2pPr>
            <a:lvl3pPr marL="1143000" indent="-228600" eaLnBrk="0" hangingPunct="0">
              <a:defRPr sz="3200" b="1">
                <a:solidFill>
                  <a:schemeClr val="tx1"/>
                </a:solidFill>
                <a:latin typeface=".VnTime" pitchFamily="34" charset="0"/>
              </a:defRPr>
            </a:lvl3pPr>
            <a:lvl4pPr marL="1600200" indent="-228600" eaLnBrk="0" hangingPunct="0">
              <a:defRPr sz="3200" b="1">
                <a:solidFill>
                  <a:schemeClr val="tx1"/>
                </a:solidFill>
                <a:latin typeface=".VnTime" pitchFamily="34" charset="0"/>
              </a:defRPr>
            </a:lvl4pPr>
            <a:lvl5pPr marL="2057400" indent="-228600" eaLnBrk="0" hangingPunct="0">
              <a:defRPr sz="3200" b="1">
                <a:solidFill>
                  <a:schemeClr val="tx1"/>
                </a:solidFill>
                <a:latin typeface=".VnTime" pitchFamily="34" charset="0"/>
              </a:defRPr>
            </a:lvl5pPr>
            <a:lvl6pPr marL="2514600" indent="-228600" eaLnBrk="0" fontAlgn="base" hangingPunct="0">
              <a:spcBef>
                <a:spcPct val="0"/>
              </a:spcBef>
              <a:spcAft>
                <a:spcPct val="0"/>
              </a:spcAft>
              <a:defRPr sz="3200" b="1">
                <a:solidFill>
                  <a:schemeClr val="tx1"/>
                </a:solidFill>
                <a:latin typeface=".VnTime" pitchFamily="34" charset="0"/>
              </a:defRPr>
            </a:lvl6pPr>
            <a:lvl7pPr marL="2971800" indent="-228600" eaLnBrk="0" fontAlgn="base" hangingPunct="0">
              <a:spcBef>
                <a:spcPct val="0"/>
              </a:spcBef>
              <a:spcAft>
                <a:spcPct val="0"/>
              </a:spcAft>
              <a:defRPr sz="3200" b="1">
                <a:solidFill>
                  <a:schemeClr val="tx1"/>
                </a:solidFill>
                <a:latin typeface=".VnTime" pitchFamily="34" charset="0"/>
              </a:defRPr>
            </a:lvl7pPr>
            <a:lvl8pPr marL="3429000" indent="-228600" eaLnBrk="0" fontAlgn="base" hangingPunct="0">
              <a:spcBef>
                <a:spcPct val="0"/>
              </a:spcBef>
              <a:spcAft>
                <a:spcPct val="0"/>
              </a:spcAft>
              <a:defRPr sz="3200" b="1">
                <a:solidFill>
                  <a:schemeClr val="tx1"/>
                </a:solidFill>
                <a:latin typeface=".VnTime" pitchFamily="34" charset="0"/>
              </a:defRPr>
            </a:lvl8pPr>
            <a:lvl9pPr marL="3886200" indent="-228600" eaLnBrk="0" fontAlgn="base" hangingPunct="0">
              <a:spcBef>
                <a:spcPct val="0"/>
              </a:spcBef>
              <a:spcAft>
                <a:spcPct val="0"/>
              </a:spcAft>
              <a:defRPr sz="3200" b="1">
                <a:solidFill>
                  <a:schemeClr val="tx1"/>
                </a:solidFill>
                <a:latin typeface=".VnTime" pitchFamily="34" charset="0"/>
              </a:defRPr>
            </a:lvl9pPr>
          </a:lstStyle>
          <a:p>
            <a:pPr algn="just" defTabSz="692771" fontAlgn="base">
              <a:spcBef>
                <a:spcPct val="0"/>
              </a:spcBef>
              <a:spcAft>
                <a:spcPct val="0"/>
              </a:spcAft>
              <a:defRPr/>
            </a:pPr>
            <a:r>
              <a:rPr lang="nl-NL" sz="3474" b="0"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-Đức Vua quyết định thế nào sau lần thử tài thứ hai?</a:t>
            </a:r>
            <a:endParaRPr lang="en-US" sz="3474" b="0" dirty="0">
              <a:solidFill>
                <a:srgbClr val="000000"/>
              </a:solidFill>
              <a:latin typeface="Times New Roman" panose="02020603050405020304" pitchFamily="18" charset="0"/>
              <a:ea typeface="宋体" panose="02010600030101010101" pitchFamily="2" charset="-122"/>
              <a:cs typeface="Times New Roman" panose="02020603050405020304" pitchFamily="18" charset="0"/>
            </a:endParaRPr>
          </a:p>
        </p:txBody>
      </p:sp>
      <p:sp>
        <p:nvSpPr>
          <p:cNvPr id="15" name="TextBox 6">
            <a:extLst>
              <a:ext uri="{FF2B5EF4-FFF2-40B4-BE49-F238E27FC236}">
                <a16:creationId xmlns:a16="http://schemas.microsoft.com/office/drawing/2014/main" id="{01A04435-1B85-4349-A049-C53447691CA4}"/>
              </a:ext>
            </a:extLst>
          </p:cNvPr>
          <p:cNvSpPr txBox="1">
            <a:spLocks noChangeArrowheads="1"/>
          </p:cNvSpPr>
          <p:nvPr/>
        </p:nvSpPr>
        <p:spPr bwMode="auto">
          <a:xfrm>
            <a:off x="5362328" y="3772093"/>
            <a:ext cx="6134367" cy="1696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200" b="1">
                <a:solidFill>
                  <a:schemeClr val="tx1"/>
                </a:solidFill>
                <a:latin typeface=".VnTime" pitchFamily="34" charset="0"/>
              </a:defRPr>
            </a:lvl1pPr>
            <a:lvl2pPr marL="742950" indent="-285750" eaLnBrk="0" hangingPunct="0">
              <a:defRPr sz="3200" b="1">
                <a:solidFill>
                  <a:schemeClr val="tx1"/>
                </a:solidFill>
                <a:latin typeface=".VnTime" pitchFamily="34" charset="0"/>
              </a:defRPr>
            </a:lvl2pPr>
            <a:lvl3pPr marL="1143000" indent="-228600" eaLnBrk="0" hangingPunct="0">
              <a:defRPr sz="3200" b="1">
                <a:solidFill>
                  <a:schemeClr val="tx1"/>
                </a:solidFill>
                <a:latin typeface=".VnTime" pitchFamily="34" charset="0"/>
              </a:defRPr>
            </a:lvl3pPr>
            <a:lvl4pPr marL="1600200" indent="-228600" eaLnBrk="0" hangingPunct="0">
              <a:defRPr sz="3200" b="1">
                <a:solidFill>
                  <a:schemeClr val="tx1"/>
                </a:solidFill>
                <a:latin typeface=".VnTime" pitchFamily="34" charset="0"/>
              </a:defRPr>
            </a:lvl4pPr>
            <a:lvl5pPr marL="2057400" indent="-228600" eaLnBrk="0" hangingPunct="0">
              <a:defRPr sz="3200" b="1">
                <a:solidFill>
                  <a:schemeClr val="tx1"/>
                </a:solidFill>
                <a:latin typeface=".VnTime" pitchFamily="34" charset="0"/>
              </a:defRPr>
            </a:lvl5pPr>
            <a:lvl6pPr marL="2514600" indent="-228600" eaLnBrk="0" fontAlgn="base" hangingPunct="0">
              <a:spcBef>
                <a:spcPct val="0"/>
              </a:spcBef>
              <a:spcAft>
                <a:spcPct val="0"/>
              </a:spcAft>
              <a:defRPr sz="3200" b="1">
                <a:solidFill>
                  <a:schemeClr val="tx1"/>
                </a:solidFill>
                <a:latin typeface=".VnTime" pitchFamily="34" charset="0"/>
              </a:defRPr>
            </a:lvl6pPr>
            <a:lvl7pPr marL="2971800" indent="-228600" eaLnBrk="0" fontAlgn="base" hangingPunct="0">
              <a:spcBef>
                <a:spcPct val="0"/>
              </a:spcBef>
              <a:spcAft>
                <a:spcPct val="0"/>
              </a:spcAft>
              <a:defRPr sz="3200" b="1">
                <a:solidFill>
                  <a:schemeClr val="tx1"/>
                </a:solidFill>
                <a:latin typeface=".VnTime" pitchFamily="34" charset="0"/>
              </a:defRPr>
            </a:lvl7pPr>
            <a:lvl8pPr marL="3429000" indent="-228600" eaLnBrk="0" fontAlgn="base" hangingPunct="0">
              <a:spcBef>
                <a:spcPct val="0"/>
              </a:spcBef>
              <a:spcAft>
                <a:spcPct val="0"/>
              </a:spcAft>
              <a:defRPr sz="3200" b="1">
                <a:solidFill>
                  <a:schemeClr val="tx1"/>
                </a:solidFill>
                <a:latin typeface=".VnTime" pitchFamily="34" charset="0"/>
              </a:defRPr>
            </a:lvl8pPr>
            <a:lvl9pPr marL="3886200" indent="-228600" eaLnBrk="0" fontAlgn="base" hangingPunct="0">
              <a:spcBef>
                <a:spcPct val="0"/>
              </a:spcBef>
              <a:spcAft>
                <a:spcPct val="0"/>
              </a:spcAft>
              <a:defRPr sz="3200" b="1">
                <a:solidFill>
                  <a:schemeClr val="tx1"/>
                </a:solidFill>
                <a:latin typeface=".VnTime" pitchFamily="34" charset="0"/>
              </a:defRPr>
            </a:lvl9pPr>
          </a:lstStyle>
          <a:p>
            <a:pPr algn="just" defTabSz="692771" fontAlgn="base">
              <a:spcBef>
                <a:spcPct val="0"/>
              </a:spcBef>
              <a:spcAft>
                <a:spcPct val="0"/>
              </a:spcAft>
              <a:defRPr/>
            </a:pPr>
            <a:r>
              <a:rPr lang="nl-NL" sz="3474" b="0" dirty="0">
                <a:solidFill>
                  <a:srgbClr val="FF0066"/>
                </a:solidFill>
                <a:latin typeface="Times New Roman" panose="02020603050405020304" pitchFamily="18" charset="0"/>
                <a:ea typeface="宋体" panose="02010600030101010101" pitchFamily="2" charset="-122"/>
                <a:cs typeface="Times New Roman" panose="02020603050405020304" pitchFamily="18" charset="0"/>
              </a:rPr>
              <a:t>Đức Vua quyết định trọng thưởng cho cậu bé và gửi cậu vào trường học để luyện thành tài.</a:t>
            </a:r>
            <a:endParaRPr lang="en-US" sz="3474" b="0" dirty="0">
              <a:solidFill>
                <a:srgbClr val="FF0066"/>
              </a:solidFill>
              <a:latin typeface="Times New Roman" panose="02020603050405020304" pitchFamily="18" charset="0"/>
              <a:ea typeface="宋体" panose="02010600030101010101" pitchFamily="2" charset="-122"/>
              <a:cs typeface="Times New Roman" panose="02020603050405020304" pitchFamily="18" charset="0"/>
            </a:endParaRPr>
          </a:p>
        </p:txBody>
      </p:sp>
      <p:sp>
        <p:nvSpPr>
          <p:cNvPr id="16" name="TextBox 15"/>
          <p:cNvSpPr txBox="1"/>
          <p:nvPr/>
        </p:nvSpPr>
        <p:spPr>
          <a:xfrm>
            <a:off x="6524298" y="231560"/>
            <a:ext cx="3543821" cy="626967"/>
          </a:xfrm>
          <a:prstGeom prst="rect">
            <a:avLst/>
          </a:prstGeom>
          <a:solidFill>
            <a:srgbClr val="FFEFAB"/>
          </a:solidFill>
        </p:spPr>
        <p:style>
          <a:lnRef idx="2">
            <a:schemeClr val="dk1"/>
          </a:lnRef>
          <a:fillRef idx="1">
            <a:schemeClr val="lt1"/>
          </a:fillRef>
          <a:effectRef idx="0">
            <a:schemeClr val="dk1"/>
          </a:effectRef>
          <a:fontRef idx="minor">
            <a:schemeClr val="dk1"/>
          </a:fontRef>
        </p:style>
        <p:txBody>
          <a:bodyPr wrap="square" rtlCol="0">
            <a:spAutoFit/>
          </a:bodyPr>
          <a:lstStyle/>
          <a:p>
            <a:pPr algn="ctr" defTabSz="661751" fontAlgn="base">
              <a:spcBef>
                <a:spcPct val="0"/>
              </a:spcBef>
              <a:spcAft>
                <a:spcPct val="0"/>
              </a:spcAft>
            </a:pPr>
            <a:r>
              <a:rPr lang="en-GB" sz="3474" b="1" dirty="0" err="1">
                <a:solidFill>
                  <a:srgbClr val="FF0000"/>
                </a:solidFill>
                <a:latin typeface="Times New Roman" panose="02020603050405020304" pitchFamily="18" charset="0"/>
                <a:ea typeface="宋体"/>
                <a:cs typeface="Times New Roman" panose="02020603050405020304" pitchFamily="18" charset="0"/>
              </a:rPr>
              <a:t>Tự</a:t>
            </a:r>
            <a:r>
              <a:rPr lang="en-GB" sz="3474" b="1" dirty="0">
                <a:solidFill>
                  <a:srgbClr val="FF0000"/>
                </a:solidFill>
                <a:latin typeface="Times New Roman" panose="02020603050405020304" pitchFamily="18" charset="0"/>
                <a:ea typeface="宋体"/>
                <a:cs typeface="Times New Roman" panose="02020603050405020304" pitchFamily="18" charset="0"/>
              </a:rPr>
              <a:t> </a:t>
            </a:r>
            <a:r>
              <a:rPr lang="en-GB" sz="3474" b="1" dirty="0" err="1">
                <a:solidFill>
                  <a:srgbClr val="FF0000"/>
                </a:solidFill>
                <a:latin typeface="Times New Roman" panose="02020603050405020304" pitchFamily="18" charset="0"/>
                <a:ea typeface="宋体"/>
                <a:cs typeface="Times New Roman" panose="02020603050405020304" pitchFamily="18" charset="0"/>
              </a:rPr>
              <a:t>kể</a:t>
            </a:r>
            <a:r>
              <a:rPr lang="en-GB" sz="3474" b="1" dirty="0">
                <a:solidFill>
                  <a:srgbClr val="FF0000"/>
                </a:solidFill>
                <a:latin typeface="Times New Roman" panose="02020603050405020304" pitchFamily="18" charset="0"/>
                <a:ea typeface="宋体"/>
                <a:cs typeface="Times New Roman" panose="02020603050405020304" pitchFamily="18" charset="0"/>
              </a:rPr>
              <a:t> </a:t>
            </a:r>
            <a:r>
              <a:rPr lang="en-GB" sz="3474" b="1" dirty="0" err="1">
                <a:solidFill>
                  <a:srgbClr val="FF0000"/>
                </a:solidFill>
                <a:latin typeface="Times New Roman" panose="02020603050405020304" pitchFamily="18" charset="0"/>
                <a:ea typeface="宋体"/>
                <a:cs typeface="Times New Roman" panose="02020603050405020304" pitchFamily="18" charset="0"/>
              </a:rPr>
              <a:t>lại</a:t>
            </a:r>
            <a:r>
              <a:rPr lang="en-GB" sz="3474" b="1" dirty="0">
                <a:solidFill>
                  <a:srgbClr val="FF0000"/>
                </a:solidFill>
                <a:latin typeface="Times New Roman" panose="02020603050405020304" pitchFamily="18" charset="0"/>
                <a:ea typeface="宋体"/>
                <a:cs typeface="Times New Roman" panose="02020603050405020304" pitchFamily="18" charset="0"/>
              </a:rPr>
              <a:t> </a:t>
            </a:r>
            <a:r>
              <a:rPr lang="en-GB" sz="3474" b="1" dirty="0" err="1">
                <a:solidFill>
                  <a:srgbClr val="FF0000"/>
                </a:solidFill>
                <a:latin typeface="Times New Roman" panose="02020603050405020304" pitchFamily="18" charset="0"/>
                <a:ea typeface="宋体"/>
                <a:cs typeface="Times New Roman" panose="02020603050405020304" pitchFamily="18" charset="0"/>
              </a:rPr>
              <a:t>đoạn</a:t>
            </a:r>
            <a:r>
              <a:rPr lang="en-GB" sz="3474" b="1" dirty="0">
                <a:solidFill>
                  <a:srgbClr val="FF0000"/>
                </a:solidFill>
                <a:latin typeface="Times New Roman" panose="02020603050405020304" pitchFamily="18" charset="0"/>
                <a:ea typeface="宋体"/>
                <a:cs typeface="Times New Roman" panose="02020603050405020304" pitchFamily="18" charset="0"/>
              </a:rPr>
              <a:t> 3</a:t>
            </a:r>
            <a:endParaRPr lang="en-US" sz="3474" b="1" dirty="0">
              <a:solidFill>
                <a:srgbClr val="FF0000"/>
              </a:solidFill>
              <a:latin typeface="Times New Roman" panose="02020603050405020304" pitchFamily="18" charset="0"/>
              <a:ea typeface="宋体"/>
              <a:cs typeface="Times New Roman" panose="02020603050405020304" pitchFamily="18" charset="0"/>
            </a:endParaRPr>
          </a:p>
        </p:txBody>
      </p:sp>
    </p:spTree>
    <p:extLst>
      <p:ext uri="{BB962C8B-B14F-4D97-AF65-F5344CB8AC3E}">
        <p14:creationId xmlns:p14="http://schemas.microsoft.com/office/powerpoint/2010/main" val="3182487637"/>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7173"/>
                                        </p:tgtEl>
                                        <p:attrNameLst>
                                          <p:attrName>style.visibility</p:attrName>
                                        </p:attrNameLst>
                                      </p:cBhvr>
                                      <p:to>
                                        <p:strVal val="visible"/>
                                      </p:to>
                                    </p:set>
                                    <p:anim calcmode="lin" valueType="num">
                                      <p:cBhvr>
                                        <p:cTn id="7" dur="1000" fill="hold"/>
                                        <p:tgtEl>
                                          <p:spTgt spid="7173"/>
                                        </p:tgtEl>
                                        <p:attrNameLst>
                                          <p:attrName>ppt_w</p:attrName>
                                        </p:attrNameLst>
                                      </p:cBhvr>
                                      <p:tavLst>
                                        <p:tav tm="0">
                                          <p:val>
                                            <p:fltVal val="0"/>
                                          </p:val>
                                        </p:tav>
                                        <p:tav tm="100000">
                                          <p:val>
                                            <p:strVal val="#ppt_w"/>
                                          </p:val>
                                        </p:tav>
                                      </p:tavLst>
                                    </p:anim>
                                    <p:anim calcmode="lin" valueType="num">
                                      <p:cBhvr>
                                        <p:cTn id="8" dur="1000" fill="hold"/>
                                        <p:tgtEl>
                                          <p:spTgt spid="7173"/>
                                        </p:tgtEl>
                                        <p:attrNameLst>
                                          <p:attrName>ppt_h</p:attrName>
                                        </p:attrNameLst>
                                      </p:cBhvr>
                                      <p:tavLst>
                                        <p:tav tm="0">
                                          <p:val>
                                            <p:fltVal val="0"/>
                                          </p:val>
                                        </p:tav>
                                        <p:tav tm="100000">
                                          <p:val>
                                            <p:strVal val="#ppt_h"/>
                                          </p:val>
                                        </p:tav>
                                      </p:tavLst>
                                    </p:anim>
                                    <p:anim calcmode="lin" valueType="num">
                                      <p:cBhvr>
                                        <p:cTn id="9" dur="1000" fill="hold"/>
                                        <p:tgtEl>
                                          <p:spTgt spid="7173"/>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7173"/>
                                        </p:tgtEl>
                                        <p:attrNameLst>
                                          <p:attrName>ppt_y</p:attrName>
                                        </p:attrNameLst>
                                      </p:cBhvr>
                                      <p:tavLst>
                                        <p:tav tm="0" fmla="#ppt_y+(sin(-2*pi*(1-$))*-#ppt_x+cos(-2*pi*(1-$))*(1-#ppt_y))*(1-$)">
                                          <p:val>
                                            <p:fltVal val="0"/>
                                          </p:val>
                                        </p:tav>
                                        <p:tav tm="100000">
                                          <p:val>
                                            <p:fltVal val="1"/>
                                          </p:val>
                                        </p:tav>
                                      </p:tavLst>
                                    </p:anim>
                                  </p:childTnLst>
                                </p:cTn>
                              </p:par>
                            </p:childTnLst>
                          </p:cTn>
                        </p:par>
                        <p:par>
                          <p:cTn id="11" fill="hold">
                            <p:stCondLst>
                              <p:cond delay="1000"/>
                            </p:stCondLst>
                            <p:childTnLst>
                              <p:par>
                                <p:cTn id="12" presetID="15" presetClass="entr" presetSubtype="0" fill="hold" nodeType="afterEffect">
                                  <p:stCondLst>
                                    <p:cond delay="0"/>
                                  </p:stCondLst>
                                  <p:childTnLst>
                                    <p:set>
                                      <p:cBhvr>
                                        <p:cTn id="13" dur="1" fill="hold">
                                          <p:stCondLst>
                                            <p:cond delay="0"/>
                                          </p:stCondLst>
                                        </p:cTn>
                                        <p:tgtEl>
                                          <p:spTgt spid="7177"/>
                                        </p:tgtEl>
                                        <p:attrNameLst>
                                          <p:attrName>style.visibility</p:attrName>
                                        </p:attrNameLst>
                                      </p:cBhvr>
                                      <p:to>
                                        <p:strVal val="visible"/>
                                      </p:to>
                                    </p:set>
                                    <p:anim calcmode="lin" valueType="num">
                                      <p:cBhvr>
                                        <p:cTn id="14" dur="1000" fill="hold"/>
                                        <p:tgtEl>
                                          <p:spTgt spid="7177"/>
                                        </p:tgtEl>
                                        <p:attrNameLst>
                                          <p:attrName>ppt_w</p:attrName>
                                        </p:attrNameLst>
                                      </p:cBhvr>
                                      <p:tavLst>
                                        <p:tav tm="0">
                                          <p:val>
                                            <p:fltVal val="0"/>
                                          </p:val>
                                        </p:tav>
                                        <p:tav tm="100000">
                                          <p:val>
                                            <p:strVal val="#ppt_w"/>
                                          </p:val>
                                        </p:tav>
                                      </p:tavLst>
                                    </p:anim>
                                    <p:anim calcmode="lin" valueType="num">
                                      <p:cBhvr>
                                        <p:cTn id="15" dur="1000" fill="hold"/>
                                        <p:tgtEl>
                                          <p:spTgt spid="7177"/>
                                        </p:tgtEl>
                                        <p:attrNameLst>
                                          <p:attrName>ppt_h</p:attrName>
                                        </p:attrNameLst>
                                      </p:cBhvr>
                                      <p:tavLst>
                                        <p:tav tm="0">
                                          <p:val>
                                            <p:fltVal val="0"/>
                                          </p:val>
                                        </p:tav>
                                        <p:tav tm="100000">
                                          <p:val>
                                            <p:strVal val="#ppt_h"/>
                                          </p:val>
                                        </p:tav>
                                      </p:tavLst>
                                    </p:anim>
                                    <p:anim calcmode="lin" valueType="num">
                                      <p:cBhvr>
                                        <p:cTn id="16" dur="1000" fill="hold"/>
                                        <p:tgtEl>
                                          <p:spTgt spid="7177"/>
                                        </p:tgtEl>
                                        <p:attrNameLst>
                                          <p:attrName>ppt_x</p:attrName>
                                        </p:attrNameLst>
                                      </p:cBhvr>
                                      <p:tavLst>
                                        <p:tav tm="0" fmla="#ppt_x+(cos(-2*pi*(1-$))*-#ppt_x-sin(-2*pi*(1-$))*(1-#ppt_y))*(1-$)">
                                          <p:val>
                                            <p:fltVal val="0"/>
                                          </p:val>
                                        </p:tav>
                                        <p:tav tm="100000">
                                          <p:val>
                                            <p:fltVal val="1"/>
                                          </p:val>
                                        </p:tav>
                                      </p:tavLst>
                                    </p:anim>
                                    <p:anim calcmode="lin" valueType="num">
                                      <p:cBhvr>
                                        <p:cTn id="17" dur="1000" fill="hold"/>
                                        <p:tgtEl>
                                          <p:spTgt spid="7177"/>
                                        </p:tgtEl>
                                        <p:attrNameLst>
                                          <p:attrName>ppt_y</p:attrName>
                                        </p:attrNameLst>
                                      </p:cBhvr>
                                      <p:tavLst>
                                        <p:tav tm="0" fmla="#ppt_y+(sin(-2*pi*(1-$))*-#ppt_x+cos(-2*pi*(1-$))*(1-#ppt_y))*(1-$)">
                                          <p:val>
                                            <p:fltVal val="0"/>
                                          </p:val>
                                        </p:tav>
                                        <p:tav tm="100000">
                                          <p:val>
                                            <p:fltVal val="1"/>
                                          </p:val>
                                        </p:tav>
                                      </p:tavLst>
                                    </p:anim>
                                  </p:childTnLst>
                                </p:cTn>
                              </p:par>
                            </p:childTnLst>
                          </p:cTn>
                        </p:par>
                        <p:par>
                          <p:cTn id="18" fill="hold">
                            <p:stCondLst>
                              <p:cond delay="2000"/>
                            </p:stCondLst>
                            <p:childTnLst>
                              <p:par>
                                <p:cTn id="19" presetID="53" presetClass="entr" presetSubtype="16" fill="hold" nodeType="after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500" fill="hold"/>
                                        <p:tgtEl>
                                          <p:spTgt spid="6"/>
                                        </p:tgtEl>
                                        <p:attrNameLst>
                                          <p:attrName>ppt_w</p:attrName>
                                        </p:attrNameLst>
                                      </p:cBhvr>
                                      <p:tavLst>
                                        <p:tav tm="0">
                                          <p:val>
                                            <p:fltVal val="0"/>
                                          </p:val>
                                        </p:tav>
                                        <p:tav tm="100000">
                                          <p:val>
                                            <p:strVal val="#ppt_w"/>
                                          </p:val>
                                        </p:tav>
                                      </p:tavLst>
                                    </p:anim>
                                    <p:anim calcmode="lin" valueType="num">
                                      <p:cBhvr>
                                        <p:cTn id="22" dur="500" fill="hold"/>
                                        <p:tgtEl>
                                          <p:spTgt spid="6"/>
                                        </p:tgtEl>
                                        <p:attrNameLst>
                                          <p:attrName>ppt_h</p:attrName>
                                        </p:attrNameLst>
                                      </p:cBhvr>
                                      <p:tavLst>
                                        <p:tav tm="0">
                                          <p:val>
                                            <p:fltVal val="0"/>
                                          </p:val>
                                        </p:tav>
                                        <p:tav tm="100000">
                                          <p:val>
                                            <p:strVal val="#ppt_h"/>
                                          </p:val>
                                        </p:tav>
                                      </p:tavLst>
                                    </p:anim>
                                    <p:animEffect transition="in" filter="fade">
                                      <p:cBhvr>
                                        <p:cTn id="23" dur="500"/>
                                        <p:tgtEl>
                                          <p:spTgt spid="6"/>
                                        </p:tgtEl>
                                      </p:cBhvr>
                                    </p:animEffect>
                                  </p:childTnLst>
                                </p:cTn>
                              </p:par>
                            </p:childTnLst>
                          </p:cTn>
                        </p:par>
                        <p:par>
                          <p:cTn id="24" fill="hold">
                            <p:stCondLst>
                              <p:cond delay="2500"/>
                            </p:stCondLst>
                            <p:childTnLst>
                              <p:par>
                                <p:cTn id="25" presetID="53" presetClass="entr" presetSubtype="16" fill="hold" nodeType="after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p:cTn id="27" dur="500" fill="hold"/>
                                        <p:tgtEl>
                                          <p:spTgt spid="7"/>
                                        </p:tgtEl>
                                        <p:attrNameLst>
                                          <p:attrName>ppt_w</p:attrName>
                                        </p:attrNameLst>
                                      </p:cBhvr>
                                      <p:tavLst>
                                        <p:tav tm="0">
                                          <p:val>
                                            <p:fltVal val="0"/>
                                          </p:val>
                                        </p:tav>
                                        <p:tav tm="100000">
                                          <p:val>
                                            <p:strVal val="#ppt_w"/>
                                          </p:val>
                                        </p:tav>
                                      </p:tavLst>
                                    </p:anim>
                                    <p:anim calcmode="lin" valueType="num">
                                      <p:cBhvr>
                                        <p:cTn id="28" dur="500" fill="hold"/>
                                        <p:tgtEl>
                                          <p:spTgt spid="7"/>
                                        </p:tgtEl>
                                        <p:attrNameLst>
                                          <p:attrName>ppt_h</p:attrName>
                                        </p:attrNameLst>
                                      </p:cBhvr>
                                      <p:tavLst>
                                        <p:tav tm="0">
                                          <p:val>
                                            <p:fltVal val="0"/>
                                          </p:val>
                                        </p:tav>
                                        <p:tav tm="100000">
                                          <p:val>
                                            <p:strVal val="#ppt_h"/>
                                          </p:val>
                                        </p:tav>
                                      </p:tavLst>
                                    </p:anim>
                                    <p:animEffect transition="in" filter="fade">
                                      <p:cBhvr>
                                        <p:cTn id="29" dur="500"/>
                                        <p:tgtEl>
                                          <p:spTgt spid="7"/>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barn(inVertical)">
                                      <p:cBhvr>
                                        <p:cTn id="34" dur="500"/>
                                        <p:tgtEl>
                                          <p:spTgt spid="8"/>
                                        </p:tgtEl>
                                      </p:cBhvr>
                                    </p:animEffect>
                                  </p:childTnLst>
                                </p:cTn>
                              </p:par>
                            </p:childTnLst>
                          </p:cTn>
                        </p:par>
                      </p:childTnLst>
                    </p:cTn>
                  </p:par>
                  <p:par>
                    <p:cTn id="35" fill="hold">
                      <p:stCondLst>
                        <p:cond delay="indefinite"/>
                      </p:stCondLst>
                      <p:childTnLst>
                        <p:par>
                          <p:cTn id="36" fill="hold">
                            <p:stCondLst>
                              <p:cond delay="0"/>
                            </p:stCondLst>
                            <p:childTnLst>
                              <p:par>
                                <p:cTn id="37" presetID="45" presetClass="exit" presetSubtype="0" fill="hold" grpId="1" nodeType="clickEffect">
                                  <p:stCondLst>
                                    <p:cond delay="0"/>
                                  </p:stCondLst>
                                  <p:childTnLst>
                                    <p:animEffect transition="out" filter="fade">
                                      <p:cBhvr>
                                        <p:cTn id="38" dur="2000"/>
                                        <p:tgtEl>
                                          <p:spTgt spid="8"/>
                                        </p:tgtEl>
                                      </p:cBhvr>
                                    </p:animEffect>
                                    <p:anim calcmode="lin" valueType="num">
                                      <p:cBhvr>
                                        <p:cTn id="39" dur="2000"/>
                                        <p:tgtEl>
                                          <p:spTgt spid="8"/>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40" dur="2000"/>
                                        <p:tgtEl>
                                          <p:spTgt spid="8"/>
                                        </p:tgtEl>
                                        <p:attrNameLst>
                                          <p:attrName>ppt_h</p:attrName>
                                        </p:attrNameLst>
                                      </p:cBhvr>
                                      <p:tavLst>
                                        <p:tav tm="0">
                                          <p:val>
                                            <p:strVal val="ppt_h"/>
                                          </p:val>
                                        </p:tav>
                                        <p:tav tm="100000">
                                          <p:val>
                                            <p:strVal val="ppt_h"/>
                                          </p:val>
                                        </p:tav>
                                      </p:tavLst>
                                    </p:anim>
                                    <p:set>
                                      <p:cBhvr>
                                        <p:cTn id="41" dur="1" fill="hold">
                                          <p:stCondLst>
                                            <p:cond delay="1999"/>
                                          </p:stCondLst>
                                        </p:cTn>
                                        <p:tgtEl>
                                          <p:spTgt spid="8"/>
                                        </p:tgtEl>
                                        <p:attrNameLst>
                                          <p:attrName>style.visibility</p:attrName>
                                        </p:attrNameLst>
                                      </p:cBhvr>
                                      <p:to>
                                        <p:strVal val="hidden"/>
                                      </p:to>
                                    </p:set>
                                  </p:childTnLst>
                                </p:cTn>
                              </p:par>
                              <p:par>
                                <p:cTn id="42" presetID="16" presetClass="entr" presetSubtype="21" fill="hold" grpId="0" nodeType="withEffect">
                                  <p:stCondLst>
                                    <p:cond delay="0"/>
                                  </p:stCondLst>
                                  <p:childTnLst>
                                    <p:set>
                                      <p:cBhvr>
                                        <p:cTn id="43" dur="1" fill="hold">
                                          <p:stCondLst>
                                            <p:cond delay="0"/>
                                          </p:stCondLst>
                                        </p:cTn>
                                        <p:tgtEl>
                                          <p:spTgt spid="9"/>
                                        </p:tgtEl>
                                        <p:attrNameLst>
                                          <p:attrName>style.visibility</p:attrName>
                                        </p:attrNameLst>
                                      </p:cBhvr>
                                      <p:to>
                                        <p:strVal val="visible"/>
                                      </p:to>
                                    </p:set>
                                    <p:animEffect transition="in" filter="barn(inVertical)">
                                      <p:cBhvr>
                                        <p:cTn id="44" dur="500"/>
                                        <p:tgtEl>
                                          <p:spTgt spid="9"/>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1" nodeType="clickEffect">
                                  <p:stCondLst>
                                    <p:cond delay="0"/>
                                  </p:stCondLst>
                                  <p:childTnLst>
                                    <p:set>
                                      <p:cBhvr>
                                        <p:cTn id="48" dur="1" fill="hold">
                                          <p:stCondLst>
                                            <p:cond delay="0"/>
                                          </p:stCondLst>
                                        </p:cTn>
                                        <p:tgtEl>
                                          <p:spTgt spid="10"/>
                                        </p:tgtEl>
                                        <p:attrNameLst>
                                          <p:attrName>style.visibility</p:attrName>
                                        </p:attrNameLst>
                                      </p:cBhvr>
                                      <p:to>
                                        <p:strVal val="visible"/>
                                      </p:to>
                                    </p:set>
                                    <p:animEffect transition="in" filter="fade">
                                      <p:cBhvr>
                                        <p:cTn id="49" dur="500"/>
                                        <p:tgtEl>
                                          <p:spTgt spid="10"/>
                                        </p:tgtEl>
                                      </p:cBhvr>
                                    </p:animEffect>
                                  </p:childTnLst>
                                </p:cTn>
                              </p:par>
                            </p:childTnLst>
                          </p:cTn>
                        </p:par>
                      </p:childTnLst>
                    </p:cTn>
                  </p:par>
                  <p:par>
                    <p:cTn id="50" fill="hold">
                      <p:stCondLst>
                        <p:cond delay="indefinite"/>
                      </p:stCondLst>
                      <p:childTnLst>
                        <p:par>
                          <p:cTn id="51" fill="hold">
                            <p:stCondLst>
                              <p:cond delay="0"/>
                            </p:stCondLst>
                            <p:childTnLst>
                              <p:par>
                                <p:cTn id="52" presetID="21" presetClass="exit" presetSubtype="1" fill="hold" grpId="0" nodeType="clickEffect">
                                  <p:stCondLst>
                                    <p:cond delay="0"/>
                                  </p:stCondLst>
                                  <p:childTnLst>
                                    <p:animEffect transition="out" filter="wheel(1)">
                                      <p:cBhvr>
                                        <p:cTn id="53" dur="2000"/>
                                        <p:tgtEl>
                                          <p:spTgt spid="10"/>
                                        </p:tgtEl>
                                      </p:cBhvr>
                                    </p:animEffect>
                                    <p:set>
                                      <p:cBhvr>
                                        <p:cTn id="54" dur="1" fill="hold">
                                          <p:stCondLst>
                                            <p:cond delay="1999"/>
                                          </p:stCondLst>
                                        </p:cTn>
                                        <p:tgtEl>
                                          <p:spTgt spid="10"/>
                                        </p:tgtEl>
                                        <p:attrNameLst>
                                          <p:attrName>style.visibility</p:attrName>
                                        </p:attrNameLst>
                                      </p:cBhvr>
                                      <p:to>
                                        <p:strVal val="hidden"/>
                                      </p:to>
                                    </p:set>
                                  </p:childTnLst>
                                </p:cTn>
                              </p:par>
                              <p:par>
                                <p:cTn id="55" presetID="22" presetClass="entr" presetSubtype="4" fill="hold" grpId="0" nodeType="withEffect">
                                  <p:stCondLst>
                                    <p:cond delay="0"/>
                                  </p:stCondLst>
                                  <p:childTnLst>
                                    <p:set>
                                      <p:cBhvr>
                                        <p:cTn id="56" dur="1" fill="hold">
                                          <p:stCondLst>
                                            <p:cond delay="0"/>
                                          </p:stCondLst>
                                        </p:cTn>
                                        <p:tgtEl>
                                          <p:spTgt spid="11"/>
                                        </p:tgtEl>
                                        <p:attrNameLst>
                                          <p:attrName>style.visibility</p:attrName>
                                        </p:attrNameLst>
                                      </p:cBhvr>
                                      <p:to>
                                        <p:strVal val="visible"/>
                                      </p:to>
                                    </p:set>
                                    <p:animEffect transition="in" filter="wipe(down)">
                                      <p:cBhvr>
                                        <p:cTn id="57" dur="500"/>
                                        <p:tgtEl>
                                          <p:spTgt spid="11"/>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grpId="0" nodeType="clickEffect">
                                  <p:stCondLst>
                                    <p:cond delay="0"/>
                                  </p:stCondLst>
                                  <p:childTnLst>
                                    <p:set>
                                      <p:cBhvr>
                                        <p:cTn id="61" dur="1" fill="hold">
                                          <p:stCondLst>
                                            <p:cond delay="0"/>
                                          </p:stCondLst>
                                        </p:cTn>
                                        <p:tgtEl>
                                          <p:spTgt spid="14"/>
                                        </p:tgtEl>
                                        <p:attrNameLst>
                                          <p:attrName>style.visibility</p:attrName>
                                        </p:attrNameLst>
                                      </p:cBhvr>
                                      <p:to>
                                        <p:strVal val="visible"/>
                                      </p:to>
                                    </p:set>
                                    <p:animEffect transition="in" filter="barn(inVertical)">
                                      <p:cBhvr>
                                        <p:cTn id="62" dur="500"/>
                                        <p:tgtEl>
                                          <p:spTgt spid="14"/>
                                        </p:tgtEl>
                                      </p:cBhvr>
                                    </p:animEffect>
                                  </p:childTnLst>
                                </p:cTn>
                              </p:par>
                            </p:childTnLst>
                          </p:cTn>
                        </p:par>
                      </p:childTnLst>
                    </p:cTn>
                  </p:par>
                  <p:par>
                    <p:cTn id="63" fill="hold">
                      <p:stCondLst>
                        <p:cond delay="indefinite"/>
                      </p:stCondLst>
                      <p:childTnLst>
                        <p:par>
                          <p:cTn id="64" fill="hold">
                            <p:stCondLst>
                              <p:cond delay="0"/>
                            </p:stCondLst>
                            <p:childTnLst>
                              <p:par>
                                <p:cTn id="65" presetID="14" presetClass="exit" presetSubtype="10" fill="hold" grpId="1" nodeType="clickEffect">
                                  <p:stCondLst>
                                    <p:cond delay="0"/>
                                  </p:stCondLst>
                                  <p:childTnLst>
                                    <p:animEffect transition="out" filter="randombar(horizontal)">
                                      <p:cBhvr>
                                        <p:cTn id="66" dur="500"/>
                                        <p:tgtEl>
                                          <p:spTgt spid="14"/>
                                        </p:tgtEl>
                                      </p:cBhvr>
                                    </p:animEffect>
                                    <p:set>
                                      <p:cBhvr>
                                        <p:cTn id="67" dur="1" fill="hold">
                                          <p:stCondLst>
                                            <p:cond delay="499"/>
                                          </p:stCondLst>
                                        </p:cTn>
                                        <p:tgtEl>
                                          <p:spTgt spid="14"/>
                                        </p:tgtEl>
                                        <p:attrNameLst>
                                          <p:attrName>style.visibility</p:attrName>
                                        </p:attrNameLst>
                                      </p:cBhvr>
                                      <p:to>
                                        <p:strVal val="hidden"/>
                                      </p:to>
                                    </p:set>
                                  </p:childTnLst>
                                </p:cTn>
                              </p:par>
                              <p:par>
                                <p:cTn id="68" presetID="16" presetClass="entr" presetSubtype="21" fill="hold" grpId="0" nodeType="withEffect">
                                  <p:stCondLst>
                                    <p:cond delay="0"/>
                                  </p:stCondLst>
                                  <p:childTnLst>
                                    <p:set>
                                      <p:cBhvr>
                                        <p:cTn id="69" dur="1" fill="hold">
                                          <p:stCondLst>
                                            <p:cond delay="0"/>
                                          </p:stCondLst>
                                        </p:cTn>
                                        <p:tgtEl>
                                          <p:spTgt spid="15"/>
                                        </p:tgtEl>
                                        <p:attrNameLst>
                                          <p:attrName>style.visibility</p:attrName>
                                        </p:attrNameLst>
                                      </p:cBhvr>
                                      <p:to>
                                        <p:strVal val="visible"/>
                                      </p:to>
                                    </p:set>
                                    <p:animEffect transition="in" filter="barn(inVertical)">
                                      <p:cBhvr>
                                        <p:cTn id="70" dur="500"/>
                                        <p:tgtEl>
                                          <p:spTgt spid="15"/>
                                        </p:tgtEl>
                                      </p:cBhvr>
                                    </p:animEffect>
                                  </p:childTnLst>
                                </p:cTn>
                              </p:par>
                            </p:childTnLst>
                          </p:cTn>
                        </p:par>
                      </p:childTnLst>
                    </p:cTn>
                  </p:par>
                  <p:par>
                    <p:cTn id="71" fill="hold">
                      <p:stCondLst>
                        <p:cond delay="indefinite"/>
                      </p:stCondLst>
                      <p:childTnLst>
                        <p:par>
                          <p:cTn id="72" fill="hold">
                            <p:stCondLst>
                              <p:cond delay="0"/>
                            </p:stCondLst>
                            <p:childTnLst>
                              <p:par>
                                <p:cTn id="73" presetID="26" presetClass="entr" presetSubtype="0" fill="hold" grpId="0" nodeType="clickEffect">
                                  <p:stCondLst>
                                    <p:cond delay="0"/>
                                  </p:stCondLst>
                                  <p:childTnLst>
                                    <p:set>
                                      <p:cBhvr>
                                        <p:cTn id="74" dur="1" fill="hold">
                                          <p:stCondLst>
                                            <p:cond delay="0"/>
                                          </p:stCondLst>
                                        </p:cTn>
                                        <p:tgtEl>
                                          <p:spTgt spid="16"/>
                                        </p:tgtEl>
                                        <p:attrNameLst>
                                          <p:attrName>style.visibility</p:attrName>
                                        </p:attrNameLst>
                                      </p:cBhvr>
                                      <p:to>
                                        <p:strVal val="visible"/>
                                      </p:to>
                                    </p:set>
                                    <p:animEffect transition="in" filter="wipe(down)">
                                      <p:cBhvr>
                                        <p:cTn id="75" dur="580">
                                          <p:stCondLst>
                                            <p:cond delay="0"/>
                                          </p:stCondLst>
                                        </p:cTn>
                                        <p:tgtEl>
                                          <p:spTgt spid="16"/>
                                        </p:tgtEl>
                                      </p:cBhvr>
                                    </p:animEffect>
                                    <p:anim calcmode="lin" valueType="num">
                                      <p:cBhvr>
                                        <p:cTn id="76"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77"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78"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79"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80"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81" dur="26">
                                          <p:stCondLst>
                                            <p:cond delay="650"/>
                                          </p:stCondLst>
                                        </p:cTn>
                                        <p:tgtEl>
                                          <p:spTgt spid="16"/>
                                        </p:tgtEl>
                                      </p:cBhvr>
                                      <p:to x="100000" y="60000"/>
                                    </p:animScale>
                                    <p:animScale>
                                      <p:cBhvr>
                                        <p:cTn id="82" dur="166" decel="50000">
                                          <p:stCondLst>
                                            <p:cond delay="676"/>
                                          </p:stCondLst>
                                        </p:cTn>
                                        <p:tgtEl>
                                          <p:spTgt spid="16"/>
                                        </p:tgtEl>
                                      </p:cBhvr>
                                      <p:to x="100000" y="100000"/>
                                    </p:animScale>
                                    <p:animScale>
                                      <p:cBhvr>
                                        <p:cTn id="83" dur="26">
                                          <p:stCondLst>
                                            <p:cond delay="1312"/>
                                          </p:stCondLst>
                                        </p:cTn>
                                        <p:tgtEl>
                                          <p:spTgt spid="16"/>
                                        </p:tgtEl>
                                      </p:cBhvr>
                                      <p:to x="100000" y="80000"/>
                                    </p:animScale>
                                    <p:animScale>
                                      <p:cBhvr>
                                        <p:cTn id="84" dur="166" decel="50000">
                                          <p:stCondLst>
                                            <p:cond delay="1338"/>
                                          </p:stCondLst>
                                        </p:cTn>
                                        <p:tgtEl>
                                          <p:spTgt spid="16"/>
                                        </p:tgtEl>
                                      </p:cBhvr>
                                      <p:to x="100000" y="100000"/>
                                    </p:animScale>
                                    <p:animScale>
                                      <p:cBhvr>
                                        <p:cTn id="85" dur="26">
                                          <p:stCondLst>
                                            <p:cond delay="1642"/>
                                          </p:stCondLst>
                                        </p:cTn>
                                        <p:tgtEl>
                                          <p:spTgt spid="16"/>
                                        </p:tgtEl>
                                      </p:cBhvr>
                                      <p:to x="100000" y="90000"/>
                                    </p:animScale>
                                    <p:animScale>
                                      <p:cBhvr>
                                        <p:cTn id="86" dur="166" decel="50000">
                                          <p:stCondLst>
                                            <p:cond delay="1668"/>
                                          </p:stCondLst>
                                        </p:cTn>
                                        <p:tgtEl>
                                          <p:spTgt spid="16"/>
                                        </p:tgtEl>
                                      </p:cBhvr>
                                      <p:to x="100000" y="100000"/>
                                    </p:animScale>
                                    <p:animScale>
                                      <p:cBhvr>
                                        <p:cTn id="87" dur="26">
                                          <p:stCondLst>
                                            <p:cond delay="1808"/>
                                          </p:stCondLst>
                                        </p:cTn>
                                        <p:tgtEl>
                                          <p:spTgt spid="16"/>
                                        </p:tgtEl>
                                      </p:cBhvr>
                                      <p:to x="100000" y="95000"/>
                                    </p:animScale>
                                    <p:animScale>
                                      <p:cBhvr>
                                        <p:cTn id="88" dur="166" decel="50000">
                                          <p:stCondLst>
                                            <p:cond delay="1834"/>
                                          </p:stCondLst>
                                        </p:cTn>
                                        <p:tgtEl>
                                          <p:spTgt spid="1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9" grpId="0"/>
      <p:bldP spid="10" grpId="0"/>
      <p:bldP spid="10" grpId="1"/>
      <p:bldP spid="11" grpId="0"/>
      <p:bldP spid="14" grpId="0"/>
      <p:bldP spid="14" grpId="1"/>
      <p:bldP spid="15" grpId="0"/>
      <p:bldP spid="16"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Users\Administrator\Pictures\2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447" y="13752"/>
            <a:ext cx="12143107" cy="6844249"/>
          </a:xfrm>
          <a:prstGeom prst="rect">
            <a:avLst/>
          </a:prstGeom>
          <a:noFill/>
          <a:extLst>
            <a:ext uri="{909E8E84-426E-40DD-AFC4-6F175D3DCCD1}">
              <a14:hiddenFill xmlns:a14="http://schemas.microsoft.com/office/drawing/2010/main">
                <a:solidFill>
                  <a:srgbClr val="FFFFFF"/>
                </a:solidFill>
              </a14:hiddenFill>
            </a:ext>
          </a:extLst>
        </p:spPr>
      </p:pic>
      <p:pic>
        <p:nvPicPr>
          <p:cNvPr id="5" name="图片 63491" descr="20"/>
          <p:cNvPicPr>
            <a:picLocks noChangeAspect="1"/>
          </p:cNvPicPr>
          <p:nvPr/>
        </p:nvPicPr>
        <p:blipFill>
          <a:blip r:embed="rId4"/>
          <a:stretch>
            <a:fillRect/>
          </a:stretch>
        </p:blipFill>
        <p:spPr>
          <a:xfrm>
            <a:off x="506016" y="249984"/>
            <a:ext cx="10813787" cy="7236000"/>
          </a:xfrm>
          <a:prstGeom prst="rect">
            <a:avLst/>
          </a:prstGeom>
          <a:noFill/>
          <a:ln w="9525">
            <a:noFill/>
          </a:ln>
        </p:spPr>
      </p:pic>
      <p:sp>
        <p:nvSpPr>
          <p:cNvPr id="397396" name="Text Box 84">
            <a:extLst>
              <a:ext uri="{FF2B5EF4-FFF2-40B4-BE49-F238E27FC236}">
                <a16:creationId xmlns:a16="http://schemas.microsoft.com/office/drawing/2014/main" id="{F4837697-A2E8-405B-835A-2979FE937B76}"/>
              </a:ext>
            </a:extLst>
          </p:cNvPr>
          <p:cNvSpPr txBox="1">
            <a:spLocks noChangeArrowheads="1"/>
          </p:cNvSpPr>
          <p:nvPr/>
        </p:nvSpPr>
        <p:spPr bwMode="auto">
          <a:xfrm>
            <a:off x="4115630" y="2334585"/>
            <a:ext cx="6982286" cy="1747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661751" fontAlgn="base">
              <a:spcBef>
                <a:spcPct val="50000"/>
              </a:spcBef>
              <a:spcAft>
                <a:spcPct val="0"/>
              </a:spcAft>
              <a:buNone/>
            </a:pPr>
            <a:r>
              <a:rPr lang="en-US" altLang="en-US" sz="5378" b="1" dirty="0" err="1">
                <a:solidFill>
                  <a:srgbClr val="FF0000"/>
                </a:solidFill>
                <a:latin typeface="Times New Roman" panose="02020603050405020304" pitchFamily="18" charset="0"/>
                <a:ea typeface="宋体" panose="02010600030101010101" pitchFamily="2" charset="-122"/>
              </a:rPr>
              <a:t>Dựa</a:t>
            </a:r>
            <a:r>
              <a:rPr lang="en-US" altLang="en-US" sz="5378" b="1" dirty="0">
                <a:solidFill>
                  <a:srgbClr val="FF0000"/>
                </a:solidFill>
                <a:latin typeface="Times New Roman" panose="02020603050405020304" pitchFamily="18" charset="0"/>
                <a:ea typeface="宋体" panose="02010600030101010101" pitchFamily="2" charset="-122"/>
              </a:rPr>
              <a:t> </a:t>
            </a:r>
            <a:r>
              <a:rPr lang="en-US" altLang="en-US" sz="5378" b="1" dirty="0" err="1">
                <a:solidFill>
                  <a:srgbClr val="FF0000"/>
                </a:solidFill>
                <a:latin typeface="Times New Roman" panose="02020603050405020304" pitchFamily="18" charset="0"/>
                <a:ea typeface="宋体" panose="02010600030101010101" pitchFamily="2" charset="-122"/>
              </a:rPr>
              <a:t>vào</a:t>
            </a:r>
            <a:r>
              <a:rPr lang="en-US" altLang="en-US" sz="5378" b="1" dirty="0">
                <a:solidFill>
                  <a:srgbClr val="FF0000"/>
                </a:solidFill>
                <a:latin typeface="Times New Roman" panose="02020603050405020304" pitchFamily="18" charset="0"/>
                <a:ea typeface="宋体" panose="02010600030101010101" pitchFamily="2" charset="-122"/>
              </a:rPr>
              <a:t> </a:t>
            </a:r>
            <a:r>
              <a:rPr lang="en-US" altLang="en-US" sz="5378" b="1" dirty="0" err="1">
                <a:solidFill>
                  <a:srgbClr val="FF0000"/>
                </a:solidFill>
                <a:latin typeface="Times New Roman" panose="02020603050405020304" pitchFamily="18" charset="0"/>
                <a:ea typeface="宋体" panose="02010600030101010101" pitchFamily="2" charset="-122"/>
              </a:rPr>
              <a:t>tranh</a:t>
            </a:r>
            <a:r>
              <a:rPr lang="en-US" altLang="en-US" sz="5378" b="1" dirty="0">
                <a:solidFill>
                  <a:srgbClr val="FF0000"/>
                </a:solidFill>
                <a:latin typeface="Times New Roman" panose="02020603050405020304" pitchFamily="18" charset="0"/>
                <a:ea typeface="宋体" panose="02010600030101010101" pitchFamily="2" charset="-122"/>
              </a:rPr>
              <a:t> </a:t>
            </a:r>
            <a:r>
              <a:rPr lang="en-US" altLang="en-US" sz="5378" b="1" dirty="0" err="1">
                <a:solidFill>
                  <a:srgbClr val="FF0000"/>
                </a:solidFill>
                <a:latin typeface="Times New Roman" panose="02020603050405020304" pitchFamily="18" charset="0"/>
                <a:ea typeface="宋体" panose="02010600030101010101" pitchFamily="2" charset="-122"/>
              </a:rPr>
              <a:t>kể</a:t>
            </a:r>
            <a:r>
              <a:rPr lang="en-US" altLang="en-US" sz="5378" b="1" dirty="0">
                <a:solidFill>
                  <a:srgbClr val="FF0000"/>
                </a:solidFill>
                <a:latin typeface="Times New Roman" panose="02020603050405020304" pitchFamily="18" charset="0"/>
                <a:ea typeface="宋体" panose="02010600030101010101" pitchFamily="2" charset="-122"/>
              </a:rPr>
              <a:t> </a:t>
            </a:r>
            <a:r>
              <a:rPr lang="en-US" altLang="en-US" sz="5378" b="1" dirty="0" err="1">
                <a:solidFill>
                  <a:srgbClr val="FF0000"/>
                </a:solidFill>
                <a:latin typeface="Times New Roman" panose="02020603050405020304" pitchFamily="18" charset="0"/>
                <a:ea typeface="宋体" panose="02010600030101010101" pitchFamily="2" charset="-122"/>
              </a:rPr>
              <a:t>lại</a:t>
            </a:r>
            <a:r>
              <a:rPr lang="en-US" altLang="en-US" sz="5378" b="1" dirty="0">
                <a:solidFill>
                  <a:srgbClr val="FF0000"/>
                </a:solidFill>
                <a:latin typeface="Times New Roman" panose="02020603050405020304" pitchFamily="18" charset="0"/>
                <a:ea typeface="宋体" panose="02010600030101010101" pitchFamily="2" charset="-122"/>
              </a:rPr>
              <a:t> </a:t>
            </a:r>
            <a:r>
              <a:rPr lang="en-US" altLang="en-US" sz="5378" b="1" dirty="0" err="1">
                <a:solidFill>
                  <a:srgbClr val="FF0000"/>
                </a:solidFill>
                <a:latin typeface="Times New Roman" panose="02020603050405020304" pitchFamily="18" charset="0"/>
                <a:ea typeface="宋体" panose="02010600030101010101" pitchFamily="2" charset="-122"/>
              </a:rPr>
              <a:t>toàn</a:t>
            </a:r>
            <a:r>
              <a:rPr lang="en-US" altLang="en-US" sz="5378" b="1" dirty="0">
                <a:solidFill>
                  <a:srgbClr val="FF0000"/>
                </a:solidFill>
                <a:latin typeface="Times New Roman" panose="02020603050405020304" pitchFamily="18" charset="0"/>
                <a:ea typeface="宋体" panose="02010600030101010101" pitchFamily="2" charset="-122"/>
              </a:rPr>
              <a:t> </a:t>
            </a:r>
            <a:r>
              <a:rPr lang="en-US" altLang="en-US" sz="5378" b="1">
                <a:solidFill>
                  <a:srgbClr val="FF0000"/>
                </a:solidFill>
                <a:latin typeface="Times New Roman" panose="02020603050405020304" pitchFamily="18" charset="0"/>
                <a:ea typeface="宋体" panose="02010600030101010101" pitchFamily="2" charset="-122"/>
              </a:rPr>
              <a:t>bộ </a:t>
            </a:r>
            <a:r>
              <a:rPr lang="en-US" altLang="en-US" sz="5378" b="1" dirty="0" err="1">
                <a:solidFill>
                  <a:srgbClr val="FF0000"/>
                </a:solidFill>
                <a:latin typeface="Times New Roman" panose="02020603050405020304" pitchFamily="18" charset="0"/>
                <a:ea typeface="宋体" panose="02010600030101010101" pitchFamily="2" charset="-122"/>
              </a:rPr>
              <a:t>câu</a:t>
            </a:r>
            <a:r>
              <a:rPr lang="en-US" altLang="en-US" sz="5378" b="1" dirty="0">
                <a:solidFill>
                  <a:srgbClr val="FF0000"/>
                </a:solidFill>
                <a:latin typeface="Times New Roman" panose="02020603050405020304" pitchFamily="18" charset="0"/>
                <a:ea typeface="宋体" panose="02010600030101010101" pitchFamily="2" charset="-122"/>
              </a:rPr>
              <a:t> </a:t>
            </a:r>
            <a:r>
              <a:rPr lang="en-US" altLang="en-US" sz="5378" b="1" dirty="0" err="1">
                <a:solidFill>
                  <a:srgbClr val="FF0000"/>
                </a:solidFill>
                <a:latin typeface="Times New Roman" panose="02020603050405020304" pitchFamily="18" charset="0"/>
                <a:ea typeface="宋体" panose="02010600030101010101" pitchFamily="2" charset="-122"/>
              </a:rPr>
              <a:t>chuyện</a:t>
            </a:r>
            <a:r>
              <a:rPr lang="en-US" altLang="en-US" sz="5378" b="1" dirty="0">
                <a:solidFill>
                  <a:srgbClr val="FF0000"/>
                </a:solidFill>
                <a:latin typeface="Times New Roman" panose="02020603050405020304" pitchFamily="18" charset="0"/>
                <a:ea typeface="宋体" panose="02010600030101010101" pitchFamily="2" charset="-122"/>
              </a:rPr>
              <a:t>.</a:t>
            </a:r>
          </a:p>
        </p:txBody>
      </p:sp>
    </p:spTree>
    <p:custDataLst>
      <p:tags r:id="rId1"/>
    </p:custDataLst>
    <p:extLst>
      <p:ext uri="{BB962C8B-B14F-4D97-AF65-F5344CB8AC3E}">
        <p14:creationId xmlns:p14="http://schemas.microsoft.com/office/powerpoint/2010/main" val="1888552413"/>
      </p:ext>
    </p:extLst>
  </p:cSld>
  <p:clrMapOvr>
    <a:masterClrMapping/>
  </p:clrMapOvr>
  <p:transition advTm="11544"/>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6" presetClass="entr" presetSubtype="37"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out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5" name="图片 40964" descr="1-40"/>
          <p:cNvPicPr>
            <a:picLocks noChangeAspect="1"/>
          </p:cNvPicPr>
          <p:nvPr/>
        </p:nvPicPr>
        <p:blipFill>
          <a:blip r:embed="rId3"/>
          <a:stretch>
            <a:fillRect/>
          </a:stretch>
        </p:blipFill>
        <p:spPr>
          <a:xfrm>
            <a:off x="5314275" y="4438353"/>
            <a:ext cx="3621447" cy="2664383"/>
          </a:xfrm>
          <a:prstGeom prst="rect">
            <a:avLst/>
          </a:prstGeom>
          <a:noFill/>
          <a:ln w="9525">
            <a:noFill/>
          </a:ln>
        </p:spPr>
      </p:pic>
      <p:pic>
        <p:nvPicPr>
          <p:cNvPr id="40966" name="图片 40965" descr="1-38"/>
          <p:cNvPicPr>
            <a:picLocks noChangeAspect="1"/>
          </p:cNvPicPr>
          <p:nvPr/>
        </p:nvPicPr>
        <p:blipFill>
          <a:blip r:embed="rId4"/>
          <a:stretch>
            <a:fillRect/>
          </a:stretch>
        </p:blipFill>
        <p:spPr>
          <a:xfrm>
            <a:off x="-1978" y="-531957"/>
            <a:ext cx="2982638" cy="7376170"/>
          </a:xfrm>
          <a:prstGeom prst="rect">
            <a:avLst/>
          </a:prstGeom>
          <a:noFill/>
          <a:ln w="9525">
            <a:noFill/>
          </a:ln>
        </p:spPr>
      </p:pic>
      <p:pic>
        <p:nvPicPr>
          <p:cNvPr id="40967" name="图片 40966" descr="1-39"/>
          <p:cNvPicPr>
            <a:picLocks noChangeAspect="1"/>
          </p:cNvPicPr>
          <p:nvPr/>
        </p:nvPicPr>
        <p:blipFill rotWithShape="1">
          <a:blip r:embed="rId5"/>
          <a:srcRect l="2884" t="3485" r="64577" b="6592"/>
          <a:stretch/>
        </p:blipFill>
        <p:spPr>
          <a:xfrm>
            <a:off x="8858096" y="2966649"/>
            <a:ext cx="3396435" cy="4053692"/>
          </a:xfrm>
          <a:prstGeom prst="rect">
            <a:avLst/>
          </a:prstGeom>
          <a:noFill/>
          <a:ln w="9525">
            <a:noFill/>
          </a:ln>
        </p:spPr>
      </p:pic>
      <p:pic>
        <p:nvPicPr>
          <p:cNvPr id="7" name="图片 40966" descr="1-39"/>
          <p:cNvPicPr>
            <a:picLocks noChangeAspect="1"/>
          </p:cNvPicPr>
          <p:nvPr/>
        </p:nvPicPr>
        <p:blipFill rotWithShape="1">
          <a:blip r:embed="rId5"/>
          <a:srcRect l="34498" t="5883" r="32210" b="7653"/>
          <a:stretch/>
        </p:blipFill>
        <p:spPr>
          <a:xfrm>
            <a:off x="1479108" y="2343546"/>
            <a:ext cx="4153591" cy="4500667"/>
          </a:xfrm>
          <a:prstGeom prst="rect">
            <a:avLst/>
          </a:prstGeom>
          <a:noFill/>
          <a:ln w="9525">
            <a:noFill/>
          </a:ln>
        </p:spPr>
      </p:pic>
      <p:pic>
        <p:nvPicPr>
          <p:cNvPr id="8" name="图片 40966" descr="1-39"/>
          <p:cNvPicPr>
            <a:picLocks noChangeAspect="1"/>
          </p:cNvPicPr>
          <p:nvPr/>
        </p:nvPicPr>
        <p:blipFill rotWithShape="1">
          <a:blip r:embed="rId5"/>
          <a:srcRect l="67300" t="7131" r="537" b="8134"/>
          <a:stretch/>
        </p:blipFill>
        <p:spPr>
          <a:xfrm>
            <a:off x="5314275" y="-158820"/>
            <a:ext cx="4174013" cy="3426998"/>
          </a:xfrm>
          <a:prstGeom prst="rect">
            <a:avLst/>
          </a:prstGeom>
          <a:noFill/>
          <a:ln w="9525">
            <a:noFill/>
          </a:ln>
        </p:spPr>
      </p:pic>
      <p:pic>
        <p:nvPicPr>
          <p:cNvPr id="11" name="Picture 2" descr="Cau be thong minh"/>
          <p:cNvPicPr>
            <a:picLocks noChangeAspect="1" noChangeArrowheads="1"/>
          </p:cNvPicPr>
          <p:nvPr/>
        </p:nvPicPr>
        <p:blipFill rotWithShape="1">
          <a:blip r:embed="rId6">
            <a:extLst>
              <a:ext uri="{28A0092B-C50C-407E-A947-70E740481C1C}">
                <a14:useLocalDpi xmlns:a14="http://schemas.microsoft.com/office/drawing/2010/main" val="0"/>
              </a:ext>
            </a:extLst>
          </a:blip>
          <a:srcRect r="51609" b="54544"/>
          <a:stretch/>
        </p:blipFill>
        <p:spPr bwMode="auto">
          <a:xfrm>
            <a:off x="5681486" y="123122"/>
            <a:ext cx="3439591" cy="2843527"/>
          </a:xfrm>
          <a:prstGeom prst="rect">
            <a:avLst/>
          </a:prstGeom>
          <a:ln w="57150"/>
        </p:spPr>
        <p:style>
          <a:lnRef idx="2">
            <a:schemeClr val="dk1"/>
          </a:lnRef>
          <a:fillRef idx="1">
            <a:schemeClr val="lt1"/>
          </a:fillRef>
          <a:effectRef idx="0">
            <a:schemeClr val="dk1"/>
          </a:effectRef>
          <a:fontRef idx="minor">
            <a:schemeClr val="dk1"/>
          </a:fontRef>
        </p:style>
      </p:pic>
      <p:pic>
        <p:nvPicPr>
          <p:cNvPr id="12" name="Picture 2" descr="Cau be thong minh"/>
          <p:cNvPicPr>
            <a:picLocks noChangeAspect="1" noChangeArrowheads="1"/>
          </p:cNvPicPr>
          <p:nvPr/>
        </p:nvPicPr>
        <p:blipFill rotWithShape="1">
          <a:blip r:embed="rId6">
            <a:extLst>
              <a:ext uri="{28A0092B-C50C-407E-A947-70E740481C1C}">
                <a14:useLocalDpi xmlns:a14="http://schemas.microsoft.com/office/drawing/2010/main" val="0"/>
              </a:ext>
            </a:extLst>
          </a:blip>
          <a:srcRect l="2857" t="36056" r="40000" b="-574"/>
          <a:stretch/>
        </p:blipFill>
        <p:spPr bwMode="auto">
          <a:xfrm>
            <a:off x="1831645" y="2751505"/>
            <a:ext cx="3448517" cy="3543821"/>
          </a:xfrm>
          <a:prstGeom prst="rect">
            <a:avLst/>
          </a:prstGeom>
          <a:ln w="57150"/>
        </p:spPr>
        <p:style>
          <a:lnRef idx="2">
            <a:schemeClr val="dk1"/>
          </a:lnRef>
          <a:fillRef idx="1">
            <a:schemeClr val="lt1"/>
          </a:fillRef>
          <a:effectRef idx="0">
            <a:schemeClr val="dk1"/>
          </a:effectRef>
          <a:fontRef idx="minor">
            <a:schemeClr val="dk1"/>
          </a:fontRef>
        </p:style>
      </p:pic>
      <p:pic>
        <p:nvPicPr>
          <p:cNvPr id="13" name="Picture 2" descr="Cau be thong minh"/>
          <p:cNvPicPr>
            <a:picLocks noChangeAspect="1" noChangeArrowheads="1"/>
          </p:cNvPicPr>
          <p:nvPr/>
        </p:nvPicPr>
        <p:blipFill rotWithShape="1">
          <a:blip r:embed="rId6">
            <a:extLst>
              <a:ext uri="{28A0092B-C50C-407E-A947-70E740481C1C}">
                <a14:useLocalDpi xmlns:a14="http://schemas.microsoft.com/office/drawing/2010/main" val="0"/>
              </a:ext>
            </a:extLst>
          </a:blip>
          <a:srcRect l="57813" t="10155" r="-3527" b="656"/>
          <a:stretch/>
        </p:blipFill>
        <p:spPr bwMode="auto">
          <a:xfrm>
            <a:off x="9115329" y="3397479"/>
            <a:ext cx="2817554" cy="3158422"/>
          </a:xfrm>
          <a:prstGeom prst="rect">
            <a:avLst/>
          </a:prstGeom>
          <a:ln w="57150"/>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1501152970"/>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40966"/>
                                        </p:tgtEl>
                                        <p:attrNameLst>
                                          <p:attrName>style.visibility</p:attrName>
                                        </p:attrNameLst>
                                      </p:cBhvr>
                                      <p:to>
                                        <p:strVal val="visible"/>
                                      </p:to>
                                    </p:set>
                                    <p:anim calcmode="lin" valueType="num">
                                      <p:cBhvr additive="base">
                                        <p:cTn id="7" dur="500" fill="hold"/>
                                        <p:tgtEl>
                                          <p:spTgt spid="40966"/>
                                        </p:tgtEl>
                                        <p:attrNameLst>
                                          <p:attrName>ppt_x</p:attrName>
                                        </p:attrNameLst>
                                      </p:cBhvr>
                                      <p:tavLst>
                                        <p:tav tm="0">
                                          <p:val>
                                            <p:strVal val="0-#ppt_w/2"/>
                                          </p:val>
                                        </p:tav>
                                        <p:tav tm="100000">
                                          <p:val>
                                            <p:strVal val="#ppt_x"/>
                                          </p:val>
                                        </p:tav>
                                      </p:tavLst>
                                    </p:anim>
                                    <p:anim calcmode="lin" valueType="num">
                                      <p:cBhvr additive="base">
                                        <p:cTn id="8" dur="500" fill="hold"/>
                                        <p:tgtEl>
                                          <p:spTgt spid="4096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6" presetClass="entr" presetSubtype="26" fill="hold" nodeType="afterEffect">
                                  <p:stCondLst>
                                    <p:cond delay="0"/>
                                  </p:stCondLst>
                                  <p:childTnLst>
                                    <p:set>
                                      <p:cBhvr>
                                        <p:cTn id="11" dur="1" fill="hold">
                                          <p:stCondLst>
                                            <p:cond delay="0"/>
                                          </p:stCondLst>
                                        </p:cTn>
                                        <p:tgtEl>
                                          <p:spTgt spid="40967"/>
                                        </p:tgtEl>
                                        <p:attrNameLst>
                                          <p:attrName>style.visibility</p:attrName>
                                        </p:attrNameLst>
                                      </p:cBhvr>
                                      <p:to>
                                        <p:strVal val="visible"/>
                                      </p:to>
                                    </p:set>
                                    <p:animEffect transition="in" filter="barn(inHorizontal)">
                                      <p:cBhvr>
                                        <p:cTn id="12" dur="500"/>
                                        <p:tgtEl>
                                          <p:spTgt spid="40967"/>
                                        </p:tgtEl>
                                      </p:cBhvr>
                                    </p:animEffect>
                                  </p:childTnLst>
                                </p:cTn>
                              </p:par>
                            </p:childTnLst>
                          </p:cTn>
                        </p:par>
                        <p:par>
                          <p:cTn id="13" fill="hold">
                            <p:stCondLst>
                              <p:cond delay="1000"/>
                            </p:stCondLst>
                            <p:childTnLst>
                              <p:par>
                                <p:cTn id="14" presetID="15" presetClass="entr" presetSubtype="0" fill="hold" nodeType="afterEffect">
                                  <p:stCondLst>
                                    <p:cond delay="0"/>
                                  </p:stCondLst>
                                  <p:childTnLst>
                                    <p:set>
                                      <p:cBhvr>
                                        <p:cTn id="15" dur="1" fill="hold">
                                          <p:stCondLst>
                                            <p:cond delay="0"/>
                                          </p:stCondLst>
                                        </p:cTn>
                                        <p:tgtEl>
                                          <p:spTgt spid="40965"/>
                                        </p:tgtEl>
                                        <p:attrNameLst>
                                          <p:attrName>style.visibility</p:attrName>
                                        </p:attrNameLst>
                                      </p:cBhvr>
                                      <p:to>
                                        <p:strVal val="visible"/>
                                      </p:to>
                                    </p:set>
                                    <p:anim calcmode="lin" valueType="num">
                                      <p:cBhvr>
                                        <p:cTn id="16" dur="1000" fill="hold"/>
                                        <p:tgtEl>
                                          <p:spTgt spid="40965"/>
                                        </p:tgtEl>
                                        <p:attrNameLst>
                                          <p:attrName>ppt_w</p:attrName>
                                        </p:attrNameLst>
                                      </p:cBhvr>
                                      <p:tavLst>
                                        <p:tav tm="0">
                                          <p:val>
                                            <p:fltVal val="0"/>
                                          </p:val>
                                        </p:tav>
                                        <p:tav tm="100000">
                                          <p:val>
                                            <p:strVal val="#ppt_w"/>
                                          </p:val>
                                        </p:tav>
                                      </p:tavLst>
                                    </p:anim>
                                    <p:anim calcmode="lin" valueType="num">
                                      <p:cBhvr>
                                        <p:cTn id="17" dur="1000" fill="hold"/>
                                        <p:tgtEl>
                                          <p:spTgt spid="40965"/>
                                        </p:tgtEl>
                                        <p:attrNameLst>
                                          <p:attrName>ppt_h</p:attrName>
                                        </p:attrNameLst>
                                      </p:cBhvr>
                                      <p:tavLst>
                                        <p:tav tm="0">
                                          <p:val>
                                            <p:fltVal val="0"/>
                                          </p:val>
                                        </p:tav>
                                        <p:tav tm="100000">
                                          <p:val>
                                            <p:strVal val="#ppt_h"/>
                                          </p:val>
                                        </p:tav>
                                      </p:tavLst>
                                    </p:anim>
                                    <p:anim calcmode="lin" valueType="num">
                                      <p:cBhvr>
                                        <p:cTn id="18" dur="1000" fill="hold"/>
                                        <p:tgtEl>
                                          <p:spTgt spid="40965"/>
                                        </p:tgtEl>
                                        <p:attrNameLst>
                                          <p:attrName>ppt_x</p:attrName>
                                        </p:attrNameLst>
                                      </p:cBhvr>
                                      <p:tavLst>
                                        <p:tav tm="0" fmla="#ppt_x+(cos(-2*pi*(1-$))*-#ppt_x-sin(-2*pi*(1-$))*(1-#ppt_y))*(1-$)">
                                          <p:val>
                                            <p:fltVal val="0"/>
                                          </p:val>
                                        </p:tav>
                                        <p:tav tm="100000">
                                          <p:val>
                                            <p:fltVal val="1"/>
                                          </p:val>
                                        </p:tav>
                                      </p:tavLst>
                                    </p:anim>
                                    <p:anim calcmode="lin" valueType="num">
                                      <p:cBhvr>
                                        <p:cTn id="19" dur="1000" fill="hold"/>
                                        <p:tgtEl>
                                          <p:spTgt spid="40965"/>
                                        </p:tgtEl>
                                        <p:attrNameLst>
                                          <p:attrName>ppt_y</p:attrName>
                                        </p:attrNameLst>
                                      </p:cBhvr>
                                      <p:tavLst>
                                        <p:tav tm="0" fmla="#ppt_y+(sin(-2*pi*(1-$))*-#ppt_x+cos(-2*pi*(1-$))*(1-#ppt_y))*(1-$)">
                                          <p:val>
                                            <p:fltVal val="0"/>
                                          </p:val>
                                        </p:tav>
                                        <p:tav tm="100000">
                                          <p:val>
                                            <p:fltVal val="1"/>
                                          </p:val>
                                        </p:tav>
                                      </p:tavLst>
                                    </p:anim>
                                  </p:childTnLst>
                                </p:cTn>
                              </p:par>
                            </p:childTnLst>
                          </p:cTn>
                        </p:par>
                        <p:par>
                          <p:cTn id="20" fill="hold">
                            <p:stCondLst>
                              <p:cond delay="2000"/>
                            </p:stCondLst>
                            <p:childTnLst>
                              <p:par>
                                <p:cTn id="21" presetID="16" presetClass="entr" presetSubtype="26" fill="hold"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barn(inHorizontal)">
                                      <p:cBhvr>
                                        <p:cTn id="23" dur="500"/>
                                        <p:tgtEl>
                                          <p:spTgt spid="7"/>
                                        </p:tgtEl>
                                      </p:cBhvr>
                                    </p:animEffect>
                                  </p:childTnLst>
                                </p:cTn>
                              </p:par>
                            </p:childTnLst>
                          </p:cTn>
                        </p:par>
                        <p:par>
                          <p:cTn id="24" fill="hold">
                            <p:stCondLst>
                              <p:cond delay="2500"/>
                            </p:stCondLst>
                            <p:childTnLst>
                              <p:par>
                                <p:cTn id="25" presetID="16" presetClass="entr" presetSubtype="26" fill="hold" nodeType="after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arn(inHorizontal)">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aphicFrame>
        <p:nvGraphicFramePr>
          <p:cNvPr id="3" name="Content Placeholder 3"/>
          <p:cNvGraphicFramePr>
            <a:graphicFrameLocks/>
          </p:cNvGraphicFramePr>
          <p:nvPr>
            <p:extLst>
              <p:ext uri="{D42A27DB-BD31-4B8C-83A1-F6EECF244321}">
                <p14:modId xmlns:p14="http://schemas.microsoft.com/office/powerpoint/2010/main" val="2302927970"/>
              </p:ext>
            </p:extLst>
          </p:nvPr>
        </p:nvGraphicFramePr>
        <p:xfrm>
          <a:off x="2781163" y="1683300"/>
          <a:ext cx="6172200" cy="273737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4" name="Group 3"/>
          <p:cNvGrpSpPr/>
          <p:nvPr/>
        </p:nvGrpSpPr>
        <p:grpSpPr>
          <a:xfrm>
            <a:off x="4324212" y="742356"/>
            <a:ext cx="3086102" cy="940944"/>
            <a:chOff x="1543048" y="0"/>
            <a:chExt cx="3086102" cy="940944"/>
          </a:xfrm>
        </p:grpSpPr>
        <p:sp>
          <p:nvSpPr>
            <p:cNvPr id="5" name="Rounded Rectangle 4"/>
            <p:cNvSpPr/>
            <p:nvPr/>
          </p:nvSpPr>
          <p:spPr>
            <a:xfrm>
              <a:off x="1543048" y="0"/>
              <a:ext cx="3086102" cy="857250"/>
            </a:xfrm>
            <a:prstGeom prst="roundRect">
              <a:avLst/>
            </a:pr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sp>
        <p:sp>
          <p:nvSpPr>
            <p:cNvPr id="6" name="Rounded Rectangle 4"/>
            <p:cNvSpPr/>
            <p:nvPr/>
          </p:nvSpPr>
          <p:spPr>
            <a:xfrm>
              <a:off x="1626742" y="167388"/>
              <a:ext cx="3002408" cy="77355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9540" tIns="64770" rIns="129540" bIns="64770" numCol="1" spcCol="1270" anchor="ctr" anchorCtr="0">
              <a:noAutofit/>
            </a:bodyPr>
            <a:lstStyle/>
            <a:p>
              <a:pPr lvl="0" algn="ctr" defTabSz="1511300" rtl="0">
                <a:lnSpc>
                  <a:spcPct val="90000"/>
                </a:lnSpc>
                <a:spcBef>
                  <a:spcPct val="0"/>
                </a:spcBef>
                <a:spcAft>
                  <a:spcPct val="35000"/>
                </a:spcAft>
              </a:pPr>
              <a:r>
                <a:rPr lang="vi-VN" sz="3400" kern="1200" dirty="0"/>
                <a:t>Thi kể chuyện</a:t>
              </a:r>
              <a:endParaRPr lang="en-US" sz="3400" kern="1200" dirty="0"/>
            </a:p>
          </p:txBody>
        </p:sp>
      </p:grpSp>
    </p:spTree>
    <p:extLst>
      <p:ext uri="{BB962C8B-B14F-4D97-AF65-F5344CB8AC3E}">
        <p14:creationId xmlns:p14="http://schemas.microsoft.com/office/powerpoint/2010/main" val="3617986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AsOne/>
      </p:bldGraphic>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Em Là Mầm Non Của Đảng - Mộng Lân (online-video-cutter.com)">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607271" y="365126"/>
            <a:ext cx="10916674" cy="5811838"/>
          </a:xfrm>
          <a:prstGeom prst="rect">
            <a:avLst/>
          </a:prstGeom>
          <a:ln w="63500" cap="sq">
            <a:solidFill>
              <a:srgbClr val="FFFFFF"/>
            </a:solidFill>
            <a:prstDash val="solid"/>
            <a:miter lim="800000"/>
          </a:ln>
          <a:effectLst/>
          <a:scene3d>
            <a:camera prst="orthographicFront"/>
            <a:lightRig rig="soft" dir="t"/>
          </a:scene3d>
          <a:sp3d contourW="6350">
            <a:contourClr>
              <a:srgbClr val="000000"/>
            </a:contourClr>
          </a:sp3d>
        </p:spPr>
      </p:pic>
    </p:spTree>
    <p:extLst>
      <p:ext uri="{BB962C8B-B14F-4D97-AF65-F5344CB8AC3E}">
        <p14:creationId xmlns:p14="http://schemas.microsoft.com/office/powerpoint/2010/main" val="422401583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7" name="图片 8196" descr="20"/>
          <p:cNvPicPr>
            <a:picLocks noChangeAspect="1"/>
          </p:cNvPicPr>
          <p:nvPr/>
        </p:nvPicPr>
        <p:blipFill>
          <a:blip r:embed="rId3"/>
          <a:stretch>
            <a:fillRect/>
          </a:stretch>
        </p:blipFill>
        <p:spPr>
          <a:xfrm>
            <a:off x="24446" y="-166936"/>
            <a:ext cx="11908436" cy="7167405"/>
          </a:xfrm>
          <a:prstGeom prst="rect">
            <a:avLst/>
          </a:prstGeom>
          <a:noFill/>
          <a:ln w="9525">
            <a:noFill/>
          </a:ln>
        </p:spPr>
      </p:pic>
      <p:sp>
        <p:nvSpPr>
          <p:cNvPr id="8200" name="文本框 8199"/>
          <p:cNvSpPr txBox="1"/>
          <p:nvPr/>
        </p:nvSpPr>
        <p:spPr>
          <a:xfrm>
            <a:off x="1145073" y="1396514"/>
            <a:ext cx="3075791" cy="2230867"/>
          </a:xfrm>
          <a:prstGeom prst="rect">
            <a:avLst/>
          </a:prstGeom>
          <a:noFill/>
          <a:ln w="9525">
            <a:noFill/>
          </a:ln>
        </p:spPr>
        <p:txBody>
          <a:bodyPr wrap="square">
            <a:spAutoFit/>
          </a:bodyPr>
          <a:lstStyle/>
          <a:p>
            <a:pPr defTabSz="1085915" fontAlgn="base">
              <a:spcBef>
                <a:spcPct val="50000"/>
              </a:spcBef>
              <a:spcAft>
                <a:spcPct val="0"/>
              </a:spcAft>
            </a:pPr>
            <a:r>
              <a:rPr lang="en-GB" altLang="zh-CN" sz="3474" b="1" dirty="0" err="1">
                <a:solidFill>
                  <a:srgbClr val="000000"/>
                </a:solidFill>
                <a:latin typeface="Times New Roman" panose="02020603050405020304" pitchFamily="18" charset="0"/>
                <a:ea typeface="宋体" panose="02010600030101010101" pitchFamily="2" charset="-122"/>
                <a:cs typeface="Times New Roman" panose="02020603050405020304" pitchFamily="18" charset="0"/>
              </a:rPr>
              <a:t>Em</a:t>
            </a:r>
            <a:r>
              <a:rPr lang="en-GB" altLang="zh-CN" sz="3474" b="1"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 </a:t>
            </a:r>
            <a:r>
              <a:rPr lang="en-GB" altLang="zh-CN" sz="3474" b="1" dirty="0" err="1">
                <a:solidFill>
                  <a:srgbClr val="000000"/>
                </a:solidFill>
                <a:latin typeface="Times New Roman" panose="02020603050405020304" pitchFamily="18" charset="0"/>
                <a:ea typeface="宋体" panose="02010600030101010101" pitchFamily="2" charset="-122"/>
                <a:cs typeface="Times New Roman" panose="02020603050405020304" pitchFamily="18" charset="0"/>
              </a:rPr>
              <a:t>có</a:t>
            </a:r>
            <a:r>
              <a:rPr lang="en-GB" altLang="zh-CN" sz="3474" b="1"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 </a:t>
            </a:r>
            <a:r>
              <a:rPr lang="en-GB" altLang="zh-CN" sz="3474" b="1" dirty="0" err="1">
                <a:solidFill>
                  <a:srgbClr val="000000"/>
                </a:solidFill>
                <a:latin typeface="Times New Roman" panose="02020603050405020304" pitchFamily="18" charset="0"/>
                <a:ea typeface="宋体" panose="02010600030101010101" pitchFamily="2" charset="-122"/>
                <a:cs typeface="Times New Roman" panose="02020603050405020304" pitchFamily="18" charset="0"/>
              </a:rPr>
              <a:t>suy</a:t>
            </a:r>
            <a:r>
              <a:rPr lang="en-GB" altLang="zh-CN" sz="3474" b="1"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 </a:t>
            </a:r>
            <a:r>
              <a:rPr lang="en-GB" altLang="zh-CN" sz="3474" b="1" dirty="0" err="1">
                <a:solidFill>
                  <a:srgbClr val="000000"/>
                </a:solidFill>
                <a:latin typeface="Times New Roman" panose="02020603050405020304" pitchFamily="18" charset="0"/>
                <a:ea typeface="宋体" panose="02010600030101010101" pitchFamily="2" charset="-122"/>
                <a:cs typeface="Times New Roman" panose="02020603050405020304" pitchFamily="18" charset="0"/>
              </a:rPr>
              <a:t>nghĩ</a:t>
            </a:r>
            <a:r>
              <a:rPr lang="en-GB" altLang="zh-CN" sz="3474" b="1"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 </a:t>
            </a:r>
            <a:r>
              <a:rPr lang="en-GB" altLang="zh-CN" sz="3474" b="1" dirty="0" err="1">
                <a:solidFill>
                  <a:srgbClr val="000000"/>
                </a:solidFill>
                <a:latin typeface="Times New Roman" panose="02020603050405020304" pitchFamily="18" charset="0"/>
                <a:ea typeface="宋体" panose="02010600030101010101" pitchFamily="2" charset="-122"/>
                <a:cs typeface="Times New Roman" panose="02020603050405020304" pitchFamily="18" charset="0"/>
              </a:rPr>
              <a:t>gì</a:t>
            </a:r>
            <a:r>
              <a:rPr lang="en-GB" altLang="zh-CN" sz="3474" b="1"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 </a:t>
            </a:r>
            <a:r>
              <a:rPr lang="en-GB" altLang="zh-CN" sz="3474" b="1" dirty="0" err="1">
                <a:solidFill>
                  <a:srgbClr val="000000"/>
                </a:solidFill>
                <a:latin typeface="Times New Roman" panose="02020603050405020304" pitchFamily="18" charset="0"/>
                <a:ea typeface="宋体" panose="02010600030101010101" pitchFamily="2" charset="-122"/>
                <a:cs typeface="Times New Roman" panose="02020603050405020304" pitchFamily="18" charset="0"/>
              </a:rPr>
              <a:t>về</a:t>
            </a:r>
            <a:r>
              <a:rPr lang="en-GB" altLang="zh-CN" sz="3474" b="1"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 </a:t>
            </a:r>
            <a:r>
              <a:rPr lang="en-GB" altLang="zh-CN" sz="3474" b="1" dirty="0" err="1">
                <a:solidFill>
                  <a:srgbClr val="000000"/>
                </a:solidFill>
                <a:latin typeface="Times New Roman" panose="02020603050405020304" pitchFamily="18" charset="0"/>
                <a:ea typeface="宋体" panose="02010600030101010101" pitchFamily="2" charset="-122"/>
                <a:cs typeface="Times New Roman" panose="02020603050405020304" pitchFamily="18" charset="0"/>
              </a:rPr>
              <a:t>Đức</a:t>
            </a:r>
            <a:r>
              <a:rPr lang="en-GB" altLang="zh-CN" sz="3474" b="1"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 </a:t>
            </a:r>
            <a:r>
              <a:rPr lang="en-GB" altLang="zh-CN" sz="3474" b="1" dirty="0" err="1">
                <a:solidFill>
                  <a:srgbClr val="000000"/>
                </a:solidFill>
                <a:latin typeface="Times New Roman" panose="02020603050405020304" pitchFamily="18" charset="0"/>
                <a:ea typeface="宋体" panose="02010600030101010101" pitchFamily="2" charset="-122"/>
                <a:cs typeface="Times New Roman" panose="02020603050405020304" pitchFamily="18" charset="0"/>
              </a:rPr>
              <a:t>Vua</a:t>
            </a:r>
            <a:r>
              <a:rPr lang="en-GB" altLang="zh-CN" sz="3474" b="1"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 </a:t>
            </a:r>
            <a:r>
              <a:rPr lang="en-GB" altLang="zh-CN" sz="3474" b="1" dirty="0" err="1">
                <a:solidFill>
                  <a:srgbClr val="000000"/>
                </a:solidFill>
                <a:latin typeface="Times New Roman" panose="02020603050405020304" pitchFamily="18" charset="0"/>
                <a:ea typeface="宋体" panose="02010600030101010101" pitchFamily="2" charset="-122"/>
                <a:cs typeface="Times New Roman" panose="02020603050405020304" pitchFamily="18" charset="0"/>
              </a:rPr>
              <a:t>trong</a:t>
            </a:r>
            <a:r>
              <a:rPr lang="en-GB" altLang="zh-CN" sz="3474" b="1"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 </a:t>
            </a:r>
            <a:r>
              <a:rPr lang="en-GB" altLang="zh-CN" sz="3474" b="1" dirty="0" err="1">
                <a:solidFill>
                  <a:srgbClr val="000000"/>
                </a:solidFill>
                <a:latin typeface="Times New Roman" panose="02020603050405020304" pitchFamily="18" charset="0"/>
                <a:ea typeface="宋体" panose="02010600030101010101" pitchFamily="2" charset="-122"/>
                <a:cs typeface="Times New Roman" panose="02020603050405020304" pitchFamily="18" charset="0"/>
              </a:rPr>
              <a:t>câu</a:t>
            </a:r>
            <a:r>
              <a:rPr lang="en-GB" altLang="zh-CN" sz="3474" b="1"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 </a:t>
            </a:r>
            <a:r>
              <a:rPr lang="en-GB" altLang="zh-CN" sz="3474" b="1" dirty="0" err="1">
                <a:solidFill>
                  <a:srgbClr val="000000"/>
                </a:solidFill>
                <a:latin typeface="Times New Roman" panose="02020603050405020304" pitchFamily="18" charset="0"/>
                <a:ea typeface="宋体" panose="02010600030101010101" pitchFamily="2" charset="-122"/>
                <a:cs typeface="Times New Roman" panose="02020603050405020304" pitchFamily="18" charset="0"/>
              </a:rPr>
              <a:t>chuyện</a:t>
            </a:r>
            <a:r>
              <a:rPr lang="en-GB" altLang="zh-CN" sz="3474" b="1"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a:t>
            </a:r>
            <a:endParaRPr lang="zh-CN" altLang="en-US" sz="3474" b="1" dirty="0">
              <a:solidFill>
                <a:srgbClr val="000000"/>
              </a:solidFill>
              <a:latin typeface="Times New Roman" panose="02020603050405020304" pitchFamily="18" charset="0"/>
              <a:ea typeface="宋体" panose="02010600030101010101" pitchFamily="2" charset="-122"/>
              <a:cs typeface="Times New Roman" panose="02020603050405020304" pitchFamily="18" charset="0"/>
            </a:endParaRPr>
          </a:p>
        </p:txBody>
      </p:sp>
      <p:sp>
        <p:nvSpPr>
          <p:cNvPr id="2" name="TextBox 1"/>
          <p:cNvSpPr txBox="1"/>
          <p:nvPr/>
        </p:nvSpPr>
        <p:spPr>
          <a:xfrm>
            <a:off x="5978664" y="1629605"/>
            <a:ext cx="4898812" cy="3700628"/>
          </a:xfrm>
          <a:prstGeom prst="rect">
            <a:avLst/>
          </a:prstGeom>
          <a:noFill/>
        </p:spPr>
        <p:txBody>
          <a:bodyPr wrap="square" rtlCol="0">
            <a:spAutoFit/>
          </a:bodyPr>
          <a:lstStyle/>
          <a:p>
            <a:pPr defTabSz="661751" fontAlgn="base">
              <a:spcBef>
                <a:spcPct val="0"/>
              </a:spcBef>
              <a:spcAft>
                <a:spcPct val="0"/>
              </a:spcAft>
            </a:pPr>
            <a:r>
              <a:rPr lang="en-GB" sz="3908" dirty="0" err="1">
                <a:solidFill>
                  <a:srgbClr val="0000FF"/>
                </a:solidFill>
                <a:latin typeface="Times New Roman" panose="02020603050405020304" pitchFamily="18" charset="0"/>
                <a:ea typeface="宋体" panose="02010600030101010101" pitchFamily="2" charset="-122"/>
                <a:cs typeface="Times New Roman" panose="02020603050405020304" pitchFamily="18" charset="0"/>
              </a:rPr>
              <a:t>Đức</a:t>
            </a:r>
            <a:r>
              <a:rPr lang="en-GB" sz="3908" dirty="0">
                <a:solidFill>
                  <a:srgbClr val="0000FF"/>
                </a:solidFill>
                <a:latin typeface="Times New Roman" panose="02020603050405020304" pitchFamily="18" charset="0"/>
                <a:ea typeface="宋体" panose="02010600030101010101" pitchFamily="2" charset="-122"/>
                <a:cs typeface="Times New Roman" panose="02020603050405020304" pitchFamily="18" charset="0"/>
              </a:rPr>
              <a:t> </a:t>
            </a:r>
            <a:r>
              <a:rPr lang="en-GB" sz="3908" dirty="0" err="1">
                <a:solidFill>
                  <a:srgbClr val="0000FF"/>
                </a:solidFill>
                <a:latin typeface="Times New Roman" panose="02020603050405020304" pitchFamily="18" charset="0"/>
                <a:ea typeface="宋体" panose="02010600030101010101" pitchFamily="2" charset="-122"/>
                <a:cs typeface="Times New Roman" panose="02020603050405020304" pitchFamily="18" charset="0"/>
              </a:rPr>
              <a:t>Vua</a:t>
            </a:r>
            <a:r>
              <a:rPr lang="en-GB" sz="3908" dirty="0">
                <a:solidFill>
                  <a:srgbClr val="0000FF"/>
                </a:solidFill>
                <a:latin typeface="Times New Roman" panose="02020603050405020304" pitchFamily="18" charset="0"/>
                <a:ea typeface="宋体" panose="02010600030101010101" pitchFamily="2" charset="-122"/>
                <a:cs typeface="Times New Roman" panose="02020603050405020304" pitchFamily="18" charset="0"/>
              </a:rPr>
              <a:t> </a:t>
            </a:r>
            <a:r>
              <a:rPr lang="en-GB" sz="3908" dirty="0" err="1">
                <a:solidFill>
                  <a:srgbClr val="0000FF"/>
                </a:solidFill>
                <a:latin typeface="Times New Roman" panose="02020603050405020304" pitchFamily="18" charset="0"/>
                <a:ea typeface="宋体" panose="02010600030101010101" pitchFamily="2" charset="-122"/>
                <a:cs typeface="Times New Roman" panose="02020603050405020304" pitchFamily="18" charset="0"/>
              </a:rPr>
              <a:t>trong</a:t>
            </a:r>
            <a:r>
              <a:rPr lang="en-GB" sz="3908" dirty="0">
                <a:solidFill>
                  <a:srgbClr val="0000FF"/>
                </a:solidFill>
                <a:latin typeface="Times New Roman" panose="02020603050405020304" pitchFamily="18" charset="0"/>
                <a:ea typeface="宋体" panose="02010600030101010101" pitchFamily="2" charset="-122"/>
                <a:cs typeface="Times New Roman" panose="02020603050405020304" pitchFamily="18" charset="0"/>
              </a:rPr>
              <a:t> </a:t>
            </a:r>
            <a:r>
              <a:rPr lang="en-GB" sz="3908" dirty="0" err="1">
                <a:solidFill>
                  <a:srgbClr val="0000FF"/>
                </a:solidFill>
                <a:latin typeface="Times New Roman" panose="02020603050405020304" pitchFamily="18" charset="0"/>
                <a:ea typeface="宋体" panose="02010600030101010101" pitchFamily="2" charset="-122"/>
                <a:cs typeface="Times New Roman" panose="02020603050405020304" pitchFamily="18" charset="0"/>
              </a:rPr>
              <a:t>câu</a:t>
            </a:r>
            <a:r>
              <a:rPr lang="en-GB" sz="3908" dirty="0">
                <a:solidFill>
                  <a:srgbClr val="0000FF"/>
                </a:solidFill>
                <a:latin typeface="Times New Roman" panose="02020603050405020304" pitchFamily="18" charset="0"/>
                <a:ea typeface="宋体" panose="02010600030101010101" pitchFamily="2" charset="-122"/>
                <a:cs typeface="Times New Roman" panose="02020603050405020304" pitchFamily="18" charset="0"/>
              </a:rPr>
              <a:t> </a:t>
            </a:r>
            <a:r>
              <a:rPr lang="en-GB" sz="3908" dirty="0" err="1">
                <a:solidFill>
                  <a:srgbClr val="0000FF"/>
                </a:solidFill>
                <a:latin typeface="Times New Roman" panose="02020603050405020304" pitchFamily="18" charset="0"/>
                <a:ea typeface="宋体" panose="02010600030101010101" pitchFamily="2" charset="-122"/>
                <a:cs typeface="Times New Roman" panose="02020603050405020304" pitchFamily="18" charset="0"/>
              </a:rPr>
              <a:t>chuyện</a:t>
            </a:r>
            <a:r>
              <a:rPr lang="en-GB" sz="3908" dirty="0">
                <a:solidFill>
                  <a:srgbClr val="0000FF"/>
                </a:solidFill>
                <a:latin typeface="Times New Roman" panose="02020603050405020304" pitchFamily="18" charset="0"/>
                <a:ea typeface="宋体" panose="02010600030101010101" pitchFamily="2" charset="-122"/>
                <a:cs typeface="Times New Roman" panose="02020603050405020304" pitchFamily="18" charset="0"/>
              </a:rPr>
              <a:t> </a:t>
            </a:r>
            <a:r>
              <a:rPr lang="en-GB" sz="3908" dirty="0" err="1">
                <a:solidFill>
                  <a:srgbClr val="0000FF"/>
                </a:solidFill>
                <a:latin typeface="Times New Roman" panose="02020603050405020304" pitchFamily="18" charset="0"/>
                <a:ea typeface="宋体" panose="02010600030101010101" pitchFamily="2" charset="-122"/>
                <a:cs typeface="Times New Roman" panose="02020603050405020304" pitchFamily="18" charset="0"/>
              </a:rPr>
              <a:t>là</a:t>
            </a:r>
            <a:r>
              <a:rPr lang="en-GB" sz="3908" dirty="0">
                <a:solidFill>
                  <a:srgbClr val="0000FF"/>
                </a:solidFill>
                <a:latin typeface="Times New Roman" panose="02020603050405020304" pitchFamily="18" charset="0"/>
                <a:ea typeface="宋体" panose="02010600030101010101" pitchFamily="2" charset="-122"/>
                <a:cs typeface="Times New Roman" panose="02020603050405020304" pitchFamily="18" charset="0"/>
              </a:rPr>
              <a:t> </a:t>
            </a:r>
            <a:r>
              <a:rPr lang="en-GB" sz="3908" dirty="0" err="1">
                <a:solidFill>
                  <a:srgbClr val="0000FF"/>
                </a:solidFill>
                <a:latin typeface="Times New Roman" panose="02020603050405020304" pitchFamily="18" charset="0"/>
                <a:ea typeface="宋体" panose="02010600030101010101" pitchFamily="2" charset="-122"/>
                <a:cs typeface="Times New Roman" panose="02020603050405020304" pitchFamily="18" charset="0"/>
              </a:rPr>
              <a:t>một</a:t>
            </a:r>
            <a:r>
              <a:rPr lang="en-GB" sz="3908" dirty="0">
                <a:solidFill>
                  <a:srgbClr val="0000FF"/>
                </a:solidFill>
                <a:latin typeface="Times New Roman" panose="02020603050405020304" pitchFamily="18" charset="0"/>
                <a:ea typeface="宋体" panose="02010600030101010101" pitchFamily="2" charset="-122"/>
                <a:cs typeface="Times New Roman" panose="02020603050405020304" pitchFamily="18" charset="0"/>
              </a:rPr>
              <a:t> </a:t>
            </a:r>
            <a:r>
              <a:rPr lang="en-GB" sz="3908" dirty="0" err="1">
                <a:solidFill>
                  <a:srgbClr val="0000FF"/>
                </a:solidFill>
                <a:latin typeface="Times New Roman" panose="02020603050405020304" pitchFamily="18" charset="0"/>
                <a:ea typeface="宋体" panose="02010600030101010101" pitchFamily="2" charset="-122"/>
                <a:cs typeface="Times New Roman" panose="02020603050405020304" pitchFamily="18" charset="0"/>
              </a:rPr>
              <a:t>ông</a:t>
            </a:r>
            <a:r>
              <a:rPr lang="en-GB" sz="3908" dirty="0">
                <a:solidFill>
                  <a:srgbClr val="0000FF"/>
                </a:solidFill>
                <a:latin typeface="Times New Roman" panose="02020603050405020304" pitchFamily="18" charset="0"/>
                <a:ea typeface="宋体" panose="02010600030101010101" pitchFamily="2" charset="-122"/>
                <a:cs typeface="Times New Roman" panose="02020603050405020304" pitchFamily="18" charset="0"/>
              </a:rPr>
              <a:t> </a:t>
            </a:r>
            <a:r>
              <a:rPr lang="en-GB" sz="3908" dirty="0" err="1">
                <a:solidFill>
                  <a:srgbClr val="0000FF"/>
                </a:solidFill>
                <a:latin typeface="Times New Roman" panose="02020603050405020304" pitchFamily="18" charset="0"/>
                <a:ea typeface="宋体" panose="02010600030101010101" pitchFamily="2" charset="-122"/>
                <a:cs typeface="Times New Roman" panose="02020603050405020304" pitchFamily="18" charset="0"/>
              </a:rPr>
              <a:t>vua</a:t>
            </a:r>
            <a:r>
              <a:rPr lang="en-GB" sz="3908" dirty="0">
                <a:solidFill>
                  <a:srgbClr val="0000FF"/>
                </a:solidFill>
                <a:latin typeface="Times New Roman" panose="02020603050405020304" pitchFamily="18" charset="0"/>
                <a:ea typeface="宋体" panose="02010600030101010101" pitchFamily="2" charset="-122"/>
                <a:cs typeface="Times New Roman" panose="02020603050405020304" pitchFamily="18" charset="0"/>
              </a:rPr>
              <a:t> </a:t>
            </a:r>
            <a:r>
              <a:rPr lang="en-GB" sz="3908" dirty="0" err="1">
                <a:solidFill>
                  <a:srgbClr val="0000FF"/>
                </a:solidFill>
                <a:latin typeface="Times New Roman" panose="02020603050405020304" pitchFamily="18" charset="0"/>
                <a:ea typeface="宋体" panose="02010600030101010101" pitchFamily="2" charset="-122"/>
                <a:cs typeface="Times New Roman" panose="02020603050405020304" pitchFamily="18" charset="0"/>
              </a:rPr>
              <a:t>tốt</a:t>
            </a:r>
            <a:r>
              <a:rPr lang="en-GB" sz="3908" dirty="0">
                <a:solidFill>
                  <a:srgbClr val="0000FF"/>
                </a:solidFill>
                <a:latin typeface="Times New Roman" panose="02020603050405020304" pitchFamily="18" charset="0"/>
                <a:ea typeface="宋体" panose="02010600030101010101" pitchFamily="2" charset="-122"/>
                <a:cs typeface="Times New Roman" panose="02020603050405020304" pitchFamily="18" charset="0"/>
              </a:rPr>
              <a:t>, </a:t>
            </a:r>
            <a:r>
              <a:rPr lang="en-GB" sz="3908" dirty="0" err="1">
                <a:solidFill>
                  <a:srgbClr val="0000FF"/>
                </a:solidFill>
                <a:latin typeface="Times New Roman" panose="02020603050405020304" pitchFamily="18" charset="0"/>
                <a:ea typeface="宋体" panose="02010600030101010101" pitchFamily="2" charset="-122"/>
                <a:cs typeface="Times New Roman" panose="02020603050405020304" pitchFamily="18" charset="0"/>
              </a:rPr>
              <a:t>biết</a:t>
            </a:r>
            <a:r>
              <a:rPr lang="en-GB" sz="3908" dirty="0">
                <a:solidFill>
                  <a:srgbClr val="0000FF"/>
                </a:solidFill>
                <a:latin typeface="Times New Roman" panose="02020603050405020304" pitchFamily="18" charset="0"/>
                <a:ea typeface="宋体" panose="02010600030101010101" pitchFamily="2" charset="-122"/>
                <a:cs typeface="Times New Roman" panose="02020603050405020304" pitchFamily="18" charset="0"/>
              </a:rPr>
              <a:t> </a:t>
            </a:r>
            <a:r>
              <a:rPr lang="en-GB" sz="3908" dirty="0" err="1">
                <a:solidFill>
                  <a:srgbClr val="0000FF"/>
                </a:solidFill>
                <a:latin typeface="Times New Roman" panose="02020603050405020304" pitchFamily="18" charset="0"/>
                <a:ea typeface="宋体" panose="02010600030101010101" pitchFamily="2" charset="-122"/>
                <a:cs typeface="Times New Roman" panose="02020603050405020304" pitchFamily="18" charset="0"/>
              </a:rPr>
              <a:t>trọng</a:t>
            </a:r>
            <a:r>
              <a:rPr lang="en-GB" sz="3908" dirty="0">
                <a:solidFill>
                  <a:srgbClr val="0000FF"/>
                </a:solidFill>
                <a:latin typeface="Times New Roman" panose="02020603050405020304" pitchFamily="18" charset="0"/>
                <a:ea typeface="宋体" panose="02010600030101010101" pitchFamily="2" charset="-122"/>
                <a:cs typeface="Times New Roman" panose="02020603050405020304" pitchFamily="18" charset="0"/>
              </a:rPr>
              <a:t> </a:t>
            </a:r>
            <a:r>
              <a:rPr lang="en-GB" sz="3908" dirty="0" err="1">
                <a:solidFill>
                  <a:srgbClr val="0000FF"/>
                </a:solidFill>
                <a:latin typeface="Times New Roman" panose="02020603050405020304" pitchFamily="18" charset="0"/>
                <a:ea typeface="宋体" panose="02010600030101010101" pitchFamily="2" charset="-122"/>
                <a:cs typeface="Times New Roman" panose="02020603050405020304" pitchFamily="18" charset="0"/>
              </a:rPr>
              <a:t>dụng</a:t>
            </a:r>
            <a:r>
              <a:rPr lang="en-GB" sz="3908" dirty="0">
                <a:solidFill>
                  <a:srgbClr val="0000FF"/>
                </a:solidFill>
                <a:latin typeface="Times New Roman" panose="02020603050405020304" pitchFamily="18" charset="0"/>
                <a:ea typeface="宋体" panose="02010600030101010101" pitchFamily="2" charset="-122"/>
                <a:cs typeface="Times New Roman" panose="02020603050405020304" pitchFamily="18" charset="0"/>
              </a:rPr>
              <a:t> </a:t>
            </a:r>
            <a:r>
              <a:rPr lang="en-GB" sz="3908" dirty="0" err="1">
                <a:solidFill>
                  <a:srgbClr val="0000FF"/>
                </a:solidFill>
                <a:latin typeface="Times New Roman" panose="02020603050405020304" pitchFamily="18" charset="0"/>
                <a:ea typeface="宋体" panose="02010600030101010101" pitchFamily="2" charset="-122"/>
                <a:cs typeface="Times New Roman" panose="02020603050405020304" pitchFamily="18" charset="0"/>
              </a:rPr>
              <a:t>người</a:t>
            </a:r>
            <a:r>
              <a:rPr lang="en-GB" sz="3908" dirty="0">
                <a:solidFill>
                  <a:srgbClr val="0000FF"/>
                </a:solidFill>
                <a:latin typeface="Times New Roman" panose="02020603050405020304" pitchFamily="18" charset="0"/>
                <a:ea typeface="宋体" panose="02010600030101010101" pitchFamily="2" charset="-122"/>
                <a:cs typeface="Times New Roman" panose="02020603050405020304" pitchFamily="18" charset="0"/>
              </a:rPr>
              <a:t> </a:t>
            </a:r>
            <a:r>
              <a:rPr lang="en-GB" sz="3908" dirty="0" err="1">
                <a:solidFill>
                  <a:srgbClr val="0000FF"/>
                </a:solidFill>
                <a:latin typeface="Times New Roman" panose="02020603050405020304" pitchFamily="18" charset="0"/>
                <a:ea typeface="宋体" panose="02010600030101010101" pitchFamily="2" charset="-122"/>
                <a:cs typeface="Times New Roman" panose="02020603050405020304" pitchFamily="18" charset="0"/>
              </a:rPr>
              <a:t>tài</a:t>
            </a:r>
            <a:r>
              <a:rPr lang="en-GB" sz="3908" dirty="0">
                <a:solidFill>
                  <a:srgbClr val="0000FF"/>
                </a:solidFill>
                <a:latin typeface="Times New Roman" panose="02020603050405020304" pitchFamily="18" charset="0"/>
                <a:ea typeface="宋体" panose="02010600030101010101" pitchFamily="2" charset="-122"/>
                <a:cs typeface="Times New Roman" panose="02020603050405020304" pitchFamily="18" charset="0"/>
              </a:rPr>
              <a:t>, </a:t>
            </a:r>
            <a:r>
              <a:rPr lang="en-GB" sz="3908" dirty="0" err="1">
                <a:solidFill>
                  <a:srgbClr val="0000FF"/>
                </a:solidFill>
                <a:latin typeface="Times New Roman" panose="02020603050405020304" pitchFamily="18" charset="0"/>
                <a:ea typeface="宋体" panose="02010600030101010101" pitchFamily="2" charset="-122"/>
                <a:cs typeface="Times New Roman" panose="02020603050405020304" pitchFamily="18" charset="0"/>
              </a:rPr>
              <a:t>nghĩ</a:t>
            </a:r>
            <a:r>
              <a:rPr lang="en-GB" sz="3908" dirty="0">
                <a:solidFill>
                  <a:srgbClr val="0000FF"/>
                </a:solidFill>
                <a:latin typeface="Times New Roman" panose="02020603050405020304" pitchFamily="18" charset="0"/>
                <a:ea typeface="宋体" panose="02010600030101010101" pitchFamily="2" charset="-122"/>
                <a:cs typeface="Times New Roman" panose="02020603050405020304" pitchFamily="18" charset="0"/>
              </a:rPr>
              <a:t> </a:t>
            </a:r>
            <a:r>
              <a:rPr lang="en-GB" sz="3908" dirty="0" err="1">
                <a:solidFill>
                  <a:srgbClr val="0000FF"/>
                </a:solidFill>
                <a:latin typeface="Times New Roman" panose="02020603050405020304" pitchFamily="18" charset="0"/>
                <a:ea typeface="宋体" panose="02010600030101010101" pitchFamily="2" charset="-122"/>
                <a:cs typeface="Times New Roman" panose="02020603050405020304" pitchFamily="18" charset="0"/>
              </a:rPr>
              <a:t>ra</a:t>
            </a:r>
            <a:r>
              <a:rPr lang="en-GB" sz="3908" dirty="0">
                <a:solidFill>
                  <a:srgbClr val="0000FF"/>
                </a:solidFill>
                <a:latin typeface="Times New Roman" panose="02020603050405020304" pitchFamily="18" charset="0"/>
                <a:ea typeface="宋体" panose="02010600030101010101" pitchFamily="2" charset="-122"/>
                <a:cs typeface="Times New Roman" panose="02020603050405020304" pitchFamily="18" charset="0"/>
              </a:rPr>
              <a:t> </a:t>
            </a:r>
            <a:r>
              <a:rPr lang="en-GB" sz="3908" dirty="0" err="1">
                <a:solidFill>
                  <a:srgbClr val="0000FF"/>
                </a:solidFill>
                <a:latin typeface="Times New Roman" panose="02020603050405020304" pitchFamily="18" charset="0"/>
                <a:ea typeface="宋体" panose="02010600030101010101" pitchFamily="2" charset="-122"/>
                <a:cs typeface="Times New Roman" panose="02020603050405020304" pitchFamily="18" charset="0"/>
              </a:rPr>
              <a:t>cách</a:t>
            </a:r>
            <a:r>
              <a:rPr lang="en-GB" sz="3908" dirty="0">
                <a:solidFill>
                  <a:srgbClr val="0000FF"/>
                </a:solidFill>
                <a:latin typeface="Times New Roman" panose="02020603050405020304" pitchFamily="18" charset="0"/>
                <a:ea typeface="宋体" panose="02010600030101010101" pitchFamily="2" charset="-122"/>
                <a:cs typeface="Times New Roman" panose="02020603050405020304" pitchFamily="18" charset="0"/>
              </a:rPr>
              <a:t> hay </a:t>
            </a:r>
            <a:r>
              <a:rPr lang="en-GB" sz="3908" dirty="0" err="1">
                <a:solidFill>
                  <a:srgbClr val="0000FF"/>
                </a:solidFill>
                <a:latin typeface="Times New Roman" panose="02020603050405020304" pitchFamily="18" charset="0"/>
                <a:ea typeface="宋体" panose="02010600030101010101" pitchFamily="2" charset="-122"/>
                <a:cs typeface="Times New Roman" panose="02020603050405020304" pitchFamily="18" charset="0"/>
              </a:rPr>
              <a:t>để</a:t>
            </a:r>
            <a:r>
              <a:rPr lang="en-GB" sz="3908" dirty="0">
                <a:solidFill>
                  <a:srgbClr val="0000FF"/>
                </a:solidFill>
                <a:latin typeface="Times New Roman" panose="02020603050405020304" pitchFamily="18" charset="0"/>
                <a:ea typeface="宋体" panose="02010600030101010101" pitchFamily="2" charset="-122"/>
                <a:cs typeface="Times New Roman" panose="02020603050405020304" pitchFamily="18" charset="0"/>
              </a:rPr>
              <a:t> </a:t>
            </a:r>
            <a:r>
              <a:rPr lang="en-GB" sz="3908" dirty="0" err="1">
                <a:solidFill>
                  <a:srgbClr val="0000FF"/>
                </a:solidFill>
                <a:latin typeface="Times New Roman" panose="02020603050405020304" pitchFamily="18" charset="0"/>
                <a:ea typeface="宋体" panose="02010600030101010101" pitchFamily="2" charset="-122"/>
                <a:cs typeface="Times New Roman" panose="02020603050405020304" pitchFamily="18" charset="0"/>
              </a:rPr>
              <a:t>tìm</a:t>
            </a:r>
            <a:r>
              <a:rPr lang="en-GB" sz="3908" dirty="0">
                <a:solidFill>
                  <a:srgbClr val="0000FF"/>
                </a:solidFill>
                <a:latin typeface="Times New Roman" panose="02020603050405020304" pitchFamily="18" charset="0"/>
                <a:ea typeface="宋体" panose="02010600030101010101" pitchFamily="2" charset="-122"/>
                <a:cs typeface="Times New Roman" panose="02020603050405020304" pitchFamily="18" charset="0"/>
              </a:rPr>
              <a:t> </a:t>
            </a:r>
            <a:r>
              <a:rPr lang="en-GB" sz="3908" dirty="0" err="1">
                <a:solidFill>
                  <a:srgbClr val="0000FF"/>
                </a:solidFill>
                <a:latin typeface="Times New Roman" panose="02020603050405020304" pitchFamily="18" charset="0"/>
                <a:ea typeface="宋体" panose="02010600030101010101" pitchFamily="2" charset="-122"/>
                <a:cs typeface="Times New Roman" panose="02020603050405020304" pitchFamily="18" charset="0"/>
              </a:rPr>
              <a:t>được</a:t>
            </a:r>
            <a:r>
              <a:rPr lang="en-GB" sz="3908" dirty="0">
                <a:solidFill>
                  <a:srgbClr val="0000FF"/>
                </a:solidFill>
                <a:latin typeface="Times New Roman" panose="02020603050405020304" pitchFamily="18" charset="0"/>
                <a:ea typeface="宋体" panose="02010600030101010101" pitchFamily="2" charset="-122"/>
                <a:cs typeface="Times New Roman" panose="02020603050405020304" pitchFamily="18" charset="0"/>
              </a:rPr>
              <a:t> </a:t>
            </a:r>
            <a:r>
              <a:rPr lang="en-GB" sz="3908" dirty="0" err="1">
                <a:solidFill>
                  <a:srgbClr val="0000FF"/>
                </a:solidFill>
                <a:latin typeface="Times New Roman" panose="02020603050405020304" pitchFamily="18" charset="0"/>
                <a:ea typeface="宋体" panose="02010600030101010101" pitchFamily="2" charset="-122"/>
                <a:cs typeface="Times New Roman" panose="02020603050405020304" pitchFamily="18" charset="0"/>
              </a:rPr>
              <a:t>người</a:t>
            </a:r>
            <a:r>
              <a:rPr lang="en-GB" sz="3908" dirty="0">
                <a:solidFill>
                  <a:srgbClr val="0000FF"/>
                </a:solidFill>
                <a:latin typeface="Times New Roman" panose="02020603050405020304" pitchFamily="18" charset="0"/>
                <a:ea typeface="宋体" panose="02010600030101010101" pitchFamily="2" charset="-122"/>
                <a:cs typeface="Times New Roman" panose="02020603050405020304" pitchFamily="18" charset="0"/>
              </a:rPr>
              <a:t> </a:t>
            </a:r>
            <a:r>
              <a:rPr lang="en-GB" sz="3908" dirty="0" err="1">
                <a:solidFill>
                  <a:srgbClr val="0000FF"/>
                </a:solidFill>
                <a:latin typeface="Times New Roman" panose="02020603050405020304" pitchFamily="18" charset="0"/>
                <a:ea typeface="宋体" panose="02010600030101010101" pitchFamily="2" charset="-122"/>
                <a:cs typeface="Times New Roman" panose="02020603050405020304" pitchFamily="18" charset="0"/>
              </a:rPr>
              <a:t>tài</a:t>
            </a:r>
            <a:r>
              <a:rPr lang="en-GB" sz="3908" dirty="0">
                <a:solidFill>
                  <a:srgbClr val="0000FF"/>
                </a:solidFill>
                <a:latin typeface="Times New Roman" panose="02020603050405020304" pitchFamily="18" charset="0"/>
                <a:ea typeface="宋体" panose="02010600030101010101" pitchFamily="2" charset="-122"/>
                <a:cs typeface="Times New Roman" panose="02020603050405020304" pitchFamily="18" charset="0"/>
              </a:rPr>
              <a:t>.</a:t>
            </a:r>
            <a:endParaRPr lang="en-US" sz="3908" dirty="0">
              <a:solidFill>
                <a:srgbClr val="0000FF"/>
              </a:solidFill>
              <a:latin typeface="Times New Roman" panose="02020603050405020304" pitchFamily="18" charset="0"/>
              <a:ea typeface="宋体"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2408560129"/>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8197"/>
                                        </p:tgtEl>
                                        <p:attrNameLst>
                                          <p:attrName>style.visibility</p:attrName>
                                        </p:attrNameLst>
                                      </p:cBhvr>
                                      <p:to>
                                        <p:strVal val="visible"/>
                                      </p:to>
                                    </p:set>
                                    <p:anim calcmode="lin" valueType="num">
                                      <p:cBhvr>
                                        <p:cTn id="7" dur="1000" fill="hold"/>
                                        <p:tgtEl>
                                          <p:spTgt spid="8197"/>
                                        </p:tgtEl>
                                        <p:attrNameLst>
                                          <p:attrName>ppt_w</p:attrName>
                                        </p:attrNameLst>
                                      </p:cBhvr>
                                      <p:tavLst>
                                        <p:tav tm="0">
                                          <p:val>
                                            <p:fltVal val="0"/>
                                          </p:val>
                                        </p:tav>
                                        <p:tav tm="100000">
                                          <p:val>
                                            <p:strVal val="#ppt_w"/>
                                          </p:val>
                                        </p:tav>
                                      </p:tavLst>
                                    </p:anim>
                                    <p:anim calcmode="lin" valueType="num">
                                      <p:cBhvr>
                                        <p:cTn id="8" dur="1000" fill="hold"/>
                                        <p:tgtEl>
                                          <p:spTgt spid="8197"/>
                                        </p:tgtEl>
                                        <p:attrNameLst>
                                          <p:attrName>ppt_h</p:attrName>
                                        </p:attrNameLst>
                                      </p:cBhvr>
                                      <p:tavLst>
                                        <p:tav tm="0">
                                          <p:val>
                                            <p:fltVal val="0"/>
                                          </p:val>
                                        </p:tav>
                                        <p:tav tm="100000">
                                          <p:val>
                                            <p:strVal val="#ppt_h"/>
                                          </p:val>
                                        </p:tav>
                                      </p:tavLst>
                                    </p:anim>
                                    <p:anim calcmode="lin" valueType="num">
                                      <p:cBhvr>
                                        <p:cTn id="9" dur="1000" fill="hold"/>
                                        <p:tgtEl>
                                          <p:spTgt spid="819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8197"/>
                                        </p:tgtEl>
                                        <p:attrNameLst>
                                          <p:attrName>ppt_y</p:attrName>
                                        </p:attrNameLst>
                                      </p:cBhvr>
                                      <p:tavLst>
                                        <p:tav tm="0" fmla="#ppt_y+(sin(-2*pi*(1-$))*-#ppt_x+cos(-2*pi*(1-$))*(1-#ppt_y))*(1-$)">
                                          <p:val>
                                            <p:fltVal val="0"/>
                                          </p:val>
                                        </p:tav>
                                        <p:tav tm="100000">
                                          <p:val>
                                            <p:fltVal val="1"/>
                                          </p:val>
                                        </p:tav>
                                      </p:tavLst>
                                    </p:anim>
                                  </p:childTnLst>
                                </p:cTn>
                              </p:par>
                            </p:childTnLst>
                          </p:cTn>
                        </p:par>
                        <p:par>
                          <p:cTn id="11" fill="hold">
                            <p:stCondLst>
                              <p:cond delay="1000"/>
                            </p:stCondLst>
                            <p:childTnLst>
                              <p:par>
                                <p:cTn id="12" presetID="27" presetClass="entr" presetSubtype="0" fill="hold" grpId="0" nodeType="afterEffect">
                                  <p:stCondLst>
                                    <p:cond delay="0"/>
                                  </p:stCondLst>
                                  <p:iterate type="lt">
                                    <p:tmPct val="50000"/>
                                  </p:iterate>
                                  <p:childTnLst>
                                    <p:set>
                                      <p:cBhvr>
                                        <p:cTn id="13" dur="1" fill="hold">
                                          <p:stCondLst>
                                            <p:cond delay="0"/>
                                          </p:stCondLst>
                                        </p:cTn>
                                        <p:tgtEl>
                                          <p:spTgt spid="8200">
                                            <p:txEl>
                                              <p:pRg st="0" end="0"/>
                                            </p:txEl>
                                          </p:spTgt>
                                        </p:tgtEl>
                                        <p:attrNameLst>
                                          <p:attrName>style.visibility</p:attrName>
                                        </p:attrNameLst>
                                      </p:cBhvr>
                                      <p:to>
                                        <p:strVal val="visible"/>
                                      </p:to>
                                    </p:set>
                                    <p:anim calcmode="discrete" valueType="clr">
                                      <p:cBhvr override="childStyle">
                                        <p:cTn id="14" dur="80"/>
                                        <p:tgtEl>
                                          <p:spTgt spid="8200">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8200">
                                            <p:txEl>
                                              <p:pRg st="0" end="0"/>
                                            </p:txEl>
                                          </p:spTgt>
                                        </p:tgtEl>
                                        <p:attrNameLst>
                                          <p:attrName>fillcolor</p:attrName>
                                        </p:attrNameLst>
                                      </p:cBhvr>
                                      <p:tavLst>
                                        <p:tav tm="0">
                                          <p:val>
                                            <p:clrVal>
                                              <a:schemeClr val="accent2"/>
                                            </p:clrVal>
                                          </p:val>
                                        </p:tav>
                                        <p:tav tm="50000">
                                          <p:val>
                                            <p:clrVal>
                                              <a:schemeClr val="hlink"/>
                                            </p:clrVal>
                                          </p:val>
                                        </p:tav>
                                      </p:tavLst>
                                    </p:anim>
                                    <p:set>
                                      <p:cBhvr>
                                        <p:cTn id="16" dur="80"/>
                                        <p:tgtEl>
                                          <p:spTgt spid="8200">
                                            <p:txEl>
                                              <p:pRg st="0" end="0"/>
                                            </p:txEl>
                                          </p:spTgt>
                                        </p:tgtEl>
                                        <p:attrNameLst>
                                          <p:attrName>fill.type</p:attrName>
                                        </p:attrNameLst>
                                      </p:cBhvr>
                                      <p:to>
                                        <p:strVal val="solid"/>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00" grpId="0" build="allAtOnce"/>
      <p:bldP spid="2"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aphicFrame>
        <p:nvGraphicFramePr>
          <p:cNvPr id="3" name="Diagram 2"/>
          <p:cNvGraphicFramePr/>
          <p:nvPr>
            <p:extLst>
              <p:ext uri="{D42A27DB-BD31-4B8C-83A1-F6EECF244321}">
                <p14:modId xmlns:p14="http://schemas.microsoft.com/office/powerpoint/2010/main" val="2124256819"/>
              </p:ext>
            </p:extLst>
          </p:nvPr>
        </p:nvGraphicFramePr>
        <p:xfrm>
          <a:off x="3307313" y="611332"/>
          <a:ext cx="6172200" cy="8572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4" name="Content Placeholder 3"/>
          <p:cNvGraphicFramePr>
            <a:graphicFrameLocks/>
          </p:cNvGraphicFramePr>
          <p:nvPr>
            <p:extLst>
              <p:ext uri="{D42A27DB-BD31-4B8C-83A1-F6EECF244321}">
                <p14:modId xmlns:p14="http://schemas.microsoft.com/office/powerpoint/2010/main" val="2714184318"/>
              </p:ext>
            </p:extLst>
          </p:nvPr>
        </p:nvGraphicFramePr>
        <p:xfrm>
          <a:off x="2633728" y="1969664"/>
          <a:ext cx="7102699" cy="3108722"/>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5" name="TextBox 4"/>
          <p:cNvSpPr txBox="1"/>
          <p:nvPr/>
        </p:nvSpPr>
        <p:spPr>
          <a:xfrm>
            <a:off x="3106271" y="2326341"/>
            <a:ext cx="418704" cy="646331"/>
          </a:xfrm>
          <a:prstGeom prst="rect">
            <a:avLst/>
          </a:prstGeom>
          <a:noFill/>
        </p:spPr>
        <p:txBody>
          <a:bodyPr wrap="none" rtlCol="0">
            <a:spAutoFit/>
          </a:bodyPr>
          <a:lstStyle/>
          <a:p>
            <a:r>
              <a:rPr lang="en-US" sz="3600" b="1" dirty="0"/>
              <a:t>1</a:t>
            </a:r>
            <a:endParaRPr lang="vi-VN" sz="3600" b="1" dirty="0"/>
          </a:p>
        </p:txBody>
      </p:sp>
      <p:sp>
        <p:nvSpPr>
          <p:cNvPr id="7" name="TextBox 6"/>
          <p:cNvSpPr txBox="1"/>
          <p:nvPr/>
        </p:nvSpPr>
        <p:spPr>
          <a:xfrm>
            <a:off x="3106271" y="3945839"/>
            <a:ext cx="184731" cy="646331"/>
          </a:xfrm>
          <a:prstGeom prst="rect">
            <a:avLst/>
          </a:prstGeom>
          <a:noFill/>
        </p:spPr>
        <p:txBody>
          <a:bodyPr wrap="square" rtlCol="0">
            <a:spAutoFit/>
          </a:bodyPr>
          <a:lstStyle/>
          <a:p>
            <a:r>
              <a:rPr lang="en-US" sz="3600" b="1" dirty="0"/>
              <a:t>2</a:t>
            </a:r>
            <a:endParaRPr lang="vi-VN" sz="3600" b="1" dirty="0"/>
          </a:p>
        </p:txBody>
      </p:sp>
    </p:spTree>
    <p:extLst>
      <p:ext uri="{BB962C8B-B14F-4D97-AF65-F5344CB8AC3E}">
        <p14:creationId xmlns:p14="http://schemas.microsoft.com/office/powerpoint/2010/main" val="3182591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up)">
                                      <p:cBhvr>
                                        <p:cTn id="12" dur="5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1000"/>
                                        <p:tgtEl>
                                          <p:spTgt spid="7"/>
                                        </p:tgtEl>
                                      </p:cBhvr>
                                    </p:animEffect>
                                    <p:anim calcmode="lin" valueType="num">
                                      <p:cBhvr>
                                        <p:cTn id="24" dur="1000" fill="hold"/>
                                        <p:tgtEl>
                                          <p:spTgt spid="7"/>
                                        </p:tgtEl>
                                        <p:attrNameLst>
                                          <p:attrName>ppt_x</p:attrName>
                                        </p:attrNameLst>
                                      </p:cBhvr>
                                      <p:tavLst>
                                        <p:tav tm="0">
                                          <p:val>
                                            <p:strVal val="#ppt_x"/>
                                          </p:val>
                                        </p:tav>
                                        <p:tav tm="100000">
                                          <p:val>
                                            <p:strVal val="#ppt_x"/>
                                          </p:val>
                                        </p:tav>
                                      </p:tavLst>
                                    </p:anim>
                                    <p:anim calcmode="lin" valueType="num">
                                      <p:cBhvr>
                                        <p:cTn id="2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AsOne/>
      </p:bldGraphic>
      <p:bldGraphic spid="4" grpId="0">
        <p:bldAsOne/>
      </p:bldGraphic>
      <p:bldP spid="5" grpId="0"/>
      <p:bldP spid="7"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2"/>
          <p:cNvSpPr/>
          <p:nvPr/>
        </p:nvSpPr>
        <p:spPr>
          <a:xfrm>
            <a:off x="3704020" y="2131786"/>
            <a:ext cx="7165743" cy="2123658"/>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eaLnBrk="1" hangingPunct="1">
              <a:defRPr/>
            </a:pPr>
            <a:r>
              <a:rPr lang="en-US" sz="6600" b="1" dirty="0" err="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itchFamily="18" charset="0"/>
                <a:cs typeface="Times New Roman" pitchFamily="18" charset="0"/>
              </a:rPr>
              <a:t>Chúc</a:t>
            </a:r>
            <a:r>
              <a:rPr lang="en-US" sz="6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itchFamily="18" charset="0"/>
                <a:cs typeface="Times New Roman" pitchFamily="18" charset="0"/>
              </a:rPr>
              <a:t> </a:t>
            </a:r>
            <a:r>
              <a:rPr lang="en-US" sz="6600" b="1" dirty="0" err="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itchFamily="18" charset="0"/>
                <a:cs typeface="Times New Roman" pitchFamily="18" charset="0"/>
              </a:rPr>
              <a:t>các</a:t>
            </a:r>
            <a:r>
              <a:rPr lang="en-US" sz="6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itchFamily="18" charset="0"/>
                <a:cs typeface="Times New Roman" pitchFamily="18" charset="0"/>
              </a:rPr>
              <a:t> con </a:t>
            </a:r>
            <a:r>
              <a:rPr lang="en-US" sz="6600" b="1" dirty="0" err="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itchFamily="18" charset="0"/>
                <a:cs typeface="Times New Roman" pitchFamily="18" charset="0"/>
              </a:rPr>
              <a:t>chăm</a:t>
            </a:r>
            <a:endParaRPr lang="en-US" sz="6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itchFamily="18" charset="0"/>
              <a:cs typeface="Times New Roman" pitchFamily="18" charset="0"/>
            </a:endParaRPr>
          </a:p>
          <a:p>
            <a:pPr algn="ctr" eaLnBrk="1" hangingPunct="1">
              <a:defRPr/>
            </a:pPr>
            <a:r>
              <a:rPr lang="en-US" sz="6600" b="1" dirty="0" err="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itchFamily="18" charset="0"/>
                <a:cs typeface="Times New Roman" pitchFamily="18" charset="0"/>
              </a:rPr>
              <a:t>ngoan</a:t>
            </a:r>
            <a:r>
              <a:rPr lang="en-US" sz="6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itchFamily="18" charset="0"/>
                <a:cs typeface="Times New Roman" pitchFamily="18" charset="0"/>
              </a:rPr>
              <a:t>, </a:t>
            </a:r>
            <a:r>
              <a:rPr lang="en-US" sz="6600" b="1" dirty="0" err="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itchFamily="18" charset="0"/>
                <a:cs typeface="Times New Roman" pitchFamily="18" charset="0"/>
              </a:rPr>
              <a:t>học</a:t>
            </a:r>
            <a:r>
              <a:rPr lang="en-US" sz="6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itchFamily="18" charset="0"/>
                <a:cs typeface="Times New Roman" pitchFamily="18" charset="0"/>
              </a:rPr>
              <a:t> </a:t>
            </a:r>
            <a:r>
              <a:rPr lang="en-US" sz="6600" b="1" dirty="0" err="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itchFamily="18" charset="0"/>
                <a:cs typeface="Times New Roman" pitchFamily="18" charset="0"/>
              </a:rPr>
              <a:t>giỏi</a:t>
            </a:r>
            <a:r>
              <a:rPr lang="en-US" sz="6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itchFamily="18" charset="0"/>
                <a:cs typeface="Times New Roman" pitchFamily="18" charset="0"/>
              </a:rPr>
              <a:t>! </a:t>
            </a:r>
          </a:p>
        </p:txBody>
      </p:sp>
    </p:spTree>
    <p:extLst>
      <p:ext uri="{BB962C8B-B14F-4D97-AF65-F5344CB8AC3E}">
        <p14:creationId xmlns:p14="http://schemas.microsoft.com/office/powerpoint/2010/main" val="371038824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Ã¬nh áº£nh cÃ³ liÃªn qua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5" y="18395"/>
            <a:ext cx="7010399" cy="6760031"/>
          </a:xfrm>
          <a:prstGeom prst="rect">
            <a:avLst/>
          </a:prstGeom>
          <a:noFill/>
          <a:extLst>
            <a:ext uri="{909E8E84-426E-40DD-AFC4-6F175D3DCCD1}">
              <a14:hiddenFill xmlns:a14="http://schemas.microsoft.com/office/drawing/2010/main">
                <a:solidFill>
                  <a:srgbClr val="FFFFFF"/>
                </a:solidFill>
              </a14:hiddenFill>
            </a:ext>
          </a:extLst>
        </p:spPr>
      </p:pic>
      <p:sp>
        <p:nvSpPr>
          <p:cNvPr id="5" name="Vertical Scroll 4"/>
          <p:cNvSpPr/>
          <p:nvPr/>
        </p:nvSpPr>
        <p:spPr>
          <a:xfrm>
            <a:off x="7620000" y="1828800"/>
            <a:ext cx="2971800" cy="4724400"/>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400" b="1" dirty="0">
                <a:solidFill>
                  <a:schemeClr val="tx1"/>
                </a:solidFill>
                <a:latin typeface="Times New Roman" pitchFamily="18" charset="0"/>
                <a:cs typeface="Times New Roman" pitchFamily="18" charset="0"/>
              </a:rPr>
              <a:t>Em hiểu như thế nào về ‘‘Măng non’’?</a:t>
            </a:r>
            <a:endParaRPr lang="en-US" sz="4400" b="1" dirty="0">
              <a:solidFill>
                <a:schemeClr val="tx1"/>
              </a:solidFill>
              <a:latin typeface="Times New Roman" pitchFamily="18" charset="0"/>
              <a:cs typeface="Times New Roman" pitchFamily="18" charset="0"/>
            </a:endParaRPr>
          </a:p>
        </p:txBody>
      </p:sp>
      <p:sp>
        <p:nvSpPr>
          <p:cNvPr id="4" name="Vertical Scroll 3"/>
          <p:cNvSpPr/>
          <p:nvPr/>
        </p:nvSpPr>
        <p:spPr>
          <a:xfrm>
            <a:off x="7669924" y="1828800"/>
            <a:ext cx="2971800" cy="4724400"/>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tx1"/>
                </a:solidFill>
                <a:latin typeface="Times New Roman" pitchFamily="18" charset="0"/>
                <a:cs typeface="Times New Roman" pitchFamily="18" charset="0"/>
              </a:rPr>
              <a:t>Măng</a:t>
            </a:r>
            <a:r>
              <a:rPr lang="en-US" sz="2400" dirty="0">
                <a:solidFill>
                  <a:schemeClr val="tx1"/>
                </a:solidFill>
                <a:latin typeface="Times New Roman" pitchFamily="18" charset="0"/>
                <a:cs typeface="Times New Roman" pitchFamily="18" charset="0"/>
              </a:rPr>
              <a:t> non có </a:t>
            </a:r>
            <a:r>
              <a:rPr lang="en-US" sz="2400" dirty="0" err="1">
                <a:solidFill>
                  <a:schemeClr val="tx1"/>
                </a:solidFill>
                <a:latin typeface="Times New Roman" pitchFamily="18" charset="0"/>
                <a:cs typeface="Times New Roman" pitchFamily="18" charset="0"/>
              </a:rPr>
              <a:t>nghĩa</a:t>
            </a:r>
            <a:r>
              <a:rPr lang="en-US" sz="2400" dirty="0">
                <a:solidFill>
                  <a:schemeClr val="tx1"/>
                </a:solidFill>
                <a:latin typeface="Times New Roman" pitchFamily="18" charset="0"/>
                <a:cs typeface="Times New Roman" pitchFamily="18" charset="0"/>
              </a:rPr>
              <a:t> là </a:t>
            </a:r>
            <a:r>
              <a:rPr lang="en-US" sz="2400" dirty="0" err="1">
                <a:solidFill>
                  <a:schemeClr val="tx1"/>
                </a:solidFill>
                <a:latin typeface="Times New Roman" pitchFamily="18" charset="0"/>
                <a:cs typeface="Times New Roman" pitchFamily="18" charset="0"/>
              </a:rPr>
              <a:t>măng</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mới</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nhu</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va</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thường</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được</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dùng</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đê</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nói</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vê</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lứa</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tuổi</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thiếu</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niên</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nhi</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đồng</a:t>
            </a:r>
            <a:r>
              <a:rPr lang="en-US" sz="2400" dirty="0">
                <a:solidFill>
                  <a:schemeClr val="tx1"/>
                </a:solidFill>
                <a:latin typeface="Times New Roman" pitchFamily="18" charset="0"/>
                <a:cs typeface="Times New Roman" pitchFamily="18" charset="0"/>
              </a:rPr>
              <a:t> hay </a:t>
            </a:r>
            <a:r>
              <a:rPr lang="en-US" sz="2400" dirty="0" err="1">
                <a:solidFill>
                  <a:schemeClr val="tx1"/>
                </a:solidFill>
                <a:latin typeface="Times New Roman" pitchFamily="18" charset="0"/>
                <a:cs typeface="Times New Roman" pitchFamily="18" charset="0"/>
              </a:rPr>
              <a:t>còn</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gọi</a:t>
            </a:r>
            <a:r>
              <a:rPr lang="en-US" sz="2400" dirty="0">
                <a:solidFill>
                  <a:schemeClr val="tx1"/>
                </a:solidFill>
                <a:latin typeface="Times New Roman" pitchFamily="18" charset="0"/>
                <a:cs typeface="Times New Roman" pitchFamily="18" charset="0"/>
              </a:rPr>
              <a:t> là </a:t>
            </a:r>
            <a:r>
              <a:rPr lang="en-US" sz="2400" dirty="0" err="1">
                <a:solidFill>
                  <a:schemeClr val="tx1"/>
                </a:solidFill>
                <a:latin typeface="Times New Roman" pitchFamily="18" charset="0"/>
                <a:cs typeface="Times New Roman" pitchFamily="18" charset="0"/>
              </a:rPr>
              <a:t>thê</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hê</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măng</a:t>
            </a:r>
            <a:r>
              <a:rPr lang="en-US" sz="2400" dirty="0">
                <a:solidFill>
                  <a:schemeClr val="tx1"/>
                </a:solidFill>
                <a:latin typeface="Times New Roman" pitchFamily="18" charset="0"/>
                <a:cs typeface="Times New Roman" pitchFamily="18" charset="0"/>
              </a:rPr>
              <a:t> non.</a:t>
            </a:r>
          </a:p>
        </p:txBody>
      </p:sp>
    </p:spTree>
    <p:extLst>
      <p:ext uri="{BB962C8B-B14F-4D97-AF65-F5344CB8AC3E}">
        <p14:creationId xmlns:p14="http://schemas.microsoft.com/office/powerpoint/2010/main" val="840470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descr="C:\Users\NEC 01\Documents\hình nền pp\hqdefaul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67425"/>
            <a:ext cx="9144000" cy="80772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124200" y="178682"/>
            <a:ext cx="6400800" cy="830997"/>
          </a:xfrm>
          <a:prstGeom prst="rect">
            <a:avLst/>
          </a:prstGeom>
          <a:noFill/>
        </p:spPr>
        <p:txBody>
          <a:bodyPr wrap="square" rtlCol="0">
            <a:spAutoFit/>
          </a:bodyPr>
          <a:lstStyle/>
          <a:p>
            <a:pPr algn="ctr"/>
            <a:r>
              <a:rPr lang="en-US" sz="4800" b="1" dirty="0" err="1">
                <a:solidFill>
                  <a:srgbClr val="FF0000"/>
                </a:solidFill>
                <a:latin typeface="Times New Roman" pitchFamily="18" charset="0"/>
                <a:cs typeface="Times New Roman" pitchFamily="18" charset="0"/>
              </a:rPr>
              <a:t>Cậu</a:t>
            </a:r>
            <a:r>
              <a:rPr lang="en-US" sz="4800" b="1" dirty="0">
                <a:solidFill>
                  <a:srgbClr val="FF0000"/>
                </a:solidFill>
                <a:latin typeface="Times New Roman" pitchFamily="18" charset="0"/>
                <a:cs typeface="Times New Roman" pitchFamily="18" charset="0"/>
              </a:rPr>
              <a:t> bé </a:t>
            </a:r>
            <a:r>
              <a:rPr lang="en-US" sz="4800" b="1" dirty="0" err="1">
                <a:solidFill>
                  <a:srgbClr val="FF0000"/>
                </a:solidFill>
                <a:latin typeface="Times New Roman" pitchFamily="18" charset="0"/>
                <a:cs typeface="Times New Roman" pitchFamily="18" charset="0"/>
              </a:rPr>
              <a:t>thông</a:t>
            </a:r>
            <a:r>
              <a:rPr lang="en-US" sz="4800" b="1" dirty="0">
                <a:solidFill>
                  <a:srgbClr val="FF0000"/>
                </a:solidFill>
                <a:latin typeface="Times New Roman" pitchFamily="18" charset="0"/>
                <a:cs typeface="Times New Roman" pitchFamily="18" charset="0"/>
              </a:rPr>
              <a:t> minh</a:t>
            </a:r>
          </a:p>
        </p:txBody>
      </p:sp>
    </p:spTree>
    <p:extLst>
      <p:ext uri="{BB962C8B-B14F-4D97-AF65-F5344CB8AC3E}">
        <p14:creationId xmlns:p14="http://schemas.microsoft.com/office/powerpoint/2010/main" val="289916460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aphicFrame>
        <p:nvGraphicFramePr>
          <p:cNvPr id="3" name="Content Placeholder 3"/>
          <p:cNvGraphicFramePr>
            <a:graphicFrameLocks/>
          </p:cNvGraphicFramePr>
          <p:nvPr>
            <p:extLst>
              <p:ext uri="{D42A27DB-BD31-4B8C-83A1-F6EECF244321}">
                <p14:modId xmlns:p14="http://schemas.microsoft.com/office/powerpoint/2010/main" val="2470334804"/>
              </p:ext>
            </p:extLst>
          </p:nvPr>
        </p:nvGraphicFramePr>
        <p:xfrm>
          <a:off x="2640169" y="1602975"/>
          <a:ext cx="6980349" cy="339447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4" name="Diagram 3"/>
          <p:cNvGraphicFramePr/>
          <p:nvPr>
            <p:extLst>
              <p:ext uri="{D42A27DB-BD31-4B8C-83A1-F6EECF244321}">
                <p14:modId xmlns:p14="http://schemas.microsoft.com/office/powerpoint/2010/main" val="3051672476"/>
              </p:ext>
            </p:extLst>
          </p:nvPr>
        </p:nvGraphicFramePr>
        <p:xfrm>
          <a:off x="3009900" y="457922"/>
          <a:ext cx="6172200" cy="85725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5" name="TextBox 4"/>
          <p:cNvSpPr txBox="1"/>
          <p:nvPr/>
        </p:nvSpPr>
        <p:spPr>
          <a:xfrm>
            <a:off x="2897746" y="1906073"/>
            <a:ext cx="393056" cy="584775"/>
          </a:xfrm>
          <a:prstGeom prst="rect">
            <a:avLst/>
          </a:prstGeom>
          <a:noFill/>
        </p:spPr>
        <p:txBody>
          <a:bodyPr wrap="none" rtlCol="0">
            <a:spAutoFit/>
          </a:bodyPr>
          <a:lstStyle/>
          <a:p>
            <a:r>
              <a:rPr lang="en-US" sz="3200" b="1" dirty="0"/>
              <a:t>1</a:t>
            </a:r>
            <a:endParaRPr lang="vi-VN" sz="3200" b="1" dirty="0"/>
          </a:p>
        </p:txBody>
      </p:sp>
      <p:sp>
        <p:nvSpPr>
          <p:cNvPr id="6" name="TextBox 5"/>
          <p:cNvSpPr txBox="1"/>
          <p:nvPr/>
        </p:nvSpPr>
        <p:spPr>
          <a:xfrm>
            <a:off x="3058982" y="2905780"/>
            <a:ext cx="393056" cy="584775"/>
          </a:xfrm>
          <a:prstGeom prst="rect">
            <a:avLst/>
          </a:prstGeom>
          <a:noFill/>
        </p:spPr>
        <p:txBody>
          <a:bodyPr wrap="none" rtlCol="0">
            <a:spAutoFit/>
          </a:bodyPr>
          <a:lstStyle/>
          <a:p>
            <a:r>
              <a:rPr lang="en-US" sz="3200" b="1" dirty="0"/>
              <a:t>2</a:t>
            </a:r>
            <a:endParaRPr lang="vi-VN" sz="3200" b="1" dirty="0"/>
          </a:p>
        </p:txBody>
      </p:sp>
      <p:sp>
        <p:nvSpPr>
          <p:cNvPr id="7" name="TextBox 6"/>
          <p:cNvSpPr txBox="1"/>
          <p:nvPr/>
        </p:nvSpPr>
        <p:spPr>
          <a:xfrm>
            <a:off x="2897746" y="3905487"/>
            <a:ext cx="393056" cy="584775"/>
          </a:xfrm>
          <a:prstGeom prst="rect">
            <a:avLst/>
          </a:prstGeom>
          <a:noFill/>
        </p:spPr>
        <p:txBody>
          <a:bodyPr wrap="none" rtlCol="0">
            <a:spAutoFit/>
          </a:bodyPr>
          <a:lstStyle/>
          <a:p>
            <a:r>
              <a:rPr lang="en-US" sz="3200" b="1" dirty="0"/>
              <a:t>3</a:t>
            </a:r>
            <a:endParaRPr lang="vi-VN" sz="3200" b="1" dirty="0"/>
          </a:p>
        </p:txBody>
      </p:sp>
    </p:spTree>
    <p:extLst>
      <p:ext uri="{BB962C8B-B14F-4D97-AF65-F5344CB8AC3E}">
        <p14:creationId xmlns:p14="http://schemas.microsoft.com/office/powerpoint/2010/main" val="675705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ppt_x"/>
                                          </p:val>
                                        </p:tav>
                                        <p:tav tm="100000">
                                          <p:val>
                                            <p:strVal val="#ppt_x"/>
                                          </p:val>
                                        </p:tav>
                                      </p:tavLst>
                                    </p:anim>
                                    <p:anim calcmode="lin" valueType="num">
                                      <p:cBhvr additive="base">
                                        <p:cTn id="2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1000"/>
                                        <p:tgtEl>
                                          <p:spTgt spid="7"/>
                                        </p:tgtEl>
                                      </p:cBhvr>
                                    </p:animEffect>
                                    <p:anim calcmode="lin" valueType="num">
                                      <p:cBhvr>
                                        <p:cTn id="32" dur="1000" fill="hold"/>
                                        <p:tgtEl>
                                          <p:spTgt spid="7"/>
                                        </p:tgtEl>
                                        <p:attrNameLst>
                                          <p:attrName>ppt_x</p:attrName>
                                        </p:attrNameLst>
                                      </p:cBhvr>
                                      <p:tavLst>
                                        <p:tav tm="0">
                                          <p:val>
                                            <p:strVal val="#ppt_x"/>
                                          </p:val>
                                        </p:tav>
                                        <p:tav tm="100000">
                                          <p:val>
                                            <p:strVal val="#ppt_x"/>
                                          </p:val>
                                        </p:tav>
                                      </p:tavLst>
                                    </p:anim>
                                    <p:anim calcmode="lin" valueType="num">
                                      <p:cBhvr>
                                        <p:cTn id="3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AsOne/>
      </p:bldGraphic>
      <p:bldGraphic spid="4" grpId="0">
        <p:bldAsOne/>
      </p:bldGraphic>
      <p:bldP spid="5" grpId="0"/>
      <p:bldP spid="6" grpId="0"/>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81" name="图片 75780" descr="PPT素材-17"/>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70657" y="2113522"/>
            <a:ext cx="1931594" cy="1774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p:cNvSpPr>
            <a:spLocks noGrp="1"/>
          </p:cNvSpPr>
          <p:nvPr>
            <p:ph type="title"/>
          </p:nvPr>
        </p:nvSpPr>
        <p:spPr>
          <a:xfrm>
            <a:off x="4296113" y="571849"/>
            <a:ext cx="3236338" cy="1010779"/>
          </a:xfrm>
          <a:solidFill>
            <a:srgbClr val="92D050"/>
          </a:solidFill>
          <a:ln w="38100"/>
        </p:spPr>
        <p:style>
          <a:lnRef idx="2">
            <a:schemeClr val="dk1"/>
          </a:lnRef>
          <a:fillRef idx="1">
            <a:schemeClr val="lt1"/>
          </a:fillRef>
          <a:effectRef idx="0">
            <a:schemeClr val="dk1"/>
          </a:effectRef>
          <a:fontRef idx="minor">
            <a:schemeClr val="dk1"/>
          </a:fontRef>
        </p:style>
        <p:txBody>
          <a:bodyPr>
            <a:noAutofit/>
          </a:bodyPr>
          <a:lstStyle/>
          <a:p>
            <a:pPr>
              <a:defRPr/>
            </a:pPr>
            <a:r>
              <a:rPr lang="en-US" altLang="en-US" b="1" dirty="0" err="1">
                <a:solidFill>
                  <a:srgbClr val="FF0066"/>
                </a:solidFill>
                <a:latin typeface="Times New Roman" panose="02020603050405020304" pitchFamily="18" charset="0"/>
                <a:cs typeface="Times New Roman" panose="02020603050405020304" pitchFamily="18" charset="0"/>
              </a:rPr>
              <a:t>Đọc</a:t>
            </a:r>
            <a:r>
              <a:rPr lang="en-US" altLang="en-US" b="1" dirty="0">
                <a:solidFill>
                  <a:srgbClr val="FF0066"/>
                </a:solidFill>
                <a:latin typeface="Times New Roman" panose="02020603050405020304" pitchFamily="18" charset="0"/>
                <a:cs typeface="Times New Roman" panose="02020603050405020304" pitchFamily="18" charset="0"/>
              </a:rPr>
              <a:t> </a:t>
            </a:r>
            <a:r>
              <a:rPr lang="en-US" altLang="en-US" b="1" dirty="0" err="1">
                <a:solidFill>
                  <a:srgbClr val="FF0066"/>
                </a:solidFill>
                <a:latin typeface="Times New Roman" panose="02020603050405020304" pitchFamily="18" charset="0"/>
                <a:cs typeface="Times New Roman" panose="02020603050405020304" pitchFamily="18" charset="0"/>
              </a:rPr>
              <a:t>mẫu</a:t>
            </a:r>
            <a:endParaRPr lang="en-US" altLang="en-US" b="1" dirty="0">
              <a:solidFill>
                <a:srgbClr val="FF0066"/>
              </a:solidFill>
              <a:latin typeface="Times New Roman" panose="02020603050405020304" pitchFamily="18" charset="0"/>
              <a:cs typeface="Times New Roman" panose="02020603050405020304" pitchFamily="18" charset="0"/>
            </a:endParaRPr>
          </a:p>
        </p:txBody>
      </p:sp>
      <p:pic>
        <p:nvPicPr>
          <p:cNvPr id="7" name="图片 47108" descr="1-43"/>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0763" y="3789305"/>
            <a:ext cx="3628232" cy="3325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2366603" y="2858416"/>
            <a:ext cx="1730847" cy="537840"/>
          </a:xfrm>
          <a:prstGeom prst="rect">
            <a:avLst/>
          </a:prstGeom>
          <a:noFill/>
        </p:spPr>
        <p:txBody>
          <a:bodyPr wrap="square">
            <a:spAutoFit/>
          </a:bodyPr>
          <a:lstStyle/>
          <a:p>
            <a:pPr defTabSz="661751" fontAlgn="base">
              <a:spcBef>
                <a:spcPct val="0"/>
              </a:spcBef>
              <a:spcAft>
                <a:spcPct val="0"/>
              </a:spcAft>
              <a:defRPr/>
            </a:pPr>
            <a:r>
              <a:rPr lang="en-GB" sz="2895" b="1"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Tay </a:t>
            </a:r>
            <a:r>
              <a:rPr lang="en-GB" sz="2895" b="1" dirty="0" err="1">
                <a:solidFill>
                  <a:srgbClr val="000000"/>
                </a:solidFill>
                <a:latin typeface="Times New Roman" panose="02020603050405020304" pitchFamily="18" charset="0"/>
                <a:ea typeface="宋体" panose="02010600030101010101" pitchFamily="2" charset="-122"/>
                <a:cs typeface="Times New Roman" panose="02020603050405020304" pitchFamily="18" charset="0"/>
              </a:rPr>
              <a:t>dò</a:t>
            </a:r>
            <a:endParaRPr lang="en-US" sz="2895" b="1" dirty="0">
              <a:solidFill>
                <a:srgbClr val="000000"/>
              </a:solidFill>
              <a:latin typeface="Times New Roman" panose="02020603050405020304" pitchFamily="18" charset="0"/>
              <a:ea typeface="宋体" panose="02010600030101010101" pitchFamily="2" charset="-122"/>
              <a:cs typeface="Times New Roman" panose="02020603050405020304" pitchFamily="18" charset="0"/>
            </a:endParaRPr>
          </a:p>
        </p:txBody>
      </p:sp>
      <p:pic>
        <p:nvPicPr>
          <p:cNvPr id="8" name="图片 75780" descr="PPT素材-17"/>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44901" y="2113522"/>
            <a:ext cx="2299150" cy="18424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p:nvPr/>
        </p:nvSpPr>
        <p:spPr>
          <a:xfrm>
            <a:off x="7830396" y="2858416"/>
            <a:ext cx="1557788" cy="537840"/>
          </a:xfrm>
          <a:prstGeom prst="rect">
            <a:avLst/>
          </a:prstGeom>
          <a:noFill/>
        </p:spPr>
        <p:txBody>
          <a:bodyPr wrap="square">
            <a:spAutoFit/>
          </a:bodyPr>
          <a:lstStyle/>
          <a:p>
            <a:pPr defTabSz="661751" fontAlgn="base">
              <a:spcBef>
                <a:spcPct val="0"/>
              </a:spcBef>
              <a:spcAft>
                <a:spcPct val="0"/>
              </a:spcAft>
              <a:defRPr/>
            </a:pPr>
            <a:r>
              <a:rPr lang="en-GB" sz="2895" b="1" dirty="0">
                <a:solidFill>
                  <a:srgbClr val="996633"/>
                </a:solidFill>
                <a:latin typeface="Times New Roman" panose="02020603050405020304" pitchFamily="18" charset="0"/>
                <a:ea typeface="宋体" panose="02010600030101010101" pitchFamily="2" charset="-122"/>
                <a:cs typeface="Times New Roman" panose="02020603050405020304" pitchFamily="18" charset="0"/>
              </a:rPr>
              <a:t>Tai </a:t>
            </a:r>
            <a:r>
              <a:rPr lang="en-GB" sz="2895" b="1" dirty="0" err="1">
                <a:solidFill>
                  <a:srgbClr val="996633"/>
                </a:solidFill>
                <a:latin typeface="Times New Roman" panose="02020603050405020304" pitchFamily="18" charset="0"/>
                <a:ea typeface="宋体" panose="02010600030101010101" pitchFamily="2" charset="-122"/>
                <a:cs typeface="Times New Roman" panose="02020603050405020304" pitchFamily="18" charset="0"/>
              </a:rPr>
              <a:t>nghe</a:t>
            </a:r>
            <a:endParaRPr lang="en-US" sz="2895" b="1" dirty="0">
              <a:solidFill>
                <a:srgbClr val="996633"/>
              </a:solidFill>
              <a:latin typeface="Times New Roman" panose="02020603050405020304" pitchFamily="18" charset="0"/>
              <a:ea typeface="宋体" panose="02010600030101010101" pitchFamily="2" charset="-122"/>
              <a:cs typeface="Times New Roman" panose="02020603050405020304" pitchFamily="18" charset="0"/>
            </a:endParaRPr>
          </a:p>
        </p:txBody>
      </p:sp>
      <p:pic>
        <p:nvPicPr>
          <p:cNvPr id="10" name="图片 75780" descr="PPT素材-17"/>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53198" y="4632326"/>
            <a:ext cx="2304226" cy="1639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Box 14"/>
          <p:cNvSpPr txBox="1"/>
          <p:nvPr/>
        </p:nvSpPr>
        <p:spPr>
          <a:xfrm>
            <a:off x="5157930" y="5305141"/>
            <a:ext cx="1512706" cy="537840"/>
          </a:xfrm>
          <a:prstGeom prst="rect">
            <a:avLst/>
          </a:prstGeom>
          <a:noFill/>
        </p:spPr>
        <p:txBody>
          <a:bodyPr wrap="square">
            <a:spAutoFit/>
          </a:bodyPr>
          <a:lstStyle/>
          <a:p>
            <a:pPr defTabSz="661751" fontAlgn="base">
              <a:spcBef>
                <a:spcPct val="0"/>
              </a:spcBef>
              <a:spcAft>
                <a:spcPct val="0"/>
              </a:spcAft>
              <a:defRPr/>
            </a:pPr>
            <a:r>
              <a:rPr lang="en-GB" sz="2895" b="1" dirty="0" err="1">
                <a:solidFill>
                  <a:srgbClr val="002060"/>
                </a:solidFill>
                <a:latin typeface="Times New Roman" panose="02020603050405020304" pitchFamily="18" charset="0"/>
                <a:ea typeface="宋体" panose="02010600030101010101" pitchFamily="2" charset="-122"/>
                <a:cs typeface="Times New Roman" panose="02020603050405020304" pitchFamily="18" charset="0"/>
              </a:rPr>
              <a:t>Mắt</a:t>
            </a:r>
            <a:r>
              <a:rPr lang="en-GB" sz="2895" b="1" dirty="0">
                <a:solidFill>
                  <a:srgbClr val="002060"/>
                </a:solidFill>
                <a:latin typeface="Times New Roman" panose="02020603050405020304" pitchFamily="18" charset="0"/>
                <a:ea typeface="宋体" panose="02010600030101010101" pitchFamily="2" charset="-122"/>
                <a:cs typeface="Times New Roman" panose="02020603050405020304" pitchFamily="18" charset="0"/>
              </a:rPr>
              <a:t> </a:t>
            </a:r>
            <a:r>
              <a:rPr lang="en-GB" sz="2895" b="1" dirty="0" err="1">
                <a:solidFill>
                  <a:srgbClr val="002060"/>
                </a:solidFill>
                <a:latin typeface="Times New Roman" panose="02020603050405020304" pitchFamily="18" charset="0"/>
                <a:ea typeface="宋体" panose="02010600030101010101" pitchFamily="2" charset="-122"/>
                <a:cs typeface="Times New Roman" panose="02020603050405020304" pitchFamily="18" charset="0"/>
              </a:rPr>
              <a:t>dõi</a:t>
            </a:r>
            <a:endParaRPr lang="en-US" sz="2895" b="1" dirty="0">
              <a:solidFill>
                <a:srgbClr val="002060"/>
              </a:solidFill>
              <a:latin typeface="Times New Roman" panose="02020603050405020304" pitchFamily="18" charset="0"/>
              <a:ea typeface="宋体" panose="02010600030101010101" pitchFamily="2" charset="-122"/>
              <a:cs typeface="Times New Roman" panose="02020603050405020304" pitchFamily="18" charset="0"/>
            </a:endParaRPr>
          </a:p>
        </p:txBody>
      </p:sp>
      <p:pic>
        <p:nvPicPr>
          <p:cNvPr id="20" name="图片 3092" descr="PPT素材-1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348565" y="4106495"/>
            <a:ext cx="4818988" cy="3192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图片 33797" descr="1-24"/>
          <p:cNvPicPr>
            <a:picLocks noChangeAspect="1"/>
          </p:cNvPicPr>
          <p:nvPr/>
        </p:nvPicPr>
        <p:blipFill>
          <a:blip r:embed="rId6"/>
          <a:stretch>
            <a:fillRect/>
          </a:stretch>
        </p:blipFill>
        <p:spPr>
          <a:xfrm>
            <a:off x="9992618" y="-127538"/>
            <a:ext cx="2174936" cy="1980766"/>
          </a:xfrm>
          <a:prstGeom prst="rect">
            <a:avLst/>
          </a:prstGeom>
          <a:noFill/>
          <a:ln w="9525">
            <a:noFill/>
          </a:ln>
        </p:spPr>
      </p:pic>
      <p:pic>
        <p:nvPicPr>
          <p:cNvPr id="25" name="Picture 1">
            <a:extLst>
              <a:ext uri="{FF2B5EF4-FFF2-40B4-BE49-F238E27FC236}">
                <a16:creationId xmlns:a16="http://schemas.microsoft.com/office/drawing/2014/main" id="{2C92EA19-60A4-4604-BE84-8B97C7332D5D}"/>
              </a:ext>
            </a:extLst>
          </p:cNvPr>
          <p:cNvPicPr>
            <a:picLocks noChangeAspect="1"/>
          </p:cNvPicPr>
          <p:nvPr/>
        </p:nvPicPr>
        <p:blipFill rotWithShape="1">
          <a:blip r:embed="rId7">
            <a:extLst>
              <a:ext uri="{28A0092B-C50C-407E-A947-70E740481C1C}">
                <a14:useLocalDpi xmlns:a14="http://schemas.microsoft.com/office/drawing/2010/main" val="0"/>
              </a:ext>
            </a:extLst>
          </a:blip>
          <a:srcRect l="30555" t="14132" r="25404" b="1"/>
          <a:stretch/>
        </p:blipFill>
        <p:spPr>
          <a:xfrm>
            <a:off x="4272147" y="2595160"/>
            <a:ext cx="2866326" cy="1808745"/>
          </a:xfrm>
          <a:prstGeom prst="rect">
            <a:avLst/>
          </a:prstGeom>
        </p:spPr>
      </p:pic>
      <p:pic>
        <p:nvPicPr>
          <p:cNvPr id="26" name="Picture 2">
            <a:extLst>
              <a:ext uri="{FF2B5EF4-FFF2-40B4-BE49-F238E27FC236}">
                <a16:creationId xmlns:a16="http://schemas.microsoft.com/office/drawing/2014/main" id="{086C256C-9257-45DB-97C0-BC753C70556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4447" y="0"/>
            <a:ext cx="2319493" cy="2231922"/>
          </a:xfrm>
          <a:prstGeom prst="rect">
            <a:avLst/>
          </a:prstGeom>
        </p:spPr>
      </p:pic>
    </p:spTree>
    <p:extLst>
      <p:ext uri="{BB962C8B-B14F-4D97-AF65-F5344CB8AC3E}">
        <p14:creationId xmlns:p14="http://schemas.microsoft.com/office/powerpoint/2010/main" val="2849344813"/>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7"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53" presetClass="entr" presetSubtype="16"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par>
                          <p:cTn id="15" fill="hold" nodeType="afterGroup">
                            <p:stCondLst>
                              <p:cond delay="1000"/>
                            </p:stCondLst>
                            <p:childTnLst>
                              <p:par>
                                <p:cTn id="16" presetID="53" presetClass="entr" presetSubtype="16" fill="hold" nodeType="afterEffect">
                                  <p:stCondLst>
                                    <p:cond delay="0"/>
                                  </p:stCondLst>
                                  <p:childTnLst>
                                    <p:set>
                                      <p:cBhvr>
                                        <p:cTn id="17" dur="1" fill="hold">
                                          <p:stCondLst>
                                            <p:cond delay="0"/>
                                          </p:stCondLst>
                                        </p:cTn>
                                        <p:tgtEl>
                                          <p:spTgt spid="75781"/>
                                        </p:tgtEl>
                                        <p:attrNameLst>
                                          <p:attrName>style.visibility</p:attrName>
                                        </p:attrNameLst>
                                      </p:cBhvr>
                                      <p:to>
                                        <p:strVal val="visible"/>
                                      </p:to>
                                    </p:set>
                                    <p:anim calcmode="lin" valueType="num">
                                      <p:cBhvr>
                                        <p:cTn id="18" dur="500" fill="hold"/>
                                        <p:tgtEl>
                                          <p:spTgt spid="75781"/>
                                        </p:tgtEl>
                                        <p:attrNameLst>
                                          <p:attrName>ppt_w</p:attrName>
                                        </p:attrNameLst>
                                      </p:cBhvr>
                                      <p:tavLst>
                                        <p:tav tm="0">
                                          <p:val>
                                            <p:fltVal val="0"/>
                                          </p:val>
                                        </p:tav>
                                        <p:tav tm="100000">
                                          <p:val>
                                            <p:strVal val="#ppt_w"/>
                                          </p:val>
                                        </p:tav>
                                      </p:tavLst>
                                    </p:anim>
                                    <p:anim calcmode="lin" valueType="num">
                                      <p:cBhvr>
                                        <p:cTn id="19" dur="500" fill="hold"/>
                                        <p:tgtEl>
                                          <p:spTgt spid="75781"/>
                                        </p:tgtEl>
                                        <p:attrNameLst>
                                          <p:attrName>ppt_h</p:attrName>
                                        </p:attrNameLst>
                                      </p:cBhvr>
                                      <p:tavLst>
                                        <p:tav tm="0">
                                          <p:val>
                                            <p:fltVal val="0"/>
                                          </p:val>
                                        </p:tav>
                                        <p:tav tm="100000">
                                          <p:val>
                                            <p:strVal val="#ppt_h"/>
                                          </p:val>
                                        </p:tav>
                                      </p:tavLst>
                                    </p:anim>
                                    <p:animEffect transition="in" filter="fade">
                                      <p:cBhvr>
                                        <p:cTn id="20" dur="500"/>
                                        <p:tgtEl>
                                          <p:spTgt spid="75781"/>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p:cTn id="25" dur="500" fill="hold"/>
                                        <p:tgtEl>
                                          <p:spTgt spid="9"/>
                                        </p:tgtEl>
                                        <p:attrNameLst>
                                          <p:attrName>ppt_w</p:attrName>
                                        </p:attrNameLst>
                                      </p:cBhvr>
                                      <p:tavLst>
                                        <p:tav tm="0">
                                          <p:val>
                                            <p:fltVal val="0"/>
                                          </p:val>
                                        </p:tav>
                                        <p:tav tm="100000">
                                          <p:val>
                                            <p:strVal val="#ppt_w"/>
                                          </p:val>
                                        </p:tav>
                                      </p:tavLst>
                                    </p:anim>
                                    <p:anim calcmode="lin" valueType="num">
                                      <p:cBhvr>
                                        <p:cTn id="26" dur="500" fill="hold"/>
                                        <p:tgtEl>
                                          <p:spTgt spid="9"/>
                                        </p:tgtEl>
                                        <p:attrNameLst>
                                          <p:attrName>ppt_h</p:attrName>
                                        </p:attrNameLst>
                                      </p:cBhvr>
                                      <p:tavLst>
                                        <p:tav tm="0">
                                          <p:val>
                                            <p:fltVal val="0"/>
                                          </p:val>
                                        </p:tav>
                                        <p:tav tm="100000">
                                          <p:val>
                                            <p:strVal val="#ppt_h"/>
                                          </p:val>
                                        </p:tav>
                                      </p:tavLst>
                                    </p:anim>
                                    <p:animEffect transition="in" filter="fade">
                                      <p:cBhvr>
                                        <p:cTn id="27" dur="500"/>
                                        <p:tgtEl>
                                          <p:spTgt spid="9"/>
                                        </p:tgtEl>
                                      </p:cBhvr>
                                    </p:animEffect>
                                  </p:childTnLst>
                                </p:cTn>
                              </p:par>
                            </p:childTnLst>
                          </p:cTn>
                        </p:par>
                        <p:par>
                          <p:cTn id="28" fill="hold" nodeType="afterGroup">
                            <p:stCondLst>
                              <p:cond delay="500"/>
                            </p:stCondLst>
                            <p:childTnLst>
                              <p:par>
                                <p:cTn id="29" presetID="53" presetClass="entr" presetSubtype="16" fill="hold" nodeType="after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p:cTn id="31" dur="500" fill="hold"/>
                                        <p:tgtEl>
                                          <p:spTgt spid="8"/>
                                        </p:tgtEl>
                                        <p:attrNameLst>
                                          <p:attrName>ppt_w</p:attrName>
                                        </p:attrNameLst>
                                      </p:cBhvr>
                                      <p:tavLst>
                                        <p:tav tm="0">
                                          <p:val>
                                            <p:fltVal val="0"/>
                                          </p:val>
                                        </p:tav>
                                        <p:tav tm="100000">
                                          <p:val>
                                            <p:strVal val="#ppt_w"/>
                                          </p:val>
                                        </p:tav>
                                      </p:tavLst>
                                    </p:anim>
                                    <p:anim calcmode="lin" valueType="num">
                                      <p:cBhvr>
                                        <p:cTn id="32" dur="500" fill="hold"/>
                                        <p:tgtEl>
                                          <p:spTgt spid="8"/>
                                        </p:tgtEl>
                                        <p:attrNameLst>
                                          <p:attrName>ppt_h</p:attrName>
                                        </p:attrNameLst>
                                      </p:cBhvr>
                                      <p:tavLst>
                                        <p:tav tm="0">
                                          <p:val>
                                            <p:fltVal val="0"/>
                                          </p:val>
                                        </p:tav>
                                        <p:tav tm="100000">
                                          <p:val>
                                            <p:strVal val="#ppt_h"/>
                                          </p:val>
                                        </p:tav>
                                      </p:tavLst>
                                    </p:anim>
                                    <p:animEffect transition="in" filter="fade">
                                      <p:cBhvr>
                                        <p:cTn id="33" dur="500"/>
                                        <p:tgtEl>
                                          <p:spTgt spid="8"/>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53" presetClass="entr" presetSubtype="16" fill="hold" grpId="0" nodeType="clickEffect">
                                  <p:stCondLst>
                                    <p:cond delay="0"/>
                                  </p:stCondLst>
                                  <p:childTnLst>
                                    <p:set>
                                      <p:cBhvr>
                                        <p:cTn id="37" dur="1" fill="hold">
                                          <p:stCondLst>
                                            <p:cond delay="0"/>
                                          </p:stCondLst>
                                        </p:cTn>
                                        <p:tgtEl>
                                          <p:spTgt spid="15"/>
                                        </p:tgtEl>
                                        <p:attrNameLst>
                                          <p:attrName>style.visibility</p:attrName>
                                        </p:attrNameLst>
                                      </p:cBhvr>
                                      <p:to>
                                        <p:strVal val="visible"/>
                                      </p:to>
                                    </p:set>
                                    <p:anim calcmode="lin" valueType="num">
                                      <p:cBhvr>
                                        <p:cTn id="38" dur="500" fill="hold"/>
                                        <p:tgtEl>
                                          <p:spTgt spid="15"/>
                                        </p:tgtEl>
                                        <p:attrNameLst>
                                          <p:attrName>ppt_w</p:attrName>
                                        </p:attrNameLst>
                                      </p:cBhvr>
                                      <p:tavLst>
                                        <p:tav tm="0">
                                          <p:val>
                                            <p:fltVal val="0"/>
                                          </p:val>
                                        </p:tav>
                                        <p:tav tm="100000">
                                          <p:val>
                                            <p:strVal val="#ppt_w"/>
                                          </p:val>
                                        </p:tav>
                                      </p:tavLst>
                                    </p:anim>
                                    <p:anim calcmode="lin" valueType="num">
                                      <p:cBhvr>
                                        <p:cTn id="39" dur="500" fill="hold"/>
                                        <p:tgtEl>
                                          <p:spTgt spid="15"/>
                                        </p:tgtEl>
                                        <p:attrNameLst>
                                          <p:attrName>ppt_h</p:attrName>
                                        </p:attrNameLst>
                                      </p:cBhvr>
                                      <p:tavLst>
                                        <p:tav tm="0">
                                          <p:val>
                                            <p:fltVal val="0"/>
                                          </p:val>
                                        </p:tav>
                                        <p:tav tm="100000">
                                          <p:val>
                                            <p:strVal val="#ppt_h"/>
                                          </p:val>
                                        </p:tav>
                                      </p:tavLst>
                                    </p:anim>
                                    <p:animEffect transition="in" filter="fade">
                                      <p:cBhvr>
                                        <p:cTn id="40" dur="500"/>
                                        <p:tgtEl>
                                          <p:spTgt spid="15"/>
                                        </p:tgtEl>
                                      </p:cBhvr>
                                    </p:animEffect>
                                  </p:childTnLst>
                                </p:cTn>
                              </p:par>
                            </p:childTnLst>
                          </p:cTn>
                        </p:par>
                        <p:par>
                          <p:cTn id="41" fill="hold" nodeType="afterGroup">
                            <p:stCondLst>
                              <p:cond delay="500"/>
                            </p:stCondLst>
                            <p:childTnLst>
                              <p:par>
                                <p:cTn id="42" presetID="53" presetClass="entr" presetSubtype="16" fill="hold" nodeType="afterEffect">
                                  <p:stCondLst>
                                    <p:cond delay="0"/>
                                  </p:stCondLst>
                                  <p:childTnLst>
                                    <p:set>
                                      <p:cBhvr>
                                        <p:cTn id="43" dur="1" fill="hold">
                                          <p:stCondLst>
                                            <p:cond delay="0"/>
                                          </p:stCondLst>
                                        </p:cTn>
                                        <p:tgtEl>
                                          <p:spTgt spid="10"/>
                                        </p:tgtEl>
                                        <p:attrNameLst>
                                          <p:attrName>style.visibility</p:attrName>
                                        </p:attrNameLst>
                                      </p:cBhvr>
                                      <p:to>
                                        <p:strVal val="visible"/>
                                      </p:to>
                                    </p:set>
                                    <p:anim calcmode="lin" valueType="num">
                                      <p:cBhvr>
                                        <p:cTn id="44" dur="500" fill="hold"/>
                                        <p:tgtEl>
                                          <p:spTgt spid="10"/>
                                        </p:tgtEl>
                                        <p:attrNameLst>
                                          <p:attrName>ppt_w</p:attrName>
                                        </p:attrNameLst>
                                      </p:cBhvr>
                                      <p:tavLst>
                                        <p:tav tm="0">
                                          <p:val>
                                            <p:fltVal val="0"/>
                                          </p:val>
                                        </p:tav>
                                        <p:tav tm="100000">
                                          <p:val>
                                            <p:strVal val="#ppt_w"/>
                                          </p:val>
                                        </p:tav>
                                      </p:tavLst>
                                    </p:anim>
                                    <p:anim calcmode="lin" valueType="num">
                                      <p:cBhvr>
                                        <p:cTn id="45" dur="500" fill="hold"/>
                                        <p:tgtEl>
                                          <p:spTgt spid="10"/>
                                        </p:tgtEl>
                                        <p:attrNameLst>
                                          <p:attrName>ppt_h</p:attrName>
                                        </p:attrNameLst>
                                      </p:cBhvr>
                                      <p:tavLst>
                                        <p:tav tm="0">
                                          <p:val>
                                            <p:fltVal val="0"/>
                                          </p:val>
                                        </p:tav>
                                        <p:tav tm="100000">
                                          <p:val>
                                            <p:strVal val="#ppt_h"/>
                                          </p:val>
                                        </p:tav>
                                      </p:tavLst>
                                    </p:anim>
                                    <p:animEffect transition="in" filter="fade">
                                      <p:cBhvr>
                                        <p:cTn id="46" dur="500"/>
                                        <p:tgtEl>
                                          <p:spTgt spid="10"/>
                                        </p:tgtEl>
                                      </p:cBhvr>
                                    </p:animEffect>
                                  </p:childTnLst>
                                </p:cTn>
                              </p:par>
                            </p:childTnLst>
                          </p:cTn>
                        </p:par>
                        <p:par>
                          <p:cTn id="47" fill="hold" nodeType="afterGroup">
                            <p:stCondLst>
                              <p:cond delay="1000"/>
                            </p:stCondLst>
                            <p:childTnLst>
                              <p:par>
                                <p:cTn id="48" presetID="53" presetClass="entr" presetSubtype="16" fill="hold" nodeType="afterEffect">
                                  <p:stCondLst>
                                    <p:cond delay="0"/>
                                  </p:stCondLst>
                                  <p:childTnLst>
                                    <p:set>
                                      <p:cBhvr>
                                        <p:cTn id="49" dur="1" fill="hold">
                                          <p:stCondLst>
                                            <p:cond delay="0"/>
                                          </p:stCondLst>
                                        </p:cTn>
                                        <p:tgtEl>
                                          <p:spTgt spid="20"/>
                                        </p:tgtEl>
                                        <p:attrNameLst>
                                          <p:attrName>style.visibility</p:attrName>
                                        </p:attrNameLst>
                                      </p:cBhvr>
                                      <p:to>
                                        <p:strVal val="visible"/>
                                      </p:to>
                                    </p:set>
                                    <p:anim calcmode="lin" valueType="num">
                                      <p:cBhvr>
                                        <p:cTn id="50" dur="500" fill="hold"/>
                                        <p:tgtEl>
                                          <p:spTgt spid="20"/>
                                        </p:tgtEl>
                                        <p:attrNameLst>
                                          <p:attrName>ppt_w</p:attrName>
                                        </p:attrNameLst>
                                      </p:cBhvr>
                                      <p:tavLst>
                                        <p:tav tm="0">
                                          <p:val>
                                            <p:fltVal val="0"/>
                                          </p:val>
                                        </p:tav>
                                        <p:tav tm="100000">
                                          <p:val>
                                            <p:strVal val="#ppt_w"/>
                                          </p:val>
                                        </p:tav>
                                      </p:tavLst>
                                    </p:anim>
                                    <p:anim calcmode="lin" valueType="num">
                                      <p:cBhvr>
                                        <p:cTn id="51" dur="500" fill="hold"/>
                                        <p:tgtEl>
                                          <p:spTgt spid="20"/>
                                        </p:tgtEl>
                                        <p:attrNameLst>
                                          <p:attrName>ppt_h</p:attrName>
                                        </p:attrNameLst>
                                      </p:cBhvr>
                                      <p:tavLst>
                                        <p:tav tm="0">
                                          <p:val>
                                            <p:fltVal val="0"/>
                                          </p:val>
                                        </p:tav>
                                        <p:tav tm="100000">
                                          <p:val>
                                            <p:strVal val="#ppt_h"/>
                                          </p:val>
                                        </p:tav>
                                      </p:tavLst>
                                    </p:anim>
                                    <p:animEffect transition="in" filter="fade">
                                      <p:cBhvr>
                                        <p:cTn id="52" dur="500"/>
                                        <p:tgtEl>
                                          <p:spTgt spid="20"/>
                                        </p:tgtEl>
                                      </p:cBhvr>
                                    </p:animEffect>
                                  </p:childTnLst>
                                </p:cTn>
                              </p:par>
                            </p:childTnLst>
                          </p:cTn>
                        </p:par>
                        <p:par>
                          <p:cTn id="53" fill="hold">
                            <p:stCondLst>
                              <p:cond delay="1500"/>
                            </p:stCondLst>
                            <p:childTnLst>
                              <p:par>
                                <p:cTn id="54" presetID="47" presetClass="entr" presetSubtype="0" fill="hold" nodeType="afterEffect">
                                  <p:stCondLst>
                                    <p:cond delay="0"/>
                                  </p:stCondLst>
                                  <p:childTnLst>
                                    <p:set>
                                      <p:cBhvr>
                                        <p:cTn id="55" dur="1" fill="hold">
                                          <p:stCondLst>
                                            <p:cond delay="0"/>
                                          </p:stCondLst>
                                        </p:cTn>
                                        <p:tgtEl>
                                          <p:spTgt spid="19"/>
                                        </p:tgtEl>
                                        <p:attrNameLst>
                                          <p:attrName>style.visibility</p:attrName>
                                        </p:attrNameLst>
                                      </p:cBhvr>
                                      <p:to>
                                        <p:strVal val="visible"/>
                                      </p:to>
                                    </p:set>
                                    <p:animEffect transition="in" filter="fade">
                                      <p:cBhvr>
                                        <p:cTn id="56" dur="1000"/>
                                        <p:tgtEl>
                                          <p:spTgt spid="19"/>
                                        </p:tgtEl>
                                      </p:cBhvr>
                                    </p:animEffect>
                                    <p:anim calcmode="lin" valueType="num">
                                      <p:cBhvr>
                                        <p:cTn id="57" dur="1000" fill="hold"/>
                                        <p:tgtEl>
                                          <p:spTgt spid="19"/>
                                        </p:tgtEl>
                                        <p:attrNameLst>
                                          <p:attrName>ppt_x</p:attrName>
                                        </p:attrNameLst>
                                      </p:cBhvr>
                                      <p:tavLst>
                                        <p:tav tm="0">
                                          <p:val>
                                            <p:strVal val="#ppt_x"/>
                                          </p:val>
                                        </p:tav>
                                        <p:tav tm="100000">
                                          <p:val>
                                            <p:strVal val="#ppt_x"/>
                                          </p:val>
                                        </p:tav>
                                      </p:tavLst>
                                    </p:anim>
                                    <p:anim calcmode="lin" valueType="num">
                                      <p:cBhvr>
                                        <p:cTn id="58" dur="1000" fill="hold"/>
                                        <p:tgtEl>
                                          <p:spTgt spid="19"/>
                                        </p:tgtEl>
                                        <p:attrNameLst>
                                          <p:attrName>ppt_y</p:attrName>
                                        </p:attrNameLst>
                                      </p:cBhvr>
                                      <p:tavLst>
                                        <p:tav tm="0">
                                          <p:val>
                                            <p:strVal val="#ppt_y-.1"/>
                                          </p:val>
                                        </p:tav>
                                        <p:tav tm="100000">
                                          <p:val>
                                            <p:strVal val="#ppt_y"/>
                                          </p:val>
                                        </p:tav>
                                      </p:tavLst>
                                    </p:anim>
                                  </p:childTnLst>
                                </p:cTn>
                              </p:par>
                            </p:childTnLst>
                          </p:cTn>
                        </p:par>
                        <p:par>
                          <p:cTn id="59" fill="hold">
                            <p:stCondLst>
                              <p:cond delay="2500"/>
                            </p:stCondLst>
                            <p:childTnLst>
                              <p:par>
                                <p:cTn id="60" presetID="26" presetClass="emph" presetSubtype="0" fill="hold" nodeType="afterEffect">
                                  <p:stCondLst>
                                    <p:cond delay="0"/>
                                  </p:stCondLst>
                                  <p:childTnLst>
                                    <p:animEffect transition="out" filter="fade">
                                      <p:cBhvr>
                                        <p:cTn id="61" dur="450" tmFilter="0, 0; .2, .5; .8, .5; 1, 0"/>
                                        <p:tgtEl>
                                          <p:spTgt spid="25"/>
                                        </p:tgtEl>
                                      </p:cBhvr>
                                    </p:animEffect>
                                    <p:animScale>
                                      <p:cBhvr>
                                        <p:cTn id="62" dur="225" autoRev="1" fill="hold"/>
                                        <p:tgtEl>
                                          <p:spTgt spid="2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P spid="1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59747" y="8580"/>
            <a:ext cx="1876141" cy="693716"/>
          </a:xfrm>
          <a:prstGeom prst="rect">
            <a:avLst/>
          </a:prstGeom>
          <a:ln w="57150"/>
        </p:spPr>
        <p:style>
          <a:lnRef idx="2">
            <a:schemeClr val="dk1"/>
          </a:lnRef>
          <a:fillRef idx="1">
            <a:schemeClr val="lt1"/>
          </a:fillRef>
          <a:effectRef idx="0">
            <a:schemeClr val="dk1"/>
          </a:effectRef>
          <a:fontRef idx="minor">
            <a:schemeClr val="dk1"/>
          </a:fontRef>
        </p:style>
        <p:txBody>
          <a:bodyPr wrap="square" rtlCol="0">
            <a:spAutoFit/>
          </a:bodyPr>
          <a:lstStyle/>
          <a:p>
            <a:pPr defTabSz="661751" fontAlgn="base">
              <a:spcBef>
                <a:spcPct val="0"/>
              </a:spcBef>
              <a:spcAft>
                <a:spcPct val="0"/>
              </a:spcAft>
            </a:pPr>
            <a:r>
              <a:rPr lang="en-GB" sz="3908" b="1" dirty="0" err="1">
                <a:solidFill>
                  <a:srgbClr val="C00000"/>
                </a:solidFill>
                <a:latin typeface="Times New Roman" panose="02020603050405020304" pitchFamily="18" charset="0"/>
                <a:ea typeface="宋体"/>
                <a:cs typeface="Times New Roman" panose="02020603050405020304" pitchFamily="18" charset="0"/>
              </a:rPr>
              <a:t>SGK</a:t>
            </a:r>
            <a:r>
              <a:rPr lang="en-GB" sz="3908" b="1" dirty="0">
                <a:solidFill>
                  <a:srgbClr val="C00000"/>
                </a:solidFill>
                <a:latin typeface="Times New Roman" panose="02020603050405020304" pitchFamily="18" charset="0"/>
                <a:ea typeface="宋体"/>
                <a:cs typeface="Times New Roman" panose="02020603050405020304" pitchFamily="18" charset="0"/>
              </a:rPr>
              <a:t>/ 4</a:t>
            </a:r>
            <a:endParaRPr lang="en-US" sz="3908" b="1" dirty="0">
              <a:solidFill>
                <a:srgbClr val="C00000"/>
              </a:solidFill>
              <a:latin typeface="Times New Roman" panose="02020603050405020304" pitchFamily="18" charset="0"/>
              <a:ea typeface="宋体"/>
              <a:cs typeface="Times New Roman" panose="02020603050405020304" pitchFamily="18" charset="0"/>
            </a:endParaRPr>
          </a:p>
        </p:txBody>
      </p:sp>
      <p:sp>
        <p:nvSpPr>
          <p:cNvPr id="7" name="TextBox 6">
            <a:extLst>
              <a:ext uri="{FF2B5EF4-FFF2-40B4-BE49-F238E27FC236}">
                <a16:creationId xmlns:a16="http://schemas.microsoft.com/office/drawing/2014/main" id="{CC0F853F-4956-4CEC-8956-06EAB59A6E7A}"/>
              </a:ext>
            </a:extLst>
          </p:cNvPr>
          <p:cNvSpPr txBox="1"/>
          <p:nvPr/>
        </p:nvSpPr>
        <p:spPr>
          <a:xfrm>
            <a:off x="3438134" y="51144"/>
            <a:ext cx="5211502" cy="664477"/>
          </a:xfrm>
          <a:prstGeom prst="rect">
            <a:avLst/>
          </a:prstGeom>
          <a:noFill/>
        </p:spPr>
        <p:txBody>
          <a:bodyPr wrap="square" rtlCol="0">
            <a:spAutoFit/>
          </a:bodyPr>
          <a:lstStyle/>
          <a:p>
            <a:pPr algn="ctr" defTabSz="661751" fontAlgn="base">
              <a:spcBef>
                <a:spcPct val="0"/>
              </a:spcBef>
              <a:spcAft>
                <a:spcPct val="0"/>
              </a:spcAft>
            </a:pPr>
            <a:r>
              <a:rPr lang="vi-VN" sz="3718" b="1"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Cậu bé thông minh</a:t>
            </a:r>
            <a:endParaRPr lang="vi-VN" sz="3718" dirty="0">
              <a:solidFill>
                <a:srgbClr val="FF0000"/>
              </a:solidFill>
              <a:latin typeface="Times New Roman" panose="02020603050405020304" pitchFamily="18" charset="0"/>
              <a:ea typeface="宋体" panose="02010600030101010101" pitchFamily="2" charset="-122"/>
              <a:cs typeface="Times New Roman" panose="02020603050405020304" pitchFamily="18" charset="0"/>
            </a:endParaRPr>
          </a:p>
        </p:txBody>
      </p:sp>
      <p:sp>
        <p:nvSpPr>
          <p:cNvPr id="8" name="TextBox 7">
            <a:extLst>
              <a:ext uri="{FF2B5EF4-FFF2-40B4-BE49-F238E27FC236}">
                <a16:creationId xmlns:a16="http://schemas.microsoft.com/office/drawing/2014/main" id="{E95D6455-FE29-4CC7-AD37-08C3EB063460}"/>
              </a:ext>
            </a:extLst>
          </p:cNvPr>
          <p:cNvSpPr txBox="1"/>
          <p:nvPr/>
        </p:nvSpPr>
        <p:spPr>
          <a:xfrm>
            <a:off x="405408" y="759178"/>
            <a:ext cx="11381185" cy="5813771"/>
          </a:xfrm>
          <a:prstGeom prst="rect">
            <a:avLst/>
          </a:prstGeom>
          <a:noFill/>
        </p:spPr>
        <p:txBody>
          <a:bodyPr wrap="square" rtlCol="0">
            <a:spAutoFit/>
          </a:bodyPr>
          <a:lstStyle/>
          <a:p>
            <a:pPr algn="just" defTabSz="661751" fontAlgn="base">
              <a:spcBef>
                <a:spcPct val="0"/>
              </a:spcBef>
              <a:spcAft>
                <a:spcPct val="0"/>
              </a:spcAft>
            </a:pPr>
            <a:r>
              <a:rPr lang="en-US" sz="3718"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          </a:t>
            </a:r>
            <a:r>
              <a:rPr lang="vi-VN" sz="3718"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1. Ngày xưa, có một ông vua muốn tìm người tài ra giúp nước. Vua hạ lệnh cho mỗi làng trong vùng nọ nộp một con gà trống biết đẻ trứng, nếu không có thì cả làng phải chịu tội.</a:t>
            </a:r>
          </a:p>
          <a:p>
            <a:pPr algn="just" defTabSz="661751" fontAlgn="base">
              <a:spcBef>
                <a:spcPct val="0"/>
              </a:spcBef>
              <a:spcAft>
                <a:spcPct val="0"/>
              </a:spcAft>
            </a:pPr>
            <a:r>
              <a:rPr lang="en-US" sz="3718"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          </a:t>
            </a:r>
            <a:r>
              <a:rPr lang="vi-VN" sz="3718"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Được lệnh vua, cả vùng lo sợ. Chỉ có một cậu bé bình tĩnh thưa với cha:</a:t>
            </a:r>
          </a:p>
          <a:p>
            <a:pPr algn="just" defTabSz="661751" fontAlgn="base">
              <a:spcBef>
                <a:spcPct val="0"/>
              </a:spcBef>
              <a:spcAft>
                <a:spcPct val="0"/>
              </a:spcAft>
            </a:pPr>
            <a:r>
              <a:rPr lang="en-US" sz="3718"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          </a:t>
            </a:r>
            <a:r>
              <a:rPr lang="vi-VN" sz="3718"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 Cha đưa con lên kinh đô gặp Đức Vua, con sẽ lo được việc này.</a:t>
            </a:r>
          </a:p>
          <a:p>
            <a:pPr algn="just" defTabSz="661751" fontAlgn="base">
              <a:spcBef>
                <a:spcPct val="0"/>
              </a:spcBef>
              <a:spcAft>
                <a:spcPct val="0"/>
              </a:spcAft>
            </a:pPr>
            <a:r>
              <a:rPr lang="en-US" sz="3718"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          </a:t>
            </a:r>
            <a:r>
              <a:rPr lang="vi-VN" sz="3718"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Người cha lấy làm lạ, nói với làng. Làng không biết làm thế nào, đành cấp tiền cho hai cha con lên đường.</a:t>
            </a:r>
          </a:p>
        </p:txBody>
      </p:sp>
    </p:spTree>
    <p:extLst>
      <p:ext uri="{BB962C8B-B14F-4D97-AF65-F5344CB8AC3E}">
        <p14:creationId xmlns:p14="http://schemas.microsoft.com/office/powerpoint/2010/main" val="890211019"/>
      </p:ext>
    </p:extLst>
  </p:cSld>
  <p:clrMapOvr>
    <a:masterClrMapping/>
  </p:clrMapOvr>
  <p:transition>
    <p:random/>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1151718452"/>
</p:tagLst>
</file>

<file path=ppt/tags/tag2.xml><?xml version="1.0" encoding="utf-8"?>
<p:tagLst xmlns:a="http://schemas.openxmlformats.org/drawingml/2006/main" xmlns:r="http://schemas.openxmlformats.org/officeDocument/2006/relationships" xmlns:p="http://schemas.openxmlformats.org/presentationml/2006/main">
  <p:tag name="TIMING" val="|3.8"/>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8_默认设计模板">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fontScheme name="">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4"/>
        </a:accent5>
        <a:accent6>
          <a:srgbClr val="E5895B"/>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7B7E5"/>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
        <a:dk1>
          <a:srgbClr val="000000"/>
        </a:dk1>
        <a:lt1>
          <a:srgbClr val="DEF6F1"/>
        </a:lt1>
        <a:dk2>
          <a:srgbClr val="000000"/>
        </a:dk2>
        <a:lt2>
          <a:srgbClr val="969696"/>
        </a:lt2>
        <a:accent1>
          <a:srgbClr val="FFFFFF"/>
        </a:accent1>
        <a:accent2>
          <a:srgbClr val="8DC6FF"/>
        </a:accent2>
        <a:accent3>
          <a:srgbClr val="EBFAF7"/>
        </a:accent3>
        <a:accent4>
          <a:srgbClr val="000000"/>
        </a:accent4>
        <a:accent5>
          <a:srgbClr val="FFFFFF"/>
        </a:accent5>
        <a:accent6>
          <a:srgbClr val="7EB1E5"/>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7B7"/>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
        <a:dk1>
          <a:srgbClr val="FFFFFF"/>
        </a:dk1>
        <a:lt1>
          <a:srgbClr val="008080"/>
        </a:lt1>
        <a:dk2>
          <a:srgbClr val="FFFF99"/>
        </a:dk2>
        <a:lt2>
          <a:srgbClr val="005A58"/>
        </a:lt2>
        <a:accent1>
          <a:srgbClr val="006462"/>
        </a:accent1>
        <a:accent2>
          <a:srgbClr val="6D6FC7"/>
        </a:accent2>
        <a:accent3>
          <a:srgbClr val="AAC1C1"/>
        </a:accent3>
        <a:accent4>
          <a:srgbClr val="DCDCDC"/>
        </a:accent4>
        <a:accent5>
          <a:srgbClr val="AAB8B8"/>
        </a:accent5>
        <a:accent6>
          <a:srgbClr val="6163B2"/>
        </a:accent6>
        <a:hlink>
          <a:srgbClr val="00FFFF"/>
        </a:hlink>
        <a:folHlink>
          <a:srgbClr val="00FF00"/>
        </a:folHlink>
      </a:clrScheme>
      <a:clrMap bg1="lt1" tx1="dk1" bg2="lt2" tx2="dk2" accent1="accent1" accent2="accent2" accent3="accent3" accent4="accent4" accent5="accent5" accent6="accent6" hlink="hlink" folHlink="folHlink"/>
    </a:extraClrScheme>
    <a:extraClrScheme>
      <a:clrScheme name="">
        <a:dk1>
          <a:srgbClr val="FFFFFF"/>
        </a:dk1>
        <a:lt1>
          <a:srgbClr val="800000"/>
        </a:lt1>
        <a:dk2>
          <a:srgbClr val="DFD293"/>
        </a:dk2>
        <a:lt2>
          <a:srgbClr val="5C1F00"/>
        </a:lt2>
        <a:accent1>
          <a:srgbClr val="CC3300"/>
        </a:accent1>
        <a:accent2>
          <a:srgbClr val="BE7960"/>
        </a:accent2>
        <a:accent3>
          <a:srgbClr val="C1AAAA"/>
        </a:accent3>
        <a:accent4>
          <a:srgbClr val="DCDCDC"/>
        </a:accent4>
        <a:accent5>
          <a:srgbClr val="E2ADAA"/>
        </a:accent5>
        <a:accent6>
          <a:srgbClr val="AA6C55"/>
        </a:accent6>
        <a:hlink>
          <a:srgbClr val="FFFF99"/>
        </a:hlink>
        <a:folHlink>
          <a:srgbClr val="D3A219"/>
        </a:folHlink>
      </a:clrScheme>
      <a:clrMap bg1="lt1" tx1="dk1" bg2="lt2" tx2="dk2" accent1="accent1" accent2="accent2" accent3="accent3" accent4="accent4" accent5="accent5" accent6="accent6" hlink="hlink" folHlink="folHlink"/>
    </a:extraClrScheme>
    <a:extraClrScheme>
      <a:clrScheme name="">
        <a:dk1>
          <a:srgbClr val="FFFFFF"/>
        </a:dk1>
        <a:lt1>
          <a:srgbClr val="000099"/>
        </a:lt1>
        <a:dk2>
          <a:srgbClr val="CCFFFF"/>
        </a:dk2>
        <a:lt2>
          <a:srgbClr val="003366"/>
        </a:lt2>
        <a:accent1>
          <a:srgbClr val="3366CC"/>
        </a:accent1>
        <a:accent2>
          <a:srgbClr val="00B000"/>
        </a:accent2>
        <a:accent3>
          <a:srgbClr val="AAAACA"/>
        </a:accent3>
        <a:accent4>
          <a:srgbClr val="DCDCDC"/>
        </a:accent4>
        <a:accent5>
          <a:srgbClr val="ADB9E2"/>
        </a:accent5>
        <a:accent6>
          <a:srgbClr val="009D00"/>
        </a:accent6>
        <a:hlink>
          <a:srgbClr val="66CCFF"/>
        </a:hlink>
        <a:folHlink>
          <a:srgbClr val="FFE701"/>
        </a:folHlink>
      </a:clrScheme>
      <a:clrMap bg1="lt1" tx1="dk1" bg2="lt2" tx2="dk2" accent1="accent1" accent2="accent2" accent3="accent3" accent4="accent4" accent5="accent5" accent6="accent6" hlink="hlink" folHlink="folHlink"/>
    </a:extraClrScheme>
    <a:extraClrScheme>
      <a:clrScheme name="">
        <a:dk1>
          <a:srgbClr val="FFFFFF"/>
        </a:dk1>
        <a:lt1>
          <a:srgbClr val="000000"/>
        </a:lt1>
        <a:dk2>
          <a:srgbClr val="E3EBF1"/>
        </a:dk2>
        <a:lt2>
          <a:srgbClr val="336699"/>
        </a:lt2>
        <a:accent1>
          <a:srgbClr val="003399"/>
        </a:accent1>
        <a:accent2>
          <a:srgbClr val="468A4B"/>
        </a:accent2>
        <a:accent3>
          <a:srgbClr val="AAAAAA"/>
        </a:accent3>
        <a:accent4>
          <a:srgbClr val="DCDCDC"/>
        </a:accent4>
        <a:accent5>
          <a:srgbClr val="AAADCA"/>
        </a:accent5>
        <a:accent6>
          <a:srgbClr val="3E7B43"/>
        </a:accent6>
        <a:hlink>
          <a:srgbClr val="66CCFF"/>
        </a:hlink>
        <a:folHlink>
          <a:srgbClr val="F0E500"/>
        </a:folHlink>
      </a:clrScheme>
      <a:clrMap bg1="lt1" tx1="dk1" bg2="lt2" tx2="dk2" accent1="accent1" accent2="accent2" accent3="accent3" accent4="accent4" accent5="accent5" accent6="accent6" hlink="hlink" folHlink="folHlink"/>
    </a:extraClrScheme>
    <a:extraClrScheme>
      <a:clrScheme name="">
        <a:dk1>
          <a:srgbClr val="FFFFFF"/>
        </a:dk1>
        <a:lt1>
          <a:srgbClr val="686B5D"/>
        </a:lt1>
        <a:dk2>
          <a:srgbClr val="D1D1CB"/>
        </a:dk2>
        <a:lt2>
          <a:srgbClr val="777777"/>
        </a:lt2>
        <a:accent1>
          <a:srgbClr val="909082"/>
        </a:accent1>
        <a:accent2>
          <a:srgbClr val="809EA8"/>
        </a:accent2>
        <a:accent3>
          <a:srgbClr val="B9BAB6"/>
        </a:accent3>
        <a:accent4>
          <a:srgbClr val="DCDCDC"/>
        </a:accent4>
        <a:accent5>
          <a:srgbClr val="C7C7C1"/>
        </a:accent5>
        <a:accent6>
          <a:srgbClr val="728D96"/>
        </a:accent6>
        <a:hlink>
          <a:srgbClr val="FFCC66"/>
        </a:hlink>
        <a:folHlink>
          <a:srgbClr val="E9DCB9"/>
        </a:folHlink>
      </a:clrScheme>
      <a:clrMap bg1="lt1" tx1="dk1" bg2="lt2" tx2="dk2" accent1="accent1" accent2="accent2" accent3="accent3" accent4="accent4" accent5="accent5" accent6="accent6" hlink="hlink" folHlink="folHlink"/>
    </a:extraClrScheme>
    <a:extraClrScheme>
      <a:clrScheme name="">
        <a:dk1>
          <a:srgbClr val="FFFFFF"/>
        </a:dk1>
        <a:lt1>
          <a:srgbClr val="666699"/>
        </a:lt1>
        <a:dk2>
          <a:srgbClr val="FFFFFF"/>
        </a:dk2>
        <a:lt2>
          <a:srgbClr val="3E3E5C"/>
        </a:lt2>
        <a:accent1>
          <a:srgbClr val="60597B"/>
        </a:accent1>
        <a:accent2>
          <a:srgbClr val="6666FF"/>
        </a:accent2>
        <a:accent3>
          <a:srgbClr val="B9B9CA"/>
        </a:accent3>
        <a:accent4>
          <a:srgbClr val="DCDCDC"/>
        </a:accent4>
        <a:accent5>
          <a:srgbClr val="B7B5BF"/>
        </a:accent5>
        <a:accent6>
          <a:srgbClr val="5B5BE5"/>
        </a:accent6>
        <a:hlink>
          <a:srgbClr val="99CCFF"/>
        </a:hlink>
        <a:folHlink>
          <a:srgbClr val="FFFF99"/>
        </a:folHlink>
      </a:clrScheme>
      <a:clrMap bg1="lt1" tx1="dk1" bg2="lt2" tx2="dk2" accent1="accent1" accent2="accent2" accent3="accent3" accent4="accent4" accent5="accent5" accent6="accent6" hlink="hlink" folHlink="folHlink"/>
    </a:extraClrScheme>
    <a:extraClrScheme>
      <a:clrScheme name="">
        <a:dk1>
          <a:srgbClr val="FFFFFF"/>
        </a:dk1>
        <a:lt1>
          <a:srgbClr val="523E26"/>
        </a:lt1>
        <a:dk2>
          <a:srgbClr val="DFC08D"/>
        </a:dk2>
        <a:lt2>
          <a:srgbClr val="2D2015"/>
        </a:lt2>
        <a:accent1>
          <a:srgbClr val="8C7B70"/>
        </a:accent1>
        <a:accent2>
          <a:srgbClr val="8F5F2F"/>
        </a:accent2>
        <a:accent3>
          <a:srgbClr val="B3AFAB"/>
        </a:accent3>
        <a:accent4>
          <a:srgbClr val="DCDCDC"/>
        </a:accent4>
        <a:accent5>
          <a:srgbClr val="C5BFBC"/>
        </a:accent5>
        <a:accent6>
          <a:srgbClr val="805529"/>
        </a:accent6>
        <a:hlink>
          <a:srgbClr val="CCB400"/>
        </a:hlink>
        <a:folHlink>
          <a:srgbClr val="8C9EA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默认设计模板">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fontScheme name="">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4"/>
        </a:accent5>
        <a:accent6>
          <a:srgbClr val="E5895B"/>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7B7E5"/>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
        <a:dk1>
          <a:srgbClr val="000000"/>
        </a:dk1>
        <a:lt1>
          <a:srgbClr val="DEF6F1"/>
        </a:lt1>
        <a:dk2>
          <a:srgbClr val="000000"/>
        </a:dk2>
        <a:lt2>
          <a:srgbClr val="969696"/>
        </a:lt2>
        <a:accent1>
          <a:srgbClr val="FFFFFF"/>
        </a:accent1>
        <a:accent2>
          <a:srgbClr val="8DC6FF"/>
        </a:accent2>
        <a:accent3>
          <a:srgbClr val="EBFAF7"/>
        </a:accent3>
        <a:accent4>
          <a:srgbClr val="000000"/>
        </a:accent4>
        <a:accent5>
          <a:srgbClr val="FFFFFF"/>
        </a:accent5>
        <a:accent6>
          <a:srgbClr val="7EB1E5"/>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7B7"/>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
        <a:dk1>
          <a:srgbClr val="FFFFFF"/>
        </a:dk1>
        <a:lt1>
          <a:srgbClr val="008080"/>
        </a:lt1>
        <a:dk2>
          <a:srgbClr val="FFFF99"/>
        </a:dk2>
        <a:lt2>
          <a:srgbClr val="005A58"/>
        </a:lt2>
        <a:accent1>
          <a:srgbClr val="006462"/>
        </a:accent1>
        <a:accent2>
          <a:srgbClr val="6D6FC7"/>
        </a:accent2>
        <a:accent3>
          <a:srgbClr val="AAC1C1"/>
        </a:accent3>
        <a:accent4>
          <a:srgbClr val="DCDCDC"/>
        </a:accent4>
        <a:accent5>
          <a:srgbClr val="AAB8B8"/>
        </a:accent5>
        <a:accent6>
          <a:srgbClr val="6163B2"/>
        </a:accent6>
        <a:hlink>
          <a:srgbClr val="00FFFF"/>
        </a:hlink>
        <a:folHlink>
          <a:srgbClr val="00FF00"/>
        </a:folHlink>
      </a:clrScheme>
      <a:clrMap bg1="lt1" tx1="dk1" bg2="lt2" tx2="dk2" accent1="accent1" accent2="accent2" accent3="accent3" accent4="accent4" accent5="accent5" accent6="accent6" hlink="hlink" folHlink="folHlink"/>
    </a:extraClrScheme>
    <a:extraClrScheme>
      <a:clrScheme name="">
        <a:dk1>
          <a:srgbClr val="FFFFFF"/>
        </a:dk1>
        <a:lt1>
          <a:srgbClr val="800000"/>
        </a:lt1>
        <a:dk2>
          <a:srgbClr val="DFD293"/>
        </a:dk2>
        <a:lt2>
          <a:srgbClr val="5C1F00"/>
        </a:lt2>
        <a:accent1>
          <a:srgbClr val="CC3300"/>
        </a:accent1>
        <a:accent2>
          <a:srgbClr val="BE7960"/>
        </a:accent2>
        <a:accent3>
          <a:srgbClr val="C1AAAA"/>
        </a:accent3>
        <a:accent4>
          <a:srgbClr val="DCDCDC"/>
        </a:accent4>
        <a:accent5>
          <a:srgbClr val="E2ADAA"/>
        </a:accent5>
        <a:accent6>
          <a:srgbClr val="AA6C55"/>
        </a:accent6>
        <a:hlink>
          <a:srgbClr val="FFFF99"/>
        </a:hlink>
        <a:folHlink>
          <a:srgbClr val="D3A219"/>
        </a:folHlink>
      </a:clrScheme>
      <a:clrMap bg1="lt1" tx1="dk1" bg2="lt2" tx2="dk2" accent1="accent1" accent2="accent2" accent3="accent3" accent4="accent4" accent5="accent5" accent6="accent6" hlink="hlink" folHlink="folHlink"/>
    </a:extraClrScheme>
    <a:extraClrScheme>
      <a:clrScheme name="">
        <a:dk1>
          <a:srgbClr val="FFFFFF"/>
        </a:dk1>
        <a:lt1>
          <a:srgbClr val="000099"/>
        </a:lt1>
        <a:dk2>
          <a:srgbClr val="CCFFFF"/>
        </a:dk2>
        <a:lt2>
          <a:srgbClr val="003366"/>
        </a:lt2>
        <a:accent1>
          <a:srgbClr val="3366CC"/>
        </a:accent1>
        <a:accent2>
          <a:srgbClr val="00B000"/>
        </a:accent2>
        <a:accent3>
          <a:srgbClr val="AAAACA"/>
        </a:accent3>
        <a:accent4>
          <a:srgbClr val="DCDCDC"/>
        </a:accent4>
        <a:accent5>
          <a:srgbClr val="ADB9E2"/>
        </a:accent5>
        <a:accent6>
          <a:srgbClr val="009D00"/>
        </a:accent6>
        <a:hlink>
          <a:srgbClr val="66CCFF"/>
        </a:hlink>
        <a:folHlink>
          <a:srgbClr val="FFE701"/>
        </a:folHlink>
      </a:clrScheme>
      <a:clrMap bg1="lt1" tx1="dk1" bg2="lt2" tx2="dk2" accent1="accent1" accent2="accent2" accent3="accent3" accent4="accent4" accent5="accent5" accent6="accent6" hlink="hlink" folHlink="folHlink"/>
    </a:extraClrScheme>
    <a:extraClrScheme>
      <a:clrScheme name="">
        <a:dk1>
          <a:srgbClr val="FFFFFF"/>
        </a:dk1>
        <a:lt1>
          <a:srgbClr val="000000"/>
        </a:lt1>
        <a:dk2>
          <a:srgbClr val="E3EBF1"/>
        </a:dk2>
        <a:lt2>
          <a:srgbClr val="336699"/>
        </a:lt2>
        <a:accent1>
          <a:srgbClr val="003399"/>
        </a:accent1>
        <a:accent2>
          <a:srgbClr val="468A4B"/>
        </a:accent2>
        <a:accent3>
          <a:srgbClr val="AAAAAA"/>
        </a:accent3>
        <a:accent4>
          <a:srgbClr val="DCDCDC"/>
        </a:accent4>
        <a:accent5>
          <a:srgbClr val="AAADCA"/>
        </a:accent5>
        <a:accent6>
          <a:srgbClr val="3E7B43"/>
        </a:accent6>
        <a:hlink>
          <a:srgbClr val="66CCFF"/>
        </a:hlink>
        <a:folHlink>
          <a:srgbClr val="F0E500"/>
        </a:folHlink>
      </a:clrScheme>
      <a:clrMap bg1="lt1" tx1="dk1" bg2="lt2" tx2="dk2" accent1="accent1" accent2="accent2" accent3="accent3" accent4="accent4" accent5="accent5" accent6="accent6" hlink="hlink" folHlink="folHlink"/>
    </a:extraClrScheme>
    <a:extraClrScheme>
      <a:clrScheme name="">
        <a:dk1>
          <a:srgbClr val="FFFFFF"/>
        </a:dk1>
        <a:lt1>
          <a:srgbClr val="686B5D"/>
        </a:lt1>
        <a:dk2>
          <a:srgbClr val="D1D1CB"/>
        </a:dk2>
        <a:lt2>
          <a:srgbClr val="777777"/>
        </a:lt2>
        <a:accent1>
          <a:srgbClr val="909082"/>
        </a:accent1>
        <a:accent2>
          <a:srgbClr val="809EA8"/>
        </a:accent2>
        <a:accent3>
          <a:srgbClr val="B9BAB6"/>
        </a:accent3>
        <a:accent4>
          <a:srgbClr val="DCDCDC"/>
        </a:accent4>
        <a:accent5>
          <a:srgbClr val="C7C7C1"/>
        </a:accent5>
        <a:accent6>
          <a:srgbClr val="728D96"/>
        </a:accent6>
        <a:hlink>
          <a:srgbClr val="FFCC66"/>
        </a:hlink>
        <a:folHlink>
          <a:srgbClr val="E9DCB9"/>
        </a:folHlink>
      </a:clrScheme>
      <a:clrMap bg1="lt1" tx1="dk1" bg2="lt2" tx2="dk2" accent1="accent1" accent2="accent2" accent3="accent3" accent4="accent4" accent5="accent5" accent6="accent6" hlink="hlink" folHlink="folHlink"/>
    </a:extraClrScheme>
    <a:extraClrScheme>
      <a:clrScheme name="">
        <a:dk1>
          <a:srgbClr val="FFFFFF"/>
        </a:dk1>
        <a:lt1>
          <a:srgbClr val="666699"/>
        </a:lt1>
        <a:dk2>
          <a:srgbClr val="FFFFFF"/>
        </a:dk2>
        <a:lt2>
          <a:srgbClr val="3E3E5C"/>
        </a:lt2>
        <a:accent1>
          <a:srgbClr val="60597B"/>
        </a:accent1>
        <a:accent2>
          <a:srgbClr val="6666FF"/>
        </a:accent2>
        <a:accent3>
          <a:srgbClr val="B9B9CA"/>
        </a:accent3>
        <a:accent4>
          <a:srgbClr val="DCDCDC"/>
        </a:accent4>
        <a:accent5>
          <a:srgbClr val="B7B5BF"/>
        </a:accent5>
        <a:accent6>
          <a:srgbClr val="5B5BE5"/>
        </a:accent6>
        <a:hlink>
          <a:srgbClr val="99CCFF"/>
        </a:hlink>
        <a:folHlink>
          <a:srgbClr val="FFFF99"/>
        </a:folHlink>
      </a:clrScheme>
      <a:clrMap bg1="lt1" tx1="dk1" bg2="lt2" tx2="dk2" accent1="accent1" accent2="accent2" accent3="accent3" accent4="accent4" accent5="accent5" accent6="accent6" hlink="hlink" folHlink="folHlink"/>
    </a:extraClrScheme>
    <a:extraClrScheme>
      <a:clrScheme name="">
        <a:dk1>
          <a:srgbClr val="FFFFFF"/>
        </a:dk1>
        <a:lt1>
          <a:srgbClr val="523E26"/>
        </a:lt1>
        <a:dk2>
          <a:srgbClr val="DFC08D"/>
        </a:dk2>
        <a:lt2>
          <a:srgbClr val="2D2015"/>
        </a:lt2>
        <a:accent1>
          <a:srgbClr val="8C7B70"/>
        </a:accent1>
        <a:accent2>
          <a:srgbClr val="8F5F2F"/>
        </a:accent2>
        <a:accent3>
          <a:srgbClr val="B3AFAB"/>
        </a:accent3>
        <a:accent4>
          <a:srgbClr val="DCDCDC"/>
        </a:accent4>
        <a:accent5>
          <a:srgbClr val="C5BFBC"/>
        </a:accent5>
        <a:accent6>
          <a:srgbClr val="805529"/>
        </a:accent6>
        <a:hlink>
          <a:srgbClr val="CCB400"/>
        </a:hlink>
        <a:folHlink>
          <a:srgbClr val="8C9EA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默认设计模板">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fontScheme name="">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4"/>
        </a:accent5>
        <a:accent6>
          <a:srgbClr val="E5895B"/>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7B7E5"/>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
        <a:dk1>
          <a:srgbClr val="000000"/>
        </a:dk1>
        <a:lt1>
          <a:srgbClr val="DEF6F1"/>
        </a:lt1>
        <a:dk2>
          <a:srgbClr val="000000"/>
        </a:dk2>
        <a:lt2>
          <a:srgbClr val="969696"/>
        </a:lt2>
        <a:accent1>
          <a:srgbClr val="FFFFFF"/>
        </a:accent1>
        <a:accent2>
          <a:srgbClr val="8DC6FF"/>
        </a:accent2>
        <a:accent3>
          <a:srgbClr val="EBFAF7"/>
        </a:accent3>
        <a:accent4>
          <a:srgbClr val="000000"/>
        </a:accent4>
        <a:accent5>
          <a:srgbClr val="FFFFFF"/>
        </a:accent5>
        <a:accent6>
          <a:srgbClr val="7EB1E5"/>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7B7"/>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
        <a:dk1>
          <a:srgbClr val="FFFFFF"/>
        </a:dk1>
        <a:lt1>
          <a:srgbClr val="008080"/>
        </a:lt1>
        <a:dk2>
          <a:srgbClr val="FFFF99"/>
        </a:dk2>
        <a:lt2>
          <a:srgbClr val="005A58"/>
        </a:lt2>
        <a:accent1>
          <a:srgbClr val="006462"/>
        </a:accent1>
        <a:accent2>
          <a:srgbClr val="6D6FC7"/>
        </a:accent2>
        <a:accent3>
          <a:srgbClr val="AAC1C1"/>
        </a:accent3>
        <a:accent4>
          <a:srgbClr val="DCDCDC"/>
        </a:accent4>
        <a:accent5>
          <a:srgbClr val="AAB8B8"/>
        </a:accent5>
        <a:accent6>
          <a:srgbClr val="6163B2"/>
        </a:accent6>
        <a:hlink>
          <a:srgbClr val="00FFFF"/>
        </a:hlink>
        <a:folHlink>
          <a:srgbClr val="00FF00"/>
        </a:folHlink>
      </a:clrScheme>
      <a:clrMap bg1="lt1" tx1="dk1" bg2="lt2" tx2="dk2" accent1="accent1" accent2="accent2" accent3="accent3" accent4="accent4" accent5="accent5" accent6="accent6" hlink="hlink" folHlink="folHlink"/>
    </a:extraClrScheme>
    <a:extraClrScheme>
      <a:clrScheme name="">
        <a:dk1>
          <a:srgbClr val="FFFFFF"/>
        </a:dk1>
        <a:lt1>
          <a:srgbClr val="800000"/>
        </a:lt1>
        <a:dk2>
          <a:srgbClr val="DFD293"/>
        </a:dk2>
        <a:lt2>
          <a:srgbClr val="5C1F00"/>
        </a:lt2>
        <a:accent1>
          <a:srgbClr val="CC3300"/>
        </a:accent1>
        <a:accent2>
          <a:srgbClr val="BE7960"/>
        </a:accent2>
        <a:accent3>
          <a:srgbClr val="C1AAAA"/>
        </a:accent3>
        <a:accent4>
          <a:srgbClr val="DCDCDC"/>
        </a:accent4>
        <a:accent5>
          <a:srgbClr val="E2ADAA"/>
        </a:accent5>
        <a:accent6>
          <a:srgbClr val="AA6C55"/>
        </a:accent6>
        <a:hlink>
          <a:srgbClr val="FFFF99"/>
        </a:hlink>
        <a:folHlink>
          <a:srgbClr val="D3A219"/>
        </a:folHlink>
      </a:clrScheme>
      <a:clrMap bg1="lt1" tx1="dk1" bg2="lt2" tx2="dk2" accent1="accent1" accent2="accent2" accent3="accent3" accent4="accent4" accent5="accent5" accent6="accent6" hlink="hlink" folHlink="folHlink"/>
    </a:extraClrScheme>
    <a:extraClrScheme>
      <a:clrScheme name="">
        <a:dk1>
          <a:srgbClr val="FFFFFF"/>
        </a:dk1>
        <a:lt1>
          <a:srgbClr val="000099"/>
        </a:lt1>
        <a:dk2>
          <a:srgbClr val="CCFFFF"/>
        </a:dk2>
        <a:lt2>
          <a:srgbClr val="003366"/>
        </a:lt2>
        <a:accent1>
          <a:srgbClr val="3366CC"/>
        </a:accent1>
        <a:accent2>
          <a:srgbClr val="00B000"/>
        </a:accent2>
        <a:accent3>
          <a:srgbClr val="AAAACA"/>
        </a:accent3>
        <a:accent4>
          <a:srgbClr val="DCDCDC"/>
        </a:accent4>
        <a:accent5>
          <a:srgbClr val="ADB9E2"/>
        </a:accent5>
        <a:accent6>
          <a:srgbClr val="009D00"/>
        </a:accent6>
        <a:hlink>
          <a:srgbClr val="66CCFF"/>
        </a:hlink>
        <a:folHlink>
          <a:srgbClr val="FFE701"/>
        </a:folHlink>
      </a:clrScheme>
      <a:clrMap bg1="lt1" tx1="dk1" bg2="lt2" tx2="dk2" accent1="accent1" accent2="accent2" accent3="accent3" accent4="accent4" accent5="accent5" accent6="accent6" hlink="hlink" folHlink="folHlink"/>
    </a:extraClrScheme>
    <a:extraClrScheme>
      <a:clrScheme name="">
        <a:dk1>
          <a:srgbClr val="FFFFFF"/>
        </a:dk1>
        <a:lt1>
          <a:srgbClr val="000000"/>
        </a:lt1>
        <a:dk2>
          <a:srgbClr val="E3EBF1"/>
        </a:dk2>
        <a:lt2>
          <a:srgbClr val="336699"/>
        </a:lt2>
        <a:accent1>
          <a:srgbClr val="003399"/>
        </a:accent1>
        <a:accent2>
          <a:srgbClr val="468A4B"/>
        </a:accent2>
        <a:accent3>
          <a:srgbClr val="AAAAAA"/>
        </a:accent3>
        <a:accent4>
          <a:srgbClr val="DCDCDC"/>
        </a:accent4>
        <a:accent5>
          <a:srgbClr val="AAADCA"/>
        </a:accent5>
        <a:accent6>
          <a:srgbClr val="3E7B43"/>
        </a:accent6>
        <a:hlink>
          <a:srgbClr val="66CCFF"/>
        </a:hlink>
        <a:folHlink>
          <a:srgbClr val="F0E500"/>
        </a:folHlink>
      </a:clrScheme>
      <a:clrMap bg1="lt1" tx1="dk1" bg2="lt2" tx2="dk2" accent1="accent1" accent2="accent2" accent3="accent3" accent4="accent4" accent5="accent5" accent6="accent6" hlink="hlink" folHlink="folHlink"/>
    </a:extraClrScheme>
    <a:extraClrScheme>
      <a:clrScheme name="">
        <a:dk1>
          <a:srgbClr val="FFFFFF"/>
        </a:dk1>
        <a:lt1>
          <a:srgbClr val="686B5D"/>
        </a:lt1>
        <a:dk2>
          <a:srgbClr val="D1D1CB"/>
        </a:dk2>
        <a:lt2>
          <a:srgbClr val="777777"/>
        </a:lt2>
        <a:accent1>
          <a:srgbClr val="909082"/>
        </a:accent1>
        <a:accent2>
          <a:srgbClr val="809EA8"/>
        </a:accent2>
        <a:accent3>
          <a:srgbClr val="B9BAB6"/>
        </a:accent3>
        <a:accent4>
          <a:srgbClr val="DCDCDC"/>
        </a:accent4>
        <a:accent5>
          <a:srgbClr val="C7C7C1"/>
        </a:accent5>
        <a:accent6>
          <a:srgbClr val="728D96"/>
        </a:accent6>
        <a:hlink>
          <a:srgbClr val="FFCC66"/>
        </a:hlink>
        <a:folHlink>
          <a:srgbClr val="E9DCB9"/>
        </a:folHlink>
      </a:clrScheme>
      <a:clrMap bg1="lt1" tx1="dk1" bg2="lt2" tx2="dk2" accent1="accent1" accent2="accent2" accent3="accent3" accent4="accent4" accent5="accent5" accent6="accent6" hlink="hlink" folHlink="folHlink"/>
    </a:extraClrScheme>
    <a:extraClrScheme>
      <a:clrScheme name="">
        <a:dk1>
          <a:srgbClr val="FFFFFF"/>
        </a:dk1>
        <a:lt1>
          <a:srgbClr val="666699"/>
        </a:lt1>
        <a:dk2>
          <a:srgbClr val="FFFFFF"/>
        </a:dk2>
        <a:lt2>
          <a:srgbClr val="3E3E5C"/>
        </a:lt2>
        <a:accent1>
          <a:srgbClr val="60597B"/>
        </a:accent1>
        <a:accent2>
          <a:srgbClr val="6666FF"/>
        </a:accent2>
        <a:accent3>
          <a:srgbClr val="B9B9CA"/>
        </a:accent3>
        <a:accent4>
          <a:srgbClr val="DCDCDC"/>
        </a:accent4>
        <a:accent5>
          <a:srgbClr val="B7B5BF"/>
        </a:accent5>
        <a:accent6>
          <a:srgbClr val="5B5BE5"/>
        </a:accent6>
        <a:hlink>
          <a:srgbClr val="99CCFF"/>
        </a:hlink>
        <a:folHlink>
          <a:srgbClr val="FFFF99"/>
        </a:folHlink>
      </a:clrScheme>
      <a:clrMap bg1="lt1" tx1="dk1" bg2="lt2" tx2="dk2" accent1="accent1" accent2="accent2" accent3="accent3" accent4="accent4" accent5="accent5" accent6="accent6" hlink="hlink" folHlink="folHlink"/>
    </a:extraClrScheme>
    <a:extraClrScheme>
      <a:clrScheme name="">
        <a:dk1>
          <a:srgbClr val="FFFFFF"/>
        </a:dk1>
        <a:lt1>
          <a:srgbClr val="523E26"/>
        </a:lt1>
        <a:dk2>
          <a:srgbClr val="DFC08D"/>
        </a:dk2>
        <a:lt2>
          <a:srgbClr val="2D2015"/>
        </a:lt2>
        <a:accent1>
          <a:srgbClr val="8C7B70"/>
        </a:accent1>
        <a:accent2>
          <a:srgbClr val="8F5F2F"/>
        </a:accent2>
        <a:accent3>
          <a:srgbClr val="B3AFAB"/>
        </a:accent3>
        <a:accent4>
          <a:srgbClr val="DCDCDC"/>
        </a:accent4>
        <a:accent5>
          <a:srgbClr val="C5BFBC"/>
        </a:accent5>
        <a:accent6>
          <a:srgbClr val="805529"/>
        </a:accent6>
        <a:hlink>
          <a:srgbClr val="CCB400"/>
        </a:hlink>
        <a:folHlink>
          <a:srgbClr val="8C9EA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默认设计模板">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fontScheme name="">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4"/>
        </a:accent5>
        <a:accent6>
          <a:srgbClr val="E5895B"/>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7B7E5"/>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
        <a:dk1>
          <a:srgbClr val="000000"/>
        </a:dk1>
        <a:lt1>
          <a:srgbClr val="DEF6F1"/>
        </a:lt1>
        <a:dk2>
          <a:srgbClr val="000000"/>
        </a:dk2>
        <a:lt2>
          <a:srgbClr val="969696"/>
        </a:lt2>
        <a:accent1>
          <a:srgbClr val="FFFFFF"/>
        </a:accent1>
        <a:accent2>
          <a:srgbClr val="8DC6FF"/>
        </a:accent2>
        <a:accent3>
          <a:srgbClr val="EBFAF7"/>
        </a:accent3>
        <a:accent4>
          <a:srgbClr val="000000"/>
        </a:accent4>
        <a:accent5>
          <a:srgbClr val="FFFFFF"/>
        </a:accent5>
        <a:accent6>
          <a:srgbClr val="7EB1E5"/>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7B7"/>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
        <a:dk1>
          <a:srgbClr val="FFFFFF"/>
        </a:dk1>
        <a:lt1>
          <a:srgbClr val="008080"/>
        </a:lt1>
        <a:dk2>
          <a:srgbClr val="FFFF99"/>
        </a:dk2>
        <a:lt2>
          <a:srgbClr val="005A58"/>
        </a:lt2>
        <a:accent1>
          <a:srgbClr val="006462"/>
        </a:accent1>
        <a:accent2>
          <a:srgbClr val="6D6FC7"/>
        </a:accent2>
        <a:accent3>
          <a:srgbClr val="AAC1C1"/>
        </a:accent3>
        <a:accent4>
          <a:srgbClr val="DCDCDC"/>
        </a:accent4>
        <a:accent5>
          <a:srgbClr val="AAB8B8"/>
        </a:accent5>
        <a:accent6>
          <a:srgbClr val="6163B2"/>
        </a:accent6>
        <a:hlink>
          <a:srgbClr val="00FFFF"/>
        </a:hlink>
        <a:folHlink>
          <a:srgbClr val="00FF00"/>
        </a:folHlink>
      </a:clrScheme>
      <a:clrMap bg1="lt1" tx1="dk1" bg2="lt2" tx2="dk2" accent1="accent1" accent2="accent2" accent3="accent3" accent4="accent4" accent5="accent5" accent6="accent6" hlink="hlink" folHlink="folHlink"/>
    </a:extraClrScheme>
    <a:extraClrScheme>
      <a:clrScheme name="">
        <a:dk1>
          <a:srgbClr val="FFFFFF"/>
        </a:dk1>
        <a:lt1>
          <a:srgbClr val="800000"/>
        </a:lt1>
        <a:dk2>
          <a:srgbClr val="DFD293"/>
        </a:dk2>
        <a:lt2>
          <a:srgbClr val="5C1F00"/>
        </a:lt2>
        <a:accent1>
          <a:srgbClr val="CC3300"/>
        </a:accent1>
        <a:accent2>
          <a:srgbClr val="BE7960"/>
        </a:accent2>
        <a:accent3>
          <a:srgbClr val="C1AAAA"/>
        </a:accent3>
        <a:accent4>
          <a:srgbClr val="DCDCDC"/>
        </a:accent4>
        <a:accent5>
          <a:srgbClr val="E2ADAA"/>
        </a:accent5>
        <a:accent6>
          <a:srgbClr val="AA6C55"/>
        </a:accent6>
        <a:hlink>
          <a:srgbClr val="FFFF99"/>
        </a:hlink>
        <a:folHlink>
          <a:srgbClr val="D3A219"/>
        </a:folHlink>
      </a:clrScheme>
      <a:clrMap bg1="lt1" tx1="dk1" bg2="lt2" tx2="dk2" accent1="accent1" accent2="accent2" accent3="accent3" accent4="accent4" accent5="accent5" accent6="accent6" hlink="hlink" folHlink="folHlink"/>
    </a:extraClrScheme>
    <a:extraClrScheme>
      <a:clrScheme name="">
        <a:dk1>
          <a:srgbClr val="FFFFFF"/>
        </a:dk1>
        <a:lt1>
          <a:srgbClr val="000099"/>
        </a:lt1>
        <a:dk2>
          <a:srgbClr val="CCFFFF"/>
        </a:dk2>
        <a:lt2>
          <a:srgbClr val="003366"/>
        </a:lt2>
        <a:accent1>
          <a:srgbClr val="3366CC"/>
        </a:accent1>
        <a:accent2>
          <a:srgbClr val="00B000"/>
        </a:accent2>
        <a:accent3>
          <a:srgbClr val="AAAACA"/>
        </a:accent3>
        <a:accent4>
          <a:srgbClr val="DCDCDC"/>
        </a:accent4>
        <a:accent5>
          <a:srgbClr val="ADB9E2"/>
        </a:accent5>
        <a:accent6>
          <a:srgbClr val="009D00"/>
        </a:accent6>
        <a:hlink>
          <a:srgbClr val="66CCFF"/>
        </a:hlink>
        <a:folHlink>
          <a:srgbClr val="FFE701"/>
        </a:folHlink>
      </a:clrScheme>
      <a:clrMap bg1="lt1" tx1="dk1" bg2="lt2" tx2="dk2" accent1="accent1" accent2="accent2" accent3="accent3" accent4="accent4" accent5="accent5" accent6="accent6" hlink="hlink" folHlink="folHlink"/>
    </a:extraClrScheme>
    <a:extraClrScheme>
      <a:clrScheme name="">
        <a:dk1>
          <a:srgbClr val="FFFFFF"/>
        </a:dk1>
        <a:lt1>
          <a:srgbClr val="000000"/>
        </a:lt1>
        <a:dk2>
          <a:srgbClr val="E3EBF1"/>
        </a:dk2>
        <a:lt2>
          <a:srgbClr val="336699"/>
        </a:lt2>
        <a:accent1>
          <a:srgbClr val="003399"/>
        </a:accent1>
        <a:accent2>
          <a:srgbClr val="468A4B"/>
        </a:accent2>
        <a:accent3>
          <a:srgbClr val="AAAAAA"/>
        </a:accent3>
        <a:accent4>
          <a:srgbClr val="DCDCDC"/>
        </a:accent4>
        <a:accent5>
          <a:srgbClr val="AAADCA"/>
        </a:accent5>
        <a:accent6>
          <a:srgbClr val="3E7B43"/>
        </a:accent6>
        <a:hlink>
          <a:srgbClr val="66CCFF"/>
        </a:hlink>
        <a:folHlink>
          <a:srgbClr val="F0E500"/>
        </a:folHlink>
      </a:clrScheme>
      <a:clrMap bg1="lt1" tx1="dk1" bg2="lt2" tx2="dk2" accent1="accent1" accent2="accent2" accent3="accent3" accent4="accent4" accent5="accent5" accent6="accent6" hlink="hlink" folHlink="folHlink"/>
    </a:extraClrScheme>
    <a:extraClrScheme>
      <a:clrScheme name="">
        <a:dk1>
          <a:srgbClr val="FFFFFF"/>
        </a:dk1>
        <a:lt1>
          <a:srgbClr val="686B5D"/>
        </a:lt1>
        <a:dk2>
          <a:srgbClr val="D1D1CB"/>
        </a:dk2>
        <a:lt2>
          <a:srgbClr val="777777"/>
        </a:lt2>
        <a:accent1>
          <a:srgbClr val="909082"/>
        </a:accent1>
        <a:accent2>
          <a:srgbClr val="809EA8"/>
        </a:accent2>
        <a:accent3>
          <a:srgbClr val="B9BAB6"/>
        </a:accent3>
        <a:accent4>
          <a:srgbClr val="DCDCDC"/>
        </a:accent4>
        <a:accent5>
          <a:srgbClr val="C7C7C1"/>
        </a:accent5>
        <a:accent6>
          <a:srgbClr val="728D96"/>
        </a:accent6>
        <a:hlink>
          <a:srgbClr val="FFCC66"/>
        </a:hlink>
        <a:folHlink>
          <a:srgbClr val="E9DCB9"/>
        </a:folHlink>
      </a:clrScheme>
      <a:clrMap bg1="lt1" tx1="dk1" bg2="lt2" tx2="dk2" accent1="accent1" accent2="accent2" accent3="accent3" accent4="accent4" accent5="accent5" accent6="accent6" hlink="hlink" folHlink="folHlink"/>
    </a:extraClrScheme>
    <a:extraClrScheme>
      <a:clrScheme name="">
        <a:dk1>
          <a:srgbClr val="FFFFFF"/>
        </a:dk1>
        <a:lt1>
          <a:srgbClr val="666699"/>
        </a:lt1>
        <a:dk2>
          <a:srgbClr val="FFFFFF"/>
        </a:dk2>
        <a:lt2>
          <a:srgbClr val="3E3E5C"/>
        </a:lt2>
        <a:accent1>
          <a:srgbClr val="60597B"/>
        </a:accent1>
        <a:accent2>
          <a:srgbClr val="6666FF"/>
        </a:accent2>
        <a:accent3>
          <a:srgbClr val="B9B9CA"/>
        </a:accent3>
        <a:accent4>
          <a:srgbClr val="DCDCDC"/>
        </a:accent4>
        <a:accent5>
          <a:srgbClr val="B7B5BF"/>
        </a:accent5>
        <a:accent6>
          <a:srgbClr val="5B5BE5"/>
        </a:accent6>
        <a:hlink>
          <a:srgbClr val="99CCFF"/>
        </a:hlink>
        <a:folHlink>
          <a:srgbClr val="FFFF99"/>
        </a:folHlink>
      </a:clrScheme>
      <a:clrMap bg1="lt1" tx1="dk1" bg2="lt2" tx2="dk2" accent1="accent1" accent2="accent2" accent3="accent3" accent4="accent4" accent5="accent5" accent6="accent6" hlink="hlink" folHlink="folHlink"/>
    </a:extraClrScheme>
    <a:extraClrScheme>
      <a:clrScheme name="">
        <a:dk1>
          <a:srgbClr val="FFFFFF"/>
        </a:dk1>
        <a:lt1>
          <a:srgbClr val="523E26"/>
        </a:lt1>
        <a:dk2>
          <a:srgbClr val="DFC08D"/>
        </a:dk2>
        <a:lt2>
          <a:srgbClr val="2D2015"/>
        </a:lt2>
        <a:accent1>
          <a:srgbClr val="8C7B70"/>
        </a:accent1>
        <a:accent2>
          <a:srgbClr val="8F5F2F"/>
        </a:accent2>
        <a:accent3>
          <a:srgbClr val="B3AFAB"/>
        </a:accent3>
        <a:accent4>
          <a:srgbClr val="DCDCDC"/>
        </a:accent4>
        <a:accent5>
          <a:srgbClr val="C5BFBC"/>
        </a:accent5>
        <a:accent6>
          <a:srgbClr val="805529"/>
        </a:accent6>
        <a:hlink>
          <a:srgbClr val="CCB400"/>
        </a:hlink>
        <a:folHlink>
          <a:srgbClr val="8C9EA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默认设计模板">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fontScheme name="">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4"/>
        </a:accent5>
        <a:accent6>
          <a:srgbClr val="E5895B"/>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7B7E5"/>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
        <a:dk1>
          <a:srgbClr val="000000"/>
        </a:dk1>
        <a:lt1>
          <a:srgbClr val="DEF6F1"/>
        </a:lt1>
        <a:dk2>
          <a:srgbClr val="000000"/>
        </a:dk2>
        <a:lt2>
          <a:srgbClr val="969696"/>
        </a:lt2>
        <a:accent1>
          <a:srgbClr val="FFFFFF"/>
        </a:accent1>
        <a:accent2>
          <a:srgbClr val="8DC6FF"/>
        </a:accent2>
        <a:accent3>
          <a:srgbClr val="EBFAF7"/>
        </a:accent3>
        <a:accent4>
          <a:srgbClr val="000000"/>
        </a:accent4>
        <a:accent5>
          <a:srgbClr val="FFFFFF"/>
        </a:accent5>
        <a:accent6>
          <a:srgbClr val="7EB1E5"/>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7B7"/>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
        <a:dk1>
          <a:srgbClr val="FFFFFF"/>
        </a:dk1>
        <a:lt1>
          <a:srgbClr val="008080"/>
        </a:lt1>
        <a:dk2>
          <a:srgbClr val="FFFF99"/>
        </a:dk2>
        <a:lt2>
          <a:srgbClr val="005A58"/>
        </a:lt2>
        <a:accent1>
          <a:srgbClr val="006462"/>
        </a:accent1>
        <a:accent2>
          <a:srgbClr val="6D6FC7"/>
        </a:accent2>
        <a:accent3>
          <a:srgbClr val="AAC1C1"/>
        </a:accent3>
        <a:accent4>
          <a:srgbClr val="DCDCDC"/>
        </a:accent4>
        <a:accent5>
          <a:srgbClr val="AAB8B8"/>
        </a:accent5>
        <a:accent6>
          <a:srgbClr val="6163B2"/>
        </a:accent6>
        <a:hlink>
          <a:srgbClr val="00FFFF"/>
        </a:hlink>
        <a:folHlink>
          <a:srgbClr val="00FF00"/>
        </a:folHlink>
      </a:clrScheme>
      <a:clrMap bg1="lt1" tx1="dk1" bg2="lt2" tx2="dk2" accent1="accent1" accent2="accent2" accent3="accent3" accent4="accent4" accent5="accent5" accent6="accent6" hlink="hlink" folHlink="folHlink"/>
    </a:extraClrScheme>
    <a:extraClrScheme>
      <a:clrScheme name="">
        <a:dk1>
          <a:srgbClr val="FFFFFF"/>
        </a:dk1>
        <a:lt1>
          <a:srgbClr val="800000"/>
        </a:lt1>
        <a:dk2>
          <a:srgbClr val="DFD293"/>
        </a:dk2>
        <a:lt2>
          <a:srgbClr val="5C1F00"/>
        </a:lt2>
        <a:accent1>
          <a:srgbClr val="CC3300"/>
        </a:accent1>
        <a:accent2>
          <a:srgbClr val="BE7960"/>
        </a:accent2>
        <a:accent3>
          <a:srgbClr val="C1AAAA"/>
        </a:accent3>
        <a:accent4>
          <a:srgbClr val="DCDCDC"/>
        </a:accent4>
        <a:accent5>
          <a:srgbClr val="E2ADAA"/>
        </a:accent5>
        <a:accent6>
          <a:srgbClr val="AA6C55"/>
        </a:accent6>
        <a:hlink>
          <a:srgbClr val="FFFF99"/>
        </a:hlink>
        <a:folHlink>
          <a:srgbClr val="D3A219"/>
        </a:folHlink>
      </a:clrScheme>
      <a:clrMap bg1="lt1" tx1="dk1" bg2="lt2" tx2="dk2" accent1="accent1" accent2="accent2" accent3="accent3" accent4="accent4" accent5="accent5" accent6="accent6" hlink="hlink" folHlink="folHlink"/>
    </a:extraClrScheme>
    <a:extraClrScheme>
      <a:clrScheme name="">
        <a:dk1>
          <a:srgbClr val="FFFFFF"/>
        </a:dk1>
        <a:lt1>
          <a:srgbClr val="000099"/>
        </a:lt1>
        <a:dk2>
          <a:srgbClr val="CCFFFF"/>
        </a:dk2>
        <a:lt2>
          <a:srgbClr val="003366"/>
        </a:lt2>
        <a:accent1>
          <a:srgbClr val="3366CC"/>
        </a:accent1>
        <a:accent2>
          <a:srgbClr val="00B000"/>
        </a:accent2>
        <a:accent3>
          <a:srgbClr val="AAAACA"/>
        </a:accent3>
        <a:accent4>
          <a:srgbClr val="DCDCDC"/>
        </a:accent4>
        <a:accent5>
          <a:srgbClr val="ADB9E2"/>
        </a:accent5>
        <a:accent6>
          <a:srgbClr val="009D00"/>
        </a:accent6>
        <a:hlink>
          <a:srgbClr val="66CCFF"/>
        </a:hlink>
        <a:folHlink>
          <a:srgbClr val="FFE701"/>
        </a:folHlink>
      </a:clrScheme>
      <a:clrMap bg1="lt1" tx1="dk1" bg2="lt2" tx2="dk2" accent1="accent1" accent2="accent2" accent3="accent3" accent4="accent4" accent5="accent5" accent6="accent6" hlink="hlink" folHlink="folHlink"/>
    </a:extraClrScheme>
    <a:extraClrScheme>
      <a:clrScheme name="">
        <a:dk1>
          <a:srgbClr val="FFFFFF"/>
        </a:dk1>
        <a:lt1>
          <a:srgbClr val="000000"/>
        </a:lt1>
        <a:dk2>
          <a:srgbClr val="E3EBF1"/>
        </a:dk2>
        <a:lt2>
          <a:srgbClr val="336699"/>
        </a:lt2>
        <a:accent1>
          <a:srgbClr val="003399"/>
        </a:accent1>
        <a:accent2>
          <a:srgbClr val="468A4B"/>
        </a:accent2>
        <a:accent3>
          <a:srgbClr val="AAAAAA"/>
        </a:accent3>
        <a:accent4>
          <a:srgbClr val="DCDCDC"/>
        </a:accent4>
        <a:accent5>
          <a:srgbClr val="AAADCA"/>
        </a:accent5>
        <a:accent6>
          <a:srgbClr val="3E7B43"/>
        </a:accent6>
        <a:hlink>
          <a:srgbClr val="66CCFF"/>
        </a:hlink>
        <a:folHlink>
          <a:srgbClr val="F0E500"/>
        </a:folHlink>
      </a:clrScheme>
      <a:clrMap bg1="lt1" tx1="dk1" bg2="lt2" tx2="dk2" accent1="accent1" accent2="accent2" accent3="accent3" accent4="accent4" accent5="accent5" accent6="accent6" hlink="hlink" folHlink="folHlink"/>
    </a:extraClrScheme>
    <a:extraClrScheme>
      <a:clrScheme name="">
        <a:dk1>
          <a:srgbClr val="FFFFFF"/>
        </a:dk1>
        <a:lt1>
          <a:srgbClr val="686B5D"/>
        </a:lt1>
        <a:dk2>
          <a:srgbClr val="D1D1CB"/>
        </a:dk2>
        <a:lt2>
          <a:srgbClr val="777777"/>
        </a:lt2>
        <a:accent1>
          <a:srgbClr val="909082"/>
        </a:accent1>
        <a:accent2>
          <a:srgbClr val="809EA8"/>
        </a:accent2>
        <a:accent3>
          <a:srgbClr val="B9BAB6"/>
        </a:accent3>
        <a:accent4>
          <a:srgbClr val="DCDCDC"/>
        </a:accent4>
        <a:accent5>
          <a:srgbClr val="C7C7C1"/>
        </a:accent5>
        <a:accent6>
          <a:srgbClr val="728D96"/>
        </a:accent6>
        <a:hlink>
          <a:srgbClr val="FFCC66"/>
        </a:hlink>
        <a:folHlink>
          <a:srgbClr val="E9DCB9"/>
        </a:folHlink>
      </a:clrScheme>
      <a:clrMap bg1="lt1" tx1="dk1" bg2="lt2" tx2="dk2" accent1="accent1" accent2="accent2" accent3="accent3" accent4="accent4" accent5="accent5" accent6="accent6" hlink="hlink" folHlink="folHlink"/>
    </a:extraClrScheme>
    <a:extraClrScheme>
      <a:clrScheme name="">
        <a:dk1>
          <a:srgbClr val="FFFFFF"/>
        </a:dk1>
        <a:lt1>
          <a:srgbClr val="666699"/>
        </a:lt1>
        <a:dk2>
          <a:srgbClr val="FFFFFF"/>
        </a:dk2>
        <a:lt2>
          <a:srgbClr val="3E3E5C"/>
        </a:lt2>
        <a:accent1>
          <a:srgbClr val="60597B"/>
        </a:accent1>
        <a:accent2>
          <a:srgbClr val="6666FF"/>
        </a:accent2>
        <a:accent3>
          <a:srgbClr val="B9B9CA"/>
        </a:accent3>
        <a:accent4>
          <a:srgbClr val="DCDCDC"/>
        </a:accent4>
        <a:accent5>
          <a:srgbClr val="B7B5BF"/>
        </a:accent5>
        <a:accent6>
          <a:srgbClr val="5B5BE5"/>
        </a:accent6>
        <a:hlink>
          <a:srgbClr val="99CCFF"/>
        </a:hlink>
        <a:folHlink>
          <a:srgbClr val="FFFF99"/>
        </a:folHlink>
      </a:clrScheme>
      <a:clrMap bg1="lt1" tx1="dk1" bg2="lt2" tx2="dk2" accent1="accent1" accent2="accent2" accent3="accent3" accent4="accent4" accent5="accent5" accent6="accent6" hlink="hlink" folHlink="folHlink"/>
    </a:extraClrScheme>
    <a:extraClrScheme>
      <a:clrScheme name="">
        <a:dk1>
          <a:srgbClr val="FFFFFF"/>
        </a:dk1>
        <a:lt1>
          <a:srgbClr val="523E26"/>
        </a:lt1>
        <a:dk2>
          <a:srgbClr val="DFC08D"/>
        </a:dk2>
        <a:lt2>
          <a:srgbClr val="2D2015"/>
        </a:lt2>
        <a:accent1>
          <a:srgbClr val="8C7B70"/>
        </a:accent1>
        <a:accent2>
          <a:srgbClr val="8F5F2F"/>
        </a:accent2>
        <a:accent3>
          <a:srgbClr val="B3AFAB"/>
        </a:accent3>
        <a:accent4>
          <a:srgbClr val="DCDCDC"/>
        </a:accent4>
        <a:accent5>
          <a:srgbClr val="C5BFBC"/>
        </a:accent5>
        <a:accent6>
          <a:srgbClr val="805529"/>
        </a:accent6>
        <a:hlink>
          <a:srgbClr val="CCB400"/>
        </a:hlink>
        <a:folHlink>
          <a:srgbClr val="8C9EA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4_默认设计模板">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fontScheme name="">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4"/>
        </a:accent5>
        <a:accent6>
          <a:srgbClr val="E5895B"/>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7B7E5"/>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
        <a:dk1>
          <a:srgbClr val="000000"/>
        </a:dk1>
        <a:lt1>
          <a:srgbClr val="DEF6F1"/>
        </a:lt1>
        <a:dk2>
          <a:srgbClr val="000000"/>
        </a:dk2>
        <a:lt2>
          <a:srgbClr val="969696"/>
        </a:lt2>
        <a:accent1>
          <a:srgbClr val="FFFFFF"/>
        </a:accent1>
        <a:accent2>
          <a:srgbClr val="8DC6FF"/>
        </a:accent2>
        <a:accent3>
          <a:srgbClr val="EBFAF7"/>
        </a:accent3>
        <a:accent4>
          <a:srgbClr val="000000"/>
        </a:accent4>
        <a:accent5>
          <a:srgbClr val="FFFFFF"/>
        </a:accent5>
        <a:accent6>
          <a:srgbClr val="7EB1E5"/>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7B7"/>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
        <a:dk1>
          <a:srgbClr val="FFFFFF"/>
        </a:dk1>
        <a:lt1>
          <a:srgbClr val="008080"/>
        </a:lt1>
        <a:dk2>
          <a:srgbClr val="FFFF99"/>
        </a:dk2>
        <a:lt2>
          <a:srgbClr val="005A58"/>
        </a:lt2>
        <a:accent1>
          <a:srgbClr val="006462"/>
        </a:accent1>
        <a:accent2>
          <a:srgbClr val="6D6FC7"/>
        </a:accent2>
        <a:accent3>
          <a:srgbClr val="AAC1C1"/>
        </a:accent3>
        <a:accent4>
          <a:srgbClr val="DCDCDC"/>
        </a:accent4>
        <a:accent5>
          <a:srgbClr val="AAB8B8"/>
        </a:accent5>
        <a:accent6>
          <a:srgbClr val="6163B2"/>
        </a:accent6>
        <a:hlink>
          <a:srgbClr val="00FFFF"/>
        </a:hlink>
        <a:folHlink>
          <a:srgbClr val="00FF00"/>
        </a:folHlink>
      </a:clrScheme>
      <a:clrMap bg1="lt1" tx1="dk1" bg2="lt2" tx2="dk2" accent1="accent1" accent2="accent2" accent3="accent3" accent4="accent4" accent5="accent5" accent6="accent6" hlink="hlink" folHlink="folHlink"/>
    </a:extraClrScheme>
    <a:extraClrScheme>
      <a:clrScheme name="">
        <a:dk1>
          <a:srgbClr val="FFFFFF"/>
        </a:dk1>
        <a:lt1>
          <a:srgbClr val="800000"/>
        </a:lt1>
        <a:dk2>
          <a:srgbClr val="DFD293"/>
        </a:dk2>
        <a:lt2>
          <a:srgbClr val="5C1F00"/>
        </a:lt2>
        <a:accent1>
          <a:srgbClr val="CC3300"/>
        </a:accent1>
        <a:accent2>
          <a:srgbClr val="BE7960"/>
        </a:accent2>
        <a:accent3>
          <a:srgbClr val="C1AAAA"/>
        </a:accent3>
        <a:accent4>
          <a:srgbClr val="DCDCDC"/>
        </a:accent4>
        <a:accent5>
          <a:srgbClr val="E2ADAA"/>
        </a:accent5>
        <a:accent6>
          <a:srgbClr val="AA6C55"/>
        </a:accent6>
        <a:hlink>
          <a:srgbClr val="FFFF99"/>
        </a:hlink>
        <a:folHlink>
          <a:srgbClr val="D3A219"/>
        </a:folHlink>
      </a:clrScheme>
      <a:clrMap bg1="lt1" tx1="dk1" bg2="lt2" tx2="dk2" accent1="accent1" accent2="accent2" accent3="accent3" accent4="accent4" accent5="accent5" accent6="accent6" hlink="hlink" folHlink="folHlink"/>
    </a:extraClrScheme>
    <a:extraClrScheme>
      <a:clrScheme name="">
        <a:dk1>
          <a:srgbClr val="FFFFFF"/>
        </a:dk1>
        <a:lt1>
          <a:srgbClr val="000099"/>
        </a:lt1>
        <a:dk2>
          <a:srgbClr val="CCFFFF"/>
        </a:dk2>
        <a:lt2>
          <a:srgbClr val="003366"/>
        </a:lt2>
        <a:accent1>
          <a:srgbClr val="3366CC"/>
        </a:accent1>
        <a:accent2>
          <a:srgbClr val="00B000"/>
        </a:accent2>
        <a:accent3>
          <a:srgbClr val="AAAACA"/>
        </a:accent3>
        <a:accent4>
          <a:srgbClr val="DCDCDC"/>
        </a:accent4>
        <a:accent5>
          <a:srgbClr val="ADB9E2"/>
        </a:accent5>
        <a:accent6>
          <a:srgbClr val="009D00"/>
        </a:accent6>
        <a:hlink>
          <a:srgbClr val="66CCFF"/>
        </a:hlink>
        <a:folHlink>
          <a:srgbClr val="FFE701"/>
        </a:folHlink>
      </a:clrScheme>
      <a:clrMap bg1="lt1" tx1="dk1" bg2="lt2" tx2="dk2" accent1="accent1" accent2="accent2" accent3="accent3" accent4="accent4" accent5="accent5" accent6="accent6" hlink="hlink" folHlink="folHlink"/>
    </a:extraClrScheme>
    <a:extraClrScheme>
      <a:clrScheme name="">
        <a:dk1>
          <a:srgbClr val="FFFFFF"/>
        </a:dk1>
        <a:lt1>
          <a:srgbClr val="000000"/>
        </a:lt1>
        <a:dk2>
          <a:srgbClr val="E3EBF1"/>
        </a:dk2>
        <a:lt2>
          <a:srgbClr val="336699"/>
        </a:lt2>
        <a:accent1>
          <a:srgbClr val="003399"/>
        </a:accent1>
        <a:accent2>
          <a:srgbClr val="468A4B"/>
        </a:accent2>
        <a:accent3>
          <a:srgbClr val="AAAAAA"/>
        </a:accent3>
        <a:accent4>
          <a:srgbClr val="DCDCDC"/>
        </a:accent4>
        <a:accent5>
          <a:srgbClr val="AAADCA"/>
        </a:accent5>
        <a:accent6>
          <a:srgbClr val="3E7B43"/>
        </a:accent6>
        <a:hlink>
          <a:srgbClr val="66CCFF"/>
        </a:hlink>
        <a:folHlink>
          <a:srgbClr val="F0E500"/>
        </a:folHlink>
      </a:clrScheme>
      <a:clrMap bg1="lt1" tx1="dk1" bg2="lt2" tx2="dk2" accent1="accent1" accent2="accent2" accent3="accent3" accent4="accent4" accent5="accent5" accent6="accent6" hlink="hlink" folHlink="folHlink"/>
    </a:extraClrScheme>
    <a:extraClrScheme>
      <a:clrScheme name="">
        <a:dk1>
          <a:srgbClr val="FFFFFF"/>
        </a:dk1>
        <a:lt1>
          <a:srgbClr val="686B5D"/>
        </a:lt1>
        <a:dk2>
          <a:srgbClr val="D1D1CB"/>
        </a:dk2>
        <a:lt2>
          <a:srgbClr val="777777"/>
        </a:lt2>
        <a:accent1>
          <a:srgbClr val="909082"/>
        </a:accent1>
        <a:accent2>
          <a:srgbClr val="809EA8"/>
        </a:accent2>
        <a:accent3>
          <a:srgbClr val="B9BAB6"/>
        </a:accent3>
        <a:accent4>
          <a:srgbClr val="DCDCDC"/>
        </a:accent4>
        <a:accent5>
          <a:srgbClr val="C7C7C1"/>
        </a:accent5>
        <a:accent6>
          <a:srgbClr val="728D96"/>
        </a:accent6>
        <a:hlink>
          <a:srgbClr val="FFCC66"/>
        </a:hlink>
        <a:folHlink>
          <a:srgbClr val="E9DCB9"/>
        </a:folHlink>
      </a:clrScheme>
      <a:clrMap bg1="lt1" tx1="dk1" bg2="lt2" tx2="dk2" accent1="accent1" accent2="accent2" accent3="accent3" accent4="accent4" accent5="accent5" accent6="accent6" hlink="hlink" folHlink="folHlink"/>
    </a:extraClrScheme>
    <a:extraClrScheme>
      <a:clrScheme name="">
        <a:dk1>
          <a:srgbClr val="FFFFFF"/>
        </a:dk1>
        <a:lt1>
          <a:srgbClr val="666699"/>
        </a:lt1>
        <a:dk2>
          <a:srgbClr val="FFFFFF"/>
        </a:dk2>
        <a:lt2>
          <a:srgbClr val="3E3E5C"/>
        </a:lt2>
        <a:accent1>
          <a:srgbClr val="60597B"/>
        </a:accent1>
        <a:accent2>
          <a:srgbClr val="6666FF"/>
        </a:accent2>
        <a:accent3>
          <a:srgbClr val="B9B9CA"/>
        </a:accent3>
        <a:accent4>
          <a:srgbClr val="DCDCDC"/>
        </a:accent4>
        <a:accent5>
          <a:srgbClr val="B7B5BF"/>
        </a:accent5>
        <a:accent6>
          <a:srgbClr val="5B5BE5"/>
        </a:accent6>
        <a:hlink>
          <a:srgbClr val="99CCFF"/>
        </a:hlink>
        <a:folHlink>
          <a:srgbClr val="FFFF99"/>
        </a:folHlink>
      </a:clrScheme>
      <a:clrMap bg1="lt1" tx1="dk1" bg2="lt2" tx2="dk2" accent1="accent1" accent2="accent2" accent3="accent3" accent4="accent4" accent5="accent5" accent6="accent6" hlink="hlink" folHlink="folHlink"/>
    </a:extraClrScheme>
    <a:extraClrScheme>
      <a:clrScheme name="">
        <a:dk1>
          <a:srgbClr val="FFFFFF"/>
        </a:dk1>
        <a:lt1>
          <a:srgbClr val="523E26"/>
        </a:lt1>
        <a:dk2>
          <a:srgbClr val="DFC08D"/>
        </a:dk2>
        <a:lt2>
          <a:srgbClr val="2D2015"/>
        </a:lt2>
        <a:accent1>
          <a:srgbClr val="8C7B70"/>
        </a:accent1>
        <a:accent2>
          <a:srgbClr val="8F5F2F"/>
        </a:accent2>
        <a:accent3>
          <a:srgbClr val="B3AFAB"/>
        </a:accent3>
        <a:accent4>
          <a:srgbClr val="DCDCDC"/>
        </a:accent4>
        <a:accent5>
          <a:srgbClr val="C5BFBC"/>
        </a:accent5>
        <a:accent6>
          <a:srgbClr val="805529"/>
        </a:accent6>
        <a:hlink>
          <a:srgbClr val="CCB400"/>
        </a:hlink>
        <a:folHlink>
          <a:srgbClr val="8C9EA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5_默认设计模板">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fontScheme name="">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4"/>
        </a:accent5>
        <a:accent6>
          <a:srgbClr val="E5895B"/>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7B7E5"/>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
        <a:dk1>
          <a:srgbClr val="000000"/>
        </a:dk1>
        <a:lt1>
          <a:srgbClr val="DEF6F1"/>
        </a:lt1>
        <a:dk2>
          <a:srgbClr val="000000"/>
        </a:dk2>
        <a:lt2>
          <a:srgbClr val="969696"/>
        </a:lt2>
        <a:accent1>
          <a:srgbClr val="FFFFFF"/>
        </a:accent1>
        <a:accent2>
          <a:srgbClr val="8DC6FF"/>
        </a:accent2>
        <a:accent3>
          <a:srgbClr val="EBFAF7"/>
        </a:accent3>
        <a:accent4>
          <a:srgbClr val="000000"/>
        </a:accent4>
        <a:accent5>
          <a:srgbClr val="FFFFFF"/>
        </a:accent5>
        <a:accent6>
          <a:srgbClr val="7EB1E5"/>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7B7"/>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
        <a:dk1>
          <a:srgbClr val="FFFFFF"/>
        </a:dk1>
        <a:lt1>
          <a:srgbClr val="008080"/>
        </a:lt1>
        <a:dk2>
          <a:srgbClr val="FFFF99"/>
        </a:dk2>
        <a:lt2>
          <a:srgbClr val="005A58"/>
        </a:lt2>
        <a:accent1>
          <a:srgbClr val="006462"/>
        </a:accent1>
        <a:accent2>
          <a:srgbClr val="6D6FC7"/>
        </a:accent2>
        <a:accent3>
          <a:srgbClr val="AAC1C1"/>
        </a:accent3>
        <a:accent4>
          <a:srgbClr val="DCDCDC"/>
        </a:accent4>
        <a:accent5>
          <a:srgbClr val="AAB8B8"/>
        </a:accent5>
        <a:accent6>
          <a:srgbClr val="6163B2"/>
        </a:accent6>
        <a:hlink>
          <a:srgbClr val="00FFFF"/>
        </a:hlink>
        <a:folHlink>
          <a:srgbClr val="00FF00"/>
        </a:folHlink>
      </a:clrScheme>
      <a:clrMap bg1="lt1" tx1="dk1" bg2="lt2" tx2="dk2" accent1="accent1" accent2="accent2" accent3="accent3" accent4="accent4" accent5="accent5" accent6="accent6" hlink="hlink" folHlink="folHlink"/>
    </a:extraClrScheme>
    <a:extraClrScheme>
      <a:clrScheme name="">
        <a:dk1>
          <a:srgbClr val="FFFFFF"/>
        </a:dk1>
        <a:lt1>
          <a:srgbClr val="800000"/>
        </a:lt1>
        <a:dk2>
          <a:srgbClr val="DFD293"/>
        </a:dk2>
        <a:lt2>
          <a:srgbClr val="5C1F00"/>
        </a:lt2>
        <a:accent1>
          <a:srgbClr val="CC3300"/>
        </a:accent1>
        <a:accent2>
          <a:srgbClr val="BE7960"/>
        </a:accent2>
        <a:accent3>
          <a:srgbClr val="C1AAAA"/>
        </a:accent3>
        <a:accent4>
          <a:srgbClr val="DCDCDC"/>
        </a:accent4>
        <a:accent5>
          <a:srgbClr val="E2ADAA"/>
        </a:accent5>
        <a:accent6>
          <a:srgbClr val="AA6C55"/>
        </a:accent6>
        <a:hlink>
          <a:srgbClr val="FFFF99"/>
        </a:hlink>
        <a:folHlink>
          <a:srgbClr val="D3A219"/>
        </a:folHlink>
      </a:clrScheme>
      <a:clrMap bg1="lt1" tx1="dk1" bg2="lt2" tx2="dk2" accent1="accent1" accent2="accent2" accent3="accent3" accent4="accent4" accent5="accent5" accent6="accent6" hlink="hlink" folHlink="folHlink"/>
    </a:extraClrScheme>
    <a:extraClrScheme>
      <a:clrScheme name="">
        <a:dk1>
          <a:srgbClr val="FFFFFF"/>
        </a:dk1>
        <a:lt1>
          <a:srgbClr val="000099"/>
        </a:lt1>
        <a:dk2>
          <a:srgbClr val="CCFFFF"/>
        </a:dk2>
        <a:lt2>
          <a:srgbClr val="003366"/>
        </a:lt2>
        <a:accent1>
          <a:srgbClr val="3366CC"/>
        </a:accent1>
        <a:accent2>
          <a:srgbClr val="00B000"/>
        </a:accent2>
        <a:accent3>
          <a:srgbClr val="AAAACA"/>
        </a:accent3>
        <a:accent4>
          <a:srgbClr val="DCDCDC"/>
        </a:accent4>
        <a:accent5>
          <a:srgbClr val="ADB9E2"/>
        </a:accent5>
        <a:accent6>
          <a:srgbClr val="009D00"/>
        </a:accent6>
        <a:hlink>
          <a:srgbClr val="66CCFF"/>
        </a:hlink>
        <a:folHlink>
          <a:srgbClr val="FFE701"/>
        </a:folHlink>
      </a:clrScheme>
      <a:clrMap bg1="lt1" tx1="dk1" bg2="lt2" tx2="dk2" accent1="accent1" accent2="accent2" accent3="accent3" accent4="accent4" accent5="accent5" accent6="accent6" hlink="hlink" folHlink="folHlink"/>
    </a:extraClrScheme>
    <a:extraClrScheme>
      <a:clrScheme name="">
        <a:dk1>
          <a:srgbClr val="FFFFFF"/>
        </a:dk1>
        <a:lt1>
          <a:srgbClr val="000000"/>
        </a:lt1>
        <a:dk2>
          <a:srgbClr val="E3EBF1"/>
        </a:dk2>
        <a:lt2>
          <a:srgbClr val="336699"/>
        </a:lt2>
        <a:accent1>
          <a:srgbClr val="003399"/>
        </a:accent1>
        <a:accent2>
          <a:srgbClr val="468A4B"/>
        </a:accent2>
        <a:accent3>
          <a:srgbClr val="AAAAAA"/>
        </a:accent3>
        <a:accent4>
          <a:srgbClr val="DCDCDC"/>
        </a:accent4>
        <a:accent5>
          <a:srgbClr val="AAADCA"/>
        </a:accent5>
        <a:accent6>
          <a:srgbClr val="3E7B43"/>
        </a:accent6>
        <a:hlink>
          <a:srgbClr val="66CCFF"/>
        </a:hlink>
        <a:folHlink>
          <a:srgbClr val="F0E500"/>
        </a:folHlink>
      </a:clrScheme>
      <a:clrMap bg1="lt1" tx1="dk1" bg2="lt2" tx2="dk2" accent1="accent1" accent2="accent2" accent3="accent3" accent4="accent4" accent5="accent5" accent6="accent6" hlink="hlink" folHlink="folHlink"/>
    </a:extraClrScheme>
    <a:extraClrScheme>
      <a:clrScheme name="">
        <a:dk1>
          <a:srgbClr val="FFFFFF"/>
        </a:dk1>
        <a:lt1>
          <a:srgbClr val="686B5D"/>
        </a:lt1>
        <a:dk2>
          <a:srgbClr val="D1D1CB"/>
        </a:dk2>
        <a:lt2>
          <a:srgbClr val="777777"/>
        </a:lt2>
        <a:accent1>
          <a:srgbClr val="909082"/>
        </a:accent1>
        <a:accent2>
          <a:srgbClr val="809EA8"/>
        </a:accent2>
        <a:accent3>
          <a:srgbClr val="B9BAB6"/>
        </a:accent3>
        <a:accent4>
          <a:srgbClr val="DCDCDC"/>
        </a:accent4>
        <a:accent5>
          <a:srgbClr val="C7C7C1"/>
        </a:accent5>
        <a:accent6>
          <a:srgbClr val="728D96"/>
        </a:accent6>
        <a:hlink>
          <a:srgbClr val="FFCC66"/>
        </a:hlink>
        <a:folHlink>
          <a:srgbClr val="E9DCB9"/>
        </a:folHlink>
      </a:clrScheme>
      <a:clrMap bg1="lt1" tx1="dk1" bg2="lt2" tx2="dk2" accent1="accent1" accent2="accent2" accent3="accent3" accent4="accent4" accent5="accent5" accent6="accent6" hlink="hlink" folHlink="folHlink"/>
    </a:extraClrScheme>
    <a:extraClrScheme>
      <a:clrScheme name="">
        <a:dk1>
          <a:srgbClr val="FFFFFF"/>
        </a:dk1>
        <a:lt1>
          <a:srgbClr val="666699"/>
        </a:lt1>
        <a:dk2>
          <a:srgbClr val="FFFFFF"/>
        </a:dk2>
        <a:lt2>
          <a:srgbClr val="3E3E5C"/>
        </a:lt2>
        <a:accent1>
          <a:srgbClr val="60597B"/>
        </a:accent1>
        <a:accent2>
          <a:srgbClr val="6666FF"/>
        </a:accent2>
        <a:accent3>
          <a:srgbClr val="B9B9CA"/>
        </a:accent3>
        <a:accent4>
          <a:srgbClr val="DCDCDC"/>
        </a:accent4>
        <a:accent5>
          <a:srgbClr val="B7B5BF"/>
        </a:accent5>
        <a:accent6>
          <a:srgbClr val="5B5BE5"/>
        </a:accent6>
        <a:hlink>
          <a:srgbClr val="99CCFF"/>
        </a:hlink>
        <a:folHlink>
          <a:srgbClr val="FFFF99"/>
        </a:folHlink>
      </a:clrScheme>
      <a:clrMap bg1="lt1" tx1="dk1" bg2="lt2" tx2="dk2" accent1="accent1" accent2="accent2" accent3="accent3" accent4="accent4" accent5="accent5" accent6="accent6" hlink="hlink" folHlink="folHlink"/>
    </a:extraClrScheme>
    <a:extraClrScheme>
      <a:clrScheme name="">
        <a:dk1>
          <a:srgbClr val="FFFFFF"/>
        </a:dk1>
        <a:lt1>
          <a:srgbClr val="523E26"/>
        </a:lt1>
        <a:dk2>
          <a:srgbClr val="DFC08D"/>
        </a:dk2>
        <a:lt2>
          <a:srgbClr val="2D2015"/>
        </a:lt2>
        <a:accent1>
          <a:srgbClr val="8C7B70"/>
        </a:accent1>
        <a:accent2>
          <a:srgbClr val="8F5F2F"/>
        </a:accent2>
        <a:accent3>
          <a:srgbClr val="B3AFAB"/>
        </a:accent3>
        <a:accent4>
          <a:srgbClr val="DCDCDC"/>
        </a:accent4>
        <a:accent5>
          <a:srgbClr val="C5BFBC"/>
        </a:accent5>
        <a:accent6>
          <a:srgbClr val="805529"/>
        </a:accent6>
        <a:hlink>
          <a:srgbClr val="CCB400"/>
        </a:hlink>
        <a:folHlink>
          <a:srgbClr val="8C9EA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6_默认设计模板">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fontScheme name="">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4"/>
        </a:accent5>
        <a:accent6>
          <a:srgbClr val="E5895B"/>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7B7E5"/>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
        <a:dk1>
          <a:srgbClr val="000000"/>
        </a:dk1>
        <a:lt1>
          <a:srgbClr val="DEF6F1"/>
        </a:lt1>
        <a:dk2>
          <a:srgbClr val="000000"/>
        </a:dk2>
        <a:lt2>
          <a:srgbClr val="969696"/>
        </a:lt2>
        <a:accent1>
          <a:srgbClr val="FFFFFF"/>
        </a:accent1>
        <a:accent2>
          <a:srgbClr val="8DC6FF"/>
        </a:accent2>
        <a:accent3>
          <a:srgbClr val="EBFAF7"/>
        </a:accent3>
        <a:accent4>
          <a:srgbClr val="000000"/>
        </a:accent4>
        <a:accent5>
          <a:srgbClr val="FFFFFF"/>
        </a:accent5>
        <a:accent6>
          <a:srgbClr val="7EB1E5"/>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7B7"/>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
        <a:dk1>
          <a:srgbClr val="FFFFFF"/>
        </a:dk1>
        <a:lt1>
          <a:srgbClr val="008080"/>
        </a:lt1>
        <a:dk2>
          <a:srgbClr val="FFFF99"/>
        </a:dk2>
        <a:lt2>
          <a:srgbClr val="005A58"/>
        </a:lt2>
        <a:accent1>
          <a:srgbClr val="006462"/>
        </a:accent1>
        <a:accent2>
          <a:srgbClr val="6D6FC7"/>
        </a:accent2>
        <a:accent3>
          <a:srgbClr val="AAC1C1"/>
        </a:accent3>
        <a:accent4>
          <a:srgbClr val="DCDCDC"/>
        </a:accent4>
        <a:accent5>
          <a:srgbClr val="AAB8B8"/>
        </a:accent5>
        <a:accent6>
          <a:srgbClr val="6163B2"/>
        </a:accent6>
        <a:hlink>
          <a:srgbClr val="00FFFF"/>
        </a:hlink>
        <a:folHlink>
          <a:srgbClr val="00FF00"/>
        </a:folHlink>
      </a:clrScheme>
      <a:clrMap bg1="lt1" tx1="dk1" bg2="lt2" tx2="dk2" accent1="accent1" accent2="accent2" accent3="accent3" accent4="accent4" accent5="accent5" accent6="accent6" hlink="hlink" folHlink="folHlink"/>
    </a:extraClrScheme>
    <a:extraClrScheme>
      <a:clrScheme name="">
        <a:dk1>
          <a:srgbClr val="FFFFFF"/>
        </a:dk1>
        <a:lt1>
          <a:srgbClr val="800000"/>
        </a:lt1>
        <a:dk2>
          <a:srgbClr val="DFD293"/>
        </a:dk2>
        <a:lt2>
          <a:srgbClr val="5C1F00"/>
        </a:lt2>
        <a:accent1>
          <a:srgbClr val="CC3300"/>
        </a:accent1>
        <a:accent2>
          <a:srgbClr val="BE7960"/>
        </a:accent2>
        <a:accent3>
          <a:srgbClr val="C1AAAA"/>
        </a:accent3>
        <a:accent4>
          <a:srgbClr val="DCDCDC"/>
        </a:accent4>
        <a:accent5>
          <a:srgbClr val="E2ADAA"/>
        </a:accent5>
        <a:accent6>
          <a:srgbClr val="AA6C55"/>
        </a:accent6>
        <a:hlink>
          <a:srgbClr val="FFFF99"/>
        </a:hlink>
        <a:folHlink>
          <a:srgbClr val="D3A219"/>
        </a:folHlink>
      </a:clrScheme>
      <a:clrMap bg1="lt1" tx1="dk1" bg2="lt2" tx2="dk2" accent1="accent1" accent2="accent2" accent3="accent3" accent4="accent4" accent5="accent5" accent6="accent6" hlink="hlink" folHlink="folHlink"/>
    </a:extraClrScheme>
    <a:extraClrScheme>
      <a:clrScheme name="">
        <a:dk1>
          <a:srgbClr val="FFFFFF"/>
        </a:dk1>
        <a:lt1>
          <a:srgbClr val="000099"/>
        </a:lt1>
        <a:dk2>
          <a:srgbClr val="CCFFFF"/>
        </a:dk2>
        <a:lt2>
          <a:srgbClr val="003366"/>
        </a:lt2>
        <a:accent1>
          <a:srgbClr val="3366CC"/>
        </a:accent1>
        <a:accent2>
          <a:srgbClr val="00B000"/>
        </a:accent2>
        <a:accent3>
          <a:srgbClr val="AAAACA"/>
        </a:accent3>
        <a:accent4>
          <a:srgbClr val="DCDCDC"/>
        </a:accent4>
        <a:accent5>
          <a:srgbClr val="ADB9E2"/>
        </a:accent5>
        <a:accent6>
          <a:srgbClr val="009D00"/>
        </a:accent6>
        <a:hlink>
          <a:srgbClr val="66CCFF"/>
        </a:hlink>
        <a:folHlink>
          <a:srgbClr val="FFE701"/>
        </a:folHlink>
      </a:clrScheme>
      <a:clrMap bg1="lt1" tx1="dk1" bg2="lt2" tx2="dk2" accent1="accent1" accent2="accent2" accent3="accent3" accent4="accent4" accent5="accent5" accent6="accent6" hlink="hlink" folHlink="folHlink"/>
    </a:extraClrScheme>
    <a:extraClrScheme>
      <a:clrScheme name="">
        <a:dk1>
          <a:srgbClr val="FFFFFF"/>
        </a:dk1>
        <a:lt1>
          <a:srgbClr val="000000"/>
        </a:lt1>
        <a:dk2>
          <a:srgbClr val="E3EBF1"/>
        </a:dk2>
        <a:lt2>
          <a:srgbClr val="336699"/>
        </a:lt2>
        <a:accent1>
          <a:srgbClr val="003399"/>
        </a:accent1>
        <a:accent2>
          <a:srgbClr val="468A4B"/>
        </a:accent2>
        <a:accent3>
          <a:srgbClr val="AAAAAA"/>
        </a:accent3>
        <a:accent4>
          <a:srgbClr val="DCDCDC"/>
        </a:accent4>
        <a:accent5>
          <a:srgbClr val="AAADCA"/>
        </a:accent5>
        <a:accent6>
          <a:srgbClr val="3E7B43"/>
        </a:accent6>
        <a:hlink>
          <a:srgbClr val="66CCFF"/>
        </a:hlink>
        <a:folHlink>
          <a:srgbClr val="F0E500"/>
        </a:folHlink>
      </a:clrScheme>
      <a:clrMap bg1="lt1" tx1="dk1" bg2="lt2" tx2="dk2" accent1="accent1" accent2="accent2" accent3="accent3" accent4="accent4" accent5="accent5" accent6="accent6" hlink="hlink" folHlink="folHlink"/>
    </a:extraClrScheme>
    <a:extraClrScheme>
      <a:clrScheme name="">
        <a:dk1>
          <a:srgbClr val="FFFFFF"/>
        </a:dk1>
        <a:lt1>
          <a:srgbClr val="686B5D"/>
        </a:lt1>
        <a:dk2>
          <a:srgbClr val="D1D1CB"/>
        </a:dk2>
        <a:lt2>
          <a:srgbClr val="777777"/>
        </a:lt2>
        <a:accent1>
          <a:srgbClr val="909082"/>
        </a:accent1>
        <a:accent2>
          <a:srgbClr val="809EA8"/>
        </a:accent2>
        <a:accent3>
          <a:srgbClr val="B9BAB6"/>
        </a:accent3>
        <a:accent4>
          <a:srgbClr val="DCDCDC"/>
        </a:accent4>
        <a:accent5>
          <a:srgbClr val="C7C7C1"/>
        </a:accent5>
        <a:accent6>
          <a:srgbClr val="728D96"/>
        </a:accent6>
        <a:hlink>
          <a:srgbClr val="FFCC66"/>
        </a:hlink>
        <a:folHlink>
          <a:srgbClr val="E9DCB9"/>
        </a:folHlink>
      </a:clrScheme>
      <a:clrMap bg1="lt1" tx1="dk1" bg2="lt2" tx2="dk2" accent1="accent1" accent2="accent2" accent3="accent3" accent4="accent4" accent5="accent5" accent6="accent6" hlink="hlink" folHlink="folHlink"/>
    </a:extraClrScheme>
    <a:extraClrScheme>
      <a:clrScheme name="">
        <a:dk1>
          <a:srgbClr val="FFFFFF"/>
        </a:dk1>
        <a:lt1>
          <a:srgbClr val="666699"/>
        </a:lt1>
        <a:dk2>
          <a:srgbClr val="FFFFFF"/>
        </a:dk2>
        <a:lt2>
          <a:srgbClr val="3E3E5C"/>
        </a:lt2>
        <a:accent1>
          <a:srgbClr val="60597B"/>
        </a:accent1>
        <a:accent2>
          <a:srgbClr val="6666FF"/>
        </a:accent2>
        <a:accent3>
          <a:srgbClr val="B9B9CA"/>
        </a:accent3>
        <a:accent4>
          <a:srgbClr val="DCDCDC"/>
        </a:accent4>
        <a:accent5>
          <a:srgbClr val="B7B5BF"/>
        </a:accent5>
        <a:accent6>
          <a:srgbClr val="5B5BE5"/>
        </a:accent6>
        <a:hlink>
          <a:srgbClr val="99CCFF"/>
        </a:hlink>
        <a:folHlink>
          <a:srgbClr val="FFFF99"/>
        </a:folHlink>
      </a:clrScheme>
      <a:clrMap bg1="lt1" tx1="dk1" bg2="lt2" tx2="dk2" accent1="accent1" accent2="accent2" accent3="accent3" accent4="accent4" accent5="accent5" accent6="accent6" hlink="hlink" folHlink="folHlink"/>
    </a:extraClrScheme>
    <a:extraClrScheme>
      <a:clrScheme name="">
        <a:dk1>
          <a:srgbClr val="FFFFFF"/>
        </a:dk1>
        <a:lt1>
          <a:srgbClr val="523E26"/>
        </a:lt1>
        <a:dk2>
          <a:srgbClr val="DFC08D"/>
        </a:dk2>
        <a:lt2>
          <a:srgbClr val="2D2015"/>
        </a:lt2>
        <a:accent1>
          <a:srgbClr val="8C7B70"/>
        </a:accent1>
        <a:accent2>
          <a:srgbClr val="8F5F2F"/>
        </a:accent2>
        <a:accent3>
          <a:srgbClr val="B3AFAB"/>
        </a:accent3>
        <a:accent4>
          <a:srgbClr val="DCDCDC"/>
        </a:accent4>
        <a:accent5>
          <a:srgbClr val="C5BFBC"/>
        </a:accent5>
        <a:accent6>
          <a:srgbClr val="805529"/>
        </a:accent6>
        <a:hlink>
          <a:srgbClr val="CCB400"/>
        </a:hlink>
        <a:folHlink>
          <a:srgbClr val="8C9EA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7_默认设计模板">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fontScheme name="">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4"/>
        </a:accent5>
        <a:accent6>
          <a:srgbClr val="E5895B"/>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7B7E5"/>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
        <a:dk1>
          <a:srgbClr val="000000"/>
        </a:dk1>
        <a:lt1>
          <a:srgbClr val="DEF6F1"/>
        </a:lt1>
        <a:dk2>
          <a:srgbClr val="000000"/>
        </a:dk2>
        <a:lt2>
          <a:srgbClr val="969696"/>
        </a:lt2>
        <a:accent1>
          <a:srgbClr val="FFFFFF"/>
        </a:accent1>
        <a:accent2>
          <a:srgbClr val="8DC6FF"/>
        </a:accent2>
        <a:accent3>
          <a:srgbClr val="EBFAF7"/>
        </a:accent3>
        <a:accent4>
          <a:srgbClr val="000000"/>
        </a:accent4>
        <a:accent5>
          <a:srgbClr val="FFFFFF"/>
        </a:accent5>
        <a:accent6>
          <a:srgbClr val="7EB1E5"/>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7B7"/>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
        <a:dk1>
          <a:srgbClr val="FFFFFF"/>
        </a:dk1>
        <a:lt1>
          <a:srgbClr val="008080"/>
        </a:lt1>
        <a:dk2>
          <a:srgbClr val="FFFF99"/>
        </a:dk2>
        <a:lt2>
          <a:srgbClr val="005A58"/>
        </a:lt2>
        <a:accent1>
          <a:srgbClr val="006462"/>
        </a:accent1>
        <a:accent2>
          <a:srgbClr val="6D6FC7"/>
        </a:accent2>
        <a:accent3>
          <a:srgbClr val="AAC1C1"/>
        </a:accent3>
        <a:accent4>
          <a:srgbClr val="DCDCDC"/>
        </a:accent4>
        <a:accent5>
          <a:srgbClr val="AAB8B8"/>
        </a:accent5>
        <a:accent6>
          <a:srgbClr val="6163B2"/>
        </a:accent6>
        <a:hlink>
          <a:srgbClr val="00FFFF"/>
        </a:hlink>
        <a:folHlink>
          <a:srgbClr val="00FF00"/>
        </a:folHlink>
      </a:clrScheme>
      <a:clrMap bg1="lt1" tx1="dk1" bg2="lt2" tx2="dk2" accent1="accent1" accent2="accent2" accent3="accent3" accent4="accent4" accent5="accent5" accent6="accent6" hlink="hlink" folHlink="folHlink"/>
    </a:extraClrScheme>
    <a:extraClrScheme>
      <a:clrScheme name="">
        <a:dk1>
          <a:srgbClr val="FFFFFF"/>
        </a:dk1>
        <a:lt1>
          <a:srgbClr val="800000"/>
        </a:lt1>
        <a:dk2>
          <a:srgbClr val="DFD293"/>
        </a:dk2>
        <a:lt2>
          <a:srgbClr val="5C1F00"/>
        </a:lt2>
        <a:accent1>
          <a:srgbClr val="CC3300"/>
        </a:accent1>
        <a:accent2>
          <a:srgbClr val="BE7960"/>
        </a:accent2>
        <a:accent3>
          <a:srgbClr val="C1AAAA"/>
        </a:accent3>
        <a:accent4>
          <a:srgbClr val="DCDCDC"/>
        </a:accent4>
        <a:accent5>
          <a:srgbClr val="E2ADAA"/>
        </a:accent5>
        <a:accent6>
          <a:srgbClr val="AA6C55"/>
        </a:accent6>
        <a:hlink>
          <a:srgbClr val="FFFF99"/>
        </a:hlink>
        <a:folHlink>
          <a:srgbClr val="D3A219"/>
        </a:folHlink>
      </a:clrScheme>
      <a:clrMap bg1="lt1" tx1="dk1" bg2="lt2" tx2="dk2" accent1="accent1" accent2="accent2" accent3="accent3" accent4="accent4" accent5="accent5" accent6="accent6" hlink="hlink" folHlink="folHlink"/>
    </a:extraClrScheme>
    <a:extraClrScheme>
      <a:clrScheme name="">
        <a:dk1>
          <a:srgbClr val="FFFFFF"/>
        </a:dk1>
        <a:lt1>
          <a:srgbClr val="000099"/>
        </a:lt1>
        <a:dk2>
          <a:srgbClr val="CCFFFF"/>
        </a:dk2>
        <a:lt2>
          <a:srgbClr val="003366"/>
        </a:lt2>
        <a:accent1>
          <a:srgbClr val="3366CC"/>
        </a:accent1>
        <a:accent2>
          <a:srgbClr val="00B000"/>
        </a:accent2>
        <a:accent3>
          <a:srgbClr val="AAAACA"/>
        </a:accent3>
        <a:accent4>
          <a:srgbClr val="DCDCDC"/>
        </a:accent4>
        <a:accent5>
          <a:srgbClr val="ADB9E2"/>
        </a:accent5>
        <a:accent6>
          <a:srgbClr val="009D00"/>
        </a:accent6>
        <a:hlink>
          <a:srgbClr val="66CCFF"/>
        </a:hlink>
        <a:folHlink>
          <a:srgbClr val="FFE701"/>
        </a:folHlink>
      </a:clrScheme>
      <a:clrMap bg1="lt1" tx1="dk1" bg2="lt2" tx2="dk2" accent1="accent1" accent2="accent2" accent3="accent3" accent4="accent4" accent5="accent5" accent6="accent6" hlink="hlink" folHlink="folHlink"/>
    </a:extraClrScheme>
    <a:extraClrScheme>
      <a:clrScheme name="">
        <a:dk1>
          <a:srgbClr val="FFFFFF"/>
        </a:dk1>
        <a:lt1>
          <a:srgbClr val="000000"/>
        </a:lt1>
        <a:dk2>
          <a:srgbClr val="E3EBF1"/>
        </a:dk2>
        <a:lt2>
          <a:srgbClr val="336699"/>
        </a:lt2>
        <a:accent1>
          <a:srgbClr val="003399"/>
        </a:accent1>
        <a:accent2>
          <a:srgbClr val="468A4B"/>
        </a:accent2>
        <a:accent3>
          <a:srgbClr val="AAAAAA"/>
        </a:accent3>
        <a:accent4>
          <a:srgbClr val="DCDCDC"/>
        </a:accent4>
        <a:accent5>
          <a:srgbClr val="AAADCA"/>
        </a:accent5>
        <a:accent6>
          <a:srgbClr val="3E7B43"/>
        </a:accent6>
        <a:hlink>
          <a:srgbClr val="66CCFF"/>
        </a:hlink>
        <a:folHlink>
          <a:srgbClr val="F0E500"/>
        </a:folHlink>
      </a:clrScheme>
      <a:clrMap bg1="lt1" tx1="dk1" bg2="lt2" tx2="dk2" accent1="accent1" accent2="accent2" accent3="accent3" accent4="accent4" accent5="accent5" accent6="accent6" hlink="hlink" folHlink="folHlink"/>
    </a:extraClrScheme>
    <a:extraClrScheme>
      <a:clrScheme name="">
        <a:dk1>
          <a:srgbClr val="FFFFFF"/>
        </a:dk1>
        <a:lt1>
          <a:srgbClr val="686B5D"/>
        </a:lt1>
        <a:dk2>
          <a:srgbClr val="D1D1CB"/>
        </a:dk2>
        <a:lt2>
          <a:srgbClr val="777777"/>
        </a:lt2>
        <a:accent1>
          <a:srgbClr val="909082"/>
        </a:accent1>
        <a:accent2>
          <a:srgbClr val="809EA8"/>
        </a:accent2>
        <a:accent3>
          <a:srgbClr val="B9BAB6"/>
        </a:accent3>
        <a:accent4>
          <a:srgbClr val="DCDCDC"/>
        </a:accent4>
        <a:accent5>
          <a:srgbClr val="C7C7C1"/>
        </a:accent5>
        <a:accent6>
          <a:srgbClr val="728D96"/>
        </a:accent6>
        <a:hlink>
          <a:srgbClr val="FFCC66"/>
        </a:hlink>
        <a:folHlink>
          <a:srgbClr val="E9DCB9"/>
        </a:folHlink>
      </a:clrScheme>
      <a:clrMap bg1="lt1" tx1="dk1" bg2="lt2" tx2="dk2" accent1="accent1" accent2="accent2" accent3="accent3" accent4="accent4" accent5="accent5" accent6="accent6" hlink="hlink" folHlink="folHlink"/>
    </a:extraClrScheme>
    <a:extraClrScheme>
      <a:clrScheme name="">
        <a:dk1>
          <a:srgbClr val="FFFFFF"/>
        </a:dk1>
        <a:lt1>
          <a:srgbClr val="666699"/>
        </a:lt1>
        <a:dk2>
          <a:srgbClr val="FFFFFF"/>
        </a:dk2>
        <a:lt2>
          <a:srgbClr val="3E3E5C"/>
        </a:lt2>
        <a:accent1>
          <a:srgbClr val="60597B"/>
        </a:accent1>
        <a:accent2>
          <a:srgbClr val="6666FF"/>
        </a:accent2>
        <a:accent3>
          <a:srgbClr val="B9B9CA"/>
        </a:accent3>
        <a:accent4>
          <a:srgbClr val="DCDCDC"/>
        </a:accent4>
        <a:accent5>
          <a:srgbClr val="B7B5BF"/>
        </a:accent5>
        <a:accent6>
          <a:srgbClr val="5B5BE5"/>
        </a:accent6>
        <a:hlink>
          <a:srgbClr val="99CCFF"/>
        </a:hlink>
        <a:folHlink>
          <a:srgbClr val="FFFF99"/>
        </a:folHlink>
      </a:clrScheme>
      <a:clrMap bg1="lt1" tx1="dk1" bg2="lt2" tx2="dk2" accent1="accent1" accent2="accent2" accent3="accent3" accent4="accent4" accent5="accent5" accent6="accent6" hlink="hlink" folHlink="folHlink"/>
    </a:extraClrScheme>
    <a:extraClrScheme>
      <a:clrScheme name="">
        <a:dk1>
          <a:srgbClr val="FFFFFF"/>
        </a:dk1>
        <a:lt1>
          <a:srgbClr val="523E26"/>
        </a:lt1>
        <a:dk2>
          <a:srgbClr val="DFC08D"/>
        </a:dk2>
        <a:lt2>
          <a:srgbClr val="2D2015"/>
        </a:lt2>
        <a:accent1>
          <a:srgbClr val="8C7B70"/>
        </a:accent1>
        <a:accent2>
          <a:srgbClr val="8F5F2F"/>
        </a:accent2>
        <a:accent3>
          <a:srgbClr val="B3AFAB"/>
        </a:accent3>
        <a:accent4>
          <a:srgbClr val="DCDCDC"/>
        </a:accent4>
        <a:accent5>
          <a:srgbClr val="C5BFBC"/>
        </a:accent5>
        <a:accent6>
          <a:srgbClr val="805529"/>
        </a:accent6>
        <a:hlink>
          <a:srgbClr val="CCB400"/>
        </a:hlink>
        <a:folHlink>
          <a:srgbClr val="8C9EA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251</TotalTime>
  <Words>1609</Words>
  <Application>Microsoft Office PowerPoint</Application>
  <PresentationFormat>Widescreen</PresentationFormat>
  <Paragraphs>158</Paragraphs>
  <Slides>42</Slides>
  <Notes>26</Notes>
  <HiddenSlides>0</HiddenSlides>
  <MMClips>1</MMClips>
  <ScaleCrop>false</ScaleCrop>
  <HeadingPairs>
    <vt:vector size="6" baseType="variant">
      <vt:variant>
        <vt:lpstr>Fonts Used</vt:lpstr>
      </vt:variant>
      <vt:variant>
        <vt:i4>7</vt:i4>
      </vt:variant>
      <vt:variant>
        <vt:lpstr>Theme</vt:lpstr>
      </vt:variant>
      <vt:variant>
        <vt:i4>10</vt:i4>
      </vt:variant>
      <vt:variant>
        <vt:lpstr>Slide Titles</vt:lpstr>
      </vt:variant>
      <vt:variant>
        <vt:i4>42</vt:i4>
      </vt:variant>
    </vt:vector>
  </HeadingPairs>
  <TitlesOfParts>
    <vt:vector size="59" baseType="lpstr">
      <vt:lpstr>宋体</vt:lpstr>
      <vt:lpstr>Arial</vt:lpstr>
      <vt:lpstr>Calibri</vt:lpstr>
      <vt:lpstr>Calibri Light</vt:lpstr>
      <vt:lpstr>等线</vt:lpstr>
      <vt:lpstr>黑体</vt:lpstr>
      <vt:lpstr>Times New Roman</vt:lpstr>
      <vt:lpstr>Office Theme</vt:lpstr>
      <vt:lpstr>默认设计模板</vt:lpstr>
      <vt:lpstr>1_默认设计模板</vt:lpstr>
      <vt:lpstr>2_默认设计模板</vt:lpstr>
      <vt:lpstr>3_默认设计模板</vt:lpstr>
      <vt:lpstr>4_默认设计模板</vt:lpstr>
      <vt:lpstr>5_默认设计模板</vt:lpstr>
      <vt:lpstr>6_默认设计模板</vt:lpstr>
      <vt:lpstr>7_默认设计模板</vt:lpstr>
      <vt:lpstr>8_默认设计模板</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Đọc mẫu</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Thi đọc diễn cảm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c:creator>
  <cp:lastModifiedBy>Admin</cp:lastModifiedBy>
  <cp:revision>89</cp:revision>
  <dcterms:created xsi:type="dcterms:W3CDTF">2021-08-23T06:49:15Z</dcterms:created>
  <dcterms:modified xsi:type="dcterms:W3CDTF">2021-09-20T04:33:47Z</dcterms:modified>
</cp:coreProperties>
</file>