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7" r:id="rId5"/>
    <p:sldId id="266" r:id="rId6"/>
    <p:sldId id="265" r:id="rId7"/>
    <p:sldId id="267" r:id="rId8"/>
    <p:sldId id="256" r:id="rId9"/>
    <p:sldId id="269" r:id="rId10"/>
    <p:sldId id="275" r:id="rId11"/>
    <p:sldId id="258" r:id="rId12"/>
    <p:sldId id="270" r:id="rId13"/>
    <p:sldId id="276" r:id="rId14"/>
    <p:sldId id="271" r:id="rId15"/>
    <p:sldId id="272" r:id="rId16"/>
    <p:sldId id="273" r:id="rId17"/>
    <p:sldId id="278" r:id="rId18"/>
    <p:sldId id="277" r:id="rId19"/>
    <p:sldId id="274" r:id="rId20"/>
    <p:sldId id="279" r:id="rId21"/>
    <p:sldId id="28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>
      <p:cViewPr varScale="1">
        <p:scale>
          <a:sx n="101" d="100"/>
          <a:sy n="101" d="100"/>
        </p:scale>
        <p:origin x="114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90CF8C-6C08-4FE0-8153-6AC20D8DB1F8}" type="doc">
      <dgm:prSet loTypeId="urn:microsoft.com/office/officeart/2005/8/layout/vList3" loCatId="picture" qsTypeId="urn:microsoft.com/office/officeart/2005/8/quickstyle/3d1" qsCatId="3D" csTypeId="urn:microsoft.com/office/officeart/2005/8/colors/accent1_2" csCatId="accent1" phldr="1"/>
      <dgm:spPr/>
    </dgm:pt>
    <dgm:pt modelId="{F7E6F016-A402-4F7C-8001-E13F8D75CF57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Nghe-</a:t>
          </a:r>
          <a:r>
            <a:rPr lang="en-US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xác</a:t>
          </a:r>
          <a:r>
            <a: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trình bày </a:t>
          </a:r>
          <a:r>
            <a:rPr lang="en-US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đúng</a:t>
          </a:r>
          <a:r>
            <a: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3 </a:t>
          </a:r>
          <a:r>
            <a:rPr lang="en-US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“</a:t>
          </a:r>
          <a:r>
            <a:rPr 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Ai </a:t>
          </a:r>
          <a:r>
            <a:rPr lang="en-US" i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i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lỗi</a:t>
          </a:r>
          <a:r>
            <a:rPr 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?”</a:t>
          </a:r>
        </a:p>
      </dgm:t>
    </dgm:pt>
    <dgm:pt modelId="{BE25CB9A-7576-45CF-B236-560D8F994462}" type="parTrans" cxnId="{E77E0753-4193-4EAC-81CE-AD68FA8C27F1}">
      <dgm:prSet/>
      <dgm:spPr/>
      <dgm:t>
        <a:bodyPr/>
        <a:lstStyle/>
        <a:p>
          <a:endParaRPr lang="en-US"/>
        </a:p>
      </dgm:t>
    </dgm:pt>
    <dgm:pt modelId="{C24F47F5-E18C-4E80-8BC3-A6AB4EEA66CD}" type="sibTrans" cxnId="{E77E0753-4193-4EAC-81CE-AD68FA8C27F1}">
      <dgm:prSet/>
      <dgm:spPr/>
      <dgm:t>
        <a:bodyPr/>
        <a:lstStyle/>
        <a:p>
          <a:endParaRPr lang="en-US"/>
        </a:p>
      </dgm:t>
    </dgm:pt>
    <dgm:pt modelId="{45340339-73D0-44FB-BD32-6E3DD896FCB1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Làm đúng bài tập phân </a:t>
          </a:r>
          <a:r>
            <a:rPr lang="en-US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biệt</a:t>
          </a:r>
          <a:r>
            <a:rPr 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uêch</a:t>
          </a:r>
          <a:r>
            <a: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en-US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uyu</a:t>
          </a:r>
          <a:r>
            <a: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, s/x</a:t>
          </a:r>
          <a:r>
            <a:rPr 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ă</a:t>
          </a:r>
          <a:r>
            <a:rPr 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n/</a:t>
          </a:r>
          <a:r>
            <a: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ă</a:t>
          </a:r>
          <a:r>
            <a:rPr 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</a:t>
          </a:r>
          <a:r>
            <a: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01546C6E-6E07-47AF-B7DB-2D2F8F569BFC}" type="parTrans" cxnId="{4D45F81F-2C64-49DF-8CD9-5250281DD250}">
      <dgm:prSet/>
      <dgm:spPr/>
      <dgm:t>
        <a:bodyPr/>
        <a:lstStyle/>
        <a:p>
          <a:endParaRPr lang="en-US"/>
        </a:p>
      </dgm:t>
    </dgm:pt>
    <dgm:pt modelId="{7C13236D-DE94-4E6B-B82D-AA95CCF2095D}" type="sibTrans" cxnId="{4D45F81F-2C64-49DF-8CD9-5250281DD250}">
      <dgm:prSet/>
      <dgm:spPr/>
      <dgm:t>
        <a:bodyPr/>
        <a:lstStyle/>
        <a:p>
          <a:endParaRPr lang="en-US"/>
        </a:p>
      </dgm:t>
    </dgm:pt>
    <dgm:pt modelId="{B96E491F-E636-439A-A5AD-62BADF294A7D}" type="pres">
      <dgm:prSet presAssocID="{FF90CF8C-6C08-4FE0-8153-6AC20D8DB1F8}" presName="linearFlow" presStyleCnt="0">
        <dgm:presLayoutVars>
          <dgm:dir/>
          <dgm:resizeHandles val="exact"/>
        </dgm:presLayoutVars>
      </dgm:prSet>
      <dgm:spPr/>
    </dgm:pt>
    <dgm:pt modelId="{F9BE4BD2-22EF-4C4E-BC7C-491FA043D1AC}" type="pres">
      <dgm:prSet presAssocID="{F7E6F016-A402-4F7C-8001-E13F8D75CF57}" presName="composite" presStyleCnt="0"/>
      <dgm:spPr/>
    </dgm:pt>
    <dgm:pt modelId="{AA2889D5-9328-4709-A3A9-0F53767FCC8C}" type="pres">
      <dgm:prSet presAssocID="{F7E6F016-A402-4F7C-8001-E13F8D75CF57}" presName="imgShp" presStyleLbl="fgImgPlace1" presStyleIdx="0" presStyleCnt="2" custLinFactNeighborX="-5595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18ABC15-769F-4D01-B88C-765D9CDEEB72}" type="pres">
      <dgm:prSet presAssocID="{F7E6F016-A402-4F7C-8001-E13F8D75CF57}" presName="txShp" presStyleLbl="node1" presStyleIdx="0" presStyleCnt="2" custScaleX="125225" custLinFactNeighborX="5538" custLinFactNeighborY="57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1945FE-E68D-4353-8206-1B4B8E461828}" type="pres">
      <dgm:prSet presAssocID="{C24F47F5-E18C-4E80-8BC3-A6AB4EEA66CD}" presName="spacing" presStyleCnt="0"/>
      <dgm:spPr/>
    </dgm:pt>
    <dgm:pt modelId="{9F0A39E6-2F27-4240-A647-920F2654F9DC}" type="pres">
      <dgm:prSet presAssocID="{45340339-73D0-44FB-BD32-6E3DD896FCB1}" presName="composite" presStyleCnt="0"/>
      <dgm:spPr/>
    </dgm:pt>
    <dgm:pt modelId="{6A6AB19F-FECB-4218-9843-B888F0228859}" type="pres">
      <dgm:prSet presAssocID="{45340339-73D0-44FB-BD32-6E3DD896FCB1}" presName="imgShp" presStyleLbl="fgImgPlace1" presStyleIdx="1" presStyleCnt="2" custScaleX="101588" custScaleY="97558" custLinFactNeighborX="-50314" custLinFactNeighborY="-482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BFFF874-8FC2-44EC-91D5-8435DC70FBBA}" type="pres">
      <dgm:prSet presAssocID="{45340339-73D0-44FB-BD32-6E3DD896FCB1}" presName="txShp" presStyleLbl="node1" presStyleIdx="1" presStyleCnt="2" custScaleX="125851" custLinFactNeighborX="5593" custLinFactNeighborY="-6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43B683-56FC-44BD-83AB-DB54C71881F0}" type="presOf" srcId="{F7E6F016-A402-4F7C-8001-E13F8D75CF57}" destId="{418ABC15-769F-4D01-B88C-765D9CDEEB72}" srcOrd="0" destOrd="0" presId="urn:microsoft.com/office/officeart/2005/8/layout/vList3"/>
    <dgm:cxn modelId="{EF2C62C2-38C3-4938-B09A-AC8ABD4D3BFA}" type="presOf" srcId="{FF90CF8C-6C08-4FE0-8153-6AC20D8DB1F8}" destId="{B96E491F-E636-439A-A5AD-62BADF294A7D}" srcOrd="0" destOrd="0" presId="urn:microsoft.com/office/officeart/2005/8/layout/vList3"/>
    <dgm:cxn modelId="{E77E0753-4193-4EAC-81CE-AD68FA8C27F1}" srcId="{FF90CF8C-6C08-4FE0-8153-6AC20D8DB1F8}" destId="{F7E6F016-A402-4F7C-8001-E13F8D75CF57}" srcOrd="0" destOrd="0" parTransId="{BE25CB9A-7576-45CF-B236-560D8F994462}" sibTransId="{C24F47F5-E18C-4E80-8BC3-A6AB4EEA66CD}"/>
    <dgm:cxn modelId="{852BE135-35E6-4E0D-9B8A-F28248537185}" type="presOf" srcId="{45340339-73D0-44FB-BD32-6E3DD896FCB1}" destId="{EBFFF874-8FC2-44EC-91D5-8435DC70FBBA}" srcOrd="0" destOrd="0" presId="urn:microsoft.com/office/officeart/2005/8/layout/vList3"/>
    <dgm:cxn modelId="{4D45F81F-2C64-49DF-8CD9-5250281DD250}" srcId="{FF90CF8C-6C08-4FE0-8153-6AC20D8DB1F8}" destId="{45340339-73D0-44FB-BD32-6E3DD896FCB1}" srcOrd="1" destOrd="0" parTransId="{01546C6E-6E07-47AF-B7DB-2D2F8F569BFC}" sibTransId="{7C13236D-DE94-4E6B-B82D-AA95CCF2095D}"/>
    <dgm:cxn modelId="{A78A2699-51B8-4ED2-AF80-5DA0FAAD5576}" type="presParOf" srcId="{B96E491F-E636-439A-A5AD-62BADF294A7D}" destId="{F9BE4BD2-22EF-4C4E-BC7C-491FA043D1AC}" srcOrd="0" destOrd="0" presId="urn:microsoft.com/office/officeart/2005/8/layout/vList3"/>
    <dgm:cxn modelId="{99E21331-0423-469B-AD0E-6BDAE1F7D09E}" type="presParOf" srcId="{F9BE4BD2-22EF-4C4E-BC7C-491FA043D1AC}" destId="{AA2889D5-9328-4709-A3A9-0F53767FCC8C}" srcOrd="0" destOrd="0" presId="urn:microsoft.com/office/officeart/2005/8/layout/vList3"/>
    <dgm:cxn modelId="{C0067D76-395E-4582-963B-2CA8143B6E73}" type="presParOf" srcId="{F9BE4BD2-22EF-4C4E-BC7C-491FA043D1AC}" destId="{418ABC15-769F-4D01-B88C-765D9CDEEB72}" srcOrd="1" destOrd="0" presId="urn:microsoft.com/office/officeart/2005/8/layout/vList3"/>
    <dgm:cxn modelId="{A7F22D69-4CBF-42D7-961F-0834ABC3ED47}" type="presParOf" srcId="{B96E491F-E636-439A-A5AD-62BADF294A7D}" destId="{6D1945FE-E68D-4353-8206-1B4B8E461828}" srcOrd="1" destOrd="0" presId="urn:microsoft.com/office/officeart/2005/8/layout/vList3"/>
    <dgm:cxn modelId="{48A55581-340B-4038-B8D9-F8080EFCD3B3}" type="presParOf" srcId="{B96E491F-E636-439A-A5AD-62BADF294A7D}" destId="{9F0A39E6-2F27-4240-A647-920F2654F9DC}" srcOrd="2" destOrd="0" presId="urn:microsoft.com/office/officeart/2005/8/layout/vList3"/>
    <dgm:cxn modelId="{B28A578B-A8A6-4602-B17B-94A6E312A4BE}" type="presParOf" srcId="{9F0A39E6-2F27-4240-A647-920F2654F9DC}" destId="{6A6AB19F-FECB-4218-9843-B888F0228859}" srcOrd="0" destOrd="0" presId="urn:microsoft.com/office/officeart/2005/8/layout/vList3"/>
    <dgm:cxn modelId="{0ADB4233-8E82-4436-BDF2-F6A33042EE3E}" type="presParOf" srcId="{9F0A39E6-2F27-4240-A647-920F2654F9DC}" destId="{EBFFF874-8FC2-44EC-91D5-8435DC70FBB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90CF8C-6C08-4FE0-8153-6AC20D8DB1F8}" type="doc">
      <dgm:prSet loTypeId="urn:microsoft.com/office/officeart/2005/8/layout/vList3" loCatId="picture" qsTypeId="urn:microsoft.com/office/officeart/2005/8/quickstyle/3d1" qsCatId="3D" csTypeId="urn:microsoft.com/office/officeart/2005/8/colors/accent1_2" csCatId="accent1" phldr="1"/>
      <dgm:spPr/>
    </dgm:pt>
    <dgm:pt modelId="{F7E6F016-A402-4F7C-8001-E13F8D75CF57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Nghe-</a:t>
          </a:r>
          <a:r>
            <a:rPr lang="en-US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xác</a:t>
          </a:r>
          <a:r>
            <a: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trình bày </a:t>
          </a:r>
          <a:r>
            <a:rPr lang="en-US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đúng</a:t>
          </a:r>
          <a:r>
            <a: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3 </a:t>
          </a:r>
          <a:r>
            <a:rPr lang="en-US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“</a:t>
          </a:r>
          <a:r>
            <a:rPr 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Ai </a:t>
          </a:r>
          <a:r>
            <a:rPr lang="en-US" i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i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lỗi</a:t>
          </a:r>
          <a:r>
            <a:rPr 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?”</a:t>
          </a:r>
        </a:p>
      </dgm:t>
    </dgm:pt>
    <dgm:pt modelId="{BE25CB9A-7576-45CF-B236-560D8F994462}" type="parTrans" cxnId="{E77E0753-4193-4EAC-81CE-AD68FA8C27F1}">
      <dgm:prSet/>
      <dgm:spPr/>
      <dgm:t>
        <a:bodyPr/>
        <a:lstStyle/>
        <a:p>
          <a:endParaRPr lang="en-US"/>
        </a:p>
      </dgm:t>
    </dgm:pt>
    <dgm:pt modelId="{C24F47F5-E18C-4E80-8BC3-A6AB4EEA66CD}" type="sibTrans" cxnId="{E77E0753-4193-4EAC-81CE-AD68FA8C27F1}">
      <dgm:prSet/>
      <dgm:spPr/>
      <dgm:t>
        <a:bodyPr/>
        <a:lstStyle/>
        <a:p>
          <a:endParaRPr lang="en-US"/>
        </a:p>
      </dgm:t>
    </dgm:pt>
    <dgm:pt modelId="{45340339-73D0-44FB-BD32-6E3DD896FCB1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Làm đúng bài tập phân </a:t>
          </a:r>
          <a:r>
            <a:rPr lang="en-US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biệt</a:t>
          </a:r>
          <a:r>
            <a:rPr 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uêch</a:t>
          </a:r>
          <a:r>
            <a: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en-US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uyu</a:t>
          </a:r>
          <a:r>
            <a: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, s/x</a:t>
          </a:r>
          <a:r>
            <a:rPr 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ă</a:t>
          </a:r>
          <a:r>
            <a:rPr 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n/</a:t>
          </a:r>
          <a:r>
            <a: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ă</a:t>
          </a:r>
          <a:r>
            <a:rPr 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</a:t>
          </a:r>
          <a:r>
            <a: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01546C6E-6E07-47AF-B7DB-2D2F8F569BFC}" type="parTrans" cxnId="{4D45F81F-2C64-49DF-8CD9-5250281DD250}">
      <dgm:prSet/>
      <dgm:spPr/>
      <dgm:t>
        <a:bodyPr/>
        <a:lstStyle/>
        <a:p>
          <a:endParaRPr lang="en-US"/>
        </a:p>
      </dgm:t>
    </dgm:pt>
    <dgm:pt modelId="{7C13236D-DE94-4E6B-B82D-AA95CCF2095D}" type="sibTrans" cxnId="{4D45F81F-2C64-49DF-8CD9-5250281DD250}">
      <dgm:prSet/>
      <dgm:spPr/>
      <dgm:t>
        <a:bodyPr/>
        <a:lstStyle/>
        <a:p>
          <a:endParaRPr lang="en-US"/>
        </a:p>
      </dgm:t>
    </dgm:pt>
    <dgm:pt modelId="{B96E491F-E636-439A-A5AD-62BADF294A7D}" type="pres">
      <dgm:prSet presAssocID="{FF90CF8C-6C08-4FE0-8153-6AC20D8DB1F8}" presName="linearFlow" presStyleCnt="0">
        <dgm:presLayoutVars>
          <dgm:dir/>
          <dgm:resizeHandles val="exact"/>
        </dgm:presLayoutVars>
      </dgm:prSet>
      <dgm:spPr/>
    </dgm:pt>
    <dgm:pt modelId="{F9BE4BD2-22EF-4C4E-BC7C-491FA043D1AC}" type="pres">
      <dgm:prSet presAssocID="{F7E6F016-A402-4F7C-8001-E13F8D75CF57}" presName="composite" presStyleCnt="0"/>
      <dgm:spPr/>
    </dgm:pt>
    <dgm:pt modelId="{AA2889D5-9328-4709-A3A9-0F53767FCC8C}" type="pres">
      <dgm:prSet presAssocID="{F7E6F016-A402-4F7C-8001-E13F8D75CF57}" presName="imgShp" presStyleLbl="fgImgPlace1" presStyleIdx="0" presStyleCnt="2" custLinFactNeighborX="-5595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18ABC15-769F-4D01-B88C-765D9CDEEB72}" type="pres">
      <dgm:prSet presAssocID="{F7E6F016-A402-4F7C-8001-E13F8D75CF57}" presName="txShp" presStyleLbl="node1" presStyleIdx="0" presStyleCnt="2" custScaleX="125225" custLinFactNeighborX="5538" custLinFactNeighborY="57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1945FE-E68D-4353-8206-1B4B8E461828}" type="pres">
      <dgm:prSet presAssocID="{C24F47F5-E18C-4E80-8BC3-A6AB4EEA66CD}" presName="spacing" presStyleCnt="0"/>
      <dgm:spPr/>
    </dgm:pt>
    <dgm:pt modelId="{9F0A39E6-2F27-4240-A647-920F2654F9DC}" type="pres">
      <dgm:prSet presAssocID="{45340339-73D0-44FB-BD32-6E3DD896FCB1}" presName="composite" presStyleCnt="0"/>
      <dgm:spPr/>
    </dgm:pt>
    <dgm:pt modelId="{6A6AB19F-FECB-4218-9843-B888F0228859}" type="pres">
      <dgm:prSet presAssocID="{45340339-73D0-44FB-BD32-6E3DD896FCB1}" presName="imgShp" presStyleLbl="fgImgPlace1" presStyleIdx="1" presStyleCnt="2" custScaleX="101588" custScaleY="97558" custLinFactNeighborX="-50314" custLinFactNeighborY="-482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BFFF874-8FC2-44EC-91D5-8435DC70FBBA}" type="pres">
      <dgm:prSet presAssocID="{45340339-73D0-44FB-BD32-6E3DD896FCB1}" presName="txShp" presStyleLbl="node1" presStyleIdx="1" presStyleCnt="2" custScaleX="125851" custLinFactNeighborX="5593" custLinFactNeighborY="-6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43B683-56FC-44BD-83AB-DB54C71881F0}" type="presOf" srcId="{F7E6F016-A402-4F7C-8001-E13F8D75CF57}" destId="{418ABC15-769F-4D01-B88C-765D9CDEEB72}" srcOrd="0" destOrd="0" presId="urn:microsoft.com/office/officeart/2005/8/layout/vList3"/>
    <dgm:cxn modelId="{EF2C62C2-38C3-4938-B09A-AC8ABD4D3BFA}" type="presOf" srcId="{FF90CF8C-6C08-4FE0-8153-6AC20D8DB1F8}" destId="{B96E491F-E636-439A-A5AD-62BADF294A7D}" srcOrd="0" destOrd="0" presId="urn:microsoft.com/office/officeart/2005/8/layout/vList3"/>
    <dgm:cxn modelId="{E77E0753-4193-4EAC-81CE-AD68FA8C27F1}" srcId="{FF90CF8C-6C08-4FE0-8153-6AC20D8DB1F8}" destId="{F7E6F016-A402-4F7C-8001-E13F8D75CF57}" srcOrd="0" destOrd="0" parTransId="{BE25CB9A-7576-45CF-B236-560D8F994462}" sibTransId="{C24F47F5-E18C-4E80-8BC3-A6AB4EEA66CD}"/>
    <dgm:cxn modelId="{852BE135-35E6-4E0D-9B8A-F28248537185}" type="presOf" srcId="{45340339-73D0-44FB-BD32-6E3DD896FCB1}" destId="{EBFFF874-8FC2-44EC-91D5-8435DC70FBBA}" srcOrd="0" destOrd="0" presId="urn:microsoft.com/office/officeart/2005/8/layout/vList3"/>
    <dgm:cxn modelId="{4D45F81F-2C64-49DF-8CD9-5250281DD250}" srcId="{FF90CF8C-6C08-4FE0-8153-6AC20D8DB1F8}" destId="{45340339-73D0-44FB-BD32-6E3DD896FCB1}" srcOrd="1" destOrd="0" parTransId="{01546C6E-6E07-47AF-B7DB-2D2F8F569BFC}" sibTransId="{7C13236D-DE94-4E6B-B82D-AA95CCF2095D}"/>
    <dgm:cxn modelId="{A78A2699-51B8-4ED2-AF80-5DA0FAAD5576}" type="presParOf" srcId="{B96E491F-E636-439A-A5AD-62BADF294A7D}" destId="{F9BE4BD2-22EF-4C4E-BC7C-491FA043D1AC}" srcOrd="0" destOrd="0" presId="urn:microsoft.com/office/officeart/2005/8/layout/vList3"/>
    <dgm:cxn modelId="{99E21331-0423-469B-AD0E-6BDAE1F7D09E}" type="presParOf" srcId="{F9BE4BD2-22EF-4C4E-BC7C-491FA043D1AC}" destId="{AA2889D5-9328-4709-A3A9-0F53767FCC8C}" srcOrd="0" destOrd="0" presId="urn:microsoft.com/office/officeart/2005/8/layout/vList3"/>
    <dgm:cxn modelId="{C0067D76-395E-4582-963B-2CA8143B6E73}" type="presParOf" srcId="{F9BE4BD2-22EF-4C4E-BC7C-491FA043D1AC}" destId="{418ABC15-769F-4D01-B88C-765D9CDEEB72}" srcOrd="1" destOrd="0" presId="urn:microsoft.com/office/officeart/2005/8/layout/vList3"/>
    <dgm:cxn modelId="{A7F22D69-4CBF-42D7-961F-0834ABC3ED47}" type="presParOf" srcId="{B96E491F-E636-439A-A5AD-62BADF294A7D}" destId="{6D1945FE-E68D-4353-8206-1B4B8E461828}" srcOrd="1" destOrd="0" presId="urn:microsoft.com/office/officeart/2005/8/layout/vList3"/>
    <dgm:cxn modelId="{48A55581-340B-4038-B8D9-F8080EFCD3B3}" type="presParOf" srcId="{B96E491F-E636-439A-A5AD-62BADF294A7D}" destId="{9F0A39E6-2F27-4240-A647-920F2654F9DC}" srcOrd="2" destOrd="0" presId="urn:microsoft.com/office/officeart/2005/8/layout/vList3"/>
    <dgm:cxn modelId="{B28A578B-A8A6-4602-B17B-94A6E312A4BE}" type="presParOf" srcId="{9F0A39E6-2F27-4240-A647-920F2654F9DC}" destId="{6A6AB19F-FECB-4218-9843-B888F0228859}" srcOrd="0" destOrd="0" presId="urn:microsoft.com/office/officeart/2005/8/layout/vList3"/>
    <dgm:cxn modelId="{0ADB4233-8E82-4436-BDF2-F6A33042EE3E}" type="presParOf" srcId="{9F0A39E6-2F27-4240-A647-920F2654F9DC}" destId="{EBFFF874-8FC2-44EC-91D5-8435DC70FBB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ABC15-769F-4D01-B88C-765D9CDEEB72}">
      <dsp:nvSpPr>
        <dsp:cNvPr id="0" name=""/>
        <dsp:cNvSpPr/>
      </dsp:nvSpPr>
      <dsp:spPr>
        <a:xfrm rot="10800000">
          <a:off x="1246722" y="81792"/>
          <a:ext cx="8619048" cy="1426573"/>
        </a:xfrm>
        <a:prstGeom prst="homePlate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29079" tIns="156210" rIns="291592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Nghe-</a:t>
          </a:r>
          <a:r>
            <a:rPr lang="en-US" sz="41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41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1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41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1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xác</a:t>
          </a:r>
          <a:r>
            <a:rPr lang="en-US" sz="41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trình bày </a:t>
          </a:r>
          <a:r>
            <a:rPr lang="en-US" sz="41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đúng</a:t>
          </a:r>
          <a:r>
            <a:rPr lang="en-US" sz="41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1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41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3 </a:t>
          </a:r>
          <a:r>
            <a:rPr lang="en-US" sz="41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vi-VN" sz="41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1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“</a:t>
          </a:r>
          <a:r>
            <a:rPr lang="en-US" sz="4100" i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Ai </a:t>
          </a:r>
          <a:r>
            <a:rPr lang="en-US" sz="4100" i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4100" i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100" i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lỗi</a:t>
          </a:r>
          <a:r>
            <a:rPr lang="en-US" sz="4100" i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?”</a:t>
          </a:r>
        </a:p>
      </dsp:txBody>
      <dsp:txXfrm rot="10800000">
        <a:off x="1603365" y="81792"/>
        <a:ext cx="8262405" cy="1426573"/>
      </dsp:txXfrm>
    </dsp:sp>
    <dsp:sp modelId="{AA2889D5-9328-4709-A3A9-0F53767FCC8C}">
      <dsp:nvSpPr>
        <dsp:cNvPr id="0" name=""/>
        <dsp:cNvSpPr/>
      </dsp:nvSpPr>
      <dsp:spPr>
        <a:xfrm>
          <a:off x="222152" y="391"/>
          <a:ext cx="1426573" cy="142657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BFFF874-8FC2-44EC-91D5-8435DC70FBBA}">
      <dsp:nvSpPr>
        <dsp:cNvPr id="0" name=""/>
        <dsp:cNvSpPr/>
      </dsp:nvSpPr>
      <dsp:spPr>
        <a:xfrm rot="10800000">
          <a:off x="1228965" y="1774821"/>
          <a:ext cx="8662135" cy="1426573"/>
        </a:xfrm>
        <a:prstGeom prst="homePlate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29079" tIns="156210" rIns="291592" bIns="156210" numCol="1" spcCol="1270" anchor="ctr" anchorCtr="0">
          <a:noAutofit/>
        </a:bodyPr>
        <a:lstStyle/>
        <a:p>
          <a:pPr lvl="0" algn="just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Làm đúng bài tập phân </a:t>
          </a:r>
          <a:r>
            <a:rPr lang="en-US" sz="41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biệt</a:t>
          </a:r>
          <a:r>
            <a:rPr lang="vi-VN" sz="41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1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uêch</a:t>
          </a:r>
          <a:r>
            <a:rPr lang="en-US" sz="41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en-US" sz="41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uyu</a:t>
          </a:r>
          <a:r>
            <a:rPr lang="en-US" sz="41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, s/x</a:t>
          </a:r>
          <a:r>
            <a:rPr lang="vi-VN" sz="41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41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ă</a:t>
          </a:r>
          <a:r>
            <a:rPr lang="vi-VN" sz="41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n/</a:t>
          </a:r>
          <a:r>
            <a:rPr lang="en-US" sz="41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ă</a:t>
          </a:r>
          <a:r>
            <a:rPr lang="vi-VN" sz="41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</a:t>
          </a:r>
          <a:r>
            <a:rPr lang="en-US" sz="41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 rot="10800000">
        <a:off x="1585608" y="1774821"/>
        <a:ext cx="8305492" cy="1426573"/>
      </dsp:txXfrm>
    </dsp:sp>
    <dsp:sp modelId="{6A6AB19F-FECB-4218-9843-B888F0228859}">
      <dsp:nvSpPr>
        <dsp:cNvPr id="0" name=""/>
        <dsp:cNvSpPr/>
      </dsp:nvSpPr>
      <dsp:spPr>
        <a:xfrm>
          <a:off x="291269" y="1732195"/>
          <a:ext cx="1449227" cy="139173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ABC15-769F-4D01-B88C-765D9CDEEB72}">
      <dsp:nvSpPr>
        <dsp:cNvPr id="0" name=""/>
        <dsp:cNvSpPr/>
      </dsp:nvSpPr>
      <dsp:spPr>
        <a:xfrm rot="10800000">
          <a:off x="1246722" y="81792"/>
          <a:ext cx="8619048" cy="1426573"/>
        </a:xfrm>
        <a:prstGeom prst="homePlate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29079" tIns="156210" rIns="291592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Nghe-</a:t>
          </a:r>
          <a:r>
            <a:rPr lang="en-US" sz="41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41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1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41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1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xác</a:t>
          </a:r>
          <a:r>
            <a:rPr lang="en-US" sz="41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trình bày </a:t>
          </a:r>
          <a:r>
            <a:rPr lang="en-US" sz="41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đúng</a:t>
          </a:r>
          <a:r>
            <a:rPr lang="en-US" sz="41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1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41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3 </a:t>
          </a:r>
          <a:r>
            <a:rPr lang="en-US" sz="41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vi-VN" sz="41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1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“</a:t>
          </a:r>
          <a:r>
            <a:rPr lang="en-US" sz="4100" i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Ai </a:t>
          </a:r>
          <a:r>
            <a:rPr lang="en-US" sz="4100" i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4100" i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100" i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lỗi</a:t>
          </a:r>
          <a:r>
            <a:rPr lang="en-US" sz="4100" i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?”</a:t>
          </a:r>
        </a:p>
      </dsp:txBody>
      <dsp:txXfrm rot="10800000">
        <a:off x="1603365" y="81792"/>
        <a:ext cx="8262405" cy="1426573"/>
      </dsp:txXfrm>
    </dsp:sp>
    <dsp:sp modelId="{AA2889D5-9328-4709-A3A9-0F53767FCC8C}">
      <dsp:nvSpPr>
        <dsp:cNvPr id="0" name=""/>
        <dsp:cNvSpPr/>
      </dsp:nvSpPr>
      <dsp:spPr>
        <a:xfrm>
          <a:off x="222152" y="391"/>
          <a:ext cx="1426573" cy="142657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BFFF874-8FC2-44EC-91D5-8435DC70FBBA}">
      <dsp:nvSpPr>
        <dsp:cNvPr id="0" name=""/>
        <dsp:cNvSpPr/>
      </dsp:nvSpPr>
      <dsp:spPr>
        <a:xfrm rot="10800000">
          <a:off x="1228965" y="1774821"/>
          <a:ext cx="8662135" cy="1426573"/>
        </a:xfrm>
        <a:prstGeom prst="homePlate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29079" tIns="156210" rIns="291592" bIns="156210" numCol="1" spcCol="1270" anchor="ctr" anchorCtr="0">
          <a:noAutofit/>
        </a:bodyPr>
        <a:lstStyle/>
        <a:p>
          <a:pPr lvl="0" algn="just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Làm đúng bài tập phân </a:t>
          </a:r>
          <a:r>
            <a:rPr lang="en-US" sz="41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biệt</a:t>
          </a:r>
          <a:r>
            <a:rPr lang="vi-VN" sz="41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1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uêch</a:t>
          </a:r>
          <a:r>
            <a:rPr lang="en-US" sz="41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en-US" sz="41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uyu</a:t>
          </a:r>
          <a:r>
            <a:rPr lang="en-US" sz="41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, s/x</a:t>
          </a:r>
          <a:r>
            <a:rPr lang="vi-VN" sz="41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41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ă</a:t>
          </a:r>
          <a:r>
            <a:rPr lang="vi-VN" sz="41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n/</a:t>
          </a:r>
          <a:r>
            <a:rPr lang="en-US" sz="41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ă</a:t>
          </a:r>
          <a:r>
            <a:rPr lang="vi-VN" sz="41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</a:t>
          </a:r>
          <a:r>
            <a:rPr lang="en-US" sz="41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 rot="10800000">
        <a:off x="1585608" y="1774821"/>
        <a:ext cx="8305492" cy="1426573"/>
      </dsp:txXfrm>
    </dsp:sp>
    <dsp:sp modelId="{6A6AB19F-FECB-4218-9843-B888F0228859}">
      <dsp:nvSpPr>
        <dsp:cNvPr id="0" name=""/>
        <dsp:cNvSpPr/>
      </dsp:nvSpPr>
      <dsp:spPr>
        <a:xfrm>
          <a:off x="291269" y="1732195"/>
          <a:ext cx="1449227" cy="139173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12/09/2021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12/09/2021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04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21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12/09/2021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12/09/2021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12/09/2021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12/09/2021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12/09/2021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12/09/2021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12/09/2021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12/09/2021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12/09/2021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12/09/2021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layout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F2704EF5-C581-49F0-8F1E-3B08B97F25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1051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6">
            <a:extLst>
              <a:ext uri="{FF2B5EF4-FFF2-40B4-BE49-F238E27FC236}">
                <a16:creationId xmlns:a16="http://schemas.microsoft.com/office/drawing/2014/main" id="{F4A421D6-38DA-4A78-A3E4-7B7A66337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9" y="762002"/>
            <a:ext cx="12190412" cy="121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377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 MỪNG  CÁC CON HỌC SINH </a:t>
            </a:r>
          </a:p>
          <a:p>
            <a:pPr algn="ctr" defTabSz="914377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 GIA LỚP HỌC TRỰC TUYẾN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F6914687-34C2-4B64-A0A6-9B63C142E0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747" y="2379663"/>
            <a:ext cx="828516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AA4957DC-A9DB-4AF6-91DF-07CCC8210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9245" y="3096101"/>
            <a:ext cx="723900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CHÍNH TẢ</a:t>
            </a: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3</a:t>
            </a:r>
            <a:r>
              <a:rPr lang="vi-VN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TUẦN 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CAFA720-7166-4EE3-BEC7-EC65419BCCA6}"/>
              </a:ext>
            </a:extLst>
          </p:cNvPr>
          <p:cNvSpPr txBox="1">
            <a:spLocks/>
          </p:cNvSpPr>
          <p:nvPr/>
        </p:nvSpPr>
        <p:spPr>
          <a:xfrm>
            <a:off x="2438400" y="0"/>
            <a:ext cx="7296122" cy="101500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6000" b="1" dirty="0">
                <a:solidFill>
                  <a:schemeClr val="tx1"/>
                </a:solidFill>
                <a:latin typeface="+mj-lt"/>
              </a:rPr>
              <a:t>2</a:t>
            </a:r>
            <a:r>
              <a:rPr lang="en-US" sz="6000" b="1" dirty="0" smtClean="0">
                <a:solidFill>
                  <a:schemeClr val="tx1"/>
                </a:solidFill>
                <a:latin typeface="+mj-lt"/>
              </a:rPr>
              <a:t>. </a:t>
            </a:r>
            <a:r>
              <a:rPr lang="en-US" sz="6000" b="1" dirty="0" err="1">
                <a:solidFill>
                  <a:schemeClr val="tx1"/>
                </a:solidFill>
                <a:latin typeface="+mj-lt"/>
              </a:rPr>
              <a:t>Hướng</a:t>
            </a:r>
            <a:r>
              <a:rPr lang="en-US" sz="6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+mj-lt"/>
              </a:rPr>
              <a:t>dẫn</a:t>
            </a:r>
            <a:r>
              <a:rPr lang="en-US" sz="6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+mj-lt"/>
              </a:rPr>
              <a:t>viết</a:t>
            </a:r>
            <a:r>
              <a:rPr lang="en-US" sz="6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+mj-lt"/>
              </a:rPr>
              <a:t>từ</a:t>
            </a:r>
            <a:r>
              <a:rPr lang="en-US" sz="6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+mj-lt"/>
              </a:rPr>
              <a:t>khó</a:t>
            </a:r>
            <a:endParaRPr lang="en-US" sz="6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4F0794-0E9A-4B13-9BD8-5FF0E446317F}"/>
              </a:ext>
            </a:extLst>
          </p:cNvPr>
          <p:cNvSpPr txBox="1"/>
          <p:nvPr/>
        </p:nvSpPr>
        <p:spPr>
          <a:xfrm>
            <a:off x="1371600" y="1752600"/>
            <a:ext cx="2095445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+mj-lt"/>
              </a:rPr>
              <a:t>Cô-rét-ti</a:t>
            </a:r>
            <a:endParaRPr lang="en-US" sz="4000" b="1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329F55-088D-4DCB-8448-9BF3CE987AAE}"/>
              </a:ext>
            </a:extLst>
          </p:cNvPr>
          <p:cNvSpPr txBox="1"/>
          <p:nvPr/>
        </p:nvSpPr>
        <p:spPr>
          <a:xfrm>
            <a:off x="2895600" y="3581400"/>
            <a:ext cx="170912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+mj-lt"/>
              </a:rPr>
              <a:t>vác</a:t>
            </a:r>
            <a:r>
              <a:rPr lang="en-US" sz="4000" b="1" dirty="0">
                <a:latin typeface="+mj-lt"/>
              </a:rPr>
              <a:t> </a:t>
            </a:r>
            <a:r>
              <a:rPr lang="en-US" sz="4000" b="1" dirty="0" err="1">
                <a:latin typeface="+mj-lt"/>
              </a:rPr>
              <a:t>củi</a:t>
            </a:r>
            <a:endParaRPr lang="en-US" sz="4000" b="1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BEE4C7-DF4C-4D64-A5B9-F779FF10C6F2}"/>
              </a:ext>
            </a:extLst>
          </p:cNvPr>
          <p:cNvSpPr txBox="1"/>
          <p:nvPr/>
        </p:nvSpPr>
        <p:spPr>
          <a:xfrm>
            <a:off x="7467600" y="1905000"/>
            <a:ext cx="153920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+mj-lt"/>
              </a:rPr>
              <a:t>xin</a:t>
            </a:r>
            <a:r>
              <a:rPr lang="en-US" sz="4000" b="1" dirty="0">
                <a:latin typeface="+mj-lt"/>
              </a:rPr>
              <a:t> </a:t>
            </a:r>
            <a:r>
              <a:rPr lang="en-US" sz="4000" b="1" dirty="0" err="1">
                <a:latin typeface="+mj-lt"/>
              </a:rPr>
              <a:t>lỗi</a:t>
            </a:r>
            <a:endParaRPr lang="en-US" sz="4000" b="1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B62810-C86D-4D3B-BDCF-559557855F3E}"/>
              </a:ext>
            </a:extLst>
          </p:cNvPr>
          <p:cNvSpPr txBox="1"/>
          <p:nvPr/>
        </p:nvSpPr>
        <p:spPr>
          <a:xfrm>
            <a:off x="4572000" y="1817385"/>
            <a:ext cx="164820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+mj-lt"/>
              </a:rPr>
              <a:t>sứt</a:t>
            </a:r>
            <a:r>
              <a:rPr lang="en-US" sz="4000" b="1" dirty="0">
                <a:latin typeface="+mj-lt"/>
              </a:rPr>
              <a:t> </a:t>
            </a:r>
            <a:r>
              <a:rPr lang="en-US" sz="4000" b="1" dirty="0" err="1">
                <a:latin typeface="+mj-lt"/>
              </a:rPr>
              <a:t>chỉ</a:t>
            </a:r>
            <a:endParaRPr lang="en-US" sz="4000" b="1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BFC0CC-5817-44BD-9B39-9F780461D358}"/>
              </a:ext>
            </a:extLst>
          </p:cNvPr>
          <p:cNvSpPr txBox="1"/>
          <p:nvPr/>
        </p:nvSpPr>
        <p:spPr>
          <a:xfrm>
            <a:off x="5943600" y="3502877"/>
            <a:ext cx="2395207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+mj-lt"/>
              </a:rPr>
              <a:t>khuỷu</a:t>
            </a:r>
            <a:r>
              <a:rPr lang="en-US" sz="4000" b="1" dirty="0">
                <a:latin typeface="+mj-lt"/>
              </a:rPr>
              <a:t> </a:t>
            </a:r>
            <a:r>
              <a:rPr lang="en-US" sz="4000" b="1" dirty="0" err="1">
                <a:latin typeface="+mj-lt"/>
              </a:rPr>
              <a:t>tay</a:t>
            </a:r>
            <a:endParaRPr lang="en-US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6837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CAFA720-7166-4EE3-BEC7-EC65419BCCA6}"/>
              </a:ext>
            </a:extLst>
          </p:cNvPr>
          <p:cNvSpPr txBox="1">
            <a:spLocks/>
          </p:cNvSpPr>
          <p:nvPr/>
        </p:nvSpPr>
        <p:spPr>
          <a:xfrm>
            <a:off x="2362200" y="457200"/>
            <a:ext cx="7315200" cy="685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+mj-lt"/>
              </a:rPr>
              <a:t>3</a:t>
            </a:r>
            <a:r>
              <a:rPr lang="en-US" sz="6000" b="1" dirty="0" smtClean="0">
                <a:solidFill>
                  <a:schemeClr val="tx1"/>
                </a:solidFill>
                <a:latin typeface="+mj-lt"/>
              </a:rPr>
              <a:t>. </a:t>
            </a:r>
            <a:r>
              <a:rPr lang="en-US" sz="6000" b="1" dirty="0" err="1">
                <a:solidFill>
                  <a:schemeClr val="tx1"/>
                </a:solidFill>
                <a:latin typeface="+mj-lt"/>
              </a:rPr>
              <a:t>Hướng</a:t>
            </a:r>
            <a:r>
              <a:rPr lang="en-US" sz="6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+mj-lt"/>
              </a:rPr>
              <a:t>dẫn</a:t>
            </a:r>
            <a:r>
              <a:rPr lang="en-US" sz="6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+mj-lt"/>
              </a:rPr>
              <a:t>cách</a:t>
            </a:r>
            <a:r>
              <a:rPr lang="en-US" sz="6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+mj-lt"/>
              </a:rPr>
              <a:t>trình</a:t>
            </a:r>
            <a:r>
              <a:rPr lang="en-US" sz="6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+mj-lt"/>
              </a:rPr>
              <a:t>bày</a:t>
            </a:r>
            <a:endParaRPr lang="en-US" sz="6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C00739-5C9D-4C4B-B6C9-1040D06DE751}"/>
              </a:ext>
            </a:extLst>
          </p:cNvPr>
          <p:cNvSpPr txBox="1"/>
          <p:nvPr/>
        </p:nvSpPr>
        <p:spPr>
          <a:xfrm>
            <a:off x="228600" y="1828800"/>
            <a:ext cx="1192582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HP001 5 hàng" panose="020B0603050302020204" pitchFamily="34" charset="0"/>
              </a:rPr>
              <a:t>      </a:t>
            </a:r>
            <a:r>
              <a:rPr lang="en-US" sz="3200" b="1" dirty="0" err="1">
                <a:latin typeface="HP001 5 hàng" panose="020B0603050302020204" pitchFamily="34" charset="0"/>
              </a:rPr>
              <a:t>Cơn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giận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lắng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xuống</a:t>
            </a:r>
            <a:r>
              <a:rPr lang="en-US" sz="3200" b="1" dirty="0">
                <a:latin typeface="HP001 5 hàng" panose="020B0603050302020204" pitchFamily="34" charset="0"/>
              </a:rPr>
              <a:t>. </a:t>
            </a:r>
            <a:r>
              <a:rPr lang="en-US" sz="3200" b="1" dirty="0" err="1">
                <a:latin typeface="HP001 5 hàng" panose="020B0603050302020204" pitchFamily="34" charset="0"/>
              </a:rPr>
              <a:t>Tôi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bắt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đầu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thấy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hối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hận</a:t>
            </a:r>
            <a:r>
              <a:rPr lang="en-US" sz="3200" b="1" dirty="0">
                <a:latin typeface="HP001 5 hàng" panose="020B0603050302020204" pitchFamily="34" charset="0"/>
              </a:rPr>
              <a:t>. </a:t>
            </a:r>
            <a:r>
              <a:rPr lang="en-US" sz="3200" b="1" dirty="0" err="1">
                <a:latin typeface="HP001 5 hàng" panose="020B0603050302020204" pitchFamily="34" charset="0"/>
              </a:rPr>
              <a:t>Chắc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là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</a:p>
          <a:p>
            <a:r>
              <a:rPr lang="en-US" sz="3200" b="1" dirty="0" err="1">
                <a:latin typeface="HP001 5 hàng" panose="020B0603050302020204" pitchFamily="34" charset="0"/>
              </a:rPr>
              <a:t>Cô-rét-ti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không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cố</a:t>
            </a:r>
            <a:r>
              <a:rPr lang="en-US" sz="3200" b="1" dirty="0">
                <a:latin typeface="HP001 5 hàng" panose="020B0603050302020204" pitchFamily="34" charset="0"/>
              </a:rPr>
              <a:t> ý </a:t>
            </a:r>
            <a:r>
              <a:rPr lang="en-US" sz="3200" b="1" dirty="0" err="1">
                <a:latin typeface="HP001 5 hàng" panose="020B0603050302020204" pitchFamily="34" charset="0"/>
              </a:rPr>
              <a:t>chạm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vào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khuỷu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tay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tôi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thật</a:t>
            </a:r>
            <a:r>
              <a:rPr lang="en-US" sz="3200" b="1" dirty="0">
                <a:latin typeface="HP001 5 hàng" panose="020B0603050302020204" pitchFamily="34" charset="0"/>
              </a:rPr>
              <a:t>. </a:t>
            </a:r>
            <a:r>
              <a:rPr lang="en-US" sz="3200" b="1" dirty="0" err="1">
                <a:latin typeface="HP001 5 hàng" panose="020B0603050302020204" pitchFamily="34" charset="0"/>
              </a:rPr>
              <a:t>Tôi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nhìn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</a:p>
          <a:p>
            <a:r>
              <a:rPr lang="en-US" sz="3200" b="1" dirty="0" err="1">
                <a:latin typeface="HP001 5 hàng" panose="020B0603050302020204" pitchFamily="34" charset="0"/>
              </a:rPr>
              <a:t>cậu</a:t>
            </a:r>
            <a:r>
              <a:rPr lang="en-US" sz="3200" b="1" dirty="0">
                <a:latin typeface="HP001 5 hàng" panose="020B0603050302020204" pitchFamily="34" charset="0"/>
              </a:rPr>
              <a:t>, </a:t>
            </a:r>
            <a:r>
              <a:rPr lang="en-US" sz="3200" b="1" dirty="0" err="1">
                <a:latin typeface="HP001 5 hàng" panose="020B0603050302020204" pitchFamily="34" charset="0"/>
              </a:rPr>
              <a:t>thấy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vai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áo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cậu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sứt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chỉ</a:t>
            </a:r>
            <a:r>
              <a:rPr lang="en-US" sz="3200" b="1" dirty="0">
                <a:latin typeface="HP001 5 hàng" panose="020B0603050302020204" pitchFamily="34" charset="0"/>
              </a:rPr>
              <a:t>, </a:t>
            </a:r>
            <a:r>
              <a:rPr lang="en-US" sz="3200" b="1" dirty="0" err="1">
                <a:latin typeface="HP001 5 hàng" panose="020B0603050302020204" pitchFamily="34" charset="0"/>
              </a:rPr>
              <a:t>chắc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vì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cậu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đã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vác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củi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giúp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mẹ</a:t>
            </a:r>
            <a:r>
              <a:rPr lang="en-US" sz="3200" b="1" dirty="0">
                <a:latin typeface="HP001 5 hàng" panose="020B0603050302020204" pitchFamily="34" charset="0"/>
              </a:rPr>
              <a:t>. </a:t>
            </a:r>
            <a:r>
              <a:rPr lang="en-US" sz="3200" b="1" dirty="0" err="1">
                <a:latin typeface="HP001 5 hàng" panose="020B0603050302020204" pitchFamily="34" charset="0"/>
              </a:rPr>
              <a:t>Bỗng</a:t>
            </a:r>
            <a:endParaRPr lang="en-US" sz="3200" b="1" dirty="0">
              <a:latin typeface="HP001 5 hàng" panose="020B0603050302020204" pitchFamily="34" charset="0"/>
            </a:endParaRPr>
          </a:p>
          <a:p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nhiên</a:t>
            </a:r>
            <a:r>
              <a:rPr lang="en-US" sz="3200" b="1" dirty="0">
                <a:latin typeface="HP001 5 hàng" panose="020B0603050302020204" pitchFamily="34" charset="0"/>
              </a:rPr>
              <a:t>, </a:t>
            </a:r>
            <a:r>
              <a:rPr lang="en-US" sz="3200" b="1" dirty="0" err="1">
                <a:latin typeface="HP001 5 hàng" panose="020B0603050302020204" pitchFamily="34" charset="0"/>
              </a:rPr>
              <a:t>tôi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muốn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xin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lỗi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Cô-rét-ti</a:t>
            </a:r>
            <a:r>
              <a:rPr lang="en-US" sz="3200" b="1" dirty="0">
                <a:latin typeface="HP001 5 hàng" panose="020B0603050302020204" pitchFamily="34" charset="0"/>
              </a:rPr>
              <a:t>, </a:t>
            </a:r>
            <a:r>
              <a:rPr lang="en-US" sz="3200" b="1" dirty="0" err="1">
                <a:latin typeface="HP001 5 hàng" panose="020B0603050302020204" pitchFamily="34" charset="0"/>
              </a:rPr>
              <a:t>nhưng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không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đủ</a:t>
            </a:r>
            <a:r>
              <a:rPr lang="en-US" sz="3200" b="1" dirty="0">
                <a:latin typeface="HP001 5 hàng" panose="020B0603050302020204" pitchFamily="34" charset="0"/>
              </a:rPr>
              <a:t> can </a:t>
            </a:r>
            <a:r>
              <a:rPr lang="en-US" sz="3200" b="1" dirty="0" err="1">
                <a:latin typeface="HP001 5 hàng" panose="020B0603050302020204" pitchFamily="34" charset="0"/>
              </a:rPr>
              <a:t>đảm</a:t>
            </a:r>
            <a:r>
              <a:rPr lang="en-US" sz="3200" b="1" dirty="0">
                <a:latin typeface="HP001 5 hàng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7739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784E47-23EB-40EB-BF3E-E245B4FE4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038260"/>
            <a:ext cx="1371600" cy="13716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67491C-BAC5-4CF8-9D8F-1863A1C3D0C5}"/>
              </a:ext>
            </a:extLst>
          </p:cNvPr>
          <p:cNvSpPr txBox="1"/>
          <p:nvPr/>
        </p:nvSpPr>
        <p:spPr>
          <a:xfrm>
            <a:off x="2362200" y="436602"/>
            <a:ext cx="418736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Đoạn </a:t>
            </a:r>
            <a:r>
              <a:rPr lang="en-US" sz="2800" dirty="0" err="1">
                <a:latin typeface="+mj-lt"/>
              </a:rPr>
              <a:t>văn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trên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mấy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câu</a:t>
            </a:r>
            <a:r>
              <a:rPr lang="en-US" sz="2800" dirty="0">
                <a:latin typeface="+mj-lt"/>
              </a:rPr>
              <a:t>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E6D57A-E186-48E2-A42C-B2BFC24EE1BA}"/>
              </a:ext>
            </a:extLst>
          </p:cNvPr>
          <p:cNvSpPr txBox="1"/>
          <p:nvPr/>
        </p:nvSpPr>
        <p:spPr>
          <a:xfrm>
            <a:off x="2276246" y="2038260"/>
            <a:ext cx="769172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+mj-lt"/>
              </a:rPr>
              <a:t>Trong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đoạn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văn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những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chữ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viết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hoa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tại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sao</a:t>
            </a:r>
            <a:r>
              <a:rPr lang="en-US" sz="2800" dirty="0">
                <a:latin typeface="+mj-lt"/>
              </a:rPr>
              <a:t> 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A2A69E-99EC-4BFA-86BA-3E4F8385D4C9}"/>
              </a:ext>
            </a:extLst>
          </p:cNvPr>
          <p:cNvSpPr txBox="1"/>
          <p:nvPr/>
        </p:nvSpPr>
        <p:spPr>
          <a:xfrm>
            <a:off x="2362200" y="1237431"/>
            <a:ext cx="3591048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Đoạn </a:t>
            </a:r>
            <a:r>
              <a:rPr lang="en-US" sz="2800" dirty="0" err="1">
                <a:latin typeface="+mj-lt"/>
              </a:rPr>
              <a:t>văn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trên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có</a:t>
            </a:r>
            <a:r>
              <a:rPr lang="en-US" sz="2800" dirty="0">
                <a:latin typeface="+mj-lt"/>
              </a:rPr>
              <a:t> 5 </a:t>
            </a:r>
            <a:r>
              <a:rPr lang="en-US" sz="2800" dirty="0" err="1">
                <a:latin typeface="+mj-lt"/>
              </a:rPr>
              <a:t>câu</a:t>
            </a:r>
            <a:r>
              <a:rPr lang="en-US" sz="2800" dirty="0">
                <a:latin typeface="+mj-lt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5EE0C9-EC31-482A-9B15-ECCB096FCFCB}"/>
              </a:ext>
            </a:extLst>
          </p:cNvPr>
          <p:cNvSpPr txBox="1"/>
          <p:nvPr/>
        </p:nvSpPr>
        <p:spPr>
          <a:xfrm>
            <a:off x="2245174" y="2910872"/>
            <a:ext cx="9946826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+mj-lt"/>
              </a:rPr>
              <a:t>Các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chữ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đầu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câu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tên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riêng</a:t>
            </a:r>
            <a:r>
              <a:rPr lang="en-US" sz="2800" dirty="0">
                <a:latin typeface="+mj-lt"/>
              </a:rPr>
              <a:t> : </a:t>
            </a:r>
            <a:r>
              <a:rPr lang="en-US" sz="2800" dirty="0" err="1">
                <a:latin typeface="+mj-lt"/>
              </a:rPr>
              <a:t>Cơn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Tôi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Chắc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Tôi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Bỗng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Cô-rét-ti</a:t>
            </a:r>
            <a:r>
              <a:rPr lang="en-US" sz="2800" dirty="0">
                <a:latin typeface="+mj-lt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6D686E-6A2C-4F81-8D67-D5E71495989B}"/>
              </a:ext>
            </a:extLst>
          </p:cNvPr>
          <p:cNvSpPr txBox="1"/>
          <p:nvPr/>
        </p:nvSpPr>
        <p:spPr>
          <a:xfrm>
            <a:off x="2245174" y="3741436"/>
            <a:ext cx="821891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+mj-lt"/>
              </a:rPr>
              <a:t>Tên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riêng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của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người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nước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ngoài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khi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viết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gì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đặc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biệt</a:t>
            </a:r>
            <a:r>
              <a:rPr lang="en-US" sz="2800" dirty="0">
                <a:latin typeface="+mj-lt"/>
              </a:rPr>
              <a:t> 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8FDE06-D675-458A-BAF1-D8E23BCFFEE7}"/>
              </a:ext>
            </a:extLst>
          </p:cNvPr>
          <p:cNvSpPr txBox="1"/>
          <p:nvPr/>
        </p:nvSpPr>
        <p:spPr>
          <a:xfrm>
            <a:off x="2362200" y="4589755"/>
            <a:ext cx="4523995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+mj-lt"/>
              </a:rPr>
              <a:t>Có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dấu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gạch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nối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giữa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chữ</a:t>
            </a:r>
            <a:r>
              <a:rPr lang="en-US" sz="28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3572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52E09-548A-4CEB-A2A3-C4171769803F}"/>
              </a:ext>
            </a:extLst>
          </p:cNvPr>
          <p:cNvSpPr txBox="1">
            <a:spLocks/>
          </p:cNvSpPr>
          <p:nvPr/>
        </p:nvSpPr>
        <p:spPr>
          <a:xfrm>
            <a:off x="1981200" y="152400"/>
            <a:ext cx="7448213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en-US" sz="3600" b="1" dirty="0">
                <a:solidFill>
                  <a:schemeClr val="tx1"/>
                </a:solidFill>
                <a:latin typeface="+mj-lt"/>
              </a:rPr>
              <a:t>4. </a:t>
            </a:r>
            <a:r>
              <a:rPr lang="en-US" sz="3600" b="1" dirty="0" err="1">
                <a:solidFill>
                  <a:schemeClr val="tx1"/>
                </a:solidFill>
                <a:latin typeface="+mj-lt"/>
              </a:rPr>
              <a:t>Viết</a:t>
            </a:r>
            <a:r>
              <a:rPr lang="en-US" sz="3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+mj-lt"/>
              </a:rPr>
              <a:t>chính</a:t>
            </a:r>
            <a:r>
              <a:rPr lang="en-US" sz="3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+mj-lt"/>
              </a:rPr>
              <a:t>tả</a:t>
            </a:r>
            <a:endParaRPr lang="en-US" sz="3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E6D60E86-AAA9-4645-977A-0BD51DE88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19200"/>
            <a:ext cx="5029200" cy="3046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400" b="1" u="sng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Tư</a:t>
            </a:r>
            <a:r>
              <a:rPr lang="en-US" altLang="en-US" sz="2400" b="1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400" b="1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ngồi</a:t>
            </a:r>
            <a:r>
              <a:rPr lang="en-US" altLang="en-US" sz="2400" b="1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400" b="1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: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Lưng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tì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ngực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bàn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hơi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cúi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Mắt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vở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khoảng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25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30 cm.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Tay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cầm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bút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Tay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tì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nhẹ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mép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vở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giữ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Hai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chân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song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song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thoải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mái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F2F5F811-8CAE-48DB-A610-E67E08413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219200"/>
            <a:ext cx="6744749" cy="3046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400" b="1" u="sng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400" b="1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cầm</a:t>
            </a:r>
            <a:r>
              <a:rPr lang="en-US" altLang="en-US" sz="2400" b="1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bút</a:t>
            </a:r>
            <a:r>
              <a:rPr lang="en-US" altLang="en-US" sz="2400" b="1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:</a:t>
            </a:r>
          </a:p>
          <a:p>
            <a:pPr marL="342900" indent="-342900" algn="just"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Cầm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bút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3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ngón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ngón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ngón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trỏ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ngón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Khi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3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ngón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di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chuyển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bút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sang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cán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bút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nghiêng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phía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bên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cổ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khuỷu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cánh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cử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mềm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mại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thoải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mái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;</a:t>
            </a:r>
          </a:p>
          <a:p>
            <a:pPr marL="342900" indent="-342900" algn="just"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cầm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bút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B8090A-2926-4CAD-B424-74788C57D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4285238"/>
            <a:ext cx="2209800" cy="21529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2E733D-AE45-4DF2-9B07-51B33DCDA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4368271"/>
            <a:ext cx="3014709" cy="198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10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 Ribbon 3">
            <a:extLst>
              <a:ext uri="{FF2B5EF4-FFF2-40B4-BE49-F238E27FC236}">
                <a16:creationId xmlns:a16="http://schemas.microsoft.com/office/drawing/2014/main" id="{6CDBB1DF-3F82-451A-BCA1-6FFF3ED7F2AA}"/>
              </a:ext>
            </a:extLst>
          </p:cNvPr>
          <p:cNvSpPr/>
          <p:nvPr/>
        </p:nvSpPr>
        <p:spPr>
          <a:xfrm>
            <a:off x="2260903" y="381000"/>
            <a:ext cx="7670193" cy="964734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5DB2DE2-1AF3-42F8-A26B-8F2B1BCC6D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5256728"/>
              </p:ext>
            </p:extLst>
          </p:nvPr>
        </p:nvGraphicFramePr>
        <p:xfrm>
          <a:off x="685800" y="2057400"/>
          <a:ext cx="10350150" cy="3210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5944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00BFB-80DD-4190-B95D-E0BA7E5EDB2D}"/>
              </a:ext>
            </a:extLst>
          </p:cNvPr>
          <p:cNvSpPr txBox="1">
            <a:spLocks/>
          </p:cNvSpPr>
          <p:nvPr/>
        </p:nvSpPr>
        <p:spPr>
          <a:xfrm>
            <a:off x="1600200" y="152400"/>
            <a:ext cx="8681691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chemeClr val="tx1"/>
                </a:solidFill>
                <a:latin typeface="+mj-lt"/>
              </a:rPr>
              <a:t>Hoạt</a:t>
            </a:r>
            <a:r>
              <a:rPr lang="en-US" sz="4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+mj-lt"/>
              </a:rPr>
              <a:t>động</a:t>
            </a:r>
            <a:r>
              <a:rPr lang="en-US" sz="4800" b="1" dirty="0">
                <a:solidFill>
                  <a:schemeClr val="tx1"/>
                </a:solidFill>
                <a:latin typeface="+mj-lt"/>
              </a:rPr>
              <a:t> 3: </a:t>
            </a:r>
            <a:r>
              <a:rPr lang="en-US" sz="4800" b="1" dirty="0" err="1">
                <a:solidFill>
                  <a:schemeClr val="tx1"/>
                </a:solidFill>
                <a:latin typeface="+mj-lt"/>
              </a:rPr>
              <a:t>Thực</a:t>
            </a:r>
            <a:r>
              <a:rPr lang="en-US" sz="4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+mj-lt"/>
              </a:rPr>
              <a:t>hành</a:t>
            </a:r>
            <a:endParaRPr lang="en-US" sz="4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652774-6087-4760-BCEF-B6ABF61FE5A9}"/>
              </a:ext>
            </a:extLst>
          </p:cNvPr>
          <p:cNvSpPr txBox="1"/>
          <p:nvPr/>
        </p:nvSpPr>
        <p:spPr>
          <a:xfrm>
            <a:off x="609600" y="1143000"/>
            <a:ext cx="5905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accent1"/>
                </a:solidFill>
                <a:latin typeface="+mj-lt"/>
              </a:rPr>
              <a:t>Bài</a:t>
            </a:r>
            <a:r>
              <a:rPr lang="en-US" sz="28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+mj-lt"/>
              </a:rPr>
              <a:t>tập</a:t>
            </a:r>
            <a:r>
              <a:rPr lang="en-US" sz="2800" dirty="0">
                <a:solidFill>
                  <a:schemeClr val="accent1"/>
                </a:solidFill>
                <a:latin typeface="+mj-lt"/>
              </a:rPr>
              <a:t> 2 : </a:t>
            </a:r>
            <a:r>
              <a:rPr lang="en-US" sz="2800" dirty="0" err="1">
                <a:solidFill>
                  <a:schemeClr val="accent1"/>
                </a:solidFill>
                <a:latin typeface="+mj-lt"/>
              </a:rPr>
              <a:t>Tìm</a:t>
            </a:r>
            <a:r>
              <a:rPr lang="en-US" sz="28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+mj-lt"/>
              </a:rPr>
              <a:t>các</a:t>
            </a:r>
            <a:r>
              <a:rPr lang="en-US" sz="28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+mj-lt"/>
              </a:rPr>
              <a:t>từ</a:t>
            </a:r>
            <a:r>
              <a:rPr lang="en-US" sz="28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+mj-lt"/>
              </a:rPr>
              <a:t>ngữ</a:t>
            </a:r>
            <a:r>
              <a:rPr lang="en-US" sz="28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+mj-lt"/>
              </a:rPr>
              <a:t>chứa</a:t>
            </a:r>
            <a:r>
              <a:rPr lang="en-US" sz="28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+mj-lt"/>
              </a:rPr>
              <a:t>tiếng</a:t>
            </a:r>
            <a:r>
              <a:rPr lang="en-US" sz="2800" dirty="0">
                <a:solidFill>
                  <a:schemeClr val="accent1"/>
                </a:solidFill>
                <a:latin typeface="+mj-lt"/>
              </a:rPr>
              <a:t> :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B0D17E1-24AA-491C-99D1-2E67037679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03083"/>
              </p:ext>
            </p:extLst>
          </p:nvPr>
        </p:nvGraphicFramePr>
        <p:xfrm>
          <a:off x="1762745" y="1919972"/>
          <a:ext cx="8128000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82136543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6542201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Có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vần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uêch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Có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vần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uyu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546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M : </a:t>
                      </a:r>
                      <a:r>
                        <a:rPr lang="en-US" sz="2400" dirty="0" err="1">
                          <a:latin typeface="+mj-lt"/>
                        </a:rPr>
                        <a:t>nguệch</a:t>
                      </a:r>
                      <a:r>
                        <a:rPr lang="en-US" sz="2400" dirty="0">
                          <a:latin typeface="+mj-lt"/>
                        </a:rPr>
                        <a:t> </a:t>
                      </a:r>
                      <a:r>
                        <a:rPr lang="en-US" sz="2400" dirty="0" err="1">
                          <a:latin typeface="+mj-lt"/>
                        </a:rPr>
                        <a:t>ngoạc</a:t>
                      </a:r>
                      <a:endParaRPr lang="en-US" sz="2400" dirty="0">
                        <a:latin typeface="+mj-lt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M : </a:t>
                      </a:r>
                      <a:r>
                        <a:rPr lang="en-US" sz="2400" dirty="0" err="1">
                          <a:latin typeface="+mj-lt"/>
                        </a:rPr>
                        <a:t>ngã</a:t>
                      </a:r>
                      <a:r>
                        <a:rPr lang="en-US" sz="2400" dirty="0">
                          <a:latin typeface="+mj-lt"/>
                        </a:rPr>
                        <a:t> </a:t>
                      </a:r>
                      <a:r>
                        <a:rPr lang="en-US" sz="2400" dirty="0" err="1">
                          <a:latin typeface="+mj-lt"/>
                        </a:rPr>
                        <a:t>khuỵu</a:t>
                      </a:r>
                      <a:endParaRPr lang="en-US" sz="2400" dirty="0">
                        <a:latin typeface="+mj-lt"/>
                      </a:endParaRPr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788837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F2E5F8C-6DE4-4134-8EE7-C677913F264E}"/>
              </a:ext>
            </a:extLst>
          </p:cNvPr>
          <p:cNvSpPr txBox="1"/>
          <p:nvPr/>
        </p:nvSpPr>
        <p:spPr>
          <a:xfrm>
            <a:off x="1886058" y="2967335"/>
            <a:ext cx="3752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rỗng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tuếch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bộc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tuệch</a:t>
            </a:r>
            <a:r>
              <a:rPr lang="en-US" sz="2400" dirty="0">
                <a:latin typeface="+mj-lt"/>
              </a:rPr>
              <a:t>,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khuếch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khoác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tuệch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toạc</a:t>
            </a:r>
            <a:r>
              <a:rPr lang="en-US" sz="2400" dirty="0">
                <a:latin typeface="+mj-lt"/>
              </a:rPr>
              <a:t>,</a:t>
            </a:r>
          </a:p>
          <a:p>
            <a:r>
              <a:rPr lang="en-US" sz="2400" dirty="0" err="1">
                <a:latin typeface="+mj-lt"/>
              </a:rPr>
              <a:t>trống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huếch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trống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hoác</a:t>
            </a:r>
            <a:r>
              <a:rPr lang="en-US" sz="2400" dirty="0">
                <a:latin typeface="+mj-lt"/>
              </a:rPr>
              <a:t>……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0A84B5-4971-4D20-894E-A9454DECE434}"/>
              </a:ext>
            </a:extLst>
          </p:cNvPr>
          <p:cNvSpPr txBox="1"/>
          <p:nvPr/>
        </p:nvSpPr>
        <p:spPr>
          <a:xfrm>
            <a:off x="6096000" y="2993228"/>
            <a:ext cx="3752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khúc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khuỷu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ngã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khuỵu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khuỷu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tay</a:t>
            </a:r>
            <a:r>
              <a:rPr lang="en-US" sz="2400" dirty="0">
                <a:latin typeface="+mj-lt"/>
              </a:rPr>
              <a:t>,</a:t>
            </a:r>
          </a:p>
          <a:p>
            <a:r>
              <a:rPr lang="en-US" sz="2400" dirty="0">
                <a:latin typeface="+mj-lt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2194192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AA8EA7-92CA-49A6-B6C1-44F0B6EEAF28}"/>
              </a:ext>
            </a:extLst>
          </p:cNvPr>
          <p:cNvSpPr txBox="1"/>
          <p:nvPr/>
        </p:nvSpPr>
        <p:spPr>
          <a:xfrm>
            <a:off x="1066800" y="381000"/>
            <a:ext cx="10001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accent1"/>
                </a:solidFill>
                <a:latin typeface="+mj-lt"/>
              </a:rPr>
              <a:t>Bài</a:t>
            </a:r>
            <a:r>
              <a:rPr lang="en-US" sz="28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+mj-lt"/>
              </a:rPr>
              <a:t>tập</a:t>
            </a:r>
            <a:r>
              <a:rPr lang="en-US" sz="2800" dirty="0">
                <a:solidFill>
                  <a:schemeClr val="accent1"/>
                </a:solidFill>
                <a:latin typeface="+mj-lt"/>
              </a:rPr>
              <a:t> 3 : </a:t>
            </a:r>
            <a:r>
              <a:rPr lang="en-US" sz="2800" dirty="0" err="1">
                <a:solidFill>
                  <a:schemeClr val="accent1"/>
                </a:solidFill>
                <a:latin typeface="+mj-lt"/>
              </a:rPr>
              <a:t>Em</a:t>
            </a:r>
            <a:r>
              <a:rPr lang="en-US" sz="28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+mj-lt"/>
              </a:rPr>
              <a:t>chọn</a:t>
            </a:r>
            <a:r>
              <a:rPr lang="en-US" sz="28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+mj-lt"/>
              </a:rPr>
              <a:t>chữ</a:t>
            </a:r>
            <a:r>
              <a:rPr lang="en-US" sz="28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+mj-lt"/>
              </a:rPr>
              <a:t>nào</a:t>
            </a:r>
            <a:r>
              <a:rPr lang="en-US" sz="28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+mj-lt"/>
              </a:rPr>
              <a:t>trong</a:t>
            </a:r>
            <a:r>
              <a:rPr lang="en-US" sz="28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+mj-lt"/>
              </a:rPr>
              <a:t>ngoặc</a:t>
            </a:r>
            <a:r>
              <a:rPr lang="en-US" sz="28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+mj-lt"/>
              </a:rPr>
              <a:t>đơn</a:t>
            </a:r>
            <a:r>
              <a:rPr lang="en-US" sz="28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+mj-lt"/>
              </a:rPr>
              <a:t>để</a:t>
            </a:r>
            <a:r>
              <a:rPr lang="en-US" sz="28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+mj-lt"/>
              </a:rPr>
              <a:t>điền</a:t>
            </a:r>
            <a:r>
              <a:rPr lang="en-US" sz="28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+mj-lt"/>
              </a:rPr>
              <a:t>vào</a:t>
            </a:r>
            <a:r>
              <a:rPr lang="en-US" sz="28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+mj-lt"/>
              </a:rPr>
              <a:t>chỗ</a:t>
            </a:r>
            <a:r>
              <a:rPr lang="en-US" sz="28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+mj-lt"/>
              </a:rPr>
              <a:t>trống</a:t>
            </a:r>
            <a:r>
              <a:rPr lang="en-US" sz="2800" dirty="0">
                <a:solidFill>
                  <a:schemeClr val="accent1"/>
                </a:solidFill>
                <a:latin typeface="+mj-lt"/>
              </a:rPr>
              <a:t> 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72C4A6-B1B2-4FD6-9E78-8FC0964A6F3F}"/>
              </a:ext>
            </a:extLst>
          </p:cNvPr>
          <p:cNvSpPr txBox="1"/>
          <p:nvPr/>
        </p:nvSpPr>
        <p:spPr>
          <a:xfrm>
            <a:off x="1676400" y="1676400"/>
            <a:ext cx="713849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</a:rPr>
              <a:t>a, - ( </a:t>
            </a:r>
            <a:r>
              <a:rPr lang="en-US" sz="3200" dirty="0" err="1">
                <a:latin typeface="+mj-lt"/>
              </a:rPr>
              <a:t>xấu</a:t>
            </a:r>
            <a:r>
              <a:rPr lang="en-US" sz="3200" dirty="0">
                <a:latin typeface="+mj-lt"/>
              </a:rPr>
              <a:t> / </a:t>
            </a:r>
            <a:r>
              <a:rPr lang="en-US" sz="3200" dirty="0" err="1">
                <a:latin typeface="+mj-lt"/>
              </a:rPr>
              <a:t>sấu</a:t>
            </a:r>
            <a:r>
              <a:rPr lang="en-US" sz="3200" dirty="0">
                <a:latin typeface="+mj-lt"/>
              </a:rPr>
              <a:t> ) : </a:t>
            </a:r>
            <a:r>
              <a:rPr lang="en-US" sz="3200" dirty="0" err="1">
                <a:latin typeface="+mj-lt"/>
              </a:rPr>
              <a:t>cây</a:t>
            </a:r>
            <a:r>
              <a:rPr lang="en-US" sz="3200" dirty="0">
                <a:latin typeface="+mj-lt"/>
              </a:rPr>
              <a:t> …….. , </a:t>
            </a:r>
            <a:r>
              <a:rPr lang="en-US" sz="3200" dirty="0" err="1">
                <a:latin typeface="+mj-lt"/>
              </a:rPr>
              <a:t>chữ</a:t>
            </a:r>
            <a:r>
              <a:rPr lang="en-US" sz="3200" dirty="0">
                <a:latin typeface="+mj-lt"/>
              </a:rPr>
              <a:t>………</a:t>
            </a:r>
          </a:p>
          <a:p>
            <a:endParaRPr lang="en-US" sz="3200" dirty="0">
              <a:latin typeface="+mj-lt"/>
            </a:endParaRPr>
          </a:p>
          <a:p>
            <a:r>
              <a:rPr lang="en-US" sz="3200" dirty="0">
                <a:latin typeface="+mj-lt"/>
              </a:rPr>
              <a:t>    - ( </a:t>
            </a:r>
            <a:r>
              <a:rPr lang="en-US" sz="3200" dirty="0" err="1">
                <a:latin typeface="+mj-lt"/>
              </a:rPr>
              <a:t>sẻ</a:t>
            </a:r>
            <a:r>
              <a:rPr lang="en-US" sz="3200" dirty="0">
                <a:latin typeface="+mj-lt"/>
              </a:rPr>
              <a:t> / </a:t>
            </a:r>
            <a:r>
              <a:rPr lang="en-US" sz="3200" dirty="0" err="1">
                <a:latin typeface="+mj-lt"/>
              </a:rPr>
              <a:t>xẻ</a:t>
            </a:r>
            <a:r>
              <a:rPr lang="en-US" sz="3200" dirty="0">
                <a:latin typeface="+mj-lt"/>
              </a:rPr>
              <a:t> ) :  </a:t>
            </a:r>
            <a:r>
              <a:rPr lang="en-US" sz="3200" dirty="0" err="1">
                <a:latin typeface="+mj-lt"/>
              </a:rPr>
              <a:t>san</a:t>
            </a:r>
            <a:r>
              <a:rPr lang="en-US" sz="3200" dirty="0">
                <a:latin typeface="+mj-lt"/>
              </a:rPr>
              <a:t>………. , ……….</a:t>
            </a:r>
            <a:r>
              <a:rPr lang="en-US" sz="3200" dirty="0" err="1">
                <a:latin typeface="+mj-lt"/>
              </a:rPr>
              <a:t>gỗ</a:t>
            </a:r>
            <a:endParaRPr lang="en-US" sz="3200" dirty="0">
              <a:latin typeface="+mj-lt"/>
            </a:endParaRPr>
          </a:p>
          <a:p>
            <a:endParaRPr lang="en-US" sz="3200" dirty="0">
              <a:latin typeface="+mj-lt"/>
            </a:endParaRPr>
          </a:p>
          <a:p>
            <a:r>
              <a:rPr lang="en-US" sz="3200" dirty="0">
                <a:latin typeface="+mj-lt"/>
              </a:rPr>
              <a:t>    - ( </a:t>
            </a:r>
            <a:r>
              <a:rPr lang="en-US" sz="3200" dirty="0" err="1">
                <a:latin typeface="+mj-lt"/>
              </a:rPr>
              <a:t>sắn</a:t>
            </a:r>
            <a:r>
              <a:rPr lang="en-US" sz="3200" dirty="0">
                <a:latin typeface="+mj-lt"/>
              </a:rPr>
              <a:t> / </a:t>
            </a:r>
            <a:r>
              <a:rPr lang="en-US" sz="3200" dirty="0" err="1">
                <a:latin typeface="+mj-lt"/>
              </a:rPr>
              <a:t>xắn</a:t>
            </a:r>
            <a:r>
              <a:rPr lang="en-US" sz="3200" dirty="0">
                <a:latin typeface="+mj-lt"/>
              </a:rPr>
              <a:t> ) : ……..</a:t>
            </a:r>
            <a:r>
              <a:rPr lang="en-US" sz="3200" dirty="0" err="1">
                <a:latin typeface="+mj-lt"/>
              </a:rPr>
              <a:t>tay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áo</a:t>
            </a:r>
            <a:r>
              <a:rPr lang="en-US" sz="3200" dirty="0">
                <a:latin typeface="+mj-lt"/>
              </a:rPr>
              <a:t> , </a:t>
            </a:r>
            <a:r>
              <a:rPr lang="en-US" sz="3200" dirty="0" err="1">
                <a:latin typeface="+mj-lt"/>
              </a:rPr>
              <a:t>củ</a:t>
            </a:r>
            <a:r>
              <a:rPr lang="en-US" sz="3200" dirty="0">
                <a:latin typeface="+mj-lt"/>
              </a:rPr>
              <a:t>……….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771B43-53D0-4F37-9026-2C63138755E8}"/>
              </a:ext>
            </a:extLst>
          </p:cNvPr>
          <p:cNvSpPr txBox="1"/>
          <p:nvPr/>
        </p:nvSpPr>
        <p:spPr>
          <a:xfrm>
            <a:off x="7346762" y="1669742"/>
            <a:ext cx="777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+mj-lt"/>
              </a:rPr>
              <a:t>xấu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07F46A-BF9E-4FCB-8820-374B94B583B7}"/>
              </a:ext>
            </a:extLst>
          </p:cNvPr>
          <p:cNvSpPr txBox="1"/>
          <p:nvPr/>
        </p:nvSpPr>
        <p:spPr>
          <a:xfrm>
            <a:off x="5363107" y="1676400"/>
            <a:ext cx="732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+mj-lt"/>
              </a:rPr>
              <a:t>sấu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354742-9CB8-4255-A966-676C768880A0}"/>
              </a:ext>
            </a:extLst>
          </p:cNvPr>
          <p:cNvSpPr txBox="1"/>
          <p:nvPr/>
        </p:nvSpPr>
        <p:spPr>
          <a:xfrm>
            <a:off x="4680427" y="3585488"/>
            <a:ext cx="777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+mj-lt"/>
              </a:rPr>
              <a:t>xắn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DFE92E-A152-44CF-A27E-6D6ABDF0854D}"/>
              </a:ext>
            </a:extLst>
          </p:cNvPr>
          <p:cNvSpPr txBox="1"/>
          <p:nvPr/>
        </p:nvSpPr>
        <p:spPr>
          <a:xfrm>
            <a:off x="6750495" y="2577774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+mj-lt"/>
              </a:rPr>
              <a:t>xẻ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835D98-1A84-4711-909D-B7BCC1937C3D}"/>
              </a:ext>
            </a:extLst>
          </p:cNvPr>
          <p:cNvSpPr txBox="1"/>
          <p:nvPr/>
        </p:nvSpPr>
        <p:spPr>
          <a:xfrm>
            <a:off x="5194350" y="2603223"/>
            <a:ext cx="527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+mj-lt"/>
              </a:rPr>
              <a:t>sẻ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D1E310-C9A6-4EB5-B030-EF2E03CC5403}"/>
              </a:ext>
            </a:extLst>
          </p:cNvPr>
          <p:cNvSpPr txBox="1"/>
          <p:nvPr/>
        </p:nvSpPr>
        <p:spPr>
          <a:xfrm>
            <a:off x="7467600" y="3607139"/>
            <a:ext cx="732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+mj-lt"/>
              </a:rPr>
              <a:t>sắn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32947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p Ribbon 1">
            <a:extLst>
              <a:ext uri="{FF2B5EF4-FFF2-40B4-BE49-F238E27FC236}">
                <a16:creationId xmlns:a16="http://schemas.microsoft.com/office/drawing/2014/main" id="{B85A577D-CD0A-41A1-A48F-A5EB5AB0D67B}"/>
              </a:ext>
            </a:extLst>
          </p:cNvPr>
          <p:cNvSpPr/>
          <p:nvPr/>
        </p:nvSpPr>
        <p:spPr>
          <a:xfrm>
            <a:off x="1532792" y="0"/>
            <a:ext cx="9126415" cy="862428"/>
          </a:xfrm>
          <a:prstGeom prst="ribbon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186C23-3D4D-44E2-A60A-99D6C764B41C}"/>
              </a:ext>
            </a:extLst>
          </p:cNvPr>
          <p:cNvSpPr txBox="1"/>
          <p:nvPr/>
        </p:nvSpPr>
        <p:spPr>
          <a:xfrm>
            <a:off x="457199" y="990600"/>
            <a:ext cx="11277600" cy="4077117"/>
          </a:xfrm>
          <a:prstGeom prst="snip2Diag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x.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chuẩn bị trước bài sau.</a:t>
            </a:r>
          </a:p>
        </p:txBody>
      </p:sp>
    </p:spTree>
    <p:extLst>
      <p:ext uri="{BB962C8B-B14F-4D97-AF65-F5344CB8AC3E}">
        <p14:creationId xmlns:p14="http://schemas.microsoft.com/office/powerpoint/2010/main" val="4117261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B7B6F70-8778-43FB-A1BE-8AC5A63B05BF}"/>
              </a:ext>
            </a:extLst>
          </p:cNvPr>
          <p:cNvSpPr/>
          <p:nvPr/>
        </p:nvSpPr>
        <p:spPr>
          <a:xfrm>
            <a:off x="1143000" y="1828800"/>
            <a:ext cx="1016015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Chúc</a:t>
            </a:r>
            <a:r>
              <a:rPr lang="en-US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các</a:t>
            </a:r>
            <a:r>
              <a:rPr lang="en-US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con </a:t>
            </a:r>
            <a:r>
              <a:rPr lang="en-US" sz="4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chăm</a:t>
            </a:r>
            <a:r>
              <a:rPr lang="en-US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ngoan</a:t>
            </a:r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 </a:t>
            </a:r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học</a:t>
            </a:r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giỏi</a:t>
            </a:r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!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247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A70F50F-F289-4435-9329-E3D24237A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74252">
            <a:off x="5635983" y="1783752"/>
            <a:ext cx="2059157" cy="25998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9E01DA-C789-43EA-88F2-BBA9F692617F}"/>
              </a:ext>
            </a:extLst>
          </p:cNvPr>
          <p:cNvSpPr txBox="1"/>
          <p:nvPr/>
        </p:nvSpPr>
        <p:spPr>
          <a:xfrm>
            <a:off x="6180512" y="1126051"/>
            <a:ext cx="2145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Chuẩn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7E8B89-C87A-4E3E-995F-6B64F672CCFD}"/>
              </a:ext>
            </a:extLst>
          </p:cNvPr>
          <p:cNvSpPr txBox="1"/>
          <p:nvPr/>
        </p:nvSpPr>
        <p:spPr>
          <a:xfrm>
            <a:off x="512851" y="4977461"/>
            <a:ext cx="5569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Ngồi học ngay ngắn, đủ ánh sáng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1B593F-51CE-4C8A-8D89-52B5998527D8}"/>
              </a:ext>
            </a:extLst>
          </p:cNvPr>
          <p:cNvSpPr txBox="1"/>
          <p:nvPr/>
        </p:nvSpPr>
        <p:spPr>
          <a:xfrm>
            <a:off x="512851" y="5513710"/>
            <a:ext cx="6867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ngồi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60B05C-0E6E-4BDC-95F2-C26DBB53A75F}"/>
              </a:ext>
            </a:extLst>
          </p:cNvPr>
          <p:cNvSpPr txBox="1"/>
          <p:nvPr/>
        </p:nvSpPr>
        <p:spPr>
          <a:xfrm>
            <a:off x="495710" y="6019851"/>
            <a:ext cx="9741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vụ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04010AC-1576-4BCB-81D5-6B8D67422A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39961">
            <a:off x="7142965" y="1769206"/>
            <a:ext cx="2971582" cy="225218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7BDEC72-5172-43BF-8E15-64FE6BE7E03E}"/>
              </a:ext>
            </a:extLst>
          </p:cNvPr>
          <p:cNvSpPr txBox="1"/>
          <p:nvPr/>
        </p:nvSpPr>
        <p:spPr>
          <a:xfrm>
            <a:off x="1981200" y="85298"/>
            <a:ext cx="6921910" cy="78319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574DB0-A242-4A9D-B6A2-E4F571F827B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722" r="14453"/>
          <a:stretch/>
        </p:blipFill>
        <p:spPr>
          <a:xfrm rot="21160196">
            <a:off x="1413831" y="1223424"/>
            <a:ext cx="2883163" cy="344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440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3A666C-DBCD-4F18-A9C4-EE62B5ABD182}"/>
              </a:ext>
            </a:extLst>
          </p:cNvPr>
          <p:cNvSpPr/>
          <p:nvPr/>
        </p:nvSpPr>
        <p:spPr>
          <a:xfrm>
            <a:off x="3962400" y="276165"/>
            <a:ext cx="3869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Khởi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động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7" name="lop_chung_ta_doan_ket_nhac_thieu_nhi_co_loi_1755011">
            <a:hlinkClick r:id="" action="ppaction://media"/>
            <a:extLst>
              <a:ext uri="{FF2B5EF4-FFF2-40B4-BE49-F238E27FC236}">
                <a16:creationId xmlns:a16="http://schemas.microsoft.com/office/drawing/2014/main" id="{F3A19400-4420-4FBE-B261-9BF2208920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" y="494148"/>
            <a:ext cx="487363" cy="487363"/>
          </a:xfrm>
          <a:prstGeom prst="rect">
            <a:avLst/>
          </a:prstGeom>
        </p:spPr>
      </p:pic>
      <p:pic>
        <p:nvPicPr>
          <p:cNvPr id="1026" name="Picture 2" descr="Lớp Chúng Ta Đoàn Kết | Bé Bảo An | Nhạc Thiêu Nhi Vui Nhộn Hay Nhất 2018 -  YouTube">
            <a:extLst>
              <a:ext uri="{FF2B5EF4-FFF2-40B4-BE49-F238E27FC236}">
                <a16:creationId xmlns:a16="http://schemas.microsoft.com/office/drawing/2014/main" id="{5023CCFC-5552-46DA-9970-C746AEE113E3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" r="272"/>
          <a:stretch>
            <a:fillRect/>
          </a:stretch>
        </p:blipFill>
        <p:spPr bwMode="auto">
          <a:xfrm>
            <a:off x="715677" y="1752600"/>
            <a:ext cx="6705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4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71F0AF-D07F-4803-85D7-16194A856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086632"/>
            <a:ext cx="5713825" cy="39803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3393BE76-5EF8-4E39-AA18-0E32195C000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t="2888" b="2888"/>
          <a:stretch>
            <a:fillRect/>
          </a:stretch>
        </p:blipFill>
        <p:spPr>
          <a:xfrm>
            <a:off x="6477000" y="1058057"/>
            <a:ext cx="2626638" cy="16495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C2B8EAF-CB6D-4DD2-B0E3-688FDF1183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400800" y="2971800"/>
            <a:ext cx="3867018" cy="25765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29C8E255-BB7F-41BF-AD1D-162DE295F2EC}"/>
              </a:ext>
            </a:extLst>
          </p:cNvPr>
          <p:cNvSpPr txBox="1">
            <a:spLocks/>
          </p:cNvSpPr>
          <p:nvPr/>
        </p:nvSpPr>
        <p:spPr>
          <a:xfrm>
            <a:off x="2133600" y="118087"/>
            <a:ext cx="7239000" cy="8828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Hoạt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động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2: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Khám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phá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558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1355" y="597070"/>
            <a:ext cx="9739618" cy="3056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HP001 5 hàng" panose="020B0603050302020204" pitchFamily="34" charset="0"/>
              </a:rPr>
              <a:t>Thứ</a:t>
            </a:r>
            <a:r>
              <a:rPr lang="vi-VN" sz="4000" b="1" dirty="0"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latin typeface="HP001 5 hàng" panose="020B0603050302020204" pitchFamily="34" charset="0"/>
              </a:rPr>
              <a:t>ba</a:t>
            </a:r>
            <a:r>
              <a:rPr lang="en-US" sz="4000" b="1" dirty="0"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latin typeface="HP001 5 hàng" panose="020B0603050302020204" pitchFamily="34" charset="0"/>
              </a:rPr>
              <a:t>ngày</a:t>
            </a:r>
            <a:r>
              <a:rPr lang="en-US" sz="4000" b="1" dirty="0">
                <a:latin typeface="HP001 5 hàng" panose="020B0603050302020204" pitchFamily="34" charset="0"/>
              </a:rPr>
              <a:t> 14 </a:t>
            </a:r>
            <a:r>
              <a:rPr lang="en-US" sz="4000" b="1" dirty="0" err="1">
                <a:latin typeface="HP001 5 hàng" panose="020B0603050302020204" pitchFamily="34" charset="0"/>
              </a:rPr>
              <a:t>tháng</a:t>
            </a:r>
            <a:r>
              <a:rPr lang="en-US" sz="4000" b="1" dirty="0">
                <a:latin typeface="HP001 5 hàng" panose="020B0603050302020204" pitchFamily="34" charset="0"/>
              </a:rPr>
              <a:t> 9 năm 2021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HP001 5 hàng" panose="020B0603050302020204" pitchFamily="34" charset="0"/>
              </a:rPr>
              <a:t>Chính</a:t>
            </a:r>
            <a:r>
              <a:rPr lang="en-US" sz="4000" b="1" dirty="0"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latin typeface="HP001 5 hàng" panose="020B0603050302020204" pitchFamily="34" charset="0"/>
              </a:rPr>
              <a:t>tả</a:t>
            </a:r>
            <a:endParaRPr lang="en-US" sz="4000" b="1" dirty="0">
              <a:latin typeface="HP001 5 hàng" panose="020B06030503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5400" b="1" dirty="0">
                <a:solidFill>
                  <a:srgbClr val="C00000"/>
                </a:solidFill>
                <a:latin typeface="HP001 5 hàng" panose="020B0603050302020204" pitchFamily="34" charset="0"/>
              </a:rPr>
              <a:t>Ai </a:t>
            </a:r>
            <a:r>
              <a:rPr lang="en-US" sz="5400" b="1" dirty="0" err="1">
                <a:solidFill>
                  <a:srgbClr val="C00000"/>
                </a:solidFill>
                <a:latin typeface="HP001 5 hàng" panose="020B0603050302020204" pitchFamily="34" charset="0"/>
              </a:rPr>
              <a:t>có</a:t>
            </a:r>
            <a:r>
              <a:rPr lang="en-US" sz="5400" b="1" dirty="0">
                <a:solidFill>
                  <a:srgbClr val="C00000"/>
                </a:solidFill>
                <a:latin typeface="HP001 5 hàng" panose="020B06030503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HP001 5 hàng" panose="020B0603050302020204" pitchFamily="34" charset="0"/>
              </a:rPr>
              <a:t>lỗi</a:t>
            </a:r>
            <a:r>
              <a:rPr lang="en-US" sz="5400" b="1" dirty="0">
                <a:solidFill>
                  <a:srgbClr val="C00000"/>
                </a:solidFill>
                <a:latin typeface="HP001 5 hàng" panose="020B0603050302020204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14576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 Ribbon 3">
            <a:extLst>
              <a:ext uri="{FF2B5EF4-FFF2-40B4-BE49-F238E27FC236}">
                <a16:creationId xmlns:a16="http://schemas.microsoft.com/office/drawing/2014/main" id="{6CDBB1DF-3F82-451A-BCA1-6FFF3ED7F2AA}"/>
              </a:ext>
            </a:extLst>
          </p:cNvPr>
          <p:cNvSpPr/>
          <p:nvPr/>
        </p:nvSpPr>
        <p:spPr>
          <a:xfrm>
            <a:off x="2260903" y="381000"/>
            <a:ext cx="7670193" cy="964734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5DB2DE2-1AF3-42F8-A26B-8F2B1BCC6D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8060562"/>
              </p:ext>
            </p:extLst>
          </p:nvPr>
        </p:nvGraphicFramePr>
        <p:xfrm>
          <a:off x="685800" y="2057400"/>
          <a:ext cx="10350150" cy="3210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-17016"/>
            <a:ext cx="97396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HP001 5 hàng" panose="020B0603050302020204" pitchFamily="34" charset="0"/>
              </a:rPr>
              <a:t>Thứ</a:t>
            </a:r>
            <a:r>
              <a:rPr lang="vi-VN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ba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ngày</a:t>
            </a:r>
            <a:r>
              <a:rPr lang="en-US" sz="3600" b="1" dirty="0">
                <a:latin typeface="HP001 5 hàng" panose="020B0603050302020204" pitchFamily="34" charset="0"/>
              </a:rPr>
              <a:t> 14 </a:t>
            </a:r>
            <a:r>
              <a:rPr lang="en-US" sz="3600" b="1" dirty="0" err="1">
                <a:latin typeface="HP001 5 hàng" panose="020B0603050302020204" pitchFamily="34" charset="0"/>
              </a:rPr>
              <a:t>tháng</a:t>
            </a:r>
            <a:r>
              <a:rPr lang="en-US" sz="3600" b="1" dirty="0">
                <a:latin typeface="HP001 5 hàng" panose="020B0603050302020204" pitchFamily="34" charset="0"/>
              </a:rPr>
              <a:t> 9 năm 2021</a:t>
            </a:r>
          </a:p>
          <a:p>
            <a:pPr algn="ctr"/>
            <a:r>
              <a:rPr lang="en-US" sz="3600" b="1" dirty="0" err="1">
                <a:latin typeface="HP001 5 hàng" panose="020B0603050302020204" pitchFamily="34" charset="0"/>
              </a:rPr>
              <a:t>Chính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tả</a:t>
            </a:r>
            <a:endParaRPr lang="en-US" sz="3600" b="1" dirty="0">
              <a:latin typeface="HP001 5 hàng" panose="020B0603050302020204" pitchFamily="34" charset="0"/>
            </a:endParaRPr>
          </a:p>
          <a:p>
            <a:pPr algn="ctr"/>
            <a:r>
              <a:rPr lang="en-US" sz="3600" b="1" dirty="0">
                <a:solidFill>
                  <a:srgbClr val="C00000"/>
                </a:solidFill>
                <a:latin typeface="HP001 5 hàng" panose="020B0603050302020204" pitchFamily="34" charset="0"/>
              </a:rPr>
              <a:t>Ai </a:t>
            </a:r>
            <a:r>
              <a:rPr lang="en-US" sz="3600" b="1" dirty="0" err="1">
                <a:solidFill>
                  <a:srgbClr val="C00000"/>
                </a:solidFill>
                <a:latin typeface="HP001 5 hàng" panose="020B0603050302020204" pitchFamily="34" charset="0"/>
              </a:rPr>
              <a:t>có</a:t>
            </a:r>
            <a:r>
              <a:rPr lang="en-US" sz="3600" b="1" dirty="0">
                <a:solidFill>
                  <a:srgbClr val="C0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5 hàng" panose="020B0603050302020204" pitchFamily="34" charset="0"/>
              </a:rPr>
              <a:t>lỗi</a:t>
            </a:r>
            <a:r>
              <a:rPr lang="en-US" sz="3600" b="1" dirty="0">
                <a:solidFill>
                  <a:srgbClr val="C00000"/>
                </a:solidFill>
                <a:latin typeface="HP001 5 hàng" panose="020B0603050302020204" pitchFamily="34" charset="0"/>
              </a:rPr>
              <a:t> 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E7266D-8B23-481B-A555-C1EA54DDC26D}"/>
              </a:ext>
            </a:extLst>
          </p:cNvPr>
          <p:cNvSpPr txBox="1"/>
          <p:nvPr/>
        </p:nvSpPr>
        <p:spPr>
          <a:xfrm>
            <a:off x="228600" y="1828800"/>
            <a:ext cx="11287385" cy="2554545"/>
          </a:xfrm>
          <a:prstGeom prst="rect">
            <a:avLst/>
          </a:prstGeom>
          <a:solidFill>
            <a:schemeClr val="bg1">
              <a:alpha val="52000"/>
            </a:schemeClr>
          </a:solidFill>
        </p:spPr>
        <p:txBody>
          <a:bodyPr wrap="none" rtlCol="0">
            <a:spAutoFit/>
          </a:bodyPr>
          <a:lstStyle/>
          <a:p>
            <a:pPr algn="just"/>
            <a:r>
              <a:rPr lang="en-US" sz="3200" dirty="0">
                <a:latin typeface="+mj-lt"/>
              </a:rPr>
              <a:t>      </a:t>
            </a:r>
            <a:r>
              <a:rPr lang="en-US" sz="3200" b="1" dirty="0" err="1">
                <a:latin typeface="HP001 5 hàng" panose="020B0603050302020204" pitchFamily="34" charset="0"/>
              </a:rPr>
              <a:t>Cơn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giận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lắng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xuống</a:t>
            </a:r>
            <a:r>
              <a:rPr lang="en-US" sz="3200" b="1" dirty="0">
                <a:latin typeface="HP001 5 hàng" panose="020B0603050302020204" pitchFamily="34" charset="0"/>
              </a:rPr>
              <a:t>. </a:t>
            </a:r>
            <a:r>
              <a:rPr lang="en-US" sz="3200" b="1" dirty="0" err="1">
                <a:latin typeface="HP001 5 hàng" panose="020B0603050302020204" pitchFamily="34" charset="0"/>
              </a:rPr>
              <a:t>Tôi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bắt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đầu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thấy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hối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hận</a:t>
            </a:r>
            <a:r>
              <a:rPr lang="en-US" sz="3200" b="1" dirty="0">
                <a:latin typeface="HP001 5 hàng" panose="020B0603050302020204" pitchFamily="34" charset="0"/>
              </a:rPr>
              <a:t>. </a:t>
            </a:r>
            <a:r>
              <a:rPr lang="en-US" sz="3200" b="1" dirty="0" err="1">
                <a:latin typeface="HP001 5 hàng" panose="020B0603050302020204" pitchFamily="34" charset="0"/>
              </a:rPr>
              <a:t>Chắc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là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</a:p>
          <a:p>
            <a:pPr algn="just"/>
            <a:r>
              <a:rPr lang="en-US" sz="3200" b="1" dirty="0" err="1">
                <a:latin typeface="HP001 5 hàng" panose="020B0603050302020204" pitchFamily="34" charset="0"/>
              </a:rPr>
              <a:t>Cô-rét-ti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không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cố</a:t>
            </a:r>
            <a:r>
              <a:rPr lang="en-US" sz="3200" b="1" dirty="0">
                <a:latin typeface="HP001 5 hàng" panose="020B0603050302020204" pitchFamily="34" charset="0"/>
              </a:rPr>
              <a:t> ý </a:t>
            </a:r>
            <a:r>
              <a:rPr lang="en-US" sz="3200" b="1" dirty="0" err="1">
                <a:latin typeface="HP001 5 hàng" panose="020B0603050302020204" pitchFamily="34" charset="0"/>
              </a:rPr>
              <a:t>chạm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vào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khuỷu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tay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tôi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thật</a:t>
            </a:r>
            <a:r>
              <a:rPr lang="en-US" sz="3200" b="1" dirty="0">
                <a:latin typeface="HP001 5 hàng" panose="020B0603050302020204" pitchFamily="34" charset="0"/>
              </a:rPr>
              <a:t>. </a:t>
            </a:r>
            <a:r>
              <a:rPr lang="en-US" sz="3200" b="1" dirty="0" err="1">
                <a:latin typeface="HP001 5 hàng" panose="020B0603050302020204" pitchFamily="34" charset="0"/>
              </a:rPr>
              <a:t>Tôi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endParaRPr lang="en-US" sz="3200" b="1" dirty="0" smtClean="0">
              <a:latin typeface="HP001 5 hàng" panose="020B0603050302020204" pitchFamily="34" charset="0"/>
            </a:endParaRPr>
          </a:p>
          <a:p>
            <a:pPr algn="just"/>
            <a:r>
              <a:rPr lang="en-US" sz="3200" b="1" dirty="0" err="1" smtClean="0">
                <a:latin typeface="HP001 5 hàng" panose="020B0603050302020204" pitchFamily="34" charset="0"/>
              </a:rPr>
              <a:t>nhìn</a:t>
            </a:r>
            <a:r>
              <a:rPr lang="en-US" sz="3200" b="1" dirty="0" smtClean="0">
                <a:latin typeface="HP001 5 hàng" panose="020B0603050302020204" pitchFamily="34" charset="0"/>
              </a:rPr>
              <a:t> </a:t>
            </a:r>
            <a:r>
              <a:rPr lang="en-US" sz="3200" b="1" dirty="0" err="1" smtClean="0">
                <a:latin typeface="HP001 5 hàng" panose="020B0603050302020204" pitchFamily="34" charset="0"/>
              </a:rPr>
              <a:t>cậu</a:t>
            </a:r>
            <a:r>
              <a:rPr lang="en-US" sz="3200" b="1" dirty="0" smtClean="0">
                <a:latin typeface="HP001 5 hàng" panose="020B0603050302020204" pitchFamily="34" charset="0"/>
              </a:rPr>
              <a:t>, </a:t>
            </a:r>
            <a:r>
              <a:rPr lang="en-US" sz="3200" b="1" dirty="0" err="1" smtClean="0">
                <a:latin typeface="HP001 5 hàng" panose="020B0603050302020204" pitchFamily="34" charset="0"/>
              </a:rPr>
              <a:t>thấy</a:t>
            </a:r>
            <a:r>
              <a:rPr lang="en-US" sz="3200" b="1" dirty="0" smtClean="0">
                <a:latin typeface="HP001 5 hàng" panose="020B0603050302020204" pitchFamily="34" charset="0"/>
              </a:rPr>
              <a:t> </a:t>
            </a:r>
            <a:r>
              <a:rPr lang="en-US" sz="3200" b="1" dirty="0" err="1" smtClean="0">
                <a:latin typeface="HP001 5 hàng" panose="020B0603050302020204" pitchFamily="34" charset="0"/>
              </a:rPr>
              <a:t>vai</a:t>
            </a:r>
            <a:r>
              <a:rPr lang="en-US" sz="3200" b="1" dirty="0" smtClean="0">
                <a:latin typeface="HP001 5 hàng" panose="020B0603050302020204" pitchFamily="34" charset="0"/>
              </a:rPr>
              <a:t> </a:t>
            </a:r>
            <a:r>
              <a:rPr lang="en-US" sz="3200" b="1" dirty="0" err="1" smtClean="0">
                <a:latin typeface="HP001 5 hàng" panose="020B0603050302020204" pitchFamily="34" charset="0"/>
              </a:rPr>
              <a:t>áo</a:t>
            </a:r>
            <a:r>
              <a:rPr lang="en-US" sz="3200" b="1" dirty="0" smtClean="0">
                <a:latin typeface="HP001 5 hàng" panose="020B0603050302020204" pitchFamily="34" charset="0"/>
              </a:rPr>
              <a:t> </a:t>
            </a:r>
            <a:r>
              <a:rPr lang="en-US" sz="3200" b="1" dirty="0" err="1" smtClean="0">
                <a:latin typeface="HP001 5 hàng" panose="020B0603050302020204" pitchFamily="34" charset="0"/>
              </a:rPr>
              <a:t>cậu</a:t>
            </a:r>
            <a:r>
              <a:rPr lang="en-US" sz="3200" b="1" dirty="0" smtClean="0">
                <a:latin typeface="HP001 5 hàng" panose="020B0603050302020204" pitchFamily="34" charset="0"/>
              </a:rPr>
              <a:t> </a:t>
            </a:r>
            <a:r>
              <a:rPr lang="en-US" sz="3200" b="1" dirty="0" err="1" smtClean="0">
                <a:latin typeface="HP001 5 hàng" panose="020B0603050302020204" pitchFamily="34" charset="0"/>
              </a:rPr>
              <a:t>sứt</a:t>
            </a:r>
            <a:r>
              <a:rPr lang="en-US" sz="3200" b="1" dirty="0" smtClean="0">
                <a:latin typeface="HP001 5 hàng" panose="020B0603050302020204" pitchFamily="34" charset="0"/>
              </a:rPr>
              <a:t> </a:t>
            </a:r>
            <a:r>
              <a:rPr lang="en-US" sz="3200" b="1" dirty="0" err="1" smtClean="0">
                <a:latin typeface="HP001 5 hàng" panose="020B0603050302020204" pitchFamily="34" charset="0"/>
              </a:rPr>
              <a:t>chỉ</a:t>
            </a:r>
            <a:r>
              <a:rPr lang="en-US" sz="3200" b="1" dirty="0" smtClean="0">
                <a:latin typeface="HP001 5 hàng" panose="020B0603050302020204" pitchFamily="34" charset="0"/>
              </a:rPr>
              <a:t>, </a:t>
            </a:r>
            <a:r>
              <a:rPr lang="en-US" sz="3200" b="1" dirty="0" err="1" smtClean="0">
                <a:latin typeface="HP001 5 hàng" panose="020B0603050302020204" pitchFamily="34" charset="0"/>
              </a:rPr>
              <a:t>chắc</a:t>
            </a:r>
            <a:r>
              <a:rPr lang="en-US" sz="3200" b="1" dirty="0" smtClean="0">
                <a:latin typeface="HP001 5 hàng" panose="020B0603050302020204" pitchFamily="34" charset="0"/>
              </a:rPr>
              <a:t> </a:t>
            </a:r>
            <a:r>
              <a:rPr lang="en-US" sz="3200" b="1" dirty="0" err="1" smtClean="0">
                <a:latin typeface="HP001 5 hàng" panose="020B0603050302020204" pitchFamily="34" charset="0"/>
              </a:rPr>
              <a:t>vì</a:t>
            </a:r>
            <a:r>
              <a:rPr lang="en-US" sz="3200" b="1" dirty="0" smtClean="0">
                <a:latin typeface="HP001 5 hàng" panose="020B0603050302020204" pitchFamily="34" charset="0"/>
              </a:rPr>
              <a:t> </a:t>
            </a:r>
            <a:r>
              <a:rPr lang="en-US" sz="3200" b="1" dirty="0" err="1" smtClean="0">
                <a:latin typeface="HP001 5 hàng" panose="020B0603050302020204" pitchFamily="34" charset="0"/>
              </a:rPr>
              <a:t>cậu</a:t>
            </a:r>
            <a:r>
              <a:rPr lang="en-US" sz="3200" b="1" dirty="0" smtClean="0">
                <a:latin typeface="HP001 5 hàng" panose="020B0603050302020204" pitchFamily="34" charset="0"/>
              </a:rPr>
              <a:t> </a:t>
            </a:r>
            <a:r>
              <a:rPr lang="en-US" sz="3200" b="1" dirty="0" err="1" smtClean="0">
                <a:latin typeface="HP001 5 hàng" panose="020B0603050302020204" pitchFamily="34" charset="0"/>
              </a:rPr>
              <a:t>đã</a:t>
            </a:r>
            <a:r>
              <a:rPr lang="en-US" sz="3200" b="1" dirty="0" smtClean="0">
                <a:latin typeface="HP001 5 hàng" panose="020B0603050302020204" pitchFamily="34" charset="0"/>
              </a:rPr>
              <a:t> </a:t>
            </a:r>
            <a:r>
              <a:rPr lang="en-US" sz="3200" b="1" dirty="0" err="1" smtClean="0">
                <a:latin typeface="HP001 5 hàng" panose="020B0603050302020204" pitchFamily="34" charset="0"/>
              </a:rPr>
              <a:t>vác</a:t>
            </a:r>
            <a:r>
              <a:rPr lang="en-US" sz="3200" b="1" dirty="0" smtClean="0">
                <a:latin typeface="HP001 5 hàng" panose="020B0603050302020204" pitchFamily="34" charset="0"/>
              </a:rPr>
              <a:t> </a:t>
            </a:r>
          </a:p>
          <a:p>
            <a:pPr algn="just"/>
            <a:r>
              <a:rPr lang="en-US" sz="3200" b="1" dirty="0" err="1" smtClean="0">
                <a:latin typeface="HP001 5 hàng" panose="020B0603050302020204" pitchFamily="34" charset="0"/>
              </a:rPr>
              <a:t>củi</a:t>
            </a:r>
            <a:r>
              <a:rPr lang="en-US" sz="3200" b="1" dirty="0" smtClean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giúp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mẹ</a:t>
            </a:r>
            <a:r>
              <a:rPr lang="en-US" sz="3200" b="1" dirty="0">
                <a:latin typeface="HP001 5 hàng" panose="020B0603050302020204" pitchFamily="34" charset="0"/>
              </a:rPr>
              <a:t>. </a:t>
            </a:r>
            <a:r>
              <a:rPr lang="en-US" sz="3200" b="1" dirty="0" err="1">
                <a:latin typeface="HP001 5 hàng" panose="020B0603050302020204" pitchFamily="34" charset="0"/>
              </a:rPr>
              <a:t>Bỗng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nhiên</a:t>
            </a:r>
            <a:r>
              <a:rPr lang="en-US" sz="3200" b="1" dirty="0">
                <a:latin typeface="HP001 5 hàng" panose="020B0603050302020204" pitchFamily="34" charset="0"/>
              </a:rPr>
              <a:t>, </a:t>
            </a:r>
            <a:r>
              <a:rPr lang="en-US" sz="3200" b="1" dirty="0" err="1">
                <a:latin typeface="HP001 5 hàng" panose="020B0603050302020204" pitchFamily="34" charset="0"/>
              </a:rPr>
              <a:t>tôi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muốn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xin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lỗi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Cô-rét-ti</a:t>
            </a:r>
            <a:r>
              <a:rPr lang="en-US" sz="3200" b="1" dirty="0">
                <a:latin typeface="HP001 5 hàng" panose="020B0603050302020204" pitchFamily="34" charset="0"/>
              </a:rPr>
              <a:t>, </a:t>
            </a:r>
            <a:r>
              <a:rPr lang="en-US" sz="3200" b="1" dirty="0" err="1">
                <a:latin typeface="HP001 5 hàng" panose="020B0603050302020204" pitchFamily="34" charset="0"/>
              </a:rPr>
              <a:t>nhưng</a:t>
            </a:r>
            <a:endParaRPr lang="en-US" sz="3200" b="1" dirty="0">
              <a:latin typeface="HP001 5 hàng" panose="020B0603050302020204" pitchFamily="34" charset="0"/>
            </a:endParaRPr>
          </a:p>
          <a:p>
            <a:pPr algn="just"/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không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đủ</a:t>
            </a:r>
            <a:r>
              <a:rPr lang="en-US" sz="3200" b="1" dirty="0">
                <a:latin typeface="HP001 5 hàng" panose="020B0603050302020204" pitchFamily="34" charset="0"/>
              </a:rPr>
              <a:t> can </a:t>
            </a:r>
            <a:r>
              <a:rPr lang="en-US" sz="3200" b="1" dirty="0" err="1">
                <a:latin typeface="HP001 5 hàng" panose="020B0603050302020204" pitchFamily="34" charset="0"/>
              </a:rPr>
              <a:t>đảm</a:t>
            </a:r>
            <a:r>
              <a:rPr lang="en-US" sz="3200" b="1" dirty="0">
                <a:latin typeface="HP001 5 hàng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0808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C9AB3D7-0DE7-4876-A23B-B4BFA6D27E39}"/>
              </a:ext>
            </a:extLst>
          </p:cNvPr>
          <p:cNvSpPr/>
          <p:nvPr/>
        </p:nvSpPr>
        <p:spPr>
          <a:xfrm>
            <a:off x="1863110" y="914400"/>
            <a:ext cx="84657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1. </a:t>
            </a:r>
            <a:r>
              <a:rPr lang="en-US" sz="4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Tìm</a:t>
            </a:r>
            <a:r>
              <a:rPr lang="en-U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hiểu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nội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dung 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đoạn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viết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41326"/>
            <a:ext cx="9829800" cy="1082674"/>
          </a:xfrm>
        </p:spPr>
        <p:txBody>
          <a:bodyPr/>
          <a:lstStyle/>
          <a:p>
            <a:r>
              <a:rPr lang="en-US" dirty="0"/>
              <a:t>Đoạn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tâm</a:t>
            </a:r>
            <a:r>
              <a:rPr lang="en-US" dirty="0"/>
              <a:t> </a:t>
            </a:r>
            <a:r>
              <a:rPr lang="en-US" dirty="0" err="1"/>
              <a:t>trạng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En-ri-cô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542245-2BAD-494C-9F7A-C71B735DF628}"/>
              </a:ext>
            </a:extLst>
          </p:cNvPr>
          <p:cNvSpPr txBox="1"/>
          <p:nvPr/>
        </p:nvSpPr>
        <p:spPr>
          <a:xfrm>
            <a:off x="1809597" y="2743200"/>
            <a:ext cx="9652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+mj-lt"/>
              </a:rPr>
              <a:t>Trả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lời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 : </a:t>
            </a:r>
            <a:r>
              <a:rPr lang="en-US" sz="3200" dirty="0">
                <a:latin typeface="+mj-lt"/>
              </a:rPr>
              <a:t>Đoạn </a:t>
            </a:r>
            <a:r>
              <a:rPr lang="en-US" sz="3200" dirty="0" err="1">
                <a:latin typeface="+mj-lt"/>
              </a:rPr>
              <a:t>văn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nói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lên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tâm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trạng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hối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hận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của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En-ri-cô</a:t>
            </a:r>
            <a:r>
              <a:rPr lang="en-US" sz="3200" dirty="0">
                <a:latin typeface="+mj-lt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13B7E0-98B0-4681-A929-A90150414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09600"/>
            <a:ext cx="914400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A57D70-C372-4390-A97E-045723313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76435" y="2057400"/>
            <a:ext cx="1333162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yard kids education presentation, album (widescreen).potx" id="{B61009BD-7448-452D-9EB3-A92629EDAAF7}" vid="{D5A61431-CA5A-45CA-9A81-30AAFC8F1B2C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A15C6C-6BB6-4DB6-B7D6-7F14EAB2CC5C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Schoolyard kids education presentation, album (widescreen)</Template>
  <TotalTime>548</TotalTime>
  <Words>823</Words>
  <Application>Microsoft Office PowerPoint</Application>
  <PresentationFormat>Widescreen</PresentationFormat>
  <Paragraphs>105</Paragraphs>
  <Slides>18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HP001 5 hàng</vt:lpstr>
      <vt:lpstr>Times New Roman</vt:lpstr>
      <vt:lpstr>Wingdings</vt:lpstr>
      <vt:lpstr>Children Friends 16x9</vt:lpstr>
      <vt:lpstr>Title layout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Đoạn văn nói lên tâm trạng của En-ri-cô như thế nào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Admin</dc:creator>
  <cp:keywords/>
  <cp:lastModifiedBy>Admin</cp:lastModifiedBy>
  <cp:revision>16</cp:revision>
  <dcterms:created xsi:type="dcterms:W3CDTF">2021-09-04T09:44:38Z</dcterms:created>
  <dcterms:modified xsi:type="dcterms:W3CDTF">2021-09-12T15:42:00Z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