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15" r:id="rId2"/>
    <p:sldMasterId id="2147483771" r:id="rId3"/>
  </p:sldMasterIdLst>
  <p:notesMasterIdLst>
    <p:notesMasterId r:id="rId22"/>
  </p:notesMasterIdLst>
  <p:sldIdLst>
    <p:sldId id="285" r:id="rId4"/>
    <p:sldId id="259" r:id="rId5"/>
    <p:sldId id="320" r:id="rId6"/>
    <p:sldId id="317" r:id="rId7"/>
    <p:sldId id="278" r:id="rId8"/>
    <p:sldId id="290" r:id="rId9"/>
    <p:sldId id="293" r:id="rId10"/>
    <p:sldId id="308" r:id="rId11"/>
    <p:sldId id="303" r:id="rId12"/>
    <p:sldId id="318" r:id="rId13"/>
    <p:sldId id="321" r:id="rId14"/>
    <p:sldId id="312" r:id="rId15"/>
    <p:sldId id="302" r:id="rId16"/>
    <p:sldId id="283" r:id="rId17"/>
    <p:sldId id="284" r:id="rId18"/>
    <p:sldId id="313" r:id="rId19"/>
    <p:sldId id="304" r:id="rId20"/>
    <p:sldId id="280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1BA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37D20C-68E0-4820-9066-BC75FAB063BB}" type="datetimeFigureOut">
              <a:rPr lang="en-GB" smtClean="0"/>
              <a:pPr/>
              <a:t>16/09/2021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B4BE8-2370-4E01-AFD5-0DD4130982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930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545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chọn</a:t>
            </a:r>
            <a:r>
              <a:rPr lang="en-US" baseline="0"/>
              <a:t> hộp quà. GV click chuột và yêu cầu HS nêu tên các chữ cái.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CFD5-E350-446A-A599-E26514AA59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493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ly kem </a:t>
            </a:r>
            <a:r>
              <a:rPr lang="en-US">
                <a:sym typeface="Wingdings" pitchFamily="2" charset="2"/>
              </a:rPr>
              <a:t> hiện</a:t>
            </a:r>
            <a:r>
              <a:rPr lang="en-US" baseline="0">
                <a:sym typeface="Wingdings" pitchFamily="2" charset="2"/>
              </a:rPr>
              <a:t> nét; Click hình chữ nhật vàng nhạt  tên nét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CFD5-E350-446A-A599-E26514AA59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847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9278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3345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" y="0"/>
            <a:ext cx="12192124" cy="6858029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" y="5514847"/>
            <a:ext cx="1447887" cy="1343127"/>
          </a:xfrm>
          <a:custGeom>
            <a:avLst/>
            <a:gdLst/>
            <a:ahLst/>
            <a:cxnLst/>
            <a:rect l="l" t="t" r="r" b="b"/>
            <a:pathLst>
              <a:path w="11195" h="10385" extrusionOk="0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" y="1"/>
            <a:ext cx="2581364" cy="3333825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962221" y="1"/>
            <a:ext cx="1295532" cy="1124036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557433" y="2655800"/>
            <a:ext cx="52772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0171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3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48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42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34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58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35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50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45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12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91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1" y="0"/>
            <a:ext cx="12192124" cy="6858029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13957" y="6721"/>
                </a:moveTo>
                <a:lnTo>
                  <a:pt x="14436" y="6960"/>
                </a:lnTo>
                <a:lnTo>
                  <a:pt x="14988" y="7255"/>
                </a:lnTo>
                <a:lnTo>
                  <a:pt x="15706" y="7660"/>
                </a:lnTo>
                <a:lnTo>
                  <a:pt x="16590" y="8157"/>
                </a:lnTo>
                <a:lnTo>
                  <a:pt x="17584" y="8746"/>
                </a:lnTo>
                <a:lnTo>
                  <a:pt x="18652" y="9446"/>
                </a:lnTo>
                <a:lnTo>
                  <a:pt x="19794" y="10219"/>
                </a:lnTo>
                <a:lnTo>
                  <a:pt x="20383" y="10642"/>
                </a:lnTo>
                <a:lnTo>
                  <a:pt x="20972" y="11084"/>
                </a:lnTo>
                <a:lnTo>
                  <a:pt x="21580" y="11526"/>
                </a:lnTo>
                <a:lnTo>
                  <a:pt x="22169" y="12005"/>
                </a:lnTo>
                <a:lnTo>
                  <a:pt x="22758" y="12502"/>
                </a:lnTo>
                <a:lnTo>
                  <a:pt x="23329" y="13018"/>
                </a:lnTo>
                <a:lnTo>
                  <a:pt x="23899" y="13533"/>
                </a:lnTo>
                <a:lnTo>
                  <a:pt x="24452" y="14085"/>
                </a:lnTo>
                <a:lnTo>
                  <a:pt x="24986" y="14638"/>
                </a:lnTo>
                <a:lnTo>
                  <a:pt x="25483" y="15208"/>
                </a:lnTo>
                <a:lnTo>
                  <a:pt x="25962" y="15798"/>
                </a:lnTo>
                <a:lnTo>
                  <a:pt x="26422" y="16405"/>
                </a:lnTo>
                <a:lnTo>
                  <a:pt x="26845" y="17013"/>
                </a:lnTo>
                <a:lnTo>
                  <a:pt x="27232" y="17639"/>
                </a:lnTo>
                <a:lnTo>
                  <a:pt x="27582" y="18283"/>
                </a:lnTo>
                <a:lnTo>
                  <a:pt x="27729" y="18596"/>
                </a:lnTo>
                <a:lnTo>
                  <a:pt x="27876" y="18928"/>
                </a:lnTo>
                <a:lnTo>
                  <a:pt x="28005" y="19241"/>
                </a:lnTo>
                <a:lnTo>
                  <a:pt x="28134" y="19572"/>
                </a:lnTo>
                <a:lnTo>
                  <a:pt x="28245" y="19885"/>
                </a:lnTo>
                <a:lnTo>
                  <a:pt x="28337" y="20216"/>
                </a:lnTo>
                <a:lnTo>
                  <a:pt x="28484" y="20842"/>
                </a:lnTo>
                <a:lnTo>
                  <a:pt x="28594" y="21468"/>
                </a:lnTo>
                <a:lnTo>
                  <a:pt x="28668" y="22094"/>
                </a:lnTo>
                <a:lnTo>
                  <a:pt x="28686" y="22702"/>
                </a:lnTo>
                <a:lnTo>
                  <a:pt x="28686" y="23291"/>
                </a:lnTo>
                <a:lnTo>
                  <a:pt x="28650" y="23880"/>
                </a:lnTo>
                <a:lnTo>
                  <a:pt x="28576" y="24451"/>
                </a:lnTo>
                <a:lnTo>
                  <a:pt x="28465" y="25003"/>
                </a:lnTo>
                <a:lnTo>
                  <a:pt x="28337" y="25556"/>
                </a:lnTo>
                <a:lnTo>
                  <a:pt x="28189" y="26090"/>
                </a:lnTo>
                <a:lnTo>
                  <a:pt x="28024" y="26587"/>
                </a:lnTo>
                <a:lnTo>
                  <a:pt x="27839" y="27084"/>
                </a:lnTo>
                <a:lnTo>
                  <a:pt x="27637" y="27563"/>
                </a:lnTo>
                <a:lnTo>
                  <a:pt x="27434" y="28023"/>
                </a:lnTo>
                <a:lnTo>
                  <a:pt x="27213" y="28446"/>
                </a:lnTo>
                <a:lnTo>
                  <a:pt x="26974" y="28870"/>
                </a:lnTo>
                <a:lnTo>
                  <a:pt x="26753" y="29257"/>
                </a:lnTo>
                <a:lnTo>
                  <a:pt x="26514" y="29625"/>
                </a:lnTo>
                <a:lnTo>
                  <a:pt x="26072" y="30288"/>
                </a:lnTo>
                <a:lnTo>
                  <a:pt x="25649" y="30840"/>
                </a:lnTo>
                <a:lnTo>
                  <a:pt x="25299" y="31300"/>
                </a:lnTo>
                <a:lnTo>
                  <a:pt x="25004" y="31632"/>
                </a:lnTo>
                <a:lnTo>
                  <a:pt x="24746" y="31889"/>
                </a:lnTo>
                <a:lnTo>
                  <a:pt x="24378" y="31889"/>
                </a:lnTo>
                <a:lnTo>
                  <a:pt x="23936" y="31871"/>
                </a:lnTo>
                <a:lnTo>
                  <a:pt x="23365" y="31834"/>
                </a:lnTo>
                <a:lnTo>
                  <a:pt x="22666" y="31742"/>
                </a:lnTo>
                <a:lnTo>
                  <a:pt x="21874" y="31613"/>
                </a:lnTo>
                <a:lnTo>
                  <a:pt x="21451" y="31521"/>
                </a:lnTo>
                <a:lnTo>
                  <a:pt x="21009" y="31429"/>
                </a:lnTo>
                <a:lnTo>
                  <a:pt x="20548" y="31300"/>
                </a:lnTo>
                <a:lnTo>
                  <a:pt x="20088" y="31171"/>
                </a:lnTo>
                <a:lnTo>
                  <a:pt x="19609" y="31006"/>
                </a:lnTo>
                <a:lnTo>
                  <a:pt x="19131" y="30822"/>
                </a:lnTo>
                <a:lnTo>
                  <a:pt x="18634" y="30619"/>
                </a:lnTo>
                <a:lnTo>
                  <a:pt x="18155" y="30380"/>
                </a:lnTo>
                <a:lnTo>
                  <a:pt x="17676" y="30122"/>
                </a:lnTo>
                <a:lnTo>
                  <a:pt x="17198" y="29846"/>
                </a:lnTo>
                <a:lnTo>
                  <a:pt x="16719" y="29533"/>
                </a:lnTo>
                <a:lnTo>
                  <a:pt x="16259" y="29201"/>
                </a:lnTo>
                <a:lnTo>
                  <a:pt x="15798" y="28815"/>
                </a:lnTo>
                <a:lnTo>
                  <a:pt x="15356" y="28410"/>
                </a:lnTo>
                <a:lnTo>
                  <a:pt x="14951" y="27968"/>
                </a:lnTo>
                <a:lnTo>
                  <a:pt x="14546" y="27507"/>
                </a:lnTo>
                <a:lnTo>
                  <a:pt x="14160" y="26992"/>
                </a:lnTo>
                <a:lnTo>
                  <a:pt x="13810" y="26440"/>
                </a:lnTo>
                <a:lnTo>
                  <a:pt x="13644" y="26145"/>
                </a:lnTo>
                <a:lnTo>
                  <a:pt x="13478" y="25850"/>
                </a:lnTo>
                <a:lnTo>
                  <a:pt x="13331" y="25537"/>
                </a:lnTo>
                <a:lnTo>
                  <a:pt x="13184" y="25224"/>
                </a:lnTo>
                <a:lnTo>
                  <a:pt x="13055" y="24893"/>
                </a:lnTo>
                <a:lnTo>
                  <a:pt x="12926" y="24562"/>
                </a:lnTo>
                <a:lnTo>
                  <a:pt x="12705" y="23862"/>
                </a:lnTo>
                <a:lnTo>
                  <a:pt x="12521" y="23162"/>
                </a:lnTo>
                <a:lnTo>
                  <a:pt x="12374" y="22426"/>
                </a:lnTo>
                <a:lnTo>
                  <a:pt x="12245" y="21689"/>
                </a:lnTo>
                <a:lnTo>
                  <a:pt x="12153" y="20935"/>
                </a:lnTo>
                <a:lnTo>
                  <a:pt x="12097" y="20161"/>
                </a:lnTo>
                <a:lnTo>
                  <a:pt x="12061" y="19388"/>
                </a:lnTo>
                <a:lnTo>
                  <a:pt x="12042" y="18615"/>
                </a:lnTo>
                <a:lnTo>
                  <a:pt x="12042" y="17841"/>
                </a:lnTo>
                <a:lnTo>
                  <a:pt x="12079" y="17086"/>
                </a:lnTo>
                <a:lnTo>
                  <a:pt x="12116" y="16313"/>
                </a:lnTo>
                <a:lnTo>
                  <a:pt x="12190" y="15558"/>
                </a:lnTo>
                <a:lnTo>
                  <a:pt x="12263" y="14803"/>
                </a:lnTo>
                <a:lnTo>
                  <a:pt x="12355" y="14085"/>
                </a:lnTo>
                <a:lnTo>
                  <a:pt x="12466" y="13367"/>
                </a:lnTo>
                <a:lnTo>
                  <a:pt x="12687" y="12005"/>
                </a:lnTo>
                <a:lnTo>
                  <a:pt x="12926" y="10753"/>
                </a:lnTo>
                <a:lnTo>
                  <a:pt x="13184" y="9611"/>
                </a:lnTo>
                <a:lnTo>
                  <a:pt x="13423" y="8636"/>
                </a:lnTo>
                <a:lnTo>
                  <a:pt x="13626" y="7844"/>
                </a:lnTo>
                <a:lnTo>
                  <a:pt x="13810" y="7236"/>
                </a:lnTo>
                <a:lnTo>
                  <a:pt x="13957" y="6721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2200326" y="4317103"/>
            <a:ext cx="1240695" cy="1807563"/>
          </a:xfrm>
          <a:custGeom>
            <a:avLst/>
            <a:gdLst/>
            <a:ahLst/>
            <a:cxnLst/>
            <a:rect l="l" t="t" r="r" b="b"/>
            <a:pathLst>
              <a:path w="9593" h="13976" extrusionOk="0">
                <a:moveTo>
                  <a:pt x="7163" y="1"/>
                </a:moveTo>
                <a:lnTo>
                  <a:pt x="6610" y="19"/>
                </a:lnTo>
                <a:lnTo>
                  <a:pt x="6260" y="56"/>
                </a:lnTo>
                <a:lnTo>
                  <a:pt x="5874" y="111"/>
                </a:lnTo>
                <a:lnTo>
                  <a:pt x="5469" y="166"/>
                </a:lnTo>
                <a:lnTo>
                  <a:pt x="5027" y="277"/>
                </a:lnTo>
                <a:lnTo>
                  <a:pt x="4585" y="387"/>
                </a:lnTo>
                <a:lnTo>
                  <a:pt x="4125" y="553"/>
                </a:lnTo>
                <a:lnTo>
                  <a:pt x="3664" y="756"/>
                </a:lnTo>
                <a:lnTo>
                  <a:pt x="3204" y="995"/>
                </a:lnTo>
                <a:lnTo>
                  <a:pt x="2983" y="1124"/>
                </a:lnTo>
                <a:lnTo>
                  <a:pt x="2762" y="1271"/>
                </a:lnTo>
                <a:lnTo>
                  <a:pt x="2541" y="1418"/>
                </a:lnTo>
                <a:lnTo>
                  <a:pt x="2320" y="1603"/>
                </a:lnTo>
                <a:lnTo>
                  <a:pt x="2118" y="1787"/>
                </a:lnTo>
                <a:lnTo>
                  <a:pt x="1915" y="1971"/>
                </a:lnTo>
                <a:lnTo>
                  <a:pt x="1713" y="2192"/>
                </a:lnTo>
                <a:lnTo>
                  <a:pt x="1529" y="2413"/>
                </a:lnTo>
                <a:lnTo>
                  <a:pt x="1344" y="2652"/>
                </a:lnTo>
                <a:lnTo>
                  <a:pt x="1160" y="2910"/>
                </a:lnTo>
                <a:lnTo>
                  <a:pt x="1013" y="3186"/>
                </a:lnTo>
                <a:lnTo>
                  <a:pt x="866" y="3462"/>
                </a:lnTo>
                <a:lnTo>
                  <a:pt x="700" y="3830"/>
                </a:lnTo>
                <a:lnTo>
                  <a:pt x="553" y="4217"/>
                </a:lnTo>
                <a:lnTo>
                  <a:pt x="424" y="4622"/>
                </a:lnTo>
                <a:lnTo>
                  <a:pt x="313" y="5027"/>
                </a:lnTo>
                <a:lnTo>
                  <a:pt x="221" y="5451"/>
                </a:lnTo>
                <a:lnTo>
                  <a:pt x="148" y="5874"/>
                </a:lnTo>
                <a:lnTo>
                  <a:pt x="92" y="6298"/>
                </a:lnTo>
                <a:lnTo>
                  <a:pt x="56" y="6739"/>
                </a:lnTo>
                <a:lnTo>
                  <a:pt x="19" y="7181"/>
                </a:lnTo>
                <a:lnTo>
                  <a:pt x="0" y="7605"/>
                </a:lnTo>
                <a:lnTo>
                  <a:pt x="0" y="8489"/>
                </a:lnTo>
                <a:lnTo>
                  <a:pt x="37" y="9335"/>
                </a:lnTo>
                <a:lnTo>
                  <a:pt x="111" y="10164"/>
                </a:lnTo>
                <a:lnTo>
                  <a:pt x="185" y="10937"/>
                </a:lnTo>
                <a:lnTo>
                  <a:pt x="295" y="11655"/>
                </a:lnTo>
                <a:lnTo>
                  <a:pt x="405" y="12318"/>
                </a:lnTo>
                <a:lnTo>
                  <a:pt x="516" y="12871"/>
                </a:lnTo>
                <a:lnTo>
                  <a:pt x="682" y="13681"/>
                </a:lnTo>
                <a:lnTo>
                  <a:pt x="755" y="13975"/>
                </a:lnTo>
                <a:lnTo>
                  <a:pt x="1050" y="13846"/>
                </a:lnTo>
                <a:lnTo>
                  <a:pt x="1786" y="13497"/>
                </a:lnTo>
                <a:lnTo>
                  <a:pt x="2302" y="13239"/>
                </a:lnTo>
                <a:lnTo>
                  <a:pt x="2873" y="12926"/>
                </a:lnTo>
                <a:lnTo>
                  <a:pt x="3499" y="12558"/>
                </a:lnTo>
                <a:lnTo>
                  <a:pt x="4180" y="12152"/>
                </a:lnTo>
                <a:lnTo>
                  <a:pt x="4861" y="11711"/>
                </a:lnTo>
                <a:lnTo>
                  <a:pt x="5561" y="11213"/>
                </a:lnTo>
                <a:lnTo>
                  <a:pt x="6260" y="10680"/>
                </a:lnTo>
                <a:lnTo>
                  <a:pt x="6592" y="10385"/>
                </a:lnTo>
                <a:lnTo>
                  <a:pt x="6923" y="10090"/>
                </a:lnTo>
                <a:lnTo>
                  <a:pt x="7236" y="9796"/>
                </a:lnTo>
                <a:lnTo>
                  <a:pt x="7549" y="9483"/>
                </a:lnTo>
                <a:lnTo>
                  <a:pt x="7825" y="9170"/>
                </a:lnTo>
                <a:lnTo>
                  <a:pt x="8102" y="8838"/>
                </a:lnTo>
                <a:lnTo>
                  <a:pt x="8359" y="8507"/>
                </a:lnTo>
                <a:lnTo>
                  <a:pt x="8599" y="8157"/>
                </a:lnTo>
                <a:lnTo>
                  <a:pt x="8820" y="7807"/>
                </a:lnTo>
                <a:lnTo>
                  <a:pt x="9004" y="7457"/>
                </a:lnTo>
                <a:lnTo>
                  <a:pt x="9133" y="7163"/>
                </a:lnTo>
                <a:lnTo>
                  <a:pt x="9243" y="6868"/>
                </a:lnTo>
                <a:lnTo>
                  <a:pt x="9354" y="6592"/>
                </a:lnTo>
                <a:lnTo>
                  <a:pt x="9427" y="6298"/>
                </a:lnTo>
                <a:lnTo>
                  <a:pt x="9482" y="6021"/>
                </a:lnTo>
                <a:lnTo>
                  <a:pt x="9538" y="5727"/>
                </a:lnTo>
                <a:lnTo>
                  <a:pt x="9556" y="5451"/>
                </a:lnTo>
                <a:lnTo>
                  <a:pt x="9575" y="5174"/>
                </a:lnTo>
                <a:lnTo>
                  <a:pt x="9593" y="4917"/>
                </a:lnTo>
                <a:lnTo>
                  <a:pt x="9575" y="4641"/>
                </a:lnTo>
                <a:lnTo>
                  <a:pt x="9556" y="4383"/>
                </a:lnTo>
                <a:lnTo>
                  <a:pt x="9519" y="4125"/>
                </a:lnTo>
                <a:lnTo>
                  <a:pt x="9427" y="3609"/>
                </a:lnTo>
                <a:lnTo>
                  <a:pt x="9317" y="3131"/>
                </a:lnTo>
                <a:lnTo>
                  <a:pt x="9169" y="2670"/>
                </a:lnTo>
                <a:lnTo>
                  <a:pt x="8985" y="2247"/>
                </a:lnTo>
                <a:lnTo>
                  <a:pt x="8801" y="1842"/>
                </a:lnTo>
                <a:lnTo>
                  <a:pt x="8617" y="1474"/>
                </a:lnTo>
                <a:lnTo>
                  <a:pt x="8415" y="1142"/>
                </a:lnTo>
                <a:lnTo>
                  <a:pt x="8230" y="848"/>
                </a:lnTo>
                <a:lnTo>
                  <a:pt x="7899" y="387"/>
                </a:lnTo>
                <a:lnTo>
                  <a:pt x="2836" y="9777"/>
                </a:lnTo>
                <a:lnTo>
                  <a:pt x="71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10136915" y="4683888"/>
            <a:ext cx="1705131" cy="1362139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/>
          <p:nvPr/>
        </p:nvSpPr>
        <p:spPr>
          <a:xfrm>
            <a:off x="9322511" y="5281533"/>
            <a:ext cx="755048" cy="1236039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4"/>
          <p:cNvSpPr/>
          <p:nvPr/>
        </p:nvSpPr>
        <p:spPr>
          <a:xfrm>
            <a:off x="1" y="3352803"/>
            <a:ext cx="1838473" cy="2543211"/>
          </a:xfrm>
          <a:custGeom>
            <a:avLst/>
            <a:gdLst/>
            <a:ahLst/>
            <a:cxnLst/>
            <a:rect l="l" t="t" r="r" b="b"/>
            <a:pathLst>
              <a:path w="14215" h="19664" extrusionOk="0">
                <a:moveTo>
                  <a:pt x="4383" y="0"/>
                </a:moveTo>
                <a:lnTo>
                  <a:pt x="3794" y="18"/>
                </a:lnTo>
                <a:lnTo>
                  <a:pt x="3223" y="74"/>
                </a:lnTo>
                <a:lnTo>
                  <a:pt x="2652" y="147"/>
                </a:lnTo>
                <a:lnTo>
                  <a:pt x="2100" y="276"/>
                </a:lnTo>
                <a:lnTo>
                  <a:pt x="1548" y="405"/>
                </a:lnTo>
                <a:lnTo>
                  <a:pt x="1014" y="589"/>
                </a:lnTo>
                <a:lnTo>
                  <a:pt x="498" y="792"/>
                </a:lnTo>
                <a:lnTo>
                  <a:pt x="1" y="1031"/>
                </a:lnTo>
                <a:lnTo>
                  <a:pt x="1" y="18633"/>
                </a:lnTo>
                <a:lnTo>
                  <a:pt x="498" y="18872"/>
                </a:lnTo>
                <a:lnTo>
                  <a:pt x="1014" y="19075"/>
                </a:lnTo>
                <a:lnTo>
                  <a:pt x="1548" y="19259"/>
                </a:lnTo>
                <a:lnTo>
                  <a:pt x="2100" y="19388"/>
                </a:lnTo>
                <a:lnTo>
                  <a:pt x="2652" y="19516"/>
                </a:lnTo>
                <a:lnTo>
                  <a:pt x="3223" y="19590"/>
                </a:lnTo>
                <a:lnTo>
                  <a:pt x="3794" y="19645"/>
                </a:lnTo>
                <a:lnTo>
                  <a:pt x="4383" y="19664"/>
                </a:lnTo>
                <a:lnTo>
                  <a:pt x="4880" y="19645"/>
                </a:lnTo>
                <a:lnTo>
                  <a:pt x="5396" y="19608"/>
                </a:lnTo>
                <a:lnTo>
                  <a:pt x="5874" y="19553"/>
                </a:lnTo>
                <a:lnTo>
                  <a:pt x="6371" y="19461"/>
                </a:lnTo>
                <a:lnTo>
                  <a:pt x="6832" y="19351"/>
                </a:lnTo>
                <a:lnTo>
                  <a:pt x="7310" y="19222"/>
                </a:lnTo>
                <a:lnTo>
                  <a:pt x="7771" y="19075"/>
                </a:lnTo>
                <a:lnTo>
                  <a:pt x="8213" y="18890"/>
                </a:lnTo>
                <a:lnTo>
                  <a:pt x="8654" y="18688"/>
                </a:lnTo>
                <a:lnTo>
                  <a:pt x="9078" y="18485"/>
                </a:lnTo>
                <a:lnTo>
                  <a:pt x="9483" y="18246"/>
                </a:lnTo>
                <a:lnTo>
                  <a:pt x="9888" y="17988"/>
                </a:lnTo>
                <a:lnTo>
                  <a:pt x="10275" y="17712"/>
                </a:lnTo>
                <a:lnTo>
                  <a:pt x="10643" y="17417"/>
                </a:lnTo>
                <a:lnTo>
                  <a:pt x="10993" y="17104"/>
                </a:lnTo>
                <a:lnTo>
                  <a:pt x="11343" y="16791"/>
                </a:lnTo>
                <a:lnTo>
                  <a:pt x="11656" y="16442"/>
                </a:lnTo>
                <a:lnTo>
                  <a:pt x="11969" y="16092"/>
                </a:lnTo>
                <a:lnTo>
                  <a:pt x="12263" y="15724"/>
                </a:lnTo>
                <a:lnTo>
                  <a:pt x="12539" y="15337"/>
                </a:lnTo>
                <a:lnTo>
                  <a:pt x="12797" y="14932"/>
                </a:lnTo>
                <a:lnTo>
                  <a:pt x="13036" y="14527"/>
                </a:lnTo>
                <a:lnTo>
                  <a:pt x="13239" y="14103"/>
                </a:lnTo>
                <a:lnTo>
                  <a:pt x="13442" y="13662"/>
                </a:lnTo>
                <a:lnTo>
                  <a:pt x="13626" y="13220"/>
                </a:lnTo>
                <a:lnTo>
                  <a:pt x="13773" y="12759"/>
                </a:lnTo>
                <a:lnTo>
                  <a:pt x="13902" y="12281"/>
                </a:lnTo>
                <a:lnTo>
                  <a:pt x="14012" y="11820"/>
                </a:lnTo>
                <a:lnTo>
                  <a:pt x="14104" y="11323"/>
                </a:lnTo>
                <a:lnTo>
                  <a:pt x="14160" y="10845"/>
                </a:lnTo>
                <a:lnTo>
                  <a:pt x="14196" y="10329"/>
                </a:lnTo>
                <a:lnTo>
                  <a:pt x="14215" y="9832"/>
                </a:lnTo>
                <a:lnTo>
                  <a:pt x="14196" y="9335"/>
                </a:lnTo>
                <a:lnTo>
                  <a:pt x="14160" y="8819"/>
                </a:lnTo>
                <a:lnTo>
                  <a:pt x="14104" y="8341"/>
                </a:lnTo>
                <a:lnTo>
                  <a:pt x="14012" y="7843"/>
                </a:lnTo>
                <a:lnTo>
                  <a:pt x="13902" y="7383"/>
                </a:lnTo>
                <a:lnTo>
                  <a:pt x="13773" y="6904"/>
                </a:lnTo>
                <a:lnTo>
                  <a:pt x="13626" y="6444"/>
                </a:lnTo>
                <a:lnTo>
                  <a:pt x="13442" y="6002"/>
                </a:lnTo>
                <a:lnTo>
                  <a:pt x="13239" y="5560"/>
                </a:lnTo>
                <a:lnTo>
                  <a:pt x="13036" y="5137"/>
                </a:lnTo>
                <a:lnTo>
                  <a:pt x="12797" y="4732"/>
                </a:lnTo>
                <a:lnTo>
                  <a:pt x="12539" y="4327"/>
                </a:lnTo>
                <a:lnTo>
                  <a:pt x="12263" y="3940"/>
                </a:lnTo>
                <a:lnTo>
                  <a:pt x="11969" y="3572"/>
                </a:lnTo>
                <a:lnTo>
                  <a:pt x="11656" y="3222"/>
                </a:lnTo>
                <a:lnTo>
                  <a:pt x="11343" y="2872"/>
                </a:lnTo>
                <a:lnTo>
                  <a:pt x="10993" y="2559"/>
                </a:lnTo>
                <a:lnTo>
                  <a:pt x="10643" y="2246"/>
                </a:lnTo>
                <a:lnTo>
                  <a:pt x="10275" y="1952"/>
                </a:lnTo>
                <a:lnTo>
                  <a:pt x="9888" y="1676"/>
                </a:lnTo>
                <a:lnTo>
                  <a:pt x="9483" y="1418"/>
                </a:lnTo>
                <a:lnTo>
                  <a:pt x="9078" y="1178"/>
                </a:lnTo>
                <a:lnTo>
                  <a:pt x="8654" y="976"/>
                </a:lnTo>
                <a:lnTo>
                  <a:pt x="8213" y="773"/>
                </a:lnTo>
                <a:lnTo>
                  <a:pt x="7771" y="589"/>
                </a:lnTo>
                <a:lnTo>
                  <a:pt x="7310" y="442"/>
                </a:lnTo>
                <a:lnTo>
                  <a:pt x="6832" y="313"/>
                </a:lnTo>
                <a:lnTo>
                  <a:pt x="6371" y="203"/>
                </a:lnTo>
                <a:lnTo>
                  <a:pt x="5874" y="111"/>
                </a:lnTo>
                <a:lnTo>
                  <a:pt x="5396" y="55"/>
                </a:lnTo>
                <a:lnTo>
                  <a:pt x="4880" y="18"/>
                </a:lnTo>
                <a:lnTo>
                  <a:pt x="43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4"/>
          <p:cNvSpPr/>
          <p:nvPr/>
        </p:nvSpPr>
        <p:spPr>
          <a:xfrm>
            <a:off x="2819438" y="1"/>
            <a:ext cx="1476469" cy="1285961"/>
          </a:xfrm>
          <a:custGeom>
            <a:avLst/>
            <a:gdLst/>
            <a:ahLst/>
            <a:cxnLst/>
            <a:rect l="l" t="t" r="r" b="b"/>
            <a:pathLst>
              <a:path w="11416" h="9943" extrusionOk="0">
                <a:moveTo>
                  <a:pt x="1878" y="0"/>
                </a:moveTo>
                <a:lnTo>
                  <a:pt x="1676" y="203"/>
                </a:lnTo>
                <a:lnTo>
                  <a:pt x="1473" y="406"/>
                </a:lnTo>
                <a:lnTo>
                  <a:pt x="1271" y="626"/>
                </a:lnTo>
                <a:lnTo>
                  <a:pt x="1105" y="866"/>
                </a:lnTo>
                <a:lnTo>
                  <a:pt x="939" y="1105"/>
                </a:lnTo>
                <a:lnTo>
                  <a:pt x="774" y="1363"/>
                </a:lnTo>
                <a:lnTo>
                  <a:pt x="645" y="1621"/>
                </a:lnTo>
                <a:lnTo>
                  <a:pt x="516" y="1878"/>
                </a:lnTo>
                <a:lnTo>
                  <a:pt x="387" y="2155"/>
                </a:lnTo>
                <a:lnTo>
                  <a:pt x="295" y="2431"/>
                </a:lnTo>
                <a:lnTo>
                  <a:pt x="203" y="2725"/>
                </a:lnTo>
                <a:lnTo>
                  <a:pt x="129" y="3020"/>
                </a:lnTo>
                <a:lnTo>
                  <a:pt x="74" y="3315"/>
                </a:lnTo>
                <a:lnTo>
                  <a:pt x="37" y="3609"/>
                </a:lnTo>
                <a:lnTo>
                  <a:pt x="0" y="3922"/>
                </a:lnTo>
                <a:lnTo>
                  <a:pt x="0" y="4235"/>
                </a:lnTo>
                <a:lnTo>
                  <a:pt x="0" y="4530"/>
                </a:lnTo>
                <a:lnTo>
                  <a:pt x="37" y="4824"/>
                </a:lnTo>
                <a:lnTo>
                  <a:pt x="74" y="5100"/>
                </a:lnTo>
                <a:lnTo>
                  <a:pt x="111" y="5377"/>
                </a:lnTo>
                <a:lnTo>
                  <a:pt x="185" y="5653"/>
                </a:lnTo>
                <a:lnTo>
                  <a:pt x="258" y="5929"/>
                </a:lnTo>
                <a:lnTo>
                  <a:pt x="350" y="6205"/>
                </a:lnTo>
                <a:lnTo>
                  <a:pt x="442" y="6463"/>
                </a:lnTo>
                <a:lnTo>
                  <a:pt x="571" y="6702"/>
                </a:lnTo>
                <a:lnTo>
                  <a:pt x="682" y="6960"/>
                </a:lnTo>
                <a:lnTo>
                  <a:pt x="829" y="7199"/>
                </a:lnTo>
                <a:lnTo>
                  <a:pt x="976" y="7420"/>
                </a:lnTo>
                <a:lnTo>
                  <a:pt x="1142" y="7641"/>
                </a:lnTo>
                <a:lnTo>
                  <a:pt x="1308" y="7862"/>
                </a:lnTo>
                <a:lnTo>
                  <a:pt x="1492" y="8065"/>
                </a:lnTo>
                <a:lnTo>
                  <a:pt x="1676" y="8267"/>
                </a:lnTo>
                <a:lnTo>
                  <a:pt x="1878" y="8451"/>
                </a:lnTo>
                <a:lnTo>
                  <a:pt x="2081" y="8636"/>
                </a:lnTo>
                <a:lnTo>
                  <a:pt x="2302" y="8801"/>
                </a:lnTo>
                <a:lnTo>
                  <a:pt x="2523" y="8967"/>
                </a:lnTo>
                <a:lnTo>
                  <a:pt x="2744" y="9114"/>
                </a:lnTo>
                <a:lnTo>
                  <a:pt x="2983" y="9262"/>
                </a:lnTo>
                <a:lnTo>
                  <a:pt x="3241" y="9372"/>
                </a:lnTo>
                <a:lnTo>
                  <a:pt x="3480" y="9501"/>
                </a:lnTo>
                <a:lnTo>
                  <a:pt x="3738" y="9593"/>
                </a:lnTo>
                <a:lnTo>
                  <a:pt x="4014" y="9685"/>
                </a:lnTo>
                <a:lnTo>
                  <a:pt x="4290" y="9759"/>
                </a:lnTo>
                <a:lnTo>
                  <a:pt x="4567" y="9832"/>
                </a:lnTo>
                <a:lnTo>
                  <a:pt x="4843" y="9869"/>
                </a:lnTo>
                <a:lnTo>
                  <a:pt x="5119" y="9906"/>
                </a:lnTo>
                <a:lnTo>
                  <a:pt x="5413" y="9943"/>
                </a:lnTo>
                <a:lnTo>
                  <a:pt x="6003" y="9943"/>
                </a:lnTo>
                <a:lnTo>
                  <a:pt x="6297" y="9906"/>
                </a:lnTo>
                <a:lnTo>
                  <a:pt x="6573" y="9869"/>
                </a:lnTo>
                <a:lnTo>
                  <a:pt x="6850" y="9832"/>
                </a:lnTo>
                <a:lnTo>
                  <a:pt x="7126" y="9759"/>
                </a:lnTo>
                <a:lnTo>
                  <a:pt x="7402" y="9685"/>
                </a:lnTo>
                <a:lnTo>
                  <a:pt x="7678" y="9593"/>
                </a:lnTo>
                <a:lnTo>
                  <a:pt x="7936" y="9501"/>
                </a:lnTo>
                <a:lnTo>
                  <a:pt x="8175" y="9372"/>
                </a:lnTo>
                <a:lnTo>
                  <a:pt x="8433" y="9262"/>
                </a:lnTo>
                <a:lnTo>
                  <a:pt x="8672" y="9114"/>
                </a:lnTo>
                <a:lnTo>
                  <a:pt x="8893" y="8967"/>
                </a:lnTo>
                <a:lnTo>
                  <a:pt x="9114" y="8801"/>
                </a:lnTo>
                <a:lnTo>
                  <a:pt x="9335" y="8636"/>
                </a:lnTo>
                <a:lnTo>
                  <a:pt x="9538" y="8451"/>
                </a:lnTo>
                <a:lnTo>
                  <a:pt x="9740" y="8267"/>
                </a:lnTo>
                <a:lnTo>
                  <a:pt x="9924" y="8065"/>
                </a:lnTo>
                <a:lnTo>
                  <a:pt x="10108" y="7862"/>
                </a:lnTo>
                <a:lnTo>
                  <a:pt x="10274" y="7641"/>
                </a:lnTo>
                <a:lnTo>
                  <a:pt x="10440" y="7420"/>
                </a:lnTo>
                <a:lnTo>
                  <a:pt x="10587" y="7199"/>
                </a:lnTo>
                <a:lnTo>
                  <a:pt x="10734" y="6960"/>
                </a:lnTo>
                <a:lnTo>
                  <a:pt x="10845" y="6702"/>
                </a:lnTo>
                <a:lnTo>
                  <a:pt x="10974" y="6463"/>
                </a:lnTo>
                <a:lnTo>
                  <a:pt x="11066" y="6205"/>
                </a:lnTo>
                <a:lnTo>
                  <a:pt x="11158" y="5929"/>
                </a:lnTo>
                <a:lnTo>
                  <a:pt x="11232" y="5653"/>
                </a:lnTo>
                <a:lnTo>
                  <a:pt x="11305" y="5377"/>
                </a:lnTo>
                <a:lnTo>
                  <a:pt x="11342" y="5100"/>
                </a:lnTo>
                <a:lnTo>
                  <a:pt x="11379" y="4824"/>
                </a:lnTo>
                <a:lnTo>
                  <a:pt x="11416" y="4530"/>
                </a:lnTo>
                <a:lnTo>
                  <a:pt x="11416" y="4235"/>
                </a:lnTo>
                <a:lnTo>
                  <a:pt x="11416" y="3922"/>
                </a:lnTo>
                <a:lnTo>
                  <a:pt x="11379" y="3609"/>
                </a:lnTo>
                <a:lnTo>
                  <a:pt x="11342" y="3315"/>
                </a:lnTo>
                <a:lnTo>
                  <a:pt x="11287" y="3020"/>
                </a:lnTo>
                <a:lnTo>
                  <a:pt x="11213" y="2725"/>
                </a:lnTo>
                <a:lnTo>
                  <a:pt x="11121" y="2431"/>
                </a:lnTo>
                <a:lnTo>
                  <a:pt x="11029" y="2155"/>
                </a:lnTo>
                <a:lnTo>
                  <a:pt x="10900" y="1878"/>
                </a:lnTo>
                <a:lnTo>
                  <a:pt x="10771" y="1621"/>
                </a:lnTo>
                <a:lnTo>
                  <a:pt x="10642" y="1363"/>
                </a:lnTo>
                <a:lnTo>
                  <a:pt x="10477" y="1105"/>
                </a:lnTo>
                <a:lnTo>
                  <a:pt x="10311" y="866"/>
                </a:lnTo>
                <a:lnTo>
                  <a:pt x="10145" y="626"/>
                </a:lnTo>
                <a:lnTo>
                  <a:pt x="9943" y="406"/>
                </a:lnTo>
                <a:lnTo>
                  <a:pt x="9740" y="203"/>
                </a:lnTo>
                <a:lnTo>
                  <a:pt x="95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>
            <a:off x="10134587" y="561948"/>
            <a:ext cx="2057435" cy="3581499"/>
          </a:xfrm>
          <a:custGeom>
            <a:avLst/>
            <a:gdLst/>
            <a:ahLst/>
            <a:cxnLst/>
            <a:rect l="l" t="t" r="r" b="b"/>
            <a:pathLst>
              <a:path w="15908" h="27692" extrusionOk="0">
                <a:moveTo>
                  <a:pt x="13846" y="1"/>
                </a:moveTo>
                <a:lnTo>
                  <a:pt x="13128" y="19"/>
                </a:lnTo>
                <a:lnTo>
                  <a:pt x="12428" y="74"/>
                </a:lnTo>
                <a:lnTo>
                  <a:pt x="11729" y="166"/>
                </a:lnTo>
                <a:lnTo>
                  <a:pt x="11047" y="277"/>
                </a:lnTo>
                <a:lnTo>
                  <a:pt x="10384" y="442"/>
                </a:lnTo>
                <a:lnTo>
                  <a:pt x="9722" y="627"/>
                </a:lnTo>
                <a:lnTo>
                  <a:pt x="9077" y="848"/>
                </a:lnTo>
                <a:lnTo>
                  <a:pt x="8451" y="1087"/>
                </a:lnTo>
                <a:lnTo>
                  <a:pt x="7844" y="1363"/>
                </a:lnTo>
                <a:lnTo>
                  <a:pt x="7255" y="1676"/>
                </a:lnTo>
                <a:lnTo>
                  <a:pt x="6665" y="2007"/>
                </a:lnTo>
                <a:lnTo>
                  <a:pt x="6113" y="2357"/>
                </a:lnTo>
                <a:lnTo>
                  <a:pt x="5561" y="2744"/>
                </a:lnTo>
                <a:lnTo>
                  <a:pt x="5045" y="3167"/>
                </a:lnTo>
                <a:lnTo>
                  <a:pt x="4530" y="3591"/>
                </a:lnTo>
                <a:lnTo>
                  <a:pt x="4051" y="4051"/>
                </a:lnTo>
                <a:lnTo>
                  <a:pt x="3591" y="4530"/>
                </a:lnTo>
                <a:lnTo>
                  <a:pt x="3167" y="5045"/>
                </a:lnTo>
                <a:lnTo>
                  <a:pt x="2744" y="5561"/>
                </a:lnTo>
                <a:lnTo>
                  <a:pt x="2357" y="6113"/>
                </a:lnTo>
                <a:lnTo>
                  <a:pt x="2007" y="6666"/>
                </a:lnTo>
                <a:lnTo>
                  <a:pt x="1676" y="7255"/>
                </a:lnTo>
                <a:lnTo>
                  <a:pt x="1363" y="7844"/>
                </a:lnTo>
                <a:lnTo>
                  <a:pt x="1087" y="8452"/>
                </a:lnTo>
                <a:lnTo>
                  <a:pt x="847" y="9078"/>
                </a:lnTo>
                <a:lnTo>
                  <a:pt x="626" y="9722"/>
                </a:lnTo>
                <a:lnTo>
                  <a:pt x="442" y="10385"/>
                </a:lnTo>
                <a:lnTo>
                  <a:pt x="276" y="11048"/>
                </a:lnTo>
                <a:lnTo>
                  <a:pt x="166" y="11729"/>
                </a:lnTo>
                <a:lnTo>
                  <a:pt x="74" y="12428"/>
                </a:lnTo>
                <a:lnTo>
                  <a:pt x="19" y="13128"/>
                </a:lnTo>
                <a:lnTo>
                  <a:pt x="0" y="13846"/>
                </a:lnTo>
                <a:lnTo>
                  <a:pt x="19" y="14564"/>
                </a:lnTo>
                <a:lnTo>
                  <a:pt x="74" y="15264"/>
                </a:lnTo>
                <a:lnTo>
                  <a:pt x="166" y="15964"/>
                </a:lnTo>
                <a:lnTo>
                  <a:pt x="276" y="16645"/>
                </a:lnTo>
                <a:lnTo>
                  <a:pt x="442" y="17308"/>
                </a:lnTo>
                <a:lnTo>
                  <a:pt x="626" y="17970"/>
                </a:lnTo>
                <a:lnTo>
                  <a:pt x="847" y="18615"/>
                </a:lnTo>
                <a:lnTo>
                  <a:pt x="1087" y="19241"/>
                </a:lnTo>
                <a:lnTo>
                  <a:pt x="1363" y="19848"/>
                </a:lnTo>
                <a:lnTo>
                  <a:pt x="1676" y="20438"/>
                </a:lnTo>
                <a:lnTo>
                  <a:pt x="2007" y="21027"/>
                </a:lnTo>
                <a:lnTo>
                  <a:pt x="2357" y="21579"/>
                </a:lnTo>
                <a:lnTo>
                  <a:pt x="2744" y="22131"/>
                </a:lnTo>
                <a:lnTo>
                  <a:pt x="3167" y="22647"/>
                </a:lnTo>
                <a:lnTo>
                  <a:pt x="3591" y="23162"/>
                </a:lnTo>
                <a:lnTo>
                  <a:pt x="4051" y="23641"/>
                </a:lnTo>
                <a:lnTo>
                  <a:pt x="4530" y="24101"/>
                </a:lnTo>
                <a:lnTo>
                  <a:pt x="5045" y="24525"/>
                </a:lnTo>
                <a:lnTo>
                  <a:pt x="5561" y="24948"/>
                </a:lnTo>
                <a:lnTo>
                  <a:pt x="6113" y="25335"/>
                </a:lnTo>
                <a:lnTo>
                  <a:pt x="6665" y="25685"/>
                </a:lnTo>
                <a:lnTo>
                  <a:pt x="7255" y="26016"/>
                </a:lnTo>
                <a:lnTo>
                  <a:pt x="7844" y="26329"/>
                </a:lnTo>
                <a:lnTo>
                  <a:pt x="8451" y="26605"/>
                </a:lnTo>
                <a:lnTo>
                  <a:pt x="9077" y="26845"/>
                </a:lnTo>
                <a:lnTo>
                  <a:pt x="9722" y="27066"/>
                </a:lnTo>
                <a:lnTo>
                  <a:pt x="10384" y="27250"/>
                </a:lnTo>
                <a:lnTo>
                  <a:pt x="11047" y="27416"/>
                </a:lnTo>
                <a:lnTo>
                  <a:pt x="11729" y="27526"/>
                </a:lnTo>
                <a:lnTo>
                  <a:pt x="12428" y="27618"/>
                </a:lnTo>
                <a:lnTo>
                  <a:pt x="13128" y="27673"/>
                </a:lnTo>
                <a:lnTo>
                  <a:pt x="13846" y="27692"/>
                </a:lnTo>
                <a:lnTo>
                  <a:pt x="14361" y="27673"/>
                </a:lnTo>
                <a:lnTo>
                  <a:pt x="14895" y="27655"/>
                </a:lnTo>
                <a:lnTo>
                  <a:pt x="15392" y="27600"/>
                </a:lnTo>
                <a:lnTo>
                  <a:pt x="15908" y="27544"/>
                </a:lnTo>
                <a:lnTo>
                  <a:pt x="15908" y="148"/>
                </a:lnTo>
                <a:lnTo>
                  <a:pt x="15392" y="93"/>
                </a:lnTo>
                <a:lnTo>
                  <a:pt x="14895" y="37"/>
                </a:lnTo>
                <a:lnTo>
                  <a:pt x="14361" y="19"/>
                </a:lnTo>
                <a:lnTo>
                  <a:pt x="138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4459433" y="1764800"/>
            <a:ext cx="51456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 rtl="0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⊷"/>
              <a:defRPr sz="3467" i="1">
                <a:solidFill>
                  <a:schemeClr val="accent2"/>
                </a:solidFill>
              </a:defRPr>
            </a:lvl1pPr>
            <a:lvl2pPr marL="1219170" lvl="1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⊶"/>
              <a:defRPr sz="3467" i="1">
                <a:solidFill>
                  <a:schemeClr val="accent2"/>
                </a:solidFill>
              </a:defRPr>
            </a:lvl2pPr>
            <a:lvl3pPr marL="1828754" lvl="2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⊸"/>
              <a:defRPr sz="3467" i="1">
                <a:solidFill>
                  <a:schemeClr val="accent2"/>
                </a:solidFill>
              </a:defRPr>
            </a:lvl3pPr>
            <a:lvl4pPr marL="2438339" lvl="3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sz="3467" i="1">
                <a:solidFill>
                  <a:schemeClr val="accent2"/>
                </a:solidFill>
              </a:defRPr>
            </a:lvl4pPr>
            <a:lvl5pPr marL="3047924" lvl="4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○"/>
              <a:defRPr sz="3467" i="1">
                <a:solidFill>
                  <a:schemeClr val="accent2"/>
                </a:solidFill>
              </a:defRPr>
            </a:lvl5pPr>
            <a:lvl6pPr marL="3657509" lvl="5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■"/>
              <a:defRPr sz="3467" i="1">
                <a:solidFill>
                  <a:schemeClr val="accent2"/>
                </a:solidFill>
              </a:defRPr>
            </a:lvl6pPr>
            <a:lvl7pPr marL="4267093" lvl="6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sz="3467" i="1">
                <a:solidFill>
                  <a:schemeClr val="accent2"/>
                </a:solidFill>
              </a:defRPr>
            </a:lvl7pPr>
            <a:lvl8pPr marL="4876678" lvl="7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○"/>
              <a:defRPr sz="3467" i="1">
                <a:solidFill>
                  <a:schemeClr val="accent2"/>
                </a:solidFill>
              </a:defRPr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■"/>
              <a:defRPr sz="3467" i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/>
          <p:nvPr/>
        </p:nvSpPr>
        <p:spPr>
          <a:xfrm>
            <a:off x="2042300" y="145622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800" b="0" i="0" u="none" strike="noStrike" kern="0" cap="none" spc="0" normalizeH="0" baseline="0" noProof="0">
                <a:ln>
                  <a:noFill/>
                </a:ln>
                <a:solidFill>
                  <a:srgbClr val="484F56"/>
                </a:solidFill>
                <a:effectLst/>
                <a:uLnTx/>
                <a:uFillTx/>
                <a:latin typeface="Dosis"/>
                <a:ea typeface="Dosis"/>
                <a:cs typeface="Dosis"/>
                <a:sym typeface="Dosis"/>
              </a:rPr>
              <a:t>“</a:t>
            </a:r>
            <a:endParaRPr kumimoji="0" sz="12800" b="0" i="0" u="none" strike="noStrike" kern="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1B148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1B1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465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"/>
            <a:ext cx="12191939" cy="6857852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49676" y="4677"/>
                </a:moveTo>
                <a:lnTo>
                  <a:pt x="49731" y="5469"/>
                </a:lnTo>
                <a:lnTo>
                  <a:pt x="49749" y="6408"/>
                </a:lnTo>
                <a:lnTo>
                  <a:pt x="49786" y="7660"/>
                </a:lnTo>
                <a:lnTo>
                  <a:pt x="49786" y="9169"/>
                </a:lnTo>
                <a:lnTo>
                  <a:pt x="49731" y="10900"/>
                </a:lnTo>
                <a:lnTo>
                  <a:pt x="49694" y="11858"/>
                </a:lnTo>
                <a:lnTo>
                  <a:pt x="49639" y="12833"/>
                </a:lnTo>
                <a:lnTo>
                  <a:pt x="49584" y="13846"/>
                </a:lnTo>
                <a:lnTo>
                  <a:pt x="49492" y="14895"/>
                </a:lnTo>
                <a:lnTo>
                  <a:pt x="49381" y="15982"/>
                </a:lnTo>
                <a:lnTo>
                  <a:pt x="49252" y="17086"/>
                </a:lnTo>
                <a:lnTo>
                  <a:pt x="49087" y="18191"/>
                </a:lnTo>
                <a:lnTo>
                  <a:pt x="48921" y="19314"/>
                </a:lnTo>
                <a:lnTo>
                  <a:pt x="48700" y="20456"/>
                </a:lnTo>
                <a:lnTo>
                  <a:pt x="48479" y="21597"/>
                </a:lnTo>
                <a:lnTo>
                  <a:pt x="48203" y="22720"/>
                </a:lnTo>
                <a:lnTo>
                  <a:pt x="47908" y="23844"/>
                </a:lnTo>
                <a:lnTo>
                  <a:pt x="47577" y="24948"/>
                </a:lnTo>
                <a:lnTo>
                  <a:pt x="47209" y="26053"/>
                </a:lnTo>
                <a:lnTo>
                  <a:pt x="47006" y="26587"/>
                </a:lnTo>
                <a:lnTo>
                  <a:pt x="46804" y="27121"/>
                </a:lnTo>
                <a:lnTo>
                  <a:pt x="46583" y="27636"/>
                </a:lnTo>
                <a:lnTo>
                  <a:pt x="46362" y="28152"/>
                </a:lnTo>
                <a:lnTo>
                  <a:pt x="46122" y="28667"/>
                </a:lnTo>
                <a:lnTo>
                  <a:pt x="45883" y="29165"/>
                </a:lnTo>
                <a:lnTo>
                  <a:pt x="45625" y="29643"/>
                </a:lnTo>
                <a:lnTo>
                  <a:pt x="45349" y="30122"/>
                </a:lnTo>
                <a:lnTo>
                  <a:pt x="45073" y="30601"/>
                </a:lnTo>
                <a:lnTo>
                  <a:pt x="44778" y="31061"/>
                </a:lnTo>
                <a:lnTo>
                  <a:pt x="44484" y="31503"/>
                </a:lnTo>
                <a:lnTo>
                  <a:pt x="44171" y="31926"/>
                </a:lnTo>
                <a:lnTo>
                  <a:pt x="43839" y="32350"/>
                </a:lnTo>
                <a:lnTo>
                  <a:pt x="43508" y="32736"/>
                </a:lnTo>
                <a:lnTo>
                  <a:pt x="43158" y="33123"/>
                </a:lnTo>
                <a:lnTo>
                  <a:pt x="42827" y="33491"/>
                </a:lnTo>
                <a:lnTo>
                  <a:pt x="42458" y="33841"/>
                </a:lnTo>
                <a:lnTo>
                  <a:pt x="42109" y="34154"/>
                </a:lnTo>
                <a:lnTo>
                  <a:pt x="41740" y="34467"/>
                </a:lnTo>
                <a:lnTo>
                  <a:pt x="41372" y="34780"/>
                </a:lnTo>
                <a:lnTo>
                  <a:pt x="41004" y="35056"/>
                </a:lnTo>
                <a:lnTo>
                  <a:pt x="40617" y="35314"/>
                </a:lnTo>
                <a:lnTo>
                  <a:pt x="40231" y="35572"/>
                </a:lnTo>
                <a:lnTo>
                  <a:pt x="39844" y="35811"/>
                </a:lnTo>
                <a:lnTo>
                  <a:pt x="39457" y="36032"/>
                </a:lnTo>
                <a:lnTo>
                  <a:pt x="39052" y="36253"/>
                </a:lnTo>
                <a:lnTo>
                  <a:pt x="38666" y="36437"/>
                </a:lnTo>
                <a:lnTo>
                  <a:pt x="38261" y="36621"/>
                </a:lnTo>
                <a:lnTo>
                  <a:pt x="37874" y="36805"/>
                </a:lnTo>
                <a:lnTo>
                  <a:pt x="37469" y="36953"/>
                </a:lnTo>
                <a:lnTo>
                  <a:pt x="36659" y="37247"/>
                </a:lnTo>
                <a:lnTo>
                  <a:pt x="35867" y="37487"/>
                </a:lnTo>
                <a:lnTo>
                  <a:pt x="35057" y="37689"/>
                </a:lnTo>
                <a:lnTo>
                  <a:pt x="34265" y="37836"/>
                </a:lnTo>
                <a:lnTo>
                  <a:pt x="33492" y="37965"/>
                </a:lnTo>
                <a:lnTo>
                  <a:pt x="32719" y="38057"/>
                </a:lnTo>
                <a:lnTo>
                  <a:pt x="31964" y="38131"/>
                </a:lnTo>
                <a:lnTo>
                  <a:pt x="31227" y="38168"/>
                </a:lnTo>
                <a:lnTo>
                  <a:pt x="30528" y="38186"/>
                </a:lnTo>
                <a:lnTo>
                  <a:pt x="29846" y="38168"/>
                </a:lnTo>
                <a:lnTo>
                  <a:pt x="29202" y="38149"/>
                </a:lnTo>
                <a:lnTo>
                  <a:pt x="28576" y="38113"/>
                </a:lnTo>
                <a:lnTo>
                  <a:pt x="27987" y="38057"/>
                </a:lnTo>
                <a:lnTo>
                  <a:pt x="27453" y="37984"/>
                </a:lnTo>
                <a:lnTo>
                  <a:pt x="26956" y="37928"/>
                </a:lnTo>
                <a:lnTo>
                  <a:pt x="26090" y="37781"/>
                </a:lnTo>
                <a:lnTo>
                  <a:pt x="25446" y="37652"/>
                </a:lnTo>
                <a:lnTo>
                  <a:pt x="25041" y="37560"/>
                </a:lnTo>
                <a:lnTo>
                  <a:pt x="24912" y="37523"/>
                </a:lnTo>
                <a:lnTo>
                  <a:pt x="24838" y="37395"/>
                </a:lnTo>
                <a:lnTo>
                  <a:pt x="24636" y="37026"/>
                </a:lnTo>
                <a:lnTo>
                  <a:pt x="24323" y="36456"/>
                </a:lnTo>
                <a:lnTo>
                  <a:pt x="23955" y="35664"/>
                </a:lnTo>
                <a:lnTo>
                  <a:pt x="23752" y="35204"/>
                </a:lnTo>
                <a:lnTo>
                  <a:pt x="23550" y="34706"/>
                </a:lnTo>
                <a:lnTo>
                  <a:pt x="23347" y="34154"/>
                </a:lnTo>
                <a:lnTo>
                  <a:pt x="23126" y="33565"/>
                </a:lnTo>
                <a:lnTo>
                  <a:pt x="22924" y="32957"/>
                </a:lnTo>
                <a:lnTo>
                  <a:pt x="22739" y="32294"/>
                </a:lnTo>
                <a:lnTo>
                  <a:pt x="22555" y="31613"/>
                </a:lnTo>
                <a:lnTo>
                  <a:pt x="22390" y="30895"/>
                </a:lnTo>
                <a:lnTo>
                  <a:pt x="22242" y="30159"/>
                </a:lnTo>
                <a:lnTo>
                  <a:pt x="22113" y="29385"/>
                </a:lnTo>
                <a:lnTo>
                  <a:pt x="22021" y="28612"/>
                </a:lnTo>
                <a:lnTo>
                  <a:pt x="21966" y="27802"/>
                </a:lnTo>
                <a:lnTo>
                  <a:pt x="21929" y="26974"/>
                </a:lnTo>
                <a:lnTo>
                  <a:pt x="21948" y="26145"/>
                </a:lnTo>
                <a:lnTo>
                  <a:pt x="22003" y="25298"/>
                </a:lnTo>
                <a:lnTo>
                  <a:pt x="22040" y="24856"/>
                </a:lnTo>
                <a:lnTo>
                  <a:pt x="22095" y="24433"/>
                </a:lnTo>
                <a:lnTo>
                  <a:pt x="22169" y="23991"/>
                </a:lnTo>
                <a:lnTo>
                  <a:pt x="22242" y="23567"/>
                </a:lnTo>
                <a:lnTo>
                  <a:pt x="22334" y="23125"/>
                </a:lnTo>
                <a:lnTo>
                  <a:pt x="22445" y="22684"/>
                </a:lnTo>
                <a:lnTo>
                  <a:pt x="22574" y="22260"/>
                </a:lnTo>
                <a:lnTo>
                  <a:pt x="22703" y="21818"/>
                </a:lnTo>
                <a:lnTo>
                  <a:pt x="22850" y="21376"/>
                </a:lnTo>
                <a:lnTo>
                  <a:pt x="23034" y="20935"/>
                </a:lnTo>
                <a:lnTo>
                  <a:pt x="23218" y="20493"/>
                </a:lnTo>
                <a:lnTo>
                  <a:pt x="23421" y="20069"/>
                </a:lnTo>
                <a:lnTo>
                  <a:pt x="23623" y="19627"/>
                </a:lnTo>
                <a:lnTo>
                  <a:pt x="23863" y="19185"/>
                </a:lnTo>
                <a:lnTo>
                  <a:pt x="24120" y="18762"/>
                </a:lnTo>
                <a:lnTo>
                  <a:pt x="24397" y="18320"/>
                </a:lnTo>
                <a:lnTo>
                  <a:pt x="24691" y="17897"/>
                </a:lnTo>
                <a:lnTo>
                  <a:pt x="24986" y="17473"/>
                </a:lnTo>
                <a:lnTo>
                  <a:pt x="25317" y="17050"/>
                </a:lnTo>
                <a:lnTo>
                  <a:pt x="25667" y="16645"/>
                </a:lnTo>
                <a:lnTo>
                  <a:pt x="26035" y="16240"/>
                </a:lnTo>
                <a:lnTo>
                  <a:pt x="26403" y="15834"/>
                </a:lnTo>
                <a:lnTo>
                  <a:pt x="26790" y="15448"/>
                </a:lnTo>
                <a:lnTo>
                  <a:pt x="27177" y="15061"/>
                </a:lnTo>
                <a:lnTo>
                  <a:pt x="27600" y="14693"/>
                </a:lnTo>
                <a:lnTo>
                  <a:pt x="28024" y="14325"/>
                </a:lnTo>
                <a:lnTo>
                  <a:pt x="28447" y="13956"/>
                </a:lnTo>
                <a:lnTo>
                  <a:pt x="28889" y="13607"/>
                </a:lnTo>
                <a:lnTo>
                  <a:pt x="29349" y="13257"/>
                </a:lnTo>
                <a:lnTo>
                  <a:pt x="29810" y="12925"/>
                </a:lnTo>
                <a:lnTo>
                  <a:pt x="30767" y="12263"/>
                </a:lnTo>
                <a:lnTo>
                  <a:pt x="31743" y="11637"/>
                </a:lnTo>
                <a:lnTo>
                  <a:pt x="32737" y="11047"/>
                </a:lnTo>
                <a:lnTo>
                  <a:pt x="33750" y="10477"/>
                </a:lnTo>
                <a:lnTo>
                  <a:pt x="34781" y="9943"/>
                </a:lnTo>
                <a:lnTo>
                  <a:pt x="35812" y="9446"/>
                </a:lnTo>
                <a:lnTo>
                  <a:pt x="36843" y="8949"/>
                </a:lnTo>
                <a:lnTo>
                  <a:pt x="37874" y="8507"/>
                </a:lnTo>
                <a:lnTo>
                  <a:pt x="38905" y="8065"/>
                </a:lnTo>
                <a:lnTo>
                  <a:pt x="39899" y="7678"/>
                </a:lnTo>
                <a:lnTo>
                  <a:pt x="40893" y="7291"/>
                </a:lnTo>
                <a:lnTo>
                  <a:pt x="41851" y="6960"/>
                </a:lnTo>
                <a:lnTo>
                  <a:pt x="42771" y="6629"/>
                </a:lnTo>
                <a:lnTo>
                  <a:pt x="43674" y="6334"/>
                </a:lnTo>
                <a:lnTo>
                  <a:pt x="45331" y="5819"/>
                </a:lnTo>
                <a:lnTo>
                  <a:pt x="46785" y="5395"/>
                </a:lnTo>
                <a:lnTo>
                  <a:pt x="47982" y="5082"/>
                </a:lnTo>
                <a:lnTo>
                  <a:pt x="48903" y="4861"/>
                </a:lnTo>
                <a:lnTo>
                  <a:pt x="49676" y="4677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314404" y="3736104"/>
            <a:ext cx="2540817" cy="1674048"/>
          </a:xfrm>
          <a:custGeom>
            <a:avLst/>
            <a:gdLst/>
            <a:ahLst/>
            <a:cxnLst/>
            <a:rect l="l" t="t" r="r" b="b"/>
            <a:pathLst>
              <a:path w="19646" h="12944" extrusionOk="0">
                <a:moveTo>
                  <a:pt x="9261" y="0"/>
                </a:moveTo>
                <a:lnTo>
                  <a:pt x="8654" y="19"/>
                </a:lnTo>
                <a:lnTo>
                  <a:pt x="8065" y="37"/>
                </a:lnTo>
                <a:lnTo>
                  <a:pt x="7457" y="74"/>
                </a:lnTo>
                <a:lnTo>
                  <a:pt x="6868" y="129"/>
                </a:lnTo>
                <a:lnTo>
                  <a:pt x="6297" y="203"/>
                </a:lnTo>
                <a:lnTo>
                  <a:pt x="5174" y="350"/>
                </a:lnTo>
                <a:lnTo>
                  <a:pt x="4106" y="534"/>
                </a:lnTo>
                <a:lnTo>
                  <a:pt x="3130" y="737"/>
                </a:lnTo>
                <a:lnTo>
                  <a:pt x="2247" y="939"/>
                </a:lnTo>
                <a:lnTo>
                  <a:pt x="1492" y="1123"/>
                </a:lnTo>
                <a:lnTo>
                  <a:pt x="866" y="1289"/>
                </a:lnTo>
                <a:lnTo>
                  <a:pt x="405" y="1436"/>
                </a:lnTo>
                <a:lnTo>
                  <a:pt x="0" y="1547"/>
                </a:lnTo>
                <a:lnTo>
                  <a:pt x="203" y="1915"/>
                </a:lnTo>
                <a:lnTo>
                  <a:pt x="424" y="2357"/>
                </a:lnTo>
                <a:lnTo>
                  <a:pt x="737" y="2909"/>
                </a:lnTo>
                <a:lnTo>
                  <a:pt x="1142" y="3591"/>
                </a:lnTo>
                <a:lnTo>
                  <a:pt x="1602" y="4364"/>
                </a:lnTo>
                <a:lnTo>
                  <a:pt x="2155" y="5192"/>
                </a:lnTo>
                <a:lnTo>
                  <a:pt x="2762" y="6095"/>
                </a:lnTo>
                <a:lnTo>
                  <a:pt x="3425" y="6997"/>
                </a:lnTo>
                <a:lnTo>
                  <a:pt x="3793" y="7457"/>
                </a:lnTo>
                <a:lnTo>
                  <a:pt x="4161" y="7917"/>
                </a:lnTo>
                <a:lnTo>
                  <a:pt x="4548" y="8378"/>
                </a:lnTo>
                <a:lnTo>
                  <a:pt x="4953" y="8820"/>
                </a:lnTo>
                <a:lnTo>
                  <a:pt x="5358" y="9261"/>
                </a:lnTo>
                <a:lnTo>
                  <a:pt x="5800" y="9685"/>
                </a:lnTo>
                <a:lnTo>
                  <a:pt x="6223" y="10090"/>
                </a:lnTo>
                <a:lnTo>
                  <a:pt x="6684" y="10495"/>
                </a:lnTo>
                <a:lnTo>
                  <a:pt x="7144" y="10863"/>
                </a:lnTo>
                <a:lnTo>
                  <a:pt x="7604" y="11213"/>
                </a:lnTo>
                <a:lnTo>
                  <a:pt x="8083" y="11544"/>
                </a:lnTo>
                <a:lnTo>
                  <a:pt x="8580" y="11839"/>
                </a:lnTo>
                <a:lnTo>
                  <a:pt x="9077" y="12097"/>
                </a:lnTo>
                <a:lnTo>
                  <a:pt x="9574" y="12336"/>
                </a:lnTo>
                <a:lnTo>
                  <a:pt x="9979" y="12483"/>
                </a:lnTo>
                <a:lnTo>
                  <a:pt x="10385" y="12631"/>
                </a:lnTo>
                <a:lnTo>
                  <a:pt x="10790" y="12723"/>
                </a:lnTo>
                <a:lnTo>
                  <a:pt x="11195" y="12815"/>
                </a:lnTo>
                <a:lnTo>
                  <a:pt x="11581" y="12888"/>
                </a:lnTo>
                <a:lnTo>
                  <a:pt x="11986" y="12925"/>
                </a:lnTo>
                <a:lnTo>
                  <a:pt x="12355" y="12944"/>
                </a:lnTo>
                <a:lnTo>
                  <a:pt x="12741" y="12944"/>
                </a:lnTo>
                <a:lnTo>
                  <a:pt x="13109" y="12925"/>
                </a:lnTo>
                <a:lnTo>
                  <a:pt x="13478" y="12888"/>
                </a:lnTo>
                <a:lnTo>
                  <a:pt x="13846" y="12852"/>
                </a:lnTo>
                <a:lnTo>
                  <a:pt x="14196" y="12778"/>
                </a:lnTo>
                <a:lnTo>
                  <a:pt x="14527" y="12704"/>
                </a:lnTo>
                <a:lnTo>
                  <a:pt x="14877" y="12631"/>
                </a:lnTo>
                <a:lnTo>
                  <a:pt x="15208" y="12520"/>
                </a:lnTo>
                <a:lnTo>
                  <a:pt x="15521" y="12410"/>
                </a:lnTo>
                <a:lnTo>
                  <a:pt x="16129" y="12170"/>
                </a:lnTo>
                <a:lnTo>
                  <a:pt x="16718" y="11913"/>
                </a:lnTo>
                <a:lnTo>
                  <a:pt x="17252" y="11618"/>
                </a:lnTo>
                <a:lnTo>
                  <a:pt x="17731" y="11324"/>
                </a:lnTo>
                <a:lnTo>
                  <a:pt x="18173" y="11029"/>
                </a:lnTo>
                <a:lnTo>
                  <a:pt x="18559" y="10753"/>
                </a:lnTo>
                <a:lnTo>
                  <a:pt x="18891" y="10495"/>
                </a:lnTo>
                <a:lnTo>
                  <a:pt x="19167" y="10274"/>
                </a:lnTo>
                <a:lnTo>
                  <a:pt x="5929" y="4069"/>
                </a:lnTo>
                <a:lnTo>
                  <a:pt x="19646" y="9225"/>
                </a:lnTo>
                <a:lnTo>
                  <a:pt x="19646" y="9225"/>
                </a:lnTo>
                <a:lnTo>
                  <a:pt x="19609" y="8875"/>
                </a:lnTo>
                <a:lnTo>
                  <a:pt x="19572" y="8451"/>
                </a:lnTo>
                <a:lnTo>
                  <a:pt x="19498" y="7991"/>
                </a:lnTo>
                <a:lnTo>
                  <a:pt x="19406" y="7475"/>
                </a:lnTo>
                <a:lnTo>
                  <a:pt x="19277" y="6923"/>
                </a:lnTo>
                <a:lnTo>
                  <a:pt x="19112" y="6334"/>
                </a:lnTo>
                <a:lnTo>
                  <a:pt x="18909" y="5726"/>
                </a:lnTo>
                <a:lnTo>
                  <a:pt x="18651" y="5119"/>
                </a:lnTo>
                <a:lnTo>
                  <a:pt x="18504" y="4806"/>
                </a:lnTo>
                <a:lnTo>
                  <a:pt x="18338" y="4493"/>
                </a:lnTo>
                <a:lnTo>
                  <a:pt x="18173" y="4180"/>
                </a:lnTo>
                <a:lnTo>
                  <a:pt x="17989" y="3885"/>
                </a:lnTo>
                <a:lnTo>
                  <a:pt x="17786" y="3591"/>
                </a:lnTo>
                <a:lnTo>
                  <a:pt x="17565" y="3296"/>
                </a:lnTo>
                <a:lnTo>
                  <a:pt x="17326" y="3001"/>
                </a:lnTo>
                <a:lnTo>
                  <a:pt x="17086" y="2725"/>
                </a:lnTo>
                <a:lnTo>
                  <a:pt x="16810" y="2449"/>
                </a:lnTo>
                <a:lnTo>
                  <a:pt x="16534" y="2173"/>
                </a:lnTo>
                <a:lnTo>
                  <a:pt x="16221" y="1934"/>
                </a:lnTo>
                <a:lnTo>
                  <a:pt x="15890" y="1694"/>
                </a:lnTo>
                <a:lnTo>
                  <a:pt x="15558" y="1455"/>
                </a:lnTo>
                <a:lnTo>
                  <a:pt x="15190" y="1252"/>
                </a:lnTo>
                <a:lnTo>
                  <a:pt x="14803" y="1050"/>
                </a:lnTo>
                <a:lnTo>
                  <a:pt x="14398" y="866"/>
                </a:lnTo>
                <a:lnTo>
                  <a:pt x="13883" y="663"/>
                </a:lnTo>
                <a:lnTo>
                  <a:pt x="13349" y="497"/>
                </a:lnTo>
                <a:lnTo>
                  <a:pt x="12796" y="350"/>
                </a:lnTo>
                <a:lnTo>
                  <a:pt x="12226" y="240"/>
                </a:lnTo>
                <a:lnTo>
                  <a:pt x="11655" y="148"/>
                </a:lnTo>
                <a:lnTo>
                  <a:pt x="11066" y="74"/>
                </a:lnTo>
                <a:lnTo>
                  <a:pt x="10458" y="37"/>
                </a:lnTo>
                <a:lnTo>
                  <a:pt x="98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0" y="5514789"/>
            <a:ext cx="1447979" cy="1343092"/>
          </a:xfrm>
          <a:custGeom>
            <a:avLst/>
            <a:gdLst/>
            <a:ahLst/>
            <a:cxnLst/>
            <a:rect l="l" t="t" r="r" b="b"/>
            <a:pathLst>
              <a:path w="11196" h="10385" extrusionOk="0">
                <a:moveTo>
                  <a:pt x="3812" y="1"/>
                </a:moveTo>
                <a:lnTo>
                  <a:pt x="3518" y="19"/>
                </a:lnTo>
                <a:lnTo>
                  <a:pt x="2965" y="93"/>
                </a:lnTo>
                <a:lnTo>
                  <a:pt x="2431" y="203"/>
                </a:lnTo>
                <a:lnTo>
                  <a:pt x="1916" y="351"/>
                </a:lnTo>
                <a:lnTo>
                  <a:pt x="1400" y="535"/>
                </a:lnTo>
                <a:lnTo>
                  <a:pt x="922" y="756"/>
                </a:lnTo>
                <a:lnTo>
                  <a:pt x="443" y="995"/>
                </a:lnTo>
                <a:lnTo>
                  <a:pt x="1" y="1290"/>
                </a:lnTo>
                <a:lnTo>
                  <a:pt x="1" y="10385"/>
                </a:lnTo>
                <a:lnTo>
                  <a:pt x="10404" y="10385"/>
                </a:lnTo>
                <a:lnTo>
                  <a:pt x="10569" y="10017"/>
                </a:lnTo>
                <a:lnTo>
                  <a:pt x="10735" y="9630"/>
                </a:lnTo>
                <a:lnTo>
                  <a:pt x="10882" y="9225"/>
                </a:lnTo>
                <a:lnTo>
                  <a:pt x="10993" y="8820"/>
                </a:lnTo>
                <a:lnTo>
                  <a:pt x="11085" y="8397"/>
                </a:lnTo>
                <a:lnTo>
                  <a:pt x="11140" y="7973"/>
                </a:lnTo>
                <a:lnTo>
                  <a:pt x="11177" y="7550"/>
                </a:lnTo>
                <a:lnTo>
                  <a:pt x="11195" y="7108"/>
                </a:lnTo>
                <a:lnTo>
                  <a:pt x="11177" y="6740"/>
                </a:lnTo>
                <a:lnTo>
                  <a:pt x="11158" y="6390"/>
                </a:lnTo>
                <a:lnTo>
                  <a:pt x="11122" y="6021"/>
                </a:lnTo>
                <a:lnTo>
                  <a:pt x="11048" y="5672"/>
                </a:lnTo>
                <a:lnTo>
                  <a:pt x="10974" y="5340"/>
                </a:lnTo>
                <a:lnTo>
                  <a:pt x="10882" y="4990"/>
                </a:lnTo>
                <a:lnTo>
                  <a:pt x="10772" y="4659"/>
                </a:lnTo>
                <a:lnTo>
                  <a:pt x="10643" y="4346"/>
                </a:lnTo>
                <a:lnTo>
                  <a:pt x="10496" y="4033"/>
                </a:lnTo>
                <a:lnTo>
                  <a:pt x="10330" y="3720"/>
                </a:lnTo>
                <a:lnTo>
                  <a:pt x="10164" y="3425"/>
                </a:lnTo>
                <a:lnTo>
                  <a:pt x="9980" y="3131"/>
                </a:lnTo>
                <a:lnTo>
                  <a:pt x="9778" y="2855"/>
                </a:lnTo>
                <a:lnTo>
                  <a:pt x="9575" y="2578"/>
                </a:lnTo>
                <a:lnTo>
                  <a:pt x="9354" y="2321"/>
                </a:lnTo>
                <a:lnTo>
                  <a:pt x="9115" y="2081"/>
                </a:lnTo>
                <a:lnTo>
                  <a:pt x="8875" y="1842"/>
                </a:lnTo>
                <a:lnTo>
                  <a:pt x="8618" y="1621"/>
                </a:lnTo>
                <a:lnTo>
                  <a:pt x="8341" y="1419"/>
                </a:lnTo>
                <a:lnTo>
                  <a:pt x="8065" y="1216"/>
                </a:lnTo>
                <a:lnTo>
                  <a:pt x="7771" y="1032"/>
                </a:lnTo>
                <a:lnTo>
                  <a:pt x="7476" y="866"/>
                </a:lnTo>
                <a:lnTo>
                  <a:pt x="7163" y="700"/>
                </a:lnTo>
                <a:lnTo>
                  <a:pt x="6850" y="553"/>
                </a:lnTo>
                <a:lnTo>
                  <a:pt x="6537" y="424"/>
                </a:lnTo>
                <a:lnTo>
                  <a:pt x="6206" y="314"/>
                </a:lnTo>
                <a:lnTo>
                  <a:pt x="5856" y="222"/>
                </a:lnTo>
                <a:lnTo>
                  <a:pt x="5525" y="148"/>
                </a:lnTo>
                <a:lnTo>
                  <a:pt x="5175" y="74"/>
                </a:lnTo>
                <a:lnTo>
                  <a:pt x="4806" y="38"/>
                </a:lnTo>
                <a:lnTo>
                  <a:pt x="4457" y="19"/>
                </a:lnTo>
                <a:lnTo>
                  <a:pt x="4088" y="1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51B14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0" y="1"/>
            <a:ext cx="2581427" cy="3333740"/>
          </a:xfrm>
          <a:custGeom>
            <a:avLst/>
            <a:gdLst/>
            <a:ahLst/>
            <a:cxnLst/>
            <a:rect l="l" t="t" r="r" b="b"/>
            <a:pathLst>
              <a:path w="19960" h="25777" extrusionOk="0">
                <a:moveTo>
                  <a:pt x="1" y="0"/>
                </a:moveTo>
                <a:lnTo>
                  <a:pt x="1" y="24727"/>
                </a:lnTo>
                <a:lnTo>
                  <a:pt x="627" y="24967"/>
                </a:lnTo>
                <a:lnTo>
                  <a:pt x="1290" y="25188"/>
                </a:lnTo>
                <a:lnTo>
                  <a:pt x="1953" y="25353"/>
                </a:lnTo>
                <a:lnTo>
                  <a:pt x="2615" y="25501"/>
                </a:lnTo>
                <a:lnTo>
                  <a:pt x="3297" y="25629"/>
                </a:lnTo>
                <a:lnTo>
                  <a:pt x="3996" y="25703"/>
                </a:lnTo>
                <a:lnTo>
                  <a:pt x="4696" y="25758"/>
                </a:lnTo>
                <a:lnTo>
                  <a:pt x="5414" y="25777"/>
                </a:lnTo>
                <a:lnTo>
                  <a:pt x="6169" y="25758"/>
                </a:lnTo>
                <a:lnTo>
                  <a:pt x="6905" y="25703"/>
                </a:lnTo>
                <a:lnTo>
                  <a:pt x="7623" y="25611"/>
                </a:lnTo>
                <a:lnTo>
                  <a:pt x="8341" y="25482"/>
                </a:lnTo>
                <a:lnTo>
                  <a:pt x="9041" y="25316"/>
                </a:lnTo>
                <a:lnTo>
                  <a:pt x="9741" y="25114"/>
                </a:lnTo>
                <a:lnTo>
                  <a:pt x="10422" y="24893"/>
                </a:lnTo>
                <a:lnTo>
                  <a:pt x="11085" y="24635"/>
                </a:lnTo>
                <a:lnTo>
                  <a:pt x="11711" y="24341"/>
                </a:lnTo>
                <a:lnTo>
                  <a:pt x="12355" y="24028"/>
                </a:lnTo>
                <a:lnTo>
                  <a:pt x="12963" y="23678"/>
                </a:lnTo>
                <a:lnTo>
                  <a:pt x="13552" y="23291"/>
                </a:lnTo>
                <a:lnTo>
                  <a:pt x="14123" y="22886"/>
                </a:lnTo>
                <a:lnTo>
                  <a:pt x="14675" y="22463"/>
                </a:lnTo>
                <a:lnTo>
                  <a:pt x="15191" y="22002"/>
                </a:lnTo>
                <a:lnTo>
                  <a:pt x="15706" y="21524"/>
                </a:lnTo>
                <a:lnTo>
                  <a:pt x="16185" y="21008"/>
                </a:lnTo>
                <a:lnTo>
                  <a:pt x="16645" y="20493"/>
                </a:lnTo>
                <a:lnTo>
                  <a:pt x="17069" y="19940"/>
                </a:lnTo>
                <a:lnTo>
                  <a:pt x="17474" y="19370"/>
                </a:lnTo>
                <a:lnTo>
                  <a:pt x="17860" y="18780"/>
                </a:lnTo>
                <a:lnTo>
                  <a:pt x="18210" y="18173"/>
                </a:lnTo>
                <a:lnTo>
                  <a:pt x="18523" y="17528"/>
                </a:lnTo>
                <a:lnTo>
                  <a:pt x="18818" y="16902"/>
                </a:lnTo>
                <a:lnTo>
                  <a:pt x="19076" y="16240"/>
                </a:lnTo>
                <a:lnTo>
                  <a:pt x="19296" y="15558"/>
                </a:lnTo>
                <a:lnTo>
                  <a:pt x="19499" y="14859"/>
                </a:lnTo>
                <a:lnTo>
                  <a:pt x="19665" y="14159"/>
                </a:lnTo>
                <a:lnTo>
                  <a:pt x="19794" y="13441"/>
                </a:lnTo>
                <a:lnTo>
                  <a:pt x="19886" y="12723"/>
                </a:lnTo>
                <a:lnTo>
                  <a:pt x="19941" y="11986"/>
                </a:lnTo>
                <a:lnTo>
                  <a:pt x="19959" y="11232"/>
                </a:lnTo>
                <a:lnTo>
                  <a:pt x="19959" y="10808"/>
                </a:lnTo>
                <a:lnTo>
                  <a:pt x="19941" y="10385"/>
                </a:lnTo>
                <a:lnTo>
                  <a:pt x="19904" y="9980"/>
                </a:lnTo>
                <a:lnTo>
                  <a:pt x="19867" y="9556"/>
                </a:lnTo>
                <a:lnTo>
                  <a:pt x="19812" y="9151"/>
                </a:lnTo>
                <a:lnTo>
                  <a:pt x="19738" y="8746"/>
                </a:lnTo>
                <a:lnTo>
                  <a:pt x="19665" y="8341"/>
                </a:lnTo>
                <a:lnTo>
                  <a:pt x="19591" y="7936"/>
                </a:lnTo>
                <a:lnTo>
                  <a:pt x="19481" y="7549"/>
                </a:lnTo>
                <a:lnTo>
                  <a:pt x="19389" y="7163"/>
                </a:lnTo>
                <a:lnTo>
                  <a:pt x="19260" y="6776"/>
                </a:lnTo>
                <a:lnTo>
                  <a:pt x="19131" y="6389"/>
                </a:lnTo>
                <a:lnTo>
                  <a:pt x="19002" y="6021"/>
                </a:lnTo>
                <a:lnTo>
                  <a:pt x="18855" y="5653"/>
                </a:lnTo>
                <a:lnTo>
                  <a:pt x="18523" y="4916"/>
                </a:lnTo>
                <a:lnTo>
                  <a:pt x="18155" y="4217"/>
                </a:lnTo>
                <a:lnTo>
                  <a:pt x="17750" y="3536"/>
                </a:lnTo>
                <a:lnTo>
                  <a:pt x="17326" y="2873"/>
                </a:lnTo>
                <a:lnTo>
                  <a:pt x="16848" y="2247"/>
                </a:lnTo>
                <a:lnTo>
                  <a:pt x="16351" y="1639"/>
                </a:lnTo>
                <a:lnTo>
                  <a:pt x="15817" y="1068"/>
                </a:lnTo>
                <a:lnTo>
                  <a:pt x="15246" y="516"/>
                </a:lnTo>
                <a:lnTo>
                  <a:pt x="14657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51B14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2962319" y="1"/>
            <a:ext cx="1295499" cy="1124007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51B14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2240784" y="5219527"/>
            <a:ext cx="1988449" cy="1638352"/>
          </a:xfrm>
          <a:custGeom>
            <a:avLst/>
            <a:gdLst/>
            <a:ahLst/>
            <a:cxnLst/>
            <a:rect l="l" t="t" r="r" b="b"/>
            <a:pathLst>
              <a:path w="15375" h="12668" extrusionOk="0">
                <a:moveTo>
                  <a:pt x="6500" y="1"/>
                </a:moveTo>
                <a:lnTo>
                  <a:pt x="6187" y="167"/>
                </a:lnTo>
                <a:lnTo>
                  <a:pt x="5837" y="406"/>
                </a:lnTo>
                <a:lnTo>
                  <a:pt x="5377" y="719"/>
                </a:lnTo>
                <a:lnTo>
                  <a:pt x="4843" y="1105"/>
                </a:lnTo>
                <a:lnTo>
                  <a:pt x="4254" y="1603"/>
                </a:lnTo>
                <a:lnTo>
                  <a:pt x="3941" y="1879"/>
                </a:lnTo>
                <a:lnTo>
                  <a:pt x="3609" y="2173"/>
                </a:lnTo>
                <a:lnTo>
                  <a:pt x="3296" y="2486"/>
                </a:lnTo>
                <a:lnTo>
                  <a:pt x="2965" y="2818"/>
                </a:lnTo>
                <a:lnTo>
                  <a:pt x="2652" y="3186"/>
                </a:lnTo>
                <a:lnTo>
                  <a:pt x="2339" y="3573"/>
                </a:lnTo>
                <a:lnTo>
                  <a:pt x="2026" y="3978"/>
                </a:lnTo>
                <a:lnTo>
                  <a:pt x="1731" y="4401"/>
                </a:lnTo>
                <a:lnTo>
                  <a:pt x="1455" y="4843"/>
                </a:lnTo>
                <a:lnTo>
                  <a:pt x="1179" y="5303"/>
                </a:lnTo>
                <a:lnTo>
                  <a:pt x="939" y="5782"/>
                </a:lnTo>
                <a:lnTo>
                  <a:pt x="718" y="6298"/>
                </a:lnTo>
                <a:lnTo>
                  <a:pt x="516" y="6813"/>
                </a:lnTo>
                <a:lnTo>
                  <a:pt x="350" y="7365"/>
                </a:lnTo>
                <a:lnTo>
                  <a:pt x="203" y="7936"/>
                </a:lnTo>
                <a:lnTo>
                  <a:pt x="92" y="8525"/>
                </a:lnTo>
                <a:lnTo>
                  <a:pt x="19" y="9133"/>
                </a:lnTo>
                <a:lnTo>
                  <a:pt x="0" y="9759"/>
                </a:lnTo>
                <a:lnTo>
                  <a:pt x="0" y="10403"/>
                </a:lnTo>
                <a:lnTo>
                  <a:pt x="19" y="10735"/>
                </a:lnTo>
                <a:lnTo>
                  <a:pt x="56" y="11066"/>
                </a:lnTo>
                <a:lnTo>
                  <a:pt x="111" y="11471"/>
                </a:lnTo>
                <a:lnTo>
                  <a:pt x="185" y="11858"/>
                </a:lnTo>
                <a:lnTo>
                  <a:pt x="258" y="12263"/>
                </a:lnTo>
                <a:lnTo>
                  <a:pt x="369" y="12668"/>
                </a:lnTo>
                <a:lnTo>
                  <a:pt x="15209" y="12668"/>
                </a:lnTo>
                <a:lnTo>
                  <a:pt x="15264" y="12245"/>
                </a:lnTo>
                <a:lnTo>
                  <a:pt x="15319" y="11821"/>
                </a:lnTo>
                <a:lnTo>
                  <a:pt x="15337" y="11398"/>
                </a:lnTo>
                <a:lnTo>
                  <a:pt x="15356" y="10974"/>
                </a:lnTo>
                <a:lnTo>
                  <a:pt x="15374" y="10551"/>
                </a:lnTo>
                <a:lnTo>
                  <a:pt x="15356" y="10127"/>
                </a:lnTo>
                <a:lnTo>
                  <a:pt x="15337" y="9722"/>
                </a:lnTo>
                <a:lnTo>
                  <a:pt x="15301" y="9317"/>
                </a:lnTo>
                <a:lnTo>
                  <a:pt x="15245" y="8986"/>
                </a:lnTo>
                <a:lnTo>
                  <a:pt x="15209" y="8654"/>
                </a:lnTo>
                <a:lnTo>
                  <a:pt x="15061" y="8028"/>
                </a:lnTo>
                <a:lnTo>
                  <a:pt x="14896" y="7421"/>
                </a:lnTo>
                <a:lnTo>
                  <a:pt x="14675" y="6850"/>
                </a:lnTo>
                <a:lnTo>
                  <a:pt x="14435" y="6298"/>
                </a:lnTo>
                <a:lnTo>
                  <a:pt x="14177" y="5782"/>
                </a:lnTo>
                <a:lnTo>
                  <a:pt x="13883" y="5285"/>
                </a:lnTo>
                <a:lnTo>
                  <a:pt x="13570" y="4825"/>
                </a:lnTo>
                <a:lnTo>
                  <a:pt x="13238" y="4383"/>
                </a:lnTo>
                <a:lnTo>
                  <a:pt x="12889" y="3959"/>
                </a:lnTo>
                <a:lnTo>
                  <a:pt x="12520" y="3573"/>
                </a:lnTo>
                <a:lnTo>
                  <a:pt x="12152" y="3204"/>
                </a:lnTo>
                <a:lnTo>
                  <a:pt x="11766" y="2855"/>
                </a:lnTo>
                <a:lnTo>
                  <a:pt x="11379" y="2523"/>
                </a:lnTo>
                <a:lnTo>
                  <a:pt x="10992" y="2229"/>
                </a:lnTo>
                <a:lnTo>
                  <a:pt x="10587" y="1952"/>
                </a:lnTo>
                <a:lnTo>
                  <a:pt x="10201" y="1695"/>
                </a:lnTo>
                <a:lnTo>
                  <a:pt x="9814" y="1455"/>
                </a:lnTo>
                <a:lnTo>
                  <a:pt x="9427" y="1234"/>
                </a:lnTo>
                <a:lnTo>
                  <a:pt x="9059" y="1050"/>
                </a:lnTo>
                <a:lnTo>
                  <a:pt x="8378" y="700"/>
                </a:lnTo>
                <a:lnTo>
                  <a:pt x="7770" y="443"/>
                </a:lnTo>
                <a:lnTo>
                  <a:pt x="7236" y="240"/>
                </a:lnTo>
                <a:lnTo>
                  <a:pt x="6850" y="93"/>
                </a:lnTo>
                <a:lnTo>
                  <a:pt x="65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7132233" y="2619133"/>
            <a:ext cx="4145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7132233" y="4294739"/>
            <a:ext cx="4145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300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4184617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9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" y="0"/>
            <a:ext cx="12192124" cy="6858029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" y="5514847"/>
            <a:ext cx="1447887" cy="1343127"/>
          </a:xfrm>
          <a:custGeom>
            <a:avLst/>
            <a:gdLst/>
            <a:ahLst/>
            <a:cxnLst/>
            <a:rect l="l" t="t" r="r" b="b"/>
            <a:pathLst>
              <a:path w="11195" h="10385" extrusionOk="0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" y="1"/>
            <a:ext cx="2581364" cy="3333825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962221" y="1"/>
            <a:ext cx="1295532" cy="1124036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557433" y="2655800"/>
            <a:ext cx="52772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4184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"/>
            <a:ext cx="12191939" cy="6857852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49676" y="4677"/>
                </a:moveTo>
                <a:lnTo>
                  <a:pt x="49731" y="5469"/>
                </a:lnTo>
                <a:lnTo>
                  <a:pt x="49749" y="6408"/>
                </a:lnTo>
                <a:lnTo>
                  <a:pt x="49786" y="7660"/>
                </a:lnTo>
                <a:lnTo>
                  <a:pt x="49786" y="9169"/>
                </a:lnTo>
                <a:lnTo>
                  <a:pt x="49731" y="10900"/>
                </a:lnTo>
                <a:lnTo>
                  <a:pt x="49694" y="11858"/>
                </a:lnTo>
                <a:lnTo>
                  <a:pt x="49639" y="12833"/>
                </a:lnTo>
                <a:lnTo>
                  <a:pt x="49584" y="13846"/>
                </a:lnTo>
                <a:lnTo>
                  <a:pt x="49492" y="14895"/>
                </a:lnTo>
                <a:lnTo>
                  <a:pt x="49381" y="15982"/>
                </a:lnTo>
                <a:lnTo>
                  <a:pt x="49252" y="17086"/>
                </a:lnTo>
                <a:lnTo>
                  <a:pt x="49087" y="18191"/>
                </a:lnTo>
                <a:lnTo>
                  <a:pt x="48921" y="19314"/>
                </a:lnTo>
                <a:lnTo>
                  <a:pt x="48700" y="20456"/>
                </a:lnTo>
                <a:lnTo>
                  <a:pt x="48479" y="21597"/>
                </a:lnTo>
                <a:lnTo>
                  <a:pt x="48203" y="22720"/>
                </a:lnTo>
                <a:lnTo>
                  <a:pt x="47908" y="23844"/>
                </a:lnTo>
                <a:lnTo>
                  <a:pt x="47577" y="24948"/>
                </a:lnTo>
                <a:lnTo>
                  <a:pt x="47209" y="26053"/>
                </a:lnTo>
                <a:lnTo>
                  <a:pt x="47006" y="26587"/>
                </a:lnTo>
                <a:lnTo>
                  <a:pt x="46804" y="27121"/>
                </a:lnTo>
                <a:lnTo>
                  <a:pt x="46583" y="27636"/>
                </a:lnTo>
                <a:lnTo>
                  <a:pt x="46362" y="28152"/>
                </a:lnTo>
                <a:lnTo>
                  <a:pt x="46122" y="28667"/>
                </a:lnTo>
                <a:lnTo>
                  <a:pt x="45883" y="29165"/>
                </a:lnTo>
                <a:lnTo>
                  <a:pt x="45625" y="29643"/>
                </a:lnTo>
                <a:lnTo>
                  <a:pt x="45349" y="30122"/>
                </a:lnTo>
                <a:lnTo>
                  <a:pt x="45073" y="30601"/>
                </a:lnTo>
                <a:lnTo>
                  <a:pt x="44778" y="31061"/>
                </a:lnTo>
                <a:lnTo>
                  <a:pt x="44484" y="31503"/>
                </a:lnTo>
                <a:lnTo>
                  <a:pt x="44171" y="31926"/>
                </a:lnTo>
                <a:lnTo>
                  <a:pt x="43839" y="32350"/>
                </a:lnTo>
                <a:lnTo>
                  <a:pt x="43508" y="32736"/>
                </a:lnTo>
                <a:lnTo>
                  <a:pt x="43158" y="33123"/>
                </a:lnTo>
                <a:lnTo>
                  <a:pt x="42827" y="33491"/>
                </a:lnTo>
                <a:lnTo>
                  <a:pt x="42458" y="33841"/>
                </a:lnTo>
                <a:lnTo>
                  <a:pt x="42109" y="34154"/>
                </a:lnTo>
                <a:lnTo>
                  <a:pt x="41740" y="34467"/>
                </a:lnTo>
                <a:lnTo>
                  <a:pt x="41372" y="34780"/>
                </a:lnTo>
                <a:lnTo>
                  <a:pt x="41004" y="35056"/>
                </a:lnTo>
                <a:lnTo>
                  <a:pt x="40617" y="35314"/>
                </a:lnTo>
                <a:lnTo>
                  <a:pt x="40231" y="35572"/>
                </a:lnTo>
                <a:lnTo>
                  <a:pt x="39844" y="35811"/>
                </a:lnTo>
                <a:lnTo>
                  <a:pt x="39457" y="36032"/>
                </a:lnTo>
                <a:lnTo>
                  <a:pt x="39052" y="36253"/>
                </a:lnTo>
                <a:lnTo>
                  <a:pt x="38666" y="36437"/>
                </a:lnTo>
                <a:lnTo>
                  <a:pt x="38261" y="36621"/>
                </a:lnTo>
                <a:lnTo>
                  <a:pt x="37874" y="36805"/>
                </a:lnTo>
                <a:lnTo>
                  <a:pt x="37469" y="36953"/>
                </a:lnTo>
                <a:lnTo>
                  <a:pt x="36659" y="37247"/>
                </a:lnTo>
                <a:lnTo>
                  <a:pt x="35867" y="37487"/>
                </a:lnTo>
                <a:lnTo>
                  <a:pt x="35057" y="37689"/>
                </a:lnTo>
                <a:lnTo>
                  <a:pt x="34265" y="37836"/>
                </a:lnTo>
                <a:lnTo>
                  <a:pt x="33492" y="37965"/>
                </a:lnTo>
                <a:lnTo>
                  <a:pt x="32719" y="38057"/>
                </a:lnTo>
                <a:lnTo>
                  <a:pt x="31964" y="38131"/>
                </a:lnTo>
                <a:lnTo>
                  <a:pt x="31227" y="38168"/>
                </a:lnTo>
                <a:lnTo>
                  <a:pt x="30528" y="38186"/>
                </a:lnTo>
                <a:lnTo>
                  <a:pt x="29846" y="38168"/>
                </a:lnTo>
                <a:lnTo>
                  <a:pt x="29202" y="38149"/>
                </a:lnTo>
                <a:lnTo>
                  <a:pt x="28576" y="38113"/>
                </a:lnTo>
                <a:lnTo>
                  <a:pt x="27987" y="38057"/>
                </a:lnTo>
                <a:lnTo>
                  <a:pt x="27453" y="37984"/>
                </a:lnTo>
                <a:lnTo>
                  <a:pt x="26956" y="37928"/>
                </a:lnTo>
                <a:lnTo>
                  <a:pt x="26090" y="37781"/>
                </a:lnTo>
                <a:lnTo>
                  <a:pt x="25446" y="37652"/>
                </a:lnTo>
                <a:lnTo>
                  <a:pt x="25041" y="37560"/>
                </a:lnTo>
                <a:lnTo>
                  <a:pt x="24912" y="37523"/>
                </a:lnTo>
                <a:lnTo>
                  <a:pt x="24838" y="37395"/>
                </a:lnTo>
                <a:lnTo>
                  <a:pt x="24636" y="37026"/>
                </a:lnTo>
                <a:lnTo>
                  <a:pt x="24323" y="36456"/>
                </a:lnTo>
                <a:lnTo>
                  <a:pt x="23955" y="35664"/>
                </a:lnTo>
                <a:lnTo>
                  <a:pt x="23752" y="35204"/>
                </a:lnTo>
                <a:lnTo>
                  <a:pt x="23550" y="34706"/>
                </a:lnTo>
                <a:lnTo>
                  <a:pt x="23347" y="34154"/>
                </a:lnTo>
                <a:lnTo>
                  <a:pt x="23126" y="33565"/>
                </a:lnTo>
                <a:lnTo>
                  <a:pt x="22924" y="32957"/>
                </a:lnTo>
                <a:lnTo>
                  <a:pt x="22739" y="32294"/>
                </a:lnTo>
                <a:lnTo>
                  <a:pt x="22555" y="31613"/>
                </a:lnTo>
                <a:lnTo>
                  <a:pt x="22390" y="30895"/>
                </a:lnTo>
                <a:lnTo>
                  <a:pt x="22242" y="30159"/>
                </a:lnTo>
                <a:lnTo>
                  <a:pt x="22113" y="29385"/>
                </a:lnTo>
                <a:lnTo>
                  <a:pt x="22021" y="28612"/>
                </a:lnTo>
                <a:lnTo>
                  <a:pt x="21966" y="27802"/>
                </a:lnTo>
                <a:lnTo>
                  <a:pt x="21929" y="26974"/>
                </a:lnTo>
                <a:lnTo>
                  <a:pt x="21948" y="26145"/>
                </a:lnTo>
                <a:lnTo>
                  <a:pt x="22003" y="25298"/>
                </a:lnTo>
                <a:lnTo>
                  <a:pt x="22040" y="24856"/>
                </a:lnTo>
                <a:lnTo>
                  <a:pt x="22095" y="24433"/>
                </a:lnTo>
                <a:lnTo>
                  <a:pt x="22169" y="23991"/>
                </a:lnTo>
                <a:lnTo>
                  <a:pt x="22242" y="23567"/>
                </a:lnTo>
                <a:lnTo>
                  <a:pt x="22334" y="23125"/>
                </a:lnTo>
                <a:lnTo>
                  <a:pt x="22445" y="22684"/>
                </a:lnTo>
                <a:lnTo>
                  <a:pt x="22574" y="22260"/>
                </a:lnTo>
                <a:lnTo>
                  <a:pt x="22703" y="21818"/>
                </a:lnTo>
                <a:lnTo>
                  <a:pt x="22850" y="21376"/>
                </a:lnTo>
                <a:lnTo>
                  <a:pt x="23034" y="20935"/>
                </a:lnTo>
                <a:lnTo>
                  <a:pt x="23218" y="20493"/>
                </a:lnTo>
                <a:lnTo>
                  <a:pt x="23421" y="20069"/>
                </a:lnTo>
                <a:lnTo>
                  <a:pt x="23623" y="19627"/>
                </a:lnTo>
                <a:lnTo>
                  <a:pt x="23863" y="19185"/>
                </a:lnTo>
                <a:lnTo>
                  <a:pt x="24120" y="18762"/>
                </a:lnTo>
                <a:lnTo>
                  <a:pt x="24397" y="18320"/>
                </a:lnTo>
                <a:lnTo>
                  <a:pt x="24691" y="17897"/>
                </a:lnTo>
                <a:lnTo>
                  <a:pt x="24986" y="17473"/>
                </a:lnTo>
                <a:lnTo>
                  <a:pt x="25317" y="17050"/>
                </a:lnTo>
                <a:lnTo>
                  <a:pt x="25667" y="16645"/>
                </a:lnTo>
                <a:lnTo>
                  <a:pt x="26035" y="16240"/>
                </a:lnTo>
                <a:lnTo>
                  <a:pt x="26403" y="15834"/>
                </a:lnTo>
                <a:lnTo>
                  <a:pt x="26790" y="15448"/>
                </a:lnTo>
                <a:lnTo>
                  <a:pt x="27177" y="15061"/>
                </a:lnTo>
                <a:lnTo>
                  <a:pt x="27600" y="14693"/>
                </a:lnTo>
                <a:lnTo>
                  <a:pt x="28024" y="14325"/>
                </a:lnTo>
                <a:lnTo>
                  <a:pt x="28447" y="13956"/>
                </a:lnTo>
                <a:lnTo>
                  <a:pt x="28889" y="13607"/>
                </a:lnTo>
                <a:lnTo>
                  <a:pt x="29349" y="13257"/>
                </a:lnTo>
                <a:lnTo>
                  <a:pt x="29810" y="12925"/>
                </a:lnTo>
                <a:lnTo>
                  <a:pt x="30767" y="12263"/>
                </a:lnTo>
                <a:lnTo>
                  <a:pt x="31743" y="11637"/>
                </a:lnTo>
                <a:lnTo>
                  <a:pt x="32737" y="11047"/>
                </a:lnTo>
                <a:lnTo>
                  <a:pt x="33750" y="10477"/>
                </a:lnTo>
                <a:lnTo>
                  <a:pt x="34781" y="9943"/>
                </a:lnTo>
                <a:lnTo>
                  <a:pt x="35812" y="9446"/>
                </a:lnTo>
                <a:lnTo>
                  <a:pt x="36843" y="8949"/>
                </a:lnTo>
                <a:lnTo>
                  <a:pt x="37874" y="8507"/>
                </a:lnTo>
                <a:lnTo>
                  <a:pt x="38905" y="8065"/>
                </a:lnTo>
                <a:lnTo>
                  <a:pt x="39899" y="7678"/>
                </a:lnTo>
                <a:lnTo>
                  <a:pt x="40893" y="7291"/>
                </a:lnTo>
                <a:lnTo>
                  <a:pt x="41851" y="6960"/>
                </a:lnTo>
                <a:lnTo>
                  <a:pt x="42771" y="6629"/>
                </a:lnTo>
                <a:lnTo>
                  <a:pt x="43674" y="6334"/>
                </a:lnTo>
                <a:lnTo>
                  <a:pt x="45331" y="5819"/>
                </a:lnTo>
                <a:lnTo>
                  <a:pt x="46785" y="5395"/>
                </a:lnTo>
                <a:lnTo>
                  <a:pt x="47982" y="5082"/>
                </a:lnTo>
                <a:lnTo>
                  <a:pt x="48903" y="4861"/>
                </a:lnTo>
                <a:lnTo>
                  <a:pt x="49676" y="4677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314404" y="3736104"/>
            <a:ext cx="2540817" cy="1674048"/>
          </a:xfrm>
          <a:custGeom>
            <a:avLst/>
            <a:gdLst/>
            <a:ahLst/>
            <a:cxnLst/>
            <a:rect l="l" t="t" r="r" b="b"/>
            <a:pathLst>
              <a:path w="19646" h="12944" extrusionOk="0">
                <a:moveTo>
                  <a:pt x="9261" y="0"/>
                </a:moveTo>
                <a:lnTo>
                  <a:pt x="8654" y="19"/>
                </a:lnTo>
                <a:lnTo>
                  <a:pt x="8065" y="37"/>
                </a:lnTo>
                <a:lnTo>
                  <a:pt x="7457" y="74"/>
                </a:lnTo>
                <a:lnTo>
                  <a:pt x="6868" y="129"/>
                </a:lnTo>
                <a:lnTo>
                  <a:pt x="6297" y="203"/>
                </a:lnTo>
                <a:lnTo>
                  <a:pt x="5174" y="350"/>
                </a:lnTo>
                <a:lnTo>
                  <a:pt x="4106" y="534"/>
                </a:lnTo>
                <a:lnTo>
                  <a:pt x="3130" y="737"/>
                </a:lnTo>
                <a:lnTo>
                  <a:pt x="2247" y="939"/>
                </a:lnTo>
                <a:lnTo>
                  <a:pt x="1492" y="1123"/>
                </a:lnTo>
                <a:lnTo>
                  <a:pt x="866" y="1289"/>
                </a:lnTo>
                <a:lnTo>
                  <a:pt x="405" y="1436"/>
                </a:lnTo>
                <a:lnTo>
                  <a:pt x="0" y="1547"/>
                </a:lnTo>
                <a:lnTo>
                  <a:pt x="203" y="1915"/>
                </a:lnTo>
                <a:lnTo>
                  <a:pt x="424" y="2357"/>
                </a:lnTo>
                <a:lnTo>
                  <a:pt x="737" y="2909"/>
                </a:lnTo>
                <a:lnTo>
                  <a:pt x="1142" y="3591"/>
                </a:lnTo>
                <a:lnTo>
                  <a:pt x="1602" y="4364"/>
                </a:lnTo>
                <a:lnTo>
                  <a:pt x="2155" y="5192"/>
                </a:lnTo>
                <a:lnTo>
                  <a:pt x="2762" y="6095"/>
                </a:lnTo>
                <a:lnTo>
                  <a:pt x="3425" y="6997"/>
                </a:lnTo>
                <a:lnTo>
                  <a:pt x="3793" y="7457"/>
                </a:lnTo>
                <a:lnTo>
                  <a:pt x="4161" y="7917"/>
                </a:lnTo>
                <a:lnTo>
                  <a:pt x="4548" y="8378"/>
                </a:lnTo>
                <a:lnTo>
                  <a:pt x="4953" y="8820"/>
                </a:lnTo>
                <a:lnTo>
                  <a:pt x="5358" y="9261"/>
                </a:lnTo>
                <a:lnTo>
                  <a:pt x="5800" y="9685"/>
                </a:lnTo>
                <a:lnTo>
                  <a:pt x="6223" y="10090"/>
                </a:lnTo>
                <a:lnTo>
                  <a:pt x="6684" y="10495"/>
                </a:lnTo>
                <a:lnTo>
                  <a:pt x="7144" y="10863"/>
                </a:lnTo>
                <a:lnTo>
                  <a:pt x="7604" y="11213"/>
                </a:lnTo>
                <a:lnTo>
                  <a:pt x="8083" y="11544"/>
                </a:lnTo>
                <a:lnTo>
                  <a:pt x="8580" y="11839"/>
                </a:lnTo>
                <a:lnTo>
                  <a:pt x="9077" y="12097"/>
                </a:lnTo>
                <a:lnTo>
                  <a:pt x="9574" y="12336"/>
                </a:lnTo>
                <a:lnTo>
                  <a:pt x="9979" y="12483"/>
                </a:lnTo>
                <a:lnTo>
                  <a:pt x="10385" y="12631"/>
                </a:lnTo>
                <a:lnTo>
                  <a:pt x="10790" y="12723"/>
                </a:lnTo>
                <a:lnTo>
                  <a:pt x="11195" y="12815"/>
                </a:lnTo>
                <a:lnTo>
                  <a:pt x="11581" y="12888"/>
                </a:lnTo>
                <a:lnTo>
                  <a:pt x="11986" y="12925"/>
                </a:lnTo>
                <a:lnTo>
                  <a:pt x="12355" y="12944"/>
                </a:lnTo>
                <a:lnTo>
                  <a:pt x="12741" y="12944"/>
                </a:lnTo>
                <a:lnTo>
                  <a:pt x="13109" y="12925"/>
                </a:lnTo>
                <a:lnTo>
                  <a:pt x="13478" y="12888"/>
                </a:lnTo>
                <a:lnTo>
                  <a:pt x="13846" y="12852"/>
                </a:lnTo>
                <a:lnTo>
                  <a:pt x="14196" y="12778"/>
                </a:lnTo>
                <a:lnTo>
                  <a:pt x="14527" y="12704"/>
                </a:lnTo>
                <a:lnTo>
                  <a:pt x="14877" y="12631"/>
                </a:lnTo>
                <a:lnTo>
                  <a:pt x="15208" y="12520"/>
                </a:lnTo>
                <a:lnTo>
                  <a:pt x="15521" y="12410"/>
                </a:lnTo>
                <a:lnTo>
                  <a:pt x="16129" y="12170"/>
                </a:lnTo>
                <a:lnTo>
                  <a:pt x="16718" y="11913"/>
                </a:lnTo>
                <a:lnTo>
                  <a:pt x="17252" y="11618"/>
                </a:lnTo>
                <a:lnTo>
                  <a:pt x="17731" y="11324"/>
                </a:lnTo>
                <a:lnTo>
                  <a:pt x="18173" y="11029"/>
                </a:lnTo>
                <a:lnTo>
                  <a:pt x="18559" y="10753"/>
                </a:lnTo>
                <a:lnTo>
                  <a:pt x="18891" y="10495"/>
                </a:lnTo>
                <a:lnTo>
                  <a:pt x="19167" y="10274"/>
                </a:lnTo>
                <a:lnTo>
                  <a:pt x="5929" y="4069"/>
                </a:lnTo>
                <a:lnTo>
                  <a:pt x="19646" y="9225"/>
                </a:lnTo>
                <a:lnTo>
                  <a:pt x="19646" y="9225"/>
                </a:lnTo>
                <a:lnTo>
                  <a:pt x="19609" y="8875"/>
                </a:lnTo>
                <a:lnTo>
                  <a:pt x="19572" y="8451"/>
                </a:lnTo>
                <a:lnTo>
                  <a:pt x="19498" y="7991"/>
                </a:lnTo>
                <a:lnTo>
                  <a:pt x="19406" y="7475"/>
                </a:lnTo>
                <a:lnTo>
                  <a:pt x="19277" y="6923"/>
                </a:lnTo>
                <a:lnTo>
                  <a:pt x="19112" y="6334"/>
                </a:lnTo>
                <a:lnTo>
                  <a:pt x="18909" y="5726"/>
                </a:lnTo>
                <a:lnTo>
                  <a:pt x="18651" y="5119"/>
                </a:lnTo>
                <a:lnTo>
                  <a:pt x="18504" y="4806"/>
                </a:lnTo>
                <a:lnTo>
                  <a:pt x="18338" y="4493"/>
                </a:lnTo>
                <a:lnTo>
                  <a:pt x="18173" y="4180"/>
                </a:lnTo>
                <a:lnTo>
                  <a:pt x="17989" y="3885"/>
                </a:lnTo>
                <a:lnTo>
                  <a:pt x="17786" y="3591"/>
                </a:lnTo>
                <a:lnTo>
                  <a:pt x="17565" y="3296"/>
                </a:lnTo>
                <a:lnTo>
                  <a:pt x="17326" y="3001"/>
                </a:lnTo>
                <a:lnTo>
                  <a:pt x="17086" y="2725"/>
                </a:lnTo>
                <a:lnTo>
                  <a:pt x="16810" y="2449"/>
                </a:lnTo>
                <a:lnTo>
                  <a:pt x="16534" y="2173"/>
                </a:lnTo>
                <a:lnTo>
                  <a:pt x="16221" y="1934"/>
                </a:lnTo>
                <a:lnTo>
                  <a:pt x="15890" y="1694"/>
                </a:lnTo>
                <a:lnTo>
                  <a:pt x="15558" y="1455"/>
                </a:lnTo>
                <a:lnTo>
                  <a:pt x="15190" y="1252"/>
                </a:lnTo>
                <a:lnTo>
                  <a:pt x="14803" y="1050"/>
                </a:lnTo>
                <a:lnTo>
                  <a:pt x="14398" y="866"/>
                </a:lnTo>
                <a:lnTo>
                  <a:pt x="13883" y="663"/>
                </a:lnTo>
                <a:lnTo>
                  <a:pt x="13349" y="497"/>
                </a:lnTo>
                <a:lnTo>
                  <a:pt x="12796" y="350"/>
                </a:lnTo>
                <a:lnTo>
                  <a:pt x="12226" y="240"/>
                </a:lnTo>
                <a:lnTo>
                  <a:pt x="11655" y="148"/>
                </a:lnTo>
                <a:lnTo>
                  <a:pt x="11066" y="74"/>
                </a:lnTo>
                <a:lnTo>
                  <a:pt x="10458" y="37"/>
                </a:lnTo>
                <a:lnTo>
                  <a:pt x="98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0" y="5514789"/>
            <a:ext cx="1447979" cy="1343092"/>
          </a:xfrm>
          <a:custGeom>
            <a:avLst/>
            <a:gdLst/>
            <a:ahLst/>
            <a:cxnLst/>
            <a:rect l="l" t="t" r="r" b="b"/>
            <a:pathLst>
              <a:path w="11196" h="10385" extrusionOk="0">
                <a:moveTo>
                  <a:pt x="3812" y="1"/>
                </a:moveTo>
                <a:lnTo>
                  <a:pt x="3518" y="19"/>
                </a:lnTo>
                <a:lnTo>
                  <a:pt x="2965" y="93"/>
                </a:lnTo>
                <a:lnTo>
                  <a:pt x="2431" y="203"/>
                </a:lnTo>
                <a:lnTo>
                  <a:pt x="1916" y="351"/>
                </a:lnTo>
                <a:lnTo>
                  <a:pt x="1400" y="535"/>
                </a:lnTo>
                <a:lnTo>
                  <a:pt x="922" y="756"/>
                </a:lnTo>
                <a:lnTo>
                  <a:pt x="443" y="995"/>
                </a:lnTo>
                <a:lnTo>
                  <a:pt x="1" y="1290"/>
                </a:lnTo>
                <a:lnTo>
                  <a:pt x="1" y="10385"/>
                </a:lnTo>
                <a:lnTo>
                  <a:pt x="10404" y="10385"/>
                </a:lnTo>
                <a:lnTo>
                  <a:pt x="10569" y="10017"/>
                </a:lnTo>
                <a:lnTo>
                  <a:pt x="10735" y="9630"/>
                </a:lnTo>
                <a:lnTo>
                  <a:pt x="10882" y="9225"/>
                </a:lnTo>
                <a:lnTo>
                  <a:pt x="10993" y="8820"/>
                </a:lnTo>
                <a:lnTo>
                  <a:pt x="11085" y="8397"/>
                </a:lnTo>
                <a:lnTo>
                  <a:pt x="11140" y="7973"/>
                </a:lnTo>
                <a:lnTo>
                  <a:pt x="11177" y="7550"/>
                </a:lnTo>
                <a:lnTo>
                  <a:pt x="11195" y="7108"/>
                </a:lnTo>
                <a:lnTo>
                  <a:pt x="11177" y="6740"/>
                </a:lnTo>
                <a:lnTo>
                  <a:pt x="11158" y="6390"/>
                </a:lnTo>
                <a:lnTo>
                  <a:pt x="11122" y="6021"/>
                </a:lnTo>
                <a:lnTo>
                  <a:pt x="11048" y="5672"/>
                </a:lnTo>
                <a:lnTo>
                  <a:pt x="10974" y="5340"/>
                </a:lnTo>
                <a:lnTo>
                  <a:pt x="10882" y="4990"/>
                </a:lnTo>
                <a:lnTo>
                  <a:pt x="10772" y="4659"/>
                </a:lnTo>
                <a:lnTo>
                  <a:pt x="10643" y="4346"/>
                </a:lnTo>
                <a:lnTo>
                  <a:pt x="10496" y="4033"/>
                </a:lnTo>
                <a:lnTo>
                  <a:pt x="10330" y="3720"/>
                </a:lnTo>
                <a:lnTo>
                  <a:pt x="10164" y="3425"/>
                </a:lnTo>
                <a:lnTo>
                  <a:pt x="9980" y="3131"/>
                </a:lnTo>
                <a:lnTo>
                  <a:pt x="9778" y="2855"/>
                </a:lnTo>
                <a:lnTo>
                  <a:pt x="9575" y="2578"/>
                </a:lnTo>
                <a:lnTo>
                  <a:pt x="9354" y="2321"/>
                </a:lnTo>
                <a:lnTo>
                  <a:pt x="9115" y="2081"/>
                </a:lnTo>
                <a:lnTo>
                  <a:pt x="8875" y="1842"/>
                </a:lnTo>
                <a:lnTo>
                  <a:pt x="8618" y="1621"/>
                </a:lnTo>
                <a:lnTo>
                  <a:pt x="8341" y="1419"/>
                </a:lnTo>
                <a:lnTo>
                  <a:pt x="8065" y="1216"/>
                </a:lnTo>
                <a:lnTo>
                  <a:pt x="7771" y="1032"/>
                </a:lnTo>
                <a:lnTo>
                  <a:pt x="7476" y="866"/>
                </a:lnTo>
                <a:lnTo>
                  <a:pt x="7163" y="700"/>
                </a:lnTo>
                <a:lnTo>
                  <a:pt x="6850" y="553"/>
                </a:lnTo>
                <a:lnTo>
                  <a:pt x="6537" y="424"/>
                </a:lnTo>
                <a:lnTo>
                  <a:pt x="6206" y="314"/>
                </a:lnTo>
                <a:lnTo>
                  <a:pt x="5856" y="222"/>
                </a:lnTo>
                <a:lnTo>
                  <a:pt x="5525" y="148"/>
                </a:lnTo>
                <a:lnTo>
                  <a:pt x="5175" y="74"/>
                </a:lnTo>
                <a:lnTo>
                  <a:pt x="4806" y="38"/>
                </a:lnTo>
                <a:lnTo>
                  <a:pt x="4457" y="19"/>
                </a:lnTo>
                <a:lnTo>
                  <a:pt x="4088" y="1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51B14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0" y="1"/>
            <a:ext cx="2581427" cy="3333740"/>
          </a:xfrm>
          <a:custGeom>
            <a:avLst/>
            <a:gdLst/>
            <a:ahLst/>
            <a:cxnLst/>
            <a:rect l="l" t="t" r="r" b="b"/>
            <a:pathLst>
              <a:path w="19960" h="25777" extrusionOk="0">
                <a:moveTo>
                  <a:pt x="1" y="0"/>
                </a:moveTo>
                <a:lnTo>
                  <a:pt x="1" y="24727"/>
                </a:lnTo>
                <a:lnTo>
                  <a:pt x="627" y="24967"/>
                </a:lnTo>
                <a:lnTo>
                  <a:pt x="1290" y="25188"/>
                </a:lnTo>
                <a:lnTo>
                  <a:pt x="1953" y="25353"/>
                </a:lnTo>
                <a:lnTo>
                  <a:pt x="2615" y="25501"/>
                </a:lnTo>
                <a:lnTo>
                  <a:pt x="3297" y="25629"/>
                </a:lnTo>
                <a:lnTo>
                  <a:pt x="3996" y="25703"/>
                </a:lnTo>
                <a:lnTo>
                  <a:pt x="4696" y="25758"/>
                </a:lnTo>
                <a:lnTo>
                  <a:pt x="5414" y="25777"/>
                </a:lnTo>
                <a:lnTo>
                  <a:pt x="6169" y="25758"/>
                </a:lnTo>
                <a:lnTo>
                  <a:pt x="6905" y="25703"/>
                </a:lnTo>
                <a:lnTo>
                  <a:pt x="7623" y="25611"/>
                </a:lnTo>
                <a:lnTo>
                  <a:pt x="8341" y="25482"/>
                </a:lnTo>
                <a:lnTo>
                  <a:pt x="9041" y="25316"/>
                </a:lnTo>
                <a:lnTo>
                  <a:pt x="9741" y="25114"/>
                </a:lnTo>
                <a:lnTo>
                  <a:pt x="10422" y="24893"/>
                </a:lnTo>
                <a:lnTo>
                  <a:pt x="11085" y="24635"/>
                </a:lnTo>
                <a:lnTo>
                  <a:pt x="11711" y="24341"/>
                </a:lnTo>
                <a:lnTo>
                  <a:pt x="12355" y="24028"/>
                </a:lnTo>
                <a:lnTo>
                  <a:pt x="12963" y="23678"/>
                </a:lnTo>
                <a:lnTo>
                  <a:pt x="13552" y="23291"/>
                </a:lnTo>
                <a:lnTo>
                  <a:pt x="14123" y="22886"/>
                </a:lnTo>
                <a:lnTo>
                  <a:pt x="14675" y="22463"/>
                </a:lnTo>
                <a:lnTo>
                  <a:pt x="15191" y="22002"/>
                </a:lnTo>
                <a:lnTo>
                  <a:pt x="15706" y="21524"/>
                </a:lnTo>
                <a:lnTo>
                  <a:pt x="16185" y="21008"/>
                </a:lnTo>
                <a:lnTo>
                  <a:pt x="16645" y="20493"/>
                </a:lnTo>
                <a:lnTo>
                  <a:pt x="17069" y="19940"/>
                </a:lnTo>
                <a:lnTo>
                  <a:pt x="17474" y="19370"/>
                </a:lnTo>
                <a:lnTo>
                  <a:pt x="17860" y="18780"/>
                </a:lnTo>
                <a:lnTo>
                  <a:pt x="18210" y="18173"/>
                </a:lnTo>
                <a:lnTo>
                  <a:pt x="18523" y="17528"/>
                </a:lnTo>
                <a:lnTo>
                  <a:pt x="18818" y="16902"/>
                </a:lnTo>
                <a:lnTo>
                  <a:pt x="19076" y="16240"/>
                </a:lnTo>
                <a:lnTo>
                  <a:pt x="19296" y="15558"/>
                </a:lnTo>
                <a:lnTo>
                  <a:pt x="19499" y="14859"/>
                </a:lnTo>
                <a:lnTo>
                  <a:pt x="19665" y="14159"/>
                </a:lnTo>
                <a:lnTo>
                  <a:pt x="19794" y="13441"/>
                </a:lnTo>
                <a:lnTo>
                  <a:pt x="19886" y="12723"/>
                </a:lnTo>
                <a:lnTo>
                  <a:pt x="19941" y="11986"/>
                </a:lnTo>
                <a:lnTo>
                  <a:pt x="19959" y="11232"/>
                </a:lnTo>
                <a:lnTo>
                  <a:pt x="19959" y="10808"/>
                </a:lnTo>
                <a:lnTo>
                  <a:pt x="19941" y="10385"/>
                </a:lnTo>
                <a:lnTo>
                  <a:pt x="19904" y="9980"/>
                </a:lnTo>
                <a:lnTo>
                  <a:pt x="19867" y="9556"/>
                </a:lnTo>
                <a:lnTo>
                  <a:pt x="19812" y="9151"/>
                </a:lnTo>
                <a:lnTo>
                  <a:pt x="19738" y="8746"/>
                </a:lnTo>
                <a:lnTo>
                  <a:pt x="19665" y="8341"/>
                </a:lnTo>
                <a:lnTo>
                  <a:pt x="19591" y="7936"/>
                </a:lnTo>
                <a:lnTo>
                  <a:pt x="19481" y="7549"/>
                </a:lnTo>
                <a:lnTo>
                  <a:pt x="19389" y="7163"/>
                </a:lnTo>
                <a:lnTo>
                  <a:pt x="19260" y="6776"/>
                </a:lnTo>
                <a:lnTo>
                  <a:pt x="19131" y="6389"/>
                </a:lnTo>
                <a:lnTo>
                  <a:pt x="19002" y="6021"/>
                </a:lnTo>
                <a:lnTo>
                  <a:pt x="18855" y="5653"/>
                </a:lnTo>
                <a:lnTo>
                  <a:pt x="18523" y="4916"/>
                </a:lnTo>
                <a:lnTo>
                  <a:pt x="18155" y="4217"/>
                </a:lnTo>
                <a:lnTo>
                  <a:pt x="17750" y="3536"/>
                </a:lnTo>
                <a:lnTo>
                  <a:pt x="17326" y="2873"/>
                </a:lnTo>
                <a:lnTo>
                  <a:pt x="16848" y="2247"/>
                </a:lnTo>
                <a:lnTo>
                  <a:pt x="16351" y="1639"/>
                </a:lnTo>
                <a:lnTo>
                  <a:pt x="15817" y="1068"/>
                </a:lnTo>
                <a:lnTo>
                  <a:pt x="15246" y="516"/>
                </a:lnTo>
                <a:lnTo>
                  <a:pt x="14657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51B14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2962319" y="1"/>
            <a:ext cx="1295499" cy="1124007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51B14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2240784" y="5219527"/>
            <a:ext cx="1988449" cy="1638352"/>
          </a:xfrm>
          <a:custGeom>
            <a:avLst/>
            <a:gdLst/>
            <a:ahLst/>
            <a:cxnLst/>
            <a:rect l="l" t="t" r="r" b="b"/>
            <a:pathLst>
              <a:path w="15375" h="12668" extrusionOk="0">
                <a:moveTo>
                  <a:pt x="6500" y="1"/>
                </a:moveTo>
                <a:lnTo>
                  <a:pt x="6187" y="167"/>
                </a:lnTo>
                <a:lnTo>
                  <a:pt x="5837" y="406"/>
                </a:lnTo>
                <a:lnTo>
                  <a:pt x="5377" y="719"/>
                </a:lnTo>
                <a:lnTo>
                  <a:pt x="4843" y="1105"/>
                </a:lnTo>
                <a:lnTo>
                  <a:pt x="4254" y="1603"/>
                </a:lnTo>
                <a:lnTo>
                  <a:pt x="3941" y="1879"/>
                </a:lnTo>
                <a:lnTo>
                  <a:pt x="3609" y="2173"/>
                </a:lnTo>
                <a:lnTo>
                  <a:pt x="3296" y="2486"/>
                </a:lnTo>
                <a:lnTo>
                  <a:pt x="2965" y="2818"/>
                </a:lnTo>
                <a:lnTo>
                  <a:pt x="2652" y="3186"/>
                </a:lnTo>
                <a:lnTo>
                  <a:pt x="2339" y="3573"/>
                </a:lnTo>
                <a:lnTo>
                  <a:pt x="2026" y="3978"/>
                </a:lnTo>
                <a:lnTo>
                  <a:pt x="1731" y="4401"/>
                </a:lnTo>
                <a:lnTo>
                  <a:pt x="1455" y="4843"/>
                </a:lnTo>
                <a:lnTo>
                  <a:pt x="1179" y="5303"/>
                </a:lnTo>
                <a:lnTo>
                  <a:pt x="939" y="5782"/>
                </a:lnTo>
                <a:lnTo>
                  <a:pt x="718" y="6298"/>
                </a:lnTo>
                <a:lnTo>
                  <a:pt x="516" y="6813"/>
                </a:lnTo>
                <a:lnTo>
                  <a:pt x="350" y="7365"/>
                </a:lnTo>
                <a:lnTo>
                  <a:pt x="203" y="7936"/>
                </a:lnTo>
                <a:lnTo>
                  <a:pt x="92" y="8525"/>
                </a:lnTo>
                <a:lnTo>
                  <a:pt x="19" y="9133"/>
                </a:lnTo>
                <a:lnTo>
                  <a:pt x="0" y="9759"/>
                </a:lnTo>
                <a:lnTo>
                  <a:pt x="0" y="10403"/>
                </a:lnTo>
                <a:lnTo>
                  <a:pt x="19" y="10735"/>
                </a:lnTo>
                <a:lnTo>
                  <a:pt x="56" y="11066"/>
                </a:lnTo>
                <a:lnTo>
                  <a:pt x="111" y="11471"/>
                </a:lnTo>
                <a:lnTo>
                  <a:pt x="185" y="11858"/>
                </a:lnTo>
                <a:lnTo>
                  <a:pt x="258" y="12263"/>
                </a:lnTo>
                <a:lnTo>
                  <a:pt x="369" y="12668"/>
                </a:lnTo>
                <a:lnTo>
                  <a:pt x="15209" y="12668"/>
                </a:lnTo>
                <a:lnTo>
                  <a:pt x="15264" y="12245"/>
                </a:lnTo>
                <a:lnTo>
                  <a:pt x="15319" y="11821"/>
                </a:lnTo>
                <a:lnTo>
                  <a:pt x="15337" y="11398"/>
                </a:lnTo>
                <a:lnTo>
                  <a:pt x="15356" y="10974"/>
                </a:lnTo>
                <a:lnTo>
                  <a:pt x="15374" y="10551"/>
                </a:lnTo>
                <a:lnTo>
                  <a:pt x="15356" y="10127"/>
                </a:lnTo>
                <a:lnTo>
                  <a:pt x="15337" y="9722"/>
                </a:lnTo>
                <a:lnTo>
                  <a:pt x="15301" y="9317"/>
                </a:lnTo>
                <a:lnTo>
                  <a:pt x="15245" y="8986"/>
                </a:lnTo>
                <a:lnTo>
                  <a:pt x="15209" y="8654"/>
                </a:lnTo>
                <a:lnTo>
                  <a:pt x="15061" y="8028"/>
                </a:lnTo>
                <a:lnTo>
                  <a:pt x="14896" y="7421"/>
                </a:lnTo>
                <a:lnTo>
                  <a:pt x="14675" y="6850"/>
                </a:lnTo>
                <a:lnTo>
                  <a:pt x="14435" y="6298"/>
                </a:lnTo>
                <a:lnTo>
                  <a:pt x="14177" y="5782"/>
                </a:lnTo>
                <a:lnTo>
                  <a:pt x="13883" y="5285"/>
                </a:lnTo>
                <a:lnTo>
                  <a:pt x="13570" y="4825"/>
                </a:lnTo>
                <a:lnTo>
                  <a:pt x="13238" y="4383"/>
                </a:lnTo>
                <a:lnTo>
                  <a:pt x="12889" y="3959"/>
                </a:lnTo>
                <a:lnTo>
                  <a:pt x="12520" y="3573"/>
                </a:lnTo>
                <a:lnTo>
                  <a:pt x="12152" y="3204"/>
                </a:lnTo>
                <a:lnTo>
                  <a:pt x="11766" y="2855"/>
                </a:lnTo>
                <a:lnTo>
                  <a:pt x="11379" y="2523"/>
                </a:lnTo>
                <a:lnTo>
                  <a:pt x="10992" y="2229"/>
                </a:lnTo>
                <a:lnTo>
                  <a:pt x="10587" y="1952"/>
                </a:lnTo>
                <a:lnTo>
                  <a:pt x="10201" y="1695"/>
                </a:lnTo>
                <a:lnTo>
                  <a:pt x="9814" y="1455"/>
                </a:lnTo>
                <a:lnTo>
                  <a:pt x="9427" y="1234"/>
                </a:lnTo>
                <a:lnTo>
                  <a:pt x="9059" y="1050"/>
                </a:lnTo>
                <a:lnTo>
                  <a:pt x="8378" y="700"/>
                </a:lnTo>
                <a:lnTo>
                  <a:pt x="7770" y="443"/>
                </a:lnTo>
                <a:lnTo>
                  <a:pt x="7236" y="240"/>
                </a:lnTo>
                <a:lnTo>
                  <a:pt x="6850" y="93"/>
                </a:lnTo>
                <a:lnTo>
                  <a:pt x="65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7132233" y="2619133"/>
            <a:ext cx="4145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7132233" y="4294739"/>
            <a:ext cx="4145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929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/>
          <p:nvPr/>
        </p:nvSpPr>
        <p:spPr>
          <a:xfrm>
            <a:off x="0" y="1"/>
            <a:ext cx="12191939" cy="6857852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7"/>
          <p:cNvSpPr/>
          <p:nvPr/>
        </p:nvSpPr>
        <p:spPr>
          <a:xfrm>
            <a:off x="2676498" y="3735976"/>
            <a:ext cx="1993233" cy="1209753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7"/>
          <p:cNvSpPr/>
          <p:nvPr/>
        </p:nvSpPr>
        <p:spPr>
          <a:xfrm rot="758744">
            <a:off x="1597752" y="4527106"/>
            <a:ext cx="776501" cy="1159708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7"/>
          <p:cNvSpPr/>
          <p:nvPr/>
        </p:nvSpPr>
        <p:spPr>
          <a:xfrm>
            <a:off x="2657487" y="0"/>
            <a:ext cx="2438517" cy="1857437"/>
          </a:xfrm>
          <a:custGeom>
            <a:avLst/>
            <a:gdLst/>
            <a:ahLst/>
            <a:cxnLst/>
            <a:rect l="l" t="t" r="r" b="b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7"/>
          <p:cNvSpPr/>
          <p:nvPr/>
        </p:nvSpPr>
        <p:spPr>
          <a:xfrm>
            <a:off x="2390807" y="5657699"/>
            <a:ext cx="1695516" cy="1200183"/>
          </a:xfrm>
          <a:custGeom>
            <a:avLst/>
            <a:gdLst/>
            <a:ahLst/>
            <a:cxnLst/>
            <a:rect l="l" t="t" r="r" b="b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7"/>
          <p:cNvSpPr/>
          <p:nvPr/>
        </p:nvSpPr>
        <p:spPr>
          <a:xfrm>
            <a:off x="0" y="3876557"/>
            <a:ext cx="1295499" cy="2143128"/>
          </a:xfrm>
          <a:custGeom>
            <a:avLst/>
            <a:gdLst/>
            <a:ahLst/>
            <a:cxnLst/>
            <a:rect l="l" t="t" r="r" b="b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5096000" y="1190967"/>
            <a:ext cx="6486400" cy="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1"/>
          </p:nvPr>
        </p:nvSpPr>
        <p:spPr>
          <a:xfrm>
            <a:off x="5096000" y="2301200"/>
            <a:ext cx="3148400" cy="40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⊷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⊶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⊸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2"/>
          </p:nvPr>
        </p:nvSpPr>
        <p:spPr>
          <a:xfrm>
            <a:off x="8433997" y="2301200"/>
            <a:ext cx="3148400" cy="40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⊷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⊶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⊸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1B148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1B1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86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98736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43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760100" y="1190967"/>
            <a:ext cx="5822400" cy="9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760100" y="2258909"/>
            <a:ext cx="5822400" cy="4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⊷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⊶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⊸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1B148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1B1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8710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1" r:id="rId2"/>
    <p:sldLayoutId id="2147483714" r:id="rId3"/>
    <p:sldLayoutId id="2147483770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760100" y="1190967"/>
            <a:ext cx="5822400" cy="9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760100" y="2258909"/>
            <a:ext cx="5822400" cy="4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⊷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⊶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⊸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51B148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51B1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548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20" r:id="rId3"/>
    <p:sldLayoutId id="2147483721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5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2239919" y="17523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751437" y="3252104"/>
            <a:ext cx="7210628" cy="11592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67" b="1" dirty="0">
                <a:solidFill>
                  <a:srgbClr val="FF0000"/>
                </a:solidFill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 TIẾNG VI</a:t>
            </a:r>
            <a:r>
              <a:rPr lang="en-US" sz="6933" b="1" dirty="0">
                <a:solidFill>
                  <a:srgbClr val="FF0000"/>
                </a:solidFill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ỆT</a:t>
            </a:r>
            <a:endParaRPr lang="vi-VN" sz="6933" b="1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70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8528B-CE97-4C83-A90C-A586E6A5A2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83DE1-3D39-49FC-A803-5E43684AE5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16">
            <a:hlinkClick r:id="" action="ppaction://media"/>
            <a:extLst>
              <a:ext uri="{FF2B5EF4-FFF2-40B4-BE49-F238E27FC236}">
                <a16:creationId xmlns:a16="http://schemas.microsoft.com/office/drawing/2014/main" id="{CB32A6B9-4FCB-4E9E-AC8A-89DBF663DF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877675" cy="650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9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163723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4EB3F-B75A-4A5A-8E29-57B5582DB8CA}"/>
              </a:ext>
            </a:extLst>
          </p:cNvPr>
          <p:cNvSpPr txBox="1"/>
          <p:nvPr/>
        </p:nvSpPr>
        <p:spPr>
          <a:xfrm>
            <a:off x="6781800" y="2105561"/>
            <a:ext cx="44958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Viết</a:t>
            </a:r>
            <a:r>
              <a:rPr lang="en-US" sz="80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số</a:t>
            </a:r>
            <a:r>
              <a:rPr lang="en-US" sz="80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endParaRPr lang="vi-VN" sz="8000" dirty="0">
              <a:solidFill>
                <a:schemeClr val="bg1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572771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13</a:t>
            </a:fld>
            <a:endParaRPr lang="en" kern="0"/>
          </a:p>
        </p:txBody>
      </p:sp>
      <p:sp>
        <p:nvSpPr>
          <p:cNvPr id="5" name="Right Arrow 4"/>
          <p:cNvSpPr/>
          <p:nvPr/>
        </p:nvSpPr>
        <p:spPr>
          <a:xfrm>
            <a:off x="7980190" y="4800600"/>
            <a:ext cx="782810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ài 5_ số 8">
            <a:hlinkClick r:id="" action="ppaction://media"/>
            <a:extLst>
              <a:ext uri="{FF2B5EF4-FFF2-40B4-BE49-F238E27FC236}">
                <a16:creationId xmlns:a16="http://schemas.microsoft.com/office/drawing/2014/main" id="{440CA561-8265-4E50-A203-4F14CF67E8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856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14</a:t>
            </a:fld>
            <a:endParaRPr lang="en" kern="0"/>
          </a:p>
        </p:txBody>
      </p:sp>
      <p:sp>
        <p:nvSpPr>
          <p:cNvPr id="5" name="Right Arrow 4"/>
          <p:cNvSpPr/>
          <p:nvPr/>
        </p:nvSpPr>
        <p:spPr>
          <a:xfrm>
            <a:off x="8686800" y="4572000"/>
            <a:ext cx="914400" cy="990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ài 5_ số 9">
            <a:hlinkClick r:id="" action="ppaction://media"/>
            <a:extLst>
              <a:ext uri="{FF2B5EF4-FFF2-40B4-BE49-F238E27FC236}">
                <a16:creationId xmlns:a16="http://schemas.microsoft.com/office/drawing/2014/main" id="{E973842C-B46A-42E4-A9CD-BB86613579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0"/>
            <a:ext cx="6705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4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15</a:t>
            </a:fld>
            <a:endParaRPr lang="en" kern="0"/>
          </a:p>
        </p:txBody>
      </p:sp>
      <p:sp>
        <p:nvSpPr>
          <p:cNvPr id="5" name="Right Arrow 4"/>
          <p:cNvSpPr/>
          <p:nvPr/>
        </p:nvSpPr>
        <p:spPr>
          <a:xfrm>
            <a:off x="7980190" y="4800600"/>
            <a:ext cx="782810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ài 5_ số 0">
            <a:hlinkClick r:id="" action="ppaction://media"/>
            <a:extLst>
              <a:ext uri="{FF2B5EF4-FFF2-40B4-BE49-F238E27FC236}">
                <a16:creationId xmlns:a16="http://schemas.microsoft.com/office/drawing/2014/main" id="{2E6677F0-0064-4D80-B43B-C3519E0D3C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856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897306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1219200" y="-1219200"/>
            <a:ext cx="9694568" cy="84582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730516" y="1408385"/>
            <a:ext cx="6427787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4" name="Google Shape;374;p36"/>
          <p:cNvSpPr txBox="1">
            <a:spLocks/>
          </p:cNvSpPr>
          <p:nvPr/>
        </p:nvSpPr>
        <p:spPr>
          <a:xfrm>
            <a:off x="3810000" y="0"/>
            <a:ext cx="11887200" cy="1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osis ExtraLight"/>
              </a:rPr>
              <a:t>Luyện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osis ExtraLight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osis ExtraLight"/>
              </a:rPr>
              <a:t>viết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osis ExtraLight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osis ExtraLight"/>
              </a:rPr>
              <a:t>vở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Dosis ExtraLight"/>
            </a:endParaRPr>
          </a:p>
        </p:txBody>
      </p:sp>
      <p:sp>
        <p:nvSpPr>
          <p:cNvPr id="5" name="Google Shape;374;p36"/>
          <p:cNvSpPr txBox="1">
            <a:spLocks/>
          </p:cNvSpPr>
          <p:nvPr/>
        </p:nvSpPr>
        <p:spPr>
          <a:xfrm>
            <a:off x="2819400" y="762000"/>
            <a:ext cx="7239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osis ExtraLight"/>
              </a:rPr>
              <a:t>-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osis ExtraLight"/>
              </a:rPr>
              <a:t>Mỗi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osis ExtraLigh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osis ExtraLight"/>
              </a:rPr>
              <a:t>nét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osis Extra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osis ExtraLight"/>
              </a:rPr>
              <a:t>viết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osis ExtraLight"/>
              </a:rPr>
              <a:t> 2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osis ExtraLight"/>
              </a:rPr>
              <a:t>dòng</a:t>
            </a:r>
            <a:endParaRPr kumimoji="0" lang="en-US" sz="4000" b="0" i="0" u="none" strike="noStrike" kern="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Dosis Extra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tabLst/>
              <a:defRPr/>
            </a:pPr>
            <a:r>
              <a:rPr lang="en-US" sz="4000" kern="0" baseline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osis ExtraLight"/>
              </a:rPr>
              <a:t>- </a:t>
            </a:r>
            <a:r>
              <a:rPr lang="en-US" sz="4000" kern="0" baseline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osis ExtraLight"/>
              </a:rPr>
              <a:t>Mỗi</a:t>
            </a:r>
            <a:r>
              <a:rPr lang="en-US" sz="4000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osis ExtraLight"/>
              </a:rPr>
              <a:t> </a:t>
            </a:r>
            <a:r>
              <a:rPr lang="en-US" sz="4000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osis ExtraLight"/>
              </a:rPr>
              <a:t>số</a:t>
            </a:r>
            <a:r>
              <a:rPr lang="en-US" sz="4000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osis ExtraLight"/>
              </a:rPr>
              <a:t> </a:t>
            </a:r>
            <a:r>
              <a:rPr lang="en-US" sz="4000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osis ExtraLight"/>
              </a:rPr>
              <a:t>viết</a:t>
            </a:r>
            <a:r>
              <a:rPr lang="en-US" sz="4000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osis ExtraLight"/>
              </a:rPr>
              <a:t> 2 </a:t>
            </a:r>
            <a:r>
              <a:rPr lang="en-US" sz="4000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osis ExtraLight"/>
              </a:rPr>
              <a:t>dòng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Dosis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4238361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6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18</a:t>
            </a:fld>
            <a:endParaRPr kern="0"/>
          </a:p>
        </p:txBody>
      </p:sp>
      <p:sp>
        <p:nvSpPr>
          <p:cNvPr id="374" name="Google Shape;374;p36"/>
          <p:cNvSpPr txBox="1">
            <a:spLocks noGrp="1"/>
          </p:cNvSpPr>
          <p:nvPr>
            <p:ph type="ctrTitle" idx="4294967295"/>
          </p:nvPr>
        </p:nvSpPr>
        <p:spPr>
          <a:xfrm>
            <a:off x="609600" y="2284153"/>
            <a:ext cx="11887200" cy="115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96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 gặp lại các con!</a:t>
            </a:r>
            <a:endParaRPr sz="9600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7" name="Google Shape;377;p36"/>
          <p:cNvSpPr/>
          <p:nvPr/>
        </p:nvSpPr>
        <p:spPr>
          <a:xfrm rot="2240807">
            <a:off x="8359729" y="4465501"/>
            <a:ext cx="2202328" cy="1336659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36"/>
          <p:cNvSpPr/>
          <p:nvPr/>
        </p:nvSpPr>
        <p:spPr>
          <a:xfrm rot="-6741915">
            <a:off x="10114801" y="3417022"/>
            <a:ext cx="854635" cy="1331109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5438612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05000" y="556312"/>
            <a:ext cx="8839200" cy="25678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 err="1">
                <a:solidFill>
                  <a:srgbClr val="D933D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Ôn</a:t>
            </a:r>
            <a:r>
              <a:rPr lang="en-US" sz="4000" b="1" dirty="0">
                <a:solidFill>
                  <a:srgbClr val="D933D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D933D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luyện</a:t>
            </a:r>
            <a:r>
              <a:rPr lang="en-US" sz="4000" b="1" dirty="0">
                <a:solidFill>
                  <a:srgbClr val="D933D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D933D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viết</a:t>
            </a:r>
            <a:r>
              <a:rPr lang="en-US" sz="4000" b="1" dirty="0">
                <a:solidFill>
                  <a:srgbClr val="D933D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</a:t>
            </a:r>
            <a:r>
              <a:rPr lang="en-US" sz="4000" b="1" dirty="0" err="1">
                <a:solidFill>
                  <a:srgbClr val="D933D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4000" b="1" dirty="0">
                <a:solidFill>
                  <a:srgbClr val="D933D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D933D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nét</a:t>
            </a:r>
            <a:r>
              <a:rPr lang="en-US" sz="4000" b="1" dirty="0">
                <a:solidFill>
                  <a:srgbClr val="D933D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D933D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cơ</a:t>
            </a:r>
            <a:r>
              <a:rPr lang="en-US" sz="4000" b="1" dirty="0">
                <a:solidFill>
                  <a:srgbClr val="D933D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D933D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bản</a:t>
            </a:r>
            <a:r>
              <a:rPr lang="en-US" sz="4000" b="1" dirty="0">
                <a:solidFill>
                  <a:srgbClr val="D933D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</a:p>
          <a:p>
            <a:pPr algn="ctr">
              <a:lnSpc>
                <a:spcPct val="100000"/>
              </a:lnSpc>
            </a:pPr>
            <a:r>
              <a:rPr lang="en-US" sz="4000" b="1" dirty="0" err="1">
                <a:solidFill>
                  <a:srgbClr val="D933D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4000" b="1" dirty="0">
                <a:solidFill>
                  <a:srgbClr val="D933D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D933D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âm</a:t>
            </a:r>
            <a:r>
              <a:rPr lang="en-US" sz="4000" b="1" dirty="0">
                <a:solidFill>
                  <a:srgbClr val="D933D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D933D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- </a:t>
            </a:r>
            <a:r>
              <a:rPr lang="en-US" sz="4000" b="1" dirty="0" err="1">
                <a:solidFill>
                  <a:srgbClr val="D933D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Viết</a:t>
            </a:r>
            <a:r>
              <a:rPr lang="en-US" sz="4000" b="1" dirty="0">
                <a:solidFill>
                  <a:srgbClr val="D933D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D933D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số</a:t>
            </a:r>
            <a:r>
              <a:rPr lang="en-US" sz="4000" b="1" dirty="0">
                <a:solidFill>
                  <a:srgbClr val="D933D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0, 8,9</a:t>
            </a:r>
          </a:p>
        </p:txBody>
      </p:sp>
    </p:spTree>
    <p:extLst>
      <p:ext uri="{BB962C8B-B14F-4D97-AF65-F5344CB8AC3E}">
        <p14:creationId xmlns:p14="http://schemas.microsoft.com/office/powerpoint/2010/main" val="334951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Video">
            <a:hlinkClick r:id="" action="ppaction://media"/>
            <a:extLst>
              <a:ext uri="{FF2B5EF4-FFF2-40B4-BE49-F238E27FC236}">
                <a16:creationId xmlns:a16="http://schemas.microsoft.com/office/drawing/2014/main" id="{F826D6DD-7361-42F6-9D08-D3A82934F7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050" y="0"/>
            <a:ext cx="12211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4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2084" descr="封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8276" y="18269"/>
            <a:ext cx="12585500" cy="7108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图片 2083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4" y="1941245"/>
            <a:ext cx="12010613" cy="119652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" name="文本框 2054"/>
          <p:cNvSpPr txBox="1"/>
          <p:nvPr/>
        </p:nvSpPr>
        <p:spPr>
          <a:xfrm>
            <a:off x="5168119" y="5445553"/>
            <a:ext cx="661667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endParaRPr lang="en-US" altLang="zh-CN" sz="3600" dirty="0">
              <a:solidFill>
                <a:prstClr val="black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defTabSz="1500505">
              <a:spcBef>
                <a:spcPct val="50000"/>
              </a:spcBef>
            </a:pPr>
            <a:endParaRPr lang="zh-CN" altLang="en-US" sz="3600" dirty="0">
              <a:solidFill>
                <a:prstClr val="black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51" name="文本框 2055"/>
          <p:cNvSpPr txBox="1"/>
          <p:nvPr/>
        </p:nvSpPr>
        <p:spPr>
          <a:xfrm>
            <a:off x="2253343" y="4514156"/>
            <a:ext cx="7249789" cy="1938992"/>
          </a:xfrm>
          <a:prstGeom prst="rect">
            <a:avLst/>
          </a:prstGeom>
          <a:solidFill>
            <a:srgbClr val="FFDF79"/>
          </a:solidFill>
          <a:ln w="9525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Kids"/>
                <a:ea typeface="Kids" pitchFamily="2" charset="0"/>
                <a:cs typeface="Kids" pitchFamily="2" charset="0"/>
              </a:rPr>
              <a:t>AI NHANH?</a:t>
            </a:r>
          </a:p>
          <a:p>
            <a:pPr algn="ctr"/>
            <a:r>
              <a:rPr lang="en-US" sz="6000" dirty="0">
                <a:solidFill>
                  <a:srgbClr val="0070C0"/>
                </a:solidFill>
                <a:latin typeface="Kids"/>
                <a:ea typeface="Kids" pitchFamily="2" charset="0"/>
                <a:cs typeface="Kids" pitchFamily="2" charset="0"/>
              </a:rPr>
              <a:t>AI ĐÚNG?</a:t>
            </a:r>
          </a:p>
        </p:txBody>
      </p:sp>
      <p:pic>
        <p:nvPicPr>
          <p:cNvPr id="52" name="图片 2077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957" y="232782"/>
            <a:ext cx="2318632" cy="77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图片 2087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7067" y="233456"/>
            <a:ext cx="2597727" cy="1209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788056" y="430416"/>
            <a:ext cx="302194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0495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0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0376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1716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3187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26856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85032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39400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2000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40376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16357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3187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26856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85032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439400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2000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40376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16357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3187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226856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50329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0456063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14745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5635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0113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6877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2879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881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4883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049000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9" t="-1029" r="29028" b="74032"/>
          <a:stretch/>
        </p:blipFill>
        <p:spPr>
          <a:xfrm>
            <a:off x="253199" y="357249"/>
            <a:ext cx="1932002" cy="160029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70" b="26852" l="28900" r="4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23" t="10909" r="53690" b="72084"/>
          <a:stretch/>
        </p:blipFill>
        <p:spPr>
          <a:xfrm>
            <a:off x="6919504" y="3469482"/>
            <a:ext cx="1529104" cy="15192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278" b="44722" l="30400" r="4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28612" r="52917" b="54381"/>
          <a:stretch/>
        </p:blipFill>
        <p:spPr>
          <a:xfrm>
            <a:off x="10132048" y="3715028"/>
            <a:ext cx="1529104" cy="15192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3" t="63398" r="3633" b="8317"/>
          <a:stretch/>
        </p:blipFill>
        <p:spPr>
          <a:xfrm>
            <a:off x="7031404" y="363230"/>
            <a:ext cx="1487950" cy="17640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89" b="83704" l="31000" r="53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86" t="65447" r="47357" b="16819"/>
          <a:stretch/>
        </p:blipFill>
        <p:spPr>
          <a:xfrm>
            <a:off x="5817567" y="5234265"/>
            <a:ext cx="1457416" cy="128884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6" r="1281" b="73003"/>
          <a:stretch/>
        </p:blipFill>
        <p:spPr>
          <a:xfrm>
            <a:off x="3842061" y="274449"/>
            <a:ext cx="1209827" cy="16002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7" t="15921" r="4309" b="55794"/>
          <a:stretch/>
        </p:blipFill>
        <p:spPr>
          <a:xfrm>
            <a:off x="2104434" y="3287020"/>
            <a:ext cx="1487950" cy="17640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6" t="68519" r="32880" b="8175"/>
          <a:stretch/>
        </p:blipFill>
        <p:spPr>
          <a:xfrm>
            <a:off x="1276768" y="4988719"/>
            <a:ext cx="1487950" cy="145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2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33991" y="329546"/>
            <a:ext cx="7886962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r>
              <a:rPr lang="en-US" sz="6000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6000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6000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6000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</a:t>
            </a:r>
            <a:r>
              <a:rPr lang="vi-VN" sz="6000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6000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6000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27660" y="1619250"/>
          <a:ext cx="1152144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ngang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ʹ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xuôi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ʾ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cong hở trái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ˁ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thắt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˅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sổ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ʺ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 móc ngược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ʽ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 kín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o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thắt giữa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˄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 xiên phải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ʼ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hai đầu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ʿ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˂</a:t>
                      </a:r>
                      <a:endParaRPr lang="en-US" sz="60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 xiên trái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ʻ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hở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phải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ˀ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dưới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˃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54" b="31795" l="4300" r="1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8" t="9045" r="82112" b="68889"/>
          <a:stretch/>
        </p:blipFill>
        <p:spPr>
          <a:xfrm>
            <a:off x="2286000" y="1676400"/>
            <a:ext cx="792654" cy="1049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31538" l="19300" r="33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2" t="9017" r="67058" b="68917"/>
          <a:stretch/>
        </p:blipFill>
        <p:spPr>
          <a:xfrm>
            <a:off x="2333207" y="3048001"/>
            <a:ext cx="690938" cy="914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49" b="81410" l="36400" r="5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00" t="59185" r="50000" b="18749"/>
          <a:stretch/>
        </p:blipFill>
        <p:spPr>
          <a:xfrm>
            <a:off x="8077200" y="2978979"/>
            <a:ext cx="762000" cy="1008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308" b="83462" l="3800" r="1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3" t="62503" r="82617" b="15431"/>
          <a:stretch/>
        </p:blipFill>
        <p:spPr>
          <a:xfrm>
            <a:off x="10744201" y="1752601"/>
            <a:ext cx="928611" cy="1229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077" b="82308" l="83100" r="9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6" t="62786" r="5124" b="16635"/>
          <a:stretch/>
        </p:blipFill>
        <p:spPr>
          <a:xfrm>
            <a:off x="5112638" y="1749500"/>
            <a:ext cx="866492" cy="106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69" b="56282" l="50800" r="6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2" t="35896" r="35168" b="43525"/>
          <a:stretch/>
        </p:blipFill>
        <p:spPr>
          <a:xfrm>
            <a:off x="7949908" y="5447283"/>
            <a:ext cx="986526" cy="12181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10" b="56154" l="19200" r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4" t="30663" r="66996" b="43764"/>
          <a:stretch/>
        </p:blipFill>
        <p:spPr>
          <a:xfrm>
            <a:off x="5257800" y="4191001"/>
            <a:ext cx="721330" cy="11067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28" b="31410" l="35200" r="4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32" t="8964" r="51568" b="68970"/>
          <a:stretch/>
        </p:blipFill>
        <p:spPr>
          <a:xfrm>
            <a:off x="2209800" y="4176485"/>
            <a:ext cx="811704" cy="10746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54" b="31026" l="50400" r="64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57" t="7828" r="35243" b="70106"/>
          <a:stretch/>
        </p:blipFill>
        <p:spPr>
          <a:xfrm>
            <a:off x="2286000" y="5447282"/>
            <a:ext cx="811704" cy="10746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51" b="32179" l="66700" r="78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34" t="6873" r="19927" b="68017"/>
          <a:stretch/>
        </p:blipFill>
        <p:spPr>
          <a:xfrm>
            <a:off x="5154842" y="2917253"/>
            <a:ext cx="839098" cy="12229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9" b="31667" l="816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564" t="5436" r="4997" b="69454"/>
          <a:stretch/>
        </p:blipFill>
        <p:spPr>
          <a:xfrm>
            <a:off x="8023622" y="1676400"/>
            <a:ext cx="839098" cy="11267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05" b="58077" l="80700" r="9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11" t="38703" r="3950" b="41215"/>
          <a:stretch/>
        </p:blipFill>
        <p:spPr>
          <a:xfrm>
            <a:off x="10891130" y="2864930"/>
            <a:ext cx="1072270" cy="12498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13" b="83462" l="18500" r="32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37" t="60711" r="66724" b="14179"/>
          <a:stretch/>
        </p:blipFill>
        <p:spPr>
          <a:xfrm>
            <a:off x="7921680" y="3737430"/>
            <a:ext cx="1033827" cy="16872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872" b="58077" l="4400" r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34329" r="82088" b="42704"/>
          <a:stretch/>
        </p:blipFill>
        <p:spPr>
          <a:xfrm>
            <a:off x="5196114" y="5410201"/>
            <a:ext cx="780556" cy="111858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453570" y="4241621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55063" y="2969848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53570" y="1726194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53570" y="5501647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352800" y="4238999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354293" y="2981740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352800" y="1738086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352800" y="5499025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191986" y="4243129"/>
            <a:ext cx="156739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178966" y="2985870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177473" y="1742216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191986" y="5503155"/>
            <a:ext cx="156739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058560" y="2996944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9057067" y="1753290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988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191000"/>
            <a:ext cx="6156000" cy="179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652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D7FD0A-3873-4837-A873-A35D2A3D41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8" b="37223"/>
          <a:stretch/>
        </p:blipFill>
        <p:spPr>
          <a:xfrm>
            <a:off x="762000" y="762000"/>
            <a:ext cx="4167981" cy="415963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1E188DB-7883-4B9C-BED8-636B80C60FEB}"/>
              </a:ext>
            </a:extLst>
          </p:cNvPr>
          <p:cNvSpPr txBox="1">
            <a:spLocks/>
          </p:cNvSpPr>
          <p:nvPr/>
        </p:nvSpPr>
        <p:spPr>
          <a:xfrm>
            <a:off x="2324100" y="3200400"/>
            <a:ext cx="1925624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500" dirty="0">
                <a:solidFill>
                  <a:srgbClr val="FF0000"/>
                </a:solidFill>
                <a:latin typeface="HP001 4H"/>
                <a:ea typeface="HP001 4H"/>
              </a:rPr>
              <a:t>˅</a:t>
            </a:r>
            <a:endParaRPr lang="en-US" sz="325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3537D4-DA44-4381-932B-A54597746BE2}"/>
              </a:ext>
            </a:extLst>
          </p:cNvPr>
          <p:cNvSpPr txBox="1">
            <a:spLocks/>
          </p:cNvSpPr>
          <p:nvPr/>
        </p:nvSpPr>
        <p:spPr>
          <a:xfrm>
            <a:off x="831658" y="5410200"/>
            <a:ext cx="4910508" cy="939800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Nét</a:t>
            </a:r>
            <a:r>
              <a:rPr lang="en-US" dirty="0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thắt</a:t>
            </a:r>
            <a:r>
              <a:rPr lang="en-US" dirty="0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trên</a:t>
            </a:r>
            <a:r>
              <a:rPr lang="en-US" dirty="0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3F89D5-E0DF-4318-BC42-668877905F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8" b="37223"/>
          <a:stretch/>
        </p:blipFill>
        <p:spPr>
          <a:xfrm>
            <a:off x="6881020" y="781050"/>
            <a:ext cx="4548980" cy="415963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205ED3C-E027-4CB5-952F-51E7F2F061E9}"/>
              </a:ext>
            </a:extLst>
          </p:cNvPr>
          <p:cNvSpPr txBox="1">
            <a:spLocks/>
          </p:cNvSpPr>
          <p:nvPr/>
        </p:nvSpPr>
        <p:spPr>
          <a:xfrm>
            <a:off x="7772400" y="3219451"/>
            <a:ext cx="1721788" cy="1625600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500" dirty="0">
                <a:solidFill>
                  <a:srgbClr val="FF0000"/>
                </a:solidFill>
                <a:latin typeface="HP001 4H"/>
                <a:ea typeface="HP001 4H"/>
              </a:rPr>
              <a:t>˄</a:t>
            </a:r>
            <a:endParaRPr lang="en-US" sz="325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50FDA5C-CC3D-47A7-BD50-4D27D165AC25}"/>
              </a:ext>
            </a:extLst>
          </p:cNvPr>
          <p:cNvSpPr txBox="1">
            <a:spLocks/>
          </p:cNvSpPr>
          <p:nvPr/>
        </p:nvSpPr>
        <p:spPr>
          <a:xfrm>
            <a:off x="6881020" y="5410200"/>
            <a:ext cx="4910508" cy="939800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Nét</a:t>
            </a:r>
            <a:r>
              <a:rPr lang="en-US" dirty="0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thắt</a:t>
            </a:r>
            <a:r>
              <a:rPr lang="en-US" dirty="0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giữa</a:t>
            </a:r>
            <a:r>
              <a:rPr lang="en-US" dirty="0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EB03B5-80CD-4D08-8237-6B6DCFE03D9B}"/>
              </a:ext>
            </a:extLst>
          </p:cNvPr>
          <p:cNvGrpSpPr/>
          <p:nvPr/>
        </p:nvGrpSpPr>
        <p:grpSpPr>
          <a:xfrm>
            <a:off x="3361855" y="3219451"/>
            <a:ext cx="2197175" cy="1696747"/>
            <a:chOff x="2335551" y="2566892"/>
            <a:chExt cx="2197175" cy="1696747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5D4CFD5-6C07-48D0-9B70-ABD5602BCA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5551" y="2566892"/>
              <a:ext cx="1588" cy="1696747"/>
            </a:xfrm>
            <a:prstGeom prst="straightConnector1">
              <a:avLst/>
            </a:prstGeom>
            <a:ln w="38100"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AB10888-CA81-464B-9C5F-639E16BED25E}"/>
                </a:ext>
              </a:extLst>
            </p:cNvPr>
            <p:cNvSpPr txBox="1"/>
            <p:nvPr/>
          </p:nvSpPr>
          <p:spPr>
            <a:xfrm>
              <a:off x="2780126" y="3118082"/>
              <a:ext cx="1752600" cy="52322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CC"/>
                  </a:solidFill>
                </a:rPr>
                <a:t>2 ô </a:t>
              </a:r>
              <a:r>
                <a:rPr lang="en-US" sz="2800" dirty="0" err="1">
                  <a:solidFill>
                    <a:srgbClr val="0000CC"/>
                  </a:solidFill>
                </a:rPr>
                <a:t>li</a:t>
              </a:r>
              <a:endParaRPr lang="en-US" sz="2800" dirty="0">
                <a:solidFill>
                  <a:srgbClr val="0000CC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36C67D9-FEBC-4B58-A327-1FD361048238}"/>
              </a:ext>
            </a:extLst>
          </p:cNvPr>
          <p:cNvGrpSpPr/>
          <p:nvPr/>
        </p:nvGrpSpPr>
        <p:grpSpPr>
          <a:xfrm>
            <a:off x="2362200" y="2311013"/>
            <a:ext cx="2438400" cy="814388"/>
            <a:chOff x="1981200" y="2463413"/>
            <a:chExt cx="2438400" cy="814388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A4D2E31-E561-471B-9BD0-AA5C23FBB4E9}"/>
                </a:ext>
              </a:extLst>
            </p:cNvPr>
            <p:cNvCxnSpPr/>
            <p:nvPr/>
          </p:nvCxnSpPr>
          <p:spPr>
            <a:xfrm rot="10800000">
              <a:off x="2000966" y="3276213"/>
              <a:ext cx="928048" cy="1588"/>
            </a:xfrm>
            <a:prstGeom prst="straightConnector1">
              <a:avLst/>
            </a:prstGeom>
            <a:ln w="38100"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4EE549-074C-41D8-90CE-D8419B8B5F45}"/>
                </a:ext>
              </a:extLst>
            </p:cNvPr>
            <p:cNvSpPr txBox="1"/>
            <p:nvPr/>
          </p:nvSpPr>
          <p:spPr>
            <a:xfrm>
              <a:off x="1981200" y="2463413"/>
              <a:ext cx="2438400" cy="52322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CC"/>
                  </a:solidFill>
                </a:rPr>
                <a:t>1ô li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AFD23A-ABEB-4120-85A9-36CD7EC2B241}"/>
              </a:ext>
            </a:extLst>
          </p:cNvPr>
          <p:cNvGrpSpPr/>
          <p:nvPr/>
        </p:nvGrpSpPr>
        <p:grpSpPr>
          <a:xfrm>
            <a:off x="9994825" y="3219451"/>
            <a:ext cx="2197175" cy="1696747"/>
            <a:chOff x="2335551" y="2566892"/>
            <a:chExt cx="2197175" cy="1696747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3688C41-55E4-44E5-93CA-5D4FB3D982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5551" y="2566892"/>
              <a:ext cx="1588" cy="1696747"/>
            </a:xfrm>
            <a:prstGeom prst="straightConnector1">
              <a:avLst/>
            </a:prstGeom>
            <a:ln w="38100"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5E7261-BA41-4366-8985-23744DD35D1D}"/>
                </a:ext>
              </a:extLst>
            </p:cNvPr>
            <p:cNvSpPr txBox="1"/>
            <p:nvPr/>
          </p:nvSpPr>
          <p:spPr>
            <a:xfrm>
              <a:off x="2780126" y="3118082"/>
              <a:ext cx="1752600" cy="52322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CC"/>
                  </a:solidFill>
                </a:rPr>
                <a:t>2 ô </a:t>
              </a:r>
              <a:r>
                <a:rPr lang="en-US" sz="2800" dirty="0" err="1">
                  <a:solidFill>
                    <a:srgbClr val="0000CC"/>
                  </a:solidFill>
                </a:rPr>
                <a:t>li</a:t>
              </a:r>
              <a:endParaRPr lang="en-US" sz="2800" dirty="0">
                <a:solidFill>
                  <a:srgbClr val="0000CC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EF09A6-5819-444B-81AD-290008F66670}"/>
              </a:ext>
            </a:extLst>
          </p:cNvPr>
          <p:cNvGrpSpPr/>
          <p:nvPr/>
        </p:nvGrpSpPr>
        <p:grpSpPr>
          <a:xfrm>
            <a:off x="7746244" y="1935550"/>
            <a:ext cx="2438400" cy="812800"/>
            <a:chOff x="1981200" y="2463413"/>
            <a:chExt cx="2438400" cy="812800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65DA425-5171-48F9-A2F3-C670FBD95F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00966" y="3276213"/>
              <a:ext cx="1911390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AA94C00-13A7-4C64-886F-0F4BCD80F7C3}"/>
                </a:ext>
              </a:extLst>
            </p:cNvPr>
            <p:cNvSpPr txBox="1"/>
            <p:nvPr/>
          </p:nvSpPr>
          <p:spPr>
            <a:xfrm>
              <a:off x="1981200" y="2463413"/>
              <a:ext cx="2438400" cy="52322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CC"/>
                  </a:solidFill>
                </a:rPr>
                <a:t>2 ô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533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Phim Hoạt Hình Cừu Nhỏ, Clipart Cừu, Vector Cừu, Phim Hoạt Hình  Vector Vector và PNG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56" b="95000" l="10000" r="93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80" t="6141" r="9270" b="5109"/>
          <a:stretch/>
        </p:blipFill>
        <p:spPr bwMode="auto">
          <a:xfrm>
            <a:off x="10328357" y="52432"/>
            <a:ext cx="1857293" cy="202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3">
            <a:hlinkClick r:id="" action="ppaction://media"/>
            <a:extLst>
              <a:ext uri="{FF2B5EF4-FFF2-40B4-BE49-F238E27FC236}">
                <a16:creationId xmlns:a16="http://schemas.microsoft.com/office/drawing/2014/main" id="{A2885FE6-1E52-436F-97A3-D8F977F185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-19050"/>
            <a:ext cx="11658600" cy="655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363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214&quot;&gt;&lt;/object&gt;&lt;object type=&quot;2&quot; unique_id=&quot;10215&quot;&gt;&lt;object type=&quot;3&quot; unique_id=&quot;10216&quot;&gt;&lt;property id=&quot;20148&quot; value=&quot;5&quot;/&gt;&lt;property id=&quot;20300&quot; value=&quot;Slide 1&quot;/&gt;&lt;property id=&quot;20307&quot; value=&quot;256&quot;/&gt;&lt;/object&gt;&lt;object type=&quot;3&quot; unique_id=&quot;10217&quot;&gt;&lt;property id=&quot;20148&quot; value=&quot;5&quot;/&gt;&lt;property id=&quot;20300&quot; value=&quot;Slide 2&quot;/&gt;&lt;property id=&quot;20307&quot; value=&quot;257&quot;/&gt;&lt;/object&gt;&lt;object type=&quot;3&quot; unique_id=&quot;10218&quot;&gt;&lt;property id=&quot;20148&quot; value=&quot;5&quot;/&gt;&lt;property id=&quot;20300&quot; value=&quot;Slide 3&quot;/&gt;&lt;property id=&quot;20307&quot; value=&quot;258&quot;/&gt;&lt;/object&gt;&lt;object type=&quot;3&quot; unique_id=&quot;10219&quot;&gt;&lt;property id=&quot;20148&quot; value=&quot;5&quot;/&gt;&lt;property id=&quot;20300&quot; value=&quot;Slide 4&quot;/&gt;&lt;property id=&quot;20307&quot; value=&quot;259&quot;/&gt;&lt;/object&gt;&lt;object type=&quot;3&quot; unique_id=&quot;10220&quot;&gt;&lt;property id=&quot;20148&quot; value=&quot;5&quot;/&gt;&lt;property id=&quot;20300&quot; value=&quot;Slide 5&quot;/&gt;&lt;property id=&quot;20307&quot; value=&quot;260&quot;/&gt;&lt;/object&gt;&lt;object type=&quot;3&quot; unique_id=&quot;10221&quot;&gt;&lt;property id=&quot;20148&quot; value=&quot;5&quot;/&gt;&lt;property id=&quot;20300&quot; value=&quot;Slide 6&quot;/&gt;&lt;property id=&quot;20307&quot; value=&quot;261&quot;/&gt;&lt;/object&gt;&lt;object type=&quot;3&quot; unique_id=&quot;10222&quot;&gt;&lt;property id=&quot;20148&quot; value=&quot;5&quot;/&gt;&lt;property id=&quot;20300&quot; value=&quot;Slide 7&quot;/&gt;&lt;property id=&quot;20307&quot; value=&quot;262&quot;/&gt;&lt;/object&gt;&lt;object type=&quot;3&quot; unique_id=&quot;10223&quot;&gt;&lt;property id=&quot;20148&quot; value=&quot;5&quot;/&gt;&lt;property id=&quot;20300&quot; value=&quot;Slide 8&quot;/&gt;&lt;property id=&quot;20307&quot; value=&quot;263&quot;/&gt;&lt;/object&gt;&lt;object type=&quot;3&quot; unique_id=&quot;10224&quot;&gt;&lt;property id=&quot;20148&quot; value=&quot;5&quot;/&gt;&lt;property id=&quot;20300&quot; value=&quot;Slide 9&quot;/&gt;&lt;property id=&quot;20307&quot; value=&quot;264&quot;/&gt;&lt;/object&gt;&lt;object type=&quot;3&quot; unique_id=&quot;10225&quot;&gt;&lt;property id=&quot;20148&quot; value=&quot;5&quot;/&gt;&lt;property id=&quot;20300&quot; value=&quot;Slide 10&quot;/&gt;&lt;property id=&quot;20307&quot; value=&quot;265&quot;/&gt;&lt;/object&gt;&lt;object type=&quot;3&quot; unique_id=&quot;10226&quot;&gt;&lt;property id=&quot;20148&quot; value=&quot;5&quot;/&gt;&lt;property id=&quot;20300&quot; value=&quot;Slide 11&quot;/&gt;&lt;property id=&quot;20307&quot; value=&quot;266&quot;/&gt;&lt;/object&gt;&lt;object type=&quot;3&quot; unique_id=&quot;10227&quot;&gt;&lt;property id=&quot;20148&quot; value=&quot;5&quot;/&gt;&lt;property id=&quot;20300&quot; value=&quot;Slide 12&quot;/&gt;&lt;property id=&quot;20307&quot; value=&quot;269&quot;/&gt;&lt;/object&gt;&lt;object type=&quot;3&quot; unique_id=&quot;10228&quot;&gt;&lt;property id=&quot;20148&quot; value=&quot;5&quot;/&gt;&lt;property id=&quot;20300&quot; value=&quot;Slide 13&quot;/&gt;&lt;property id=&quot;20307&quot; value=&quot;268&quot;/&gt;&lt;/object&gt;&lt;object type=&quot;3&quot; unique_id=&quot;10274&quot;&gt;&lt;property id=&quot;20148&quot; value=&quot;5&quot;/&gt;&lt;property id=&quot;20300&quot; value=&quot;Slide 14&quot;/&gt;&lt;property id=&quot;20307&quot; value=&quot;27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Solanio template">
  <a:themeElements>
    <a:clrScheme name="Custom 347">
      <a:dk1>
        <a:srgbClr val="484F56"/>
      </a:dk1>
      <a:lt1>
        <a:srgbClr val="FFFFFF"/>
      </a:lt1>
      <a:dk2>
        <a:srgbClr val="666666"/>
      </a:dk2>
      <a:lt2>
        <a:srgbClr val="EEF1F3"/>
      </a:lt2>
      <a:accent1>
        <a:srgbClr val="9BCF63"/>
      </a:accent1>
      <a:accent2>
        <a:srgbClr val="51B148"/>
      </a:accent2>
      <a:accent3>
        <a:srgbClr val="B8F567"/>
      </a:accent3>
      <a:accent4>
        <a:srgbClr val="484F56"/>
      </a:accent4>
      <a:accent5>
        <a:srgbClr val="89A8BF"/>
      </a:accent5>
      <a:accent6>
        <a:srgbClr val="E0E8EE"/>
      </a:accent6>
      <a:hlink>
        <a:srgbClr val="9BCF6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olanio template">
  <a:themeElements>
    <a:clrScheme name="Custom 347">
      <a:dk1>
        <a:srgbClr val="484F56"/>
      </a:dk1>
      <a:lt1>
        <a:srgbClr val="FFFFFF"/>
      </a:lt1>
      <a:dk2>
        <a:srgbClr val="666666"/>
      </a:dk2>
      <a:lt2>
        <a:srgbClr val="EEF1F3"/>
      </a:lt2>
      <a:accent1>
        <a:srgbClr val="9BCF63"/>
      </a:accent1>
      <a:accent2>
        <a:srgbClr val="51B148"/>
      </a:accent2>
      <a:accent3>
        <a:srgbClr val="B8F567"/>
      </a:accent3>
      <a:accent4>
        <a:srgbClr val="484F56"/>
      </a:accent4>
      <a:accent5>
        <a:srgbClr val="89A8BF"/>
      </a:accent5>
      <a:accent6>
        <a:srgbClr val="E0E8EE"/>
      </a:accent6>
      <a:hlink>
        <a:srgbClr val="9BCF6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238</Words>
  <Application>Microsoft Office PowerPoint</Application>
  <PresentationFormat>Widescreen</PresentationFormat>
  <Paragraphs>89</Paragraphs>
  <Slides>18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SimHei</vt:lpstr>
      <vt:lpstr>宋体</vt:lpstr>
      <vt:lpstr>#9Slide03 Ample</vt:lpstr>
      <vt:lpstr>Arial</vt:lpstr>
      <vt:lpstr>Arial-Rounded</vt:lpstr>
      <vt:lpstr>AvantGarde</vt:lpstr>
      <vt:lpstr>Calibri</vt:lpstr>
      <vt:lpstr>Dosis</vt:lpstr>
      <vt:lpstr>Dosis ExtraLight</vt:lpstr>
      <vt:lpstr>HP001 4H</vt:lpstr>
      <vt:lpstr>Kids</vt:lpstr>
      <vt:lpstr>Pontano Sans</vt:lpstr>
      <vt:lpstr>Wingdings</vt:lpstr>
      <vt:lpstr>Solanio template</vt:lpstr>
      <vt:lpstr>1_Solanio template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con!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118</cp:revision>
  <dcterms:created xsi:type="dcterms:W3CDTF">2020-08-25T18:06:52Z</dcterms:created>
  <dcterms:modified xsi:type="dcterms:W3CDTF">2021-09-16T05:40:04Z</dcterms:modified>
</cp:coreProperties>
</file>